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9" r:id="rId3"/>
    <p:sldId id="257" r:id="rId4"/>
    <p:sldId id="258" r:id="rId5"/>
    <p:sldId id="278" r:id="rId6"/>
    <p:sldId id="295" r:id="rId7"/>
    <p:sldId id="331" r:id="rId8"/>
    <p:sldId id="360" r:id="rId9"/>
    <p:sldId id="373" r:id="rId10"/>
    <p:sldId id="363" r:id="rId11"/>
    <p:sldId id="368" r:id="rId12"/>
    <p:sldId id="333" r:id="rId13"/>
    <p:sldId id="374" r:id="rId14"/>
    <p:sldId id="372" r:id="rId15"/>
    <p:sldId id="336" r:id="rId16"/>
    <p:sldId id="337" r:id="rId17"/>
    <p:sldId id="375" r:id="rId18"/>
    <p:sldId id="334" r:id="rId19"/>
    <p:sldId id="289" r:id="rId20"/>
    <p:sldId id="340" r:id="rId21"/>
    <p:sldId id="291" r:id="rId22"/>
    <p:sldId id="296" r:id="rId23"/>
    <p:sldId id="339" r:id="rId24"/>
    <p:sldId id="376" r:id="rId25"/>
    <p:sldId id="38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1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1000">
                  <a:srgbClr val="FF0000"/>
                </a:gs>
                <a:gs pos="100000">
                  <a:srgbClr val="7030A0"/>
                </a:gs>
              </a:gsLst>
              <a:lin ang="5400000" scaled="1"/>
            </a:gradFill>
            <a:ln>
              <a:noFill/>
            </a:ln>
            <a:effectLst/>
          </c:spPr>
          <c:invertIfNegative val="0"/>
          <c:dPt>
            <c:idx val="1"/>
            <c:invertIfNegative val="0"/>
            <c:bubble3D val="0"/>
            <c:spPr>
              <a:gradFill>
                <a:gsLst>
                  <a:gs pos="1000">
                    <a:srgbClr val="FF0000"/>
                  </a:gs>
                  <a:gs pos="100000">
                    <a:srgbClr val="7030A0"/>
                  </a:gs>
                </a:gsLst>
                <a:lin ang="5400000" scaled="1"/>
              </a:gradFill>
              <a:ln>
                <a:noFill/>
              </a:ln>
              <a:effectLst/>
            </c:spPr>
            <c:extLst>
              <c:ext xmlns:c16="http://schemas.microsoft.com/office/drawing/2014/chart" uri="{C3380CC4-5D6E-409C-BE32-E72D297353CC}">
                <c16:uniqueId val="{00000001-51BE-4721-BB17-F7BF0BDA91E9}"/>
              </c:ext>
            </c:extLst>
          </c:dPt>
          <c:dPt>
            <c:idx val="3"/>
            <c:invertIfNegative val="0"/>
            <c:bubble3D val="0"/>
            <c:spPr>
              <a:gradFill>
                <a:gsLst>
                  <a:gs pos="1000">
                    <a:srgbClr val="FF0000"/>
                  </a:gs>
                  <a:gs pos="100000">
                    <a:srgbClr val="7030A0"/>
                  </a:gs>
                </a:gsLst>
                <a:lin ang="5400000" scaled="1"/>
              </a:gradFill>
              <a:ln>
                <a:noFill/>
              </a:ln>
              <a:effectLst/>
            </c:spPr>
            <c:extLst>
              <c:ext xmlns:c16="http://schemas.microsoft.com/office/drawing/2014/chart" uri="{C3380CC4-5D6E-409C-BE32-E72D297353CC}">
                <c16:uniqueId val="{00000003-51BE-4721-BB17-F7BF0BDA91E9}"/>
              </c:ext>
            </c:extLst>
          </c:dPt>
          <c:dPt>
            <c:idx val="5"/>
            <c:invertIfNegative val="0"/>
            <c:bubble3D val="0"/>
            <c:spPr>
              <a:gradFill>
                <a:gsLst>
                  <a:gs pos="1000">
                    <a:srgbClr val="FF0000"/>
                  </a:gs>
                  <a:gs pos="100000">
                    <a:srgbClr val="7030A0"/>
                  </a:gs>
                </a:gsLst>
                <a:lin ang="5400000" scaled="1"/>
              </a:gradFill>
              <a:ln>
                <a:noFill/>
              </a:ln>
              <a:effectLst/>
            </c:spPr>
            <c:extLst>
              <c:ext xmlns:c16="http://schemas.microsoft.com/office/drawing/2014/chart" uri="{C3380CC4-5D6E-409C-BE32-E72D297353CC}">
                <c16:uniqueId val="{00000005-51BE-4721-BB17-F7BF0BDA91E9}"/>
              </c:ext>
            </c:extLst>
          </c:dPt>
          <c:dPt>
            <c:idx val="7"/>
            <c:invertIfNegative val="0"/>
            <c:bubble3D val="0"/>
            <c:spPr>
              <a:gradFill>
                <a:gsLst>
                  <a:gs pos="1000">
                    <a:srgbClr val="FF0000"/>
                  </a:gs>
                  <a:gs pos="100000">
                    <a:srgbClr val="7030A0"/>
                  </a:gs>
                </a:gsLst>
                <a:lin ang="5400000" scaled="1"/>
              </a:gradFill>
              <a:ln>
                <a:noFill/>
              </a:ln>
              <a:effectLst/>
            </c:spPr>
            <c:extLst>
              <c:ext xmlns:c16="http://schemas.microsoft.com/office/drawing/2014/chart" uri="{C3380CC4-5D6E-409C-BE32-E72D297353CC}">
                <c16:uniqueId val="{00000007-51BE-4721-BB17-F7BF0BDA91E9}"/>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方正黑体简体" panose="02010601030101010101" pitchFamily="2" charset="-122"/>
                    <a:ea typeface="方正黑体简体" panose="02010601030101010101"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类别 1</c:v>
                </c:pt>
                <c:pt idx="1">
                  <c:v>类别 2</c:v>
                </c:pt>
                <c:pt idx="2">
                  <c:v>类别 3</c:v>
                </c:pt>
                <c:pt idx="3">
                  <c:v>类别 4</c:v>
                </c:pt>
                <c:pt idx="4">
                  <c:v>类别 5</c:v>
                </c:pt>
                <c:pt idx="5">
                  <c:v>类别 6</c:v>
                </c:pt>
                <c:pt idx="6">
                  <c:v>类别 7</c:v>
                </c:pt>
                <c:pt idx="7">
                  <c:v>类别 8</c:v>
                </c:pt>
              </c:strCache>
            </c:strRef>
          </c:cat>
          <c:val>
            <c:numRef>
              <c:f>Sheet1!$B$2:$B$9</c:f>
              <c:numCache>
                <c:formatCode>General</c:formatCode>
                <c:ptCount val="8"/>
                <c:pt idx="0">
                  <c:v>2</c:v>
                </c:pt>
                <c:pt idx="1">
                  <c:v>4.5</c:v>
                </c:pt>
                <c:pt idx="2">
                  <c:v>3</c:v>
                </c:pt>
                <c:pt idx="3">
                  <c:v>4</c:v>
                </c:pt>
                <c:pt idx="4">
                  <c:v>4.2</c:v>
                </c:pt>
                <c:pt idx="5">
                  <c:v>6</c:v>
                </c:pt>
                <c:pt idx="6">
                  <c:v>8</c:v>
                </c:pt>
                <c:pt idx="7">
                  <c:v>4.7</c:v>
                </c:pt>
              </c:numCache>
            </c:numRef>
          </c:val>
          <c:extLst>
            <c:ext xmlns:c16="http://schemas.microsoft.com/office/drawing/2014/chart" uri="{C3380CC4-5D6E-409C-BE32-E72D297353CC}">
              <c16:uniqueId val="{00000008-51BE-4721-BB17-F7BF0BDA91E9}"/>
            </c:ext>
          </c:extLst>
        </c:ser>
        <c:dLbls>
          <c:showLegendKey val="0"/>
          <c:showVal val="0"/>
          <c:showCatName val="0"/>
          <c:showSerName val="0"/>
          <c:showPercent val="0"/>
          <c:showBubbleSize val="0"/>
        </c:dLbls>
        <c:gapWidth val="500"/>
        <c:overlap val="-51"/>
        <c:axId val="447914864"/>
        <c:axId val="447915648"/>
      </c:barChart>
      <c:catAx>
        <c:axId val="447914864"/>
        <c:scaling>
          <c:orientation val="minMax"/>
        </c:scaling>
        <c:delete val="0"/>
        <c:axPos val="b"/>
        <c:numFmt formatCode="General" sourceLinked="1"/>
        <c:majorTickMark val="out"/>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方正黑体简体" panose="02010601030101010101" pitchFamily="2" charset="-122"/>
                <a:ea typeface="方正黑体简体" panose="02010601030101010101" pitchFamily="2" charset="-122"/>
                <a:cs typeface="+mn-cs"/>
              </a:defRPr>
            </a:pPr>
            <a:endParaRPr lang="zh-CN"/>
          </a:p>
        </c:txPr>
        <c:crossAx val="447915648"/>
        <c:crosses val="autoZero"/>
        <c:auto val="1"/>
        <c:lblAlgn val="ctr"/>
        <c:lblOffset val="100"/>
        <c:noMultiLvlLbl val="0"/>
      </c:catAx>
      <c:valAx>
        <c:axId val="44791564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方正黑体简体" panose="02010601030101010101" pitchFamily="2" charset="-122"/>
                <a:ea typeface="方正黑体简体" panose="02010601030101010101" pitchFamily="2" charset="-122"/>
                <a:cs typeface="+mn-cs"/>
              </a:defRPr>
            </a:pPr>
            <a:endParaRPr lang="zh-CN"/>
          </a:p>
        </c:txPr>
        <c:crossAx val="44791486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75000"/>
              <a:lumOff val="25000"/>
            </a:schemeClr>
          </a:solidFill>
          <a:latin typeface="方正黑体简体" panose="02010601030101010101" pitchFamily="2" charset="-122"/>
          <a:ea typeface="方正黑体简体" panose="02010601030101010101" pitchFamily="2"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chemeClr val="bg1"/>
            </a:solidFill>
            <a:ln>
              <a:noFill/>
            </a:ln>
            <a:effectLst/>
          </c:spPr>
          <c:invertIfNegative val="0"/>
          <c:cat>
            <c:strRef>
              <c:f>Sheet1!$A$2:$A$6</c:f>
              <c:strCache>
                <c:ptCount val="5"/>
                <c:pt idx="0">
                  <c:v>类别 1</c:v>
                </c:pt>
                <c:pt idx="1">
                  <c:v>类别 2</c:v>
                </c:pt>
                <c:pt idx="2">
                  <c:v>类别 3</c:v>
                </c:pt>
                <c:pt idx="3">
                  <c:v>类别 4</c:v>
                </c:pt>
                <c:pt idx="4">
                  <c:v>类别 5</c:v>
                </c:pt>
              </c:strCache>
            </c:strRef>
          </c:cat>
          <c:val>
            <c:numRef>
              <c:f>Sheet1!$B$2:$B$6</c:f>
              <c:numCache>
                <c:formatCode>General</c:formatCode>
                <c:ptCount val="5"/>
                <c:pt idx="0">
                  <c:v>4.3</c:v>
                </c:pt>
                <c:pt idx="1">
                  <c:v>2.5</c:v>
                </c:pt>
                <c:pt idx="2">
                  <c:v>3.5</c:v>
                </c:pt>
                <c:pt idx="3">
                  <c:v>4.5</c:v>
                </c:pt>
                <c:pt idx="4">
                  <c:v>1</c:v>
                </c:pt>
              </c:numCache>
            </c:numRef>
          </c:val>
          <c:extLst>
            <c:ext xmlns:c16="http://schemas.microsoft.com/office/drawing/2014/chart" uri="{C3380CC4-5D6E-409C-BE32-E72D297353CC}">
              <c16:uniqueId val="{00000000-5305-4813-878F-B260734025A2}"/>
            </c:ext>
          </c:extLst>
        </c:ser>
        <c:ser>
          <c:idx val="1"/>
          <c:order val="1"/>
          <c:tx>
            <c:strRef>
              <c:f>Sheet1!$C$1</c:f>
              <c:strCache>
                <c:ptCount val="1"/>
                <c:pt idx="0">
                  <c:v>系列 2</c:v>
                </c:pt>
              </c:strCache>
            </c:strRef>
          </c:tx>
          <c:spPr>
            <a:solidFill>
              <a:schemeClr val="bg1">
                <a:lumMod val="75000"/>
              </a:schemeClr>
            </a:solidFill>
            <a:ln>
              <a:noFill/>
            </a:ln>
            <a:effectLst/>
          </c:spPr>
          <c:invertIfNegative val="0"/>
          <c:cat>
            <c:strRef>
              <c:f>Sheet1!$A$2:$A$6</c:f>
              <c:strCache>
                <c:ptCount val="5"/>
                <c:pt idx="0">
                  <c:v>类别 1</c:v>
                </c:pt>
                <c:pt idx="1">
                  <c:v>类别 2</c:v>
                </c:pt>
                <c:pt idx="2">
                  <c:v>类别 3</c:v>
                </c:pt>
                <c:pt idx="3">
                  <c:v>类别 4</c:v>
                </c:pt>
                <c:pt idx="4">
                  <c:v>类别 5</c:v>
                </c:pt>
              </c:strCache>
            </c:strRef>
          </c:cat>
          <c:val>
            <c:numRef>
              <c:f>Sheet1!$C$2:$C$6</c:f>
              <c:numCache>
                <c:formatCode>General</c:formatCode>
                <c:ptCount val="5"/>
                <c:pt idx="0">
                  <c:v>2.4</c:v>
                </c:pt>
                <c:pt idx="1">
                  <c:v>4.4000000000000004</c:v>
                </c:pt>
                <c:pt idx="2">
                  <c:v>5</c:v>
                </c:pt>
                <c:pt idx="3">
                  <c:v>2.8</c:v>
                </c:pt>
                <c:pt idx="4">
                  <c:v>2</c:v>
                </c:pt>
              </c:numCache>
            </c:numRef>
          </c:val>
          <c:extLst>
            <c:ext xmlns:c16="http://schemas.microsoft.com/office/drawing/2014/chart" uri="{C3380CC4-5D6E-409C-BE32-E72D297353CC}">
              <c16:uniqueId val="{00000001-5305-4813-878F-B260734025A2}"/>
            </c:ext>
          </c:extLst>
        </c:ser>
        <c:ser>
          <c:idx val="2"/>
          <c:order val="2"/>
          <c:tx>
            <c:strRef>
              <c:f>Sheet1!$D$1</c:f>
              <c:strCache>
                <c:ptCount val="1"/>
                <c:pt idx="0">
                  <c:v>系列 3</c:v>
                </c:pt>
              </c:strCache>
            </c:strRef>
          </c:tx>
          <c:spPr>
            <a:solidFill>
              <a:srgbClr val="7030A0"/>
            </a:solidFill>
            <a:ln>
              <a:noFill/>
            </a:ln>
            <a:effectLst/>
          </c:spPr>
          <c:invertIfNegative val="0"/>
          <c:cat>
            <c:strRef>
              <c:f>Sheet1!$A$2:$A$6</c:f>
              <c:strCache>
                <c:ptCount val="5"/>
                <c:pt idx="0">
                  <c:v>类别 1</c:v>
                </c:pt>
                <c:pt idx="1">
                  <c:v>类别 2</c:v>
                </c:pt>
                <c:pt idx="2">
                  <c:v>类别 3</c:v>
                </c:pt>
                <c:pt idx="3">
                  <c:v>类别 4</c:v>
                </c:pt>
                <c:pt idx="4">
                  <c:v>类别 5</c:v>
                </c:pt>
              </c:strCache>
            </c:strRef>
          </c:cat>
          <c:val>
            <c:numRef>
              <c:f>Sheet1!$D$2:$D$6</c:f>
              <c:numCache>
                <c:formatCode>General</c:formatCode>
                <c:ptCount val="5"/>
                <c:pt idx="0">
                  <c:v>4</c:v>
                </c:pt>
                <c:pt idx="1">
                  <c:v>2</c:v>
                </c:pt>
                <c:pt idx="2">
                  <c:v>6</c:v>
                </c:pt>
                <c:pt idx="3">
                  <c:v>5</c:v>
                </c:pt>
                <c:pt idx="4">
                  <c:v>3</c:v>
                </c:pt>
              </c:numCache>
            </c:numRef>
          </c:val>
          <c:extLst>
            <c:ext xmlns:c16="http://schemas.microsoft.com/office/drawing/2014/chart" uri="{C3380CC4-5D6E-409C-BE32-E72D297353CC}">
              <c16:uniqueId val="{00000002-5305-4813-878F-B260734025A2}"/>
            </c:ext>
          </c:extLst>
        </c:ser>
        <c:dLbls>
          <c:showLegendKey val="0"/>
          <c:showVal val="0"/>
          <c:showCatName val="0"/>
          <c:showSerName val="0"/>
          <c:showPercent val="0"/>
          <c:showBubbleSize val="0"/>
        </c:dLbls>
        <c:gapWidth val="500"/>
        <c:overlap val="100"/>
        <c:axId val="447918000"/>
        <c:axId val="447918392"/>
      </c:barChart>
      <c:catAx>
        <c:axId val="447918000"/>
        <c:scaling>
          <c:orientation val="minMax"/>
        </c:scaling>
        <c:delete val="0"/>
        <c:axPos val="l"/>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mn-cs"/>
              </a:defRPr>
            </a:pPr>
            <a:endParaRPr lang="zh-CN"/>
          </a:p>
        </c:txPr>
        <c:crossAx val="447918392"/>
        <c:crosses val="autoZero"/>
        <c:auto val="1"/>
        <c:lblAlgn val="ctr"/>
        <c:lblOffset val="100"/>
        <c:noMultiLvlLbl val="0"/>
      </c:catAx>
      <c:valAx>
        <c:axId val="447918392"/>
        <c:scaling>
          <c:orientation val="minMax"/>
        </c:scaling>
        <c:delete val="0"/>
        <c:axPos val="b"/>
        <c:numFmt formatCode="General"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mn-cs"/>
              </a:defRPr>
            </a:pPr>
            <a:endParaRPr lang="zh-CN"/>
          </a:p>
        </c:txPr>
        <c:crossAx val="447918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BA282-2B46-4FC8-8362-1C0F9FEC4A04}"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51DD4-7AB1-4AFB-B2CB-7E5695AC1405}" type="slidenum">
              <a:rPr lang="zh-CN" altLang="en-US" smtClean="0"/>
              <a:t>‹#›</a:t>
            </a:fld>
            <a:endParaRPr lang="zh-CN" altLang="en-US"/>
          </a:p>
        </p:txBody>
      </p:sp>
    </p:spTree>
    <p:extLst>
      <p:ext uri="{BB962C8B-B14F-4D97-AF65-F5344CB8AC3E}">
        <p14:creationId xmlns:p14="http://schemas.microsoft.com/office/powerpoint/2010/main" val="2362399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87B3F46-E7A7-4B7A-96FA-2103924BDEE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3760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10</a:t>
            </a:fld>
            <a:endParaRPr lang="zh-CN" altLang="en-US"/>
          </a:p>
        </p:txBody>
      </p:sp>
    </p:spTree>
    <p:extLst>
      <p:ext uri="{BB962C8B-B14F-4D97-AF65-F5344CB8AC3E}">
        <p14:creationId xmlns:p14="http://schemas.microsoft.com/office/powerpoint/2010/main" val="197287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11</a:t>
            </a:fld>
            <a:endParaRPr lang="zh-CN" altLang="en-US"/>
          </a:p>
        </p:txBody>
      </p:sp>
    </p:spTree>
    <p:extLst>
      <p:ext uri="{BB962C8B-B14F-4D97-AF65-F5344CB8AC3E}">
        <p14:creationId xmlns:p14="http://schemas.microsoft.com/office/powerpoint/2010/main" val="124381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10D86-A7C0-43EF-8614-4F2B28C52549}" type="slidenum">
              <a:rPr lang="zh-CN" altLang="en-US" smtClean="0"/>
              <a:t>12</a:t>
            </a:fld>
            <a:endParaRPr lang="zh-CN" altLang="en-US"/>
          </a:p>
        </p:txBody>
      </p:sp>
    </p:spTree>
    <p:extLst>
      <p:ext uri="{BB962C8B-B14F-4D97-AF65-F5344CB8AC3E}">
        <p14:creationId xmlns:p14="http://schemas.microsoft.com/office/powerpoint/2010/main" val="333322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13</a:t>
            </a:fld>
            <a:endParaRPr lang="zh-CN" altLang="en-US"/>
          </a:p>
        </p:txBody>
      </p:sp>
    </p:spTree>
    <p:extLst>
      <p:ext uri="{BB962C8B-B14F-4D97-AF65-F5344CB8AC3E}">
        <p14:creationId xmlns:p14="http://schemas.microsoft.com/office/powerpoint/2010/main" val="275528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14</a:t>
            </a:fld>
            <a:endParaRPr lang="zh-CN" altLang="en-US"/>
          </a:p>
        </p:txBody>
      </p:sp>
    </p:spTree>
    <p:extLst>
      <p:ext uri="{BB962C8B-B14F-4D97-AF65-F5344CB8AC3E}">
        <p14:creationId xmlns:p14="http://schemas.microsoft.com/office/powerpoint/2010/main" val="4265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15</a:t>
            </a:fld>
            <a:endParaRPr lang="zh-CN" altLang="en-US"/>
          </a:p>
        </p:txBody>
      </p:sp>
    </p:spTree>
    <p:extLst>
      <p:ext uri="{BB962C8B-B14F-4D97-AF65-F5344CB8AC3E}">
        <p14:creationId xmlns:p14="http://schemas.microsoft.com/office/powerpoint/2010/main" val="195663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10D86-A7C0-43EF-8614-4F2B28C52549}" type="slidenum">
              <a:rPr lang="zh-CN" altLang="en-US" smtClean="0"/>
              <a:t>16</a:t>
            </a:fld>
            <a:endParaRPr lang="zh-CN" altLang="en-US"/>
          </a:p>
        </p:txBody>
      </p:sp>
    </p:spTree>
    <p:extLst>
      <p:ext uri="{BB962C8B-B14F-4D97-AF65-F5344CB8AC3E}">
        <p14:creationId xmlns:p14="http://schemas.microsoft.com/office/powerpoint/2010/main" val="337087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17</a:t>
            </a:fld>
            <a:endParaRPr lang="zh-CN" altLang="en-US"/>
          </a:p>
        </p:txBody>
      </p:sp>
    </p:spTree>
    <p:extLst>
      <p:ext uri="{BB962C8B-B14F-4D97-AF65-F5344CB8AC3E}">
        <p14:creationId xmlns:p14="http://schemas.microsoft.com/office/powerpoint/2010/main" val="3864115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18</a:t>
            </a:fld>
            <a:endParaRPr lang="zh-CN" altLang="en-US"/>
          </a:p>
        </p:txBody>
      </p:sp>
    </p:spTree>
    <p:extLst>
      <p:ext uri="{BB962C8B-B14F-4D97-AF65-F5344CB8AC3E}">
        <p14:creationId xmlns:p14="http://schemas.microsoft.com/office/powerpoint/2010/main" val="358815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19</a:t>
            </a:fld>
            <a:endParaRPr lang="zh-CN" altLang="en-US"/>
          </a:p>
        </p:txBody>
      </p:sp>
    </p:spTree>
    <p:extLst>
      <p:ext uri="{BB962C8B-B14F-4D97-AF65-F5344CB8AC3E}">
        <p14:creationId xmlns:p14="http://schemas.microsoft.com/office/powerpoint/2010/main" val="85484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2</a:t>
            </a:fld>
            <a:endParaRPr lang="zh-CN" altLang="en-US"/>
          </a:p>
        </p:txBody>
      </p:sp>
    </p:spTree>
    <p:extLst>
      <p:ext uri="{BB962C8B-B14F-4D97-AF65-F5344CB8AC3E}">
        <p14:creationId xmlns:p14="http://schemas.microsoft.com/office/powerpoint/2010/main" val="276683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20</a:t>
            </a:fld>
            <a:endParaRPr lang="zh-CN" altLang="en-US"/>
          </a:p>
        </p:txBody>
      </p:sp>
    </p:spTree>
    <p:extLst>
      <p:ext uri="{BB962C8B-B14F-4D97-AF65-F5344CB8AC3E}">
        <p14:creationId xmlns:p14="http://schemas.microsoft.com/office/powerpoint/2010/main" val="1736969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21</a:t>
            </a:fld>
            <a:endParaRPr lang="zh-CN" altLang="en-US"/>
          </a:p>
        </p:txBody>
      </p:sp>
    </p:spTree>
    <p:extLst>
      <p:ext uri="{BB962C8B-B14F-4D97-AF65-F5344CB8AC3E}">
        <p14:creationId xmlns:p14="http://schemas.microsoft.com/office/powerpoint/2010/main" val="18064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22</a:t>
            </a:fld>
            <a:endParaRPr lang="zh-CN" altLang="en-US"/>
          </a:p>
        </p:txBody>
      </p:sp>
    </p:spTree>
    <p:extLst>
      <p:ext uri="{BB962C8B-B14F-4D97-AF65-F5344CB8AC3E}">
        <p14:creationId xmlns:p14="http://schemas.microsoft.com/office/powerpoint/2010/main" val="1782965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87B3F46-E7A7-4B7A-96FA-2103924BDEE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951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FBD784-468D-43CE-8EE0-A34D50BA37B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178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10D86-A7C0-43EF-8614-4F2B28C5254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87B3F46-E7A7-4B7A-96FA-2103924BDEE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5438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87B3F46-E7A7-4B7A-96FA-2103924BDEE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7342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6</a:t>
            </a:fld>
            <a:endParaRPr lang="zh-CN" altLang="en-US"/>
          </a:p>
        </p:txBody>
      </p:sp>
    </p:spTree>
    <p:extLst>
      <p:ext uri="{BB962C8B-B14F-4D97-AF65-F5344CB8AC3E}">
        <p14:creationId xmlns:p14="http://schemas.microsoft.com/office/powerpoint/2010/main" val="296373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7</a:t>
            </a:fld>
            <a:endParaRPr lang="zh-CN" altLang="en-US"/>
          </a:p>
        </p:txBody>
      </p:sp>
    </p:spTree>
    <p:extLst>
      <p:ext uri="{BB962C8B-B14F-4D97-AF65-F5344CB8AC3E}">
        <p14:creationId xmlns:p14="http://schemas.microsoft.com/office/powerpoint/2010/main" val="426331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B10D86-A7C0-43EF-8614-4F2B28C52549}" type="slidenum">
              <a:rPr lang="zh-CN" altLang="en-US" smtClean="0"/>
              <a:t>8</a:t>
            </a:fld>
            <a:endParaRPr lang="zh-CN" altLang="en-US"/>
          </a:p>
        </p:txBody>
      </p:sp>
    </p:spTree>
    <p:extLst>
      <p:ext uri="{BB962C8B-B14F-4D97-AF65-F5344CB8AC3E}">
        <p14:creationId xmlns:p14="http://schemas.microsoft.com/office/powerpoint/2010/main" val="322114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B51DD4-7AB1-4AFB-B2CB-7E5695AC1405}" type="slidenum">
              <a:rPr lang="zh-CN" altLang="en-US" smtClean="0"/>
              <a:t>9</a:t>
            </a:fld>
            <a:endParaRPr lang="zh-CN" altLang="en-US"/>
          </a:p>
        </p:txBody>
      </p:sp>
    </p:spTree>
    <p:extLst>
      <p:ext uri="{BB962C8B-B14F-4D97-AF65-F5344CB8AC3E}">
        <p14:creationId xmlns:p14="http://schemas.microsoft.com/office/powerpoint/2010/main" val="298327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C5EDF-C518-4B76-8305-2C4BAD521E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1E3CB09-C4D5-4EFB-B5AE-1D358C4A64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A245A9-7D62-42F0-BEB5-4D5988B67BCF}"/>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0C7E7B2F-7537-45C8-899F-4DFC9EB98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5CEBEE-A118-45FB-9A90-3988F9A571F2}"/>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231055447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875B0-1704-4BA5-817B-5F557DCD30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C1B3134-3371-42FE-B91C-8F9B297D2FF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322B02-B949-411B-A966-E1B61349F6D0}"/>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93DC7BAA-86AA-4C22-9D06-FF4DE63B1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CE2229-659C-4081-A296-47156339B0B8}"/>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261249216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6BA36E-5AF7-4AA4-A9AC-77D2AA9E8BB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C72CAC-88DA-4D7A-B7BF-CD0B8B4521D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8E0BC6-21D8-4961-9261-2158A5AD8AF1}"/>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047E6EF5-2182-484D-9418-72749F5DEA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D364A9-BA1C-4F48-BD6E-96FAAE907F23}"/>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363939561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140522249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3908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0599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91946"/>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s (3)">
    <p:spTree>
      <p:nvGrpSpPr>
        <p:cNvPr id="1" name=""/>
        <p:cNvGrpSpPr/>
        <p:nvPr/>
      </p:nvGrpSpPr>
      <p:grpSpPr>
        <a:xfrm>
          <a:off x="0" y="0"/>
          <a:ext cx="0" cy="0"/>
          <a:chOff x="0" y="0"/>
          <a:chExt cx="0" cy="0"/>
        </a:xfrm>
      </p:grpSpPr>
      <p:pic>
        <p:nvPicPr>
          <p:cNvPr id="441" name="Phone_5.png"/>
          <p:cNvPicPr>
            <a:picLocks noChangeAspect="1"/>
          </p:cNvPicPr>
          <p:nvPr/>
        </p:nvPicPr>
        <p:blipFill>
          <a:blip r:embed="rId2">
            <a:extLst/>
          </a:blip>
          <a:stretch>
            <a:fillRect/>
          </a:stretch>
        </p:blipFill>
        <p:spPr>
          <a:xfrm>
            <a:off x="7249568" y="632996"/>
            <a:ext cx="2971801" cy="8420101"/>
          </a:xfrm>
          <a:prstGeom prst="rect">
            <a:avLst/>
          </a:prstGeom>
          <a:ln w="12700">
            <a:miter lim="400000"/>
          </a:ln>
        </p:spPr>
      </p:pic>
      <p:sp>
        <p:nvSpPr>
          <p:cNvPr id="442" name="Shape 442"/>
          <p:cNvSpPr>
            <a:spLocks noGrp="1"/>
          </p:cNvSpPr>
          <p:nvPr>
            <p:ph type="pic" sz="quarter" idx="13"/>
          </p:nvPr>
        </p:nvSpPr>
        <p:spPr>
          <a:xfrm>
            <a:off x="7373423" y="1573103"/>
            <a:ext cx="2462626" cy="5304804"/>
          </a:xfrm>
          <a:custGeom>
            <a:avLst/>
            <a:gdLst>
              <a:gd name="connsiteX0" fmla="*/ 0 w 4925251"/>
              <a:gd name="connsiteY0" fmla="*/ 0 h 10609608"/>
              <a:gd name="connsiteX1" fmla="*/ 4925251 w 4925251"/>
              <a:gd name="connsiteY1" fmla="*/ 0 h 10609608"/>
              <a:gd name="connsiteX2" fmla="*/ 4925251 w 4925251"/>
              <a:gd name="connsiteY2" fmla="*/ 10609608 h 10609608"/>
              <a:gd name="connsiteX3" fmla="*/ 0 w 4925251"/>
              <a:gd name="connsiteY3" fmla="*/ 10609608 h 10609608"/>
              <a:gd name="connsiteX4" fmla="*/ 0 w 4925251"/>
              <a:gd name="connsiteY4" fmla="*/ 0 h 10609608"/>
              <a:gd name="connsiteX0" fmla="*/ 0 w 4925251"/>
              <a:gd name="connsiteY0" fmla="*/ 1186249 h 10609608"/>
              <a:gd name="connsiteX1" fmla="*/ 4925251 w 4925251"/>
              <a:gd name="connsiteY1" fmla="*/ 0 h 10609608"/>
              <a:gd name="connsiteX2" fmla="*/ 4925251 w 4925251"/>
              <a:gd name="connsiteY2" fmla="*/ 10609608 h 10609608"/>
              <a:gd name="connsiteX3" fmla="*/ 0 w 4925251"/>
              <a:gd name="connsiteY3" fmla="*/ 10609608 h 10609608"/>
              <a:gd name="connsiteX4" fmla="*/ 0 w 4925251"/>
              <a:gd name="connsiteY4" fmla="*/ 1186249 h 10609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5251" h="10609608">
                <a:moveTo>
                  <a:pt x="0" y="1186249"/>
                </a:moveTo>
                <a:lnTo>
                  <a:pt x="4925251" y="0"/>
                </a:lnTo>
                <a:lnTo>
                  <a:pt x="4925251" y="10609608"/>
                </a:lnTo>
                <a:lnTo>
                  <a:pt x="0" y="10609608"/>
                </a:lnTo>
                <a:lnTo>
                  <a:pt x="0" y="1186249"/>
                </a:lnTo>
                <a:close/>
              </a:path>
            </a:pathLst>
          </a:custGeom>
          <a:solidFill>
            <a:schemeClr val="accent2"/>
          </a:solidFill>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a:latin typeface="方正黑体简体" panose="02010601030101010101" pitchFamily="2" charset="-122"/>
                <a:ea typeface="方正黑体简体" panose="02010601030101010101" pitchFamily="2" charset="-122"/>
              </a:defRPr>
            </a:lvl1pPr>
          </a:lstStyle>
          <a:p>
            <a:endParaRPr dirty="0"/>
          </a:p>
        </p:txBody>
      </p:sp>
    </p:spTree>
    <p:extLst>
      <p:ext uri="{BB962C8B-B14F-4D97-AF65-F5344CB8AC3E}">
        <p14:creationId xmlns:p14="http://schemas.microsoft.com/office/powerpoint/2010/main" val="4084639064"/>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anim calcmode="lin" valueType="num">
                                      <p:cBhvr>
                                        <p:cTn id="8" dur="1000" fill="hold"/>
                                        <p:tgtEl>
                                          <p:spTgt spid="442"/>
                                        </p:tgtEl>
                                        <p:attrNameLst>
                                          <p:attrName>ppt_x</p:attrName>
                                        </p:attrNameLst>
                                      </p:cBhvr>
                                      <p:tavLst>
                                        <p:tav tm="0">
                                          <p:val>
                                            <p:strVal val="#ppt_x"/>
                                          </p:val>
                                        </p:tav>
                                        <p:tav tm="100000">
                                          <p:val>
                                            <p:strVal val="#ppt_x"/>
                                          </p:val>
                                        </p:tav>
                                      </p:tavLst>
                                    </p:anim>
                                    <p:anim calcmode="lin" valueType="num">
                                      <p:cBhvr>
                                        <p:cTn id="9"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s (4)">
    <p:spTree>
      <p:nvGrpSpPr>
        <p:cNvPr id="1" name=""/>
        <p:cNvGrpSpPr/>
        <p:nvPr/>
      </p:nvGrpSpPr>
      <p:grpSpPr>
        <a:xfrm>
          <a:off x="0" y="0"/>
          <a:ext cx="0" cy="0"/>
          <a:chOff x="0" y="0"/>
          <a:chExt cx="0" cy="0"/>
        </a:xfrm>
      </p:grpSpPr>
      <p:pic>
        <p:nvPicPr>
          <p:cNvPr id="452" name="Phone_6.png"/>
          <p:cNvPicPr>
            <a:picLocks noChangeAspect="1"/>
          </p:cNvPicPr>
          <p:nvPr/>
        </p:nvPicPr>
        <p:blipFill>
          <a:blip r:embed="rId2">
            <a:extLst/>
          </a:blip>
          <a:stretch>
            <a:fillRect/>
          </a:stretch>
        </p:blipFill>
        <p:spPr>
          <a:xfrm>
            <a:off x="2746375" y="4594650"/>
            <a:ext cx="6699250" cy="1315709"/>
          </a:xfrm>
          <a:prstGeom prst="rect">
            <a:avLst/>
          </a:prstGeom>
          <a:ln w="12700">
            <a:miter lim="400000"/>
          </a:ln>
        </p:spPr>
      </p:pic>
      <p:sp>
        <p:nvSpPr>
          <p:cNvPr id="453" name="Shape 453"/>
          <p:cNvSpPr>
            <a:spLocks noGrp="1"/>
          </p:cNvSpPr>
          <p:nvPr>
            <p:ph type="pic" sz="quarter" idx="13"/>
          </p:nvPr>
        </p:nvSpPr>
        <p:spPr>
          <a:xfrm>
            <a:off x="3533380" y="4630396"/>
            <a:ext cx="5136169" cy="924030"/>
          </a:xfrm>
          <a:custGeom>
            <a:avLst/>
            <a:gdLst>
              <a:gd name="connsiteX0" fmla="*/ 0 w 10272338"/>
              <a:gd name="connsiteY0" fmla="*/ 0 h 1839095"/>
              <a:gd name="connsiteX1" fmla="*/ 10272338 w 10272338"/>
              <a:gd name="connsiteY1" fmla="*/ 0 h 1839095"/>
              <a:gd name="connsiteX2" fmla="*/ 10272338 w 10272338"/>
              <a:gd name="connsiteY2" fmla="*/ 1839095 h 1839095"/>
              <a:gd name="connsiteX3" fmla="*/ 0 w 10272338"/>
              <a:gd name="connsiteY3" fmla="*/ 1839095 h 1839095"/>
              <a:gd name="connsiteX4" fmla="*/ 0 w 10272338"/>
              <a:gd name="connsiteY4" fmla="*/ 0 h 1839095"/>
              <a:gd name="connsiteX0" fmla="*/ 977152 w 10272338"/>
              <a:gd name="connsiteY0" fmla="*/ 0 h 1848060"/>
              <a:gd name="connsiteX1" fmla="*/ 10272338 w 10272338"/>
              <a:gd name="connsiteY1" fmla="*/ 8965 h 1848060"/>
              <a:gd name="connsiteX2" fmla="*/ 10272338 w 10272338"/>
              <a:gd name="connsiteY2" fmla="*/ 1848060 h 1848060"/>
              <a:gd name="connsiteX3" fmla="*/ 0 w 10272338"/>
              <a:gd name="connsiteY3" fmla="*/ 1848060 h 1848060"/>
              <a:gd name="connsiteX4" fmla="*/ 977152 w 10272338"/>
              <a:gd name="connsiteY4" fmla="*/ 0 h 1848060"/>
              <a:gd name="connsiteX0" fmla="*/ 950258 w 10272338"/>
              <a:gd name="connsiteY0" fmla="*/ 0 h 1848060"/>
              <a:gd name="connsiteX1" fmla="*/ 10272338 w 10272338"/>
              <a:gd name="connsiteY1" fmla="*/ 8965 h 1848060"/>
              <a:gd name="connsiteX2" fmla="*/ 10272338 w 10272338"/>
              <a:gd name="connsiteY2" fmla="*/ 1848060 h 1848060"/>
              <a:gd name="connsiteX3" fmla="*/ 0 w 10272338"/>
              <a:gd name="connsiteY3" fmla="*/ 1848060 h 1848060"/>
              <a:gd name="connsiteX4" fmla="*/ 950258 w 10272338"/>
              <a:gd name="connsiteY4" fmla="*/ 0 h 1848060"/>
              <a:gd name="connsiteX0" fmla="*/ 950258 w 10272338"/>
              <a:gd name="connsiteY0" fmla="*/ 0 h 1848060"/>
              <a:gd name="connsiteX1" fmla="*/ 9313115 w 10272338"/>
              <a:gd name="connsiteY1" fmla="*/ 8965 h 1848060"/>
              <a:gd name="connsiteX2" fmla="*/ 10272338 w 10272338"/>
              <a:gd name="connsiteY2" fmla="*/ 1848060 h 1848060"/>
              <a:gd name="connsiteX3" fmla="*/ 0 w 10272338"/>
              <a:gd name="connsiteY3" fmla="*/ 1848060 h 1848060"/>
              <a:gd name="connsiteX4" fmla="*/ 950258 w 10272338"/>
              <a:gd name="connsiteY4" fmla="*/ 0 h 184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338" h="1848060">
                <a:moveTo>
                  <a:pt x="950258" y="0"/>
                </a:moveTo>
                <a:lnTo>
                  <a:pt x="9313115" y="8965"/>
                </a:lnTo>
                <a:lnTo>
                  <a:pt x="10272338" y="1848060"/>
                </a:lnTo>
                <a:lnTo>
                  <a:pt x="0" y="1848060"/>
                </a:lnTo>
                <a:lnTo>
                  <a:pt x="950258" y="0"/>
                </a:lnTo>
                <a:close/>
              </a:path>
            </a:pathLst>
          </a:custGeom>
          <a:solidFill>
            <a:schemeClr val="accent2"/>
          </a:solidFill>
          <a:ln w="12700">
            <a:miter lim="400000"/>
          </a:ln>
          <a:extLst>
            <a:ext uri="{C572A759-6A51-4108-AA02-DFA0A04FC94B}">
              <ma14:wrappingTextBoxFlag xmlns="" xmlns:ma14="http://schemas.microsoft.com/office/mac/drawingml/2011/main" val="1"/>
            </a:ext>
          </a:extLst>
        </p:spPr>
        <p:txBody>
          <a:bodyPr lIns="91439" tIns="45719" rIns="91439" bIns="45719" anchor="t">
            <a:noAutofit/>
          </a:bodyPr>
          <a:lstStyle>
            <a:lvl1pPr>
              <a:defRPr>
                <a:latin typeface="方正黑体简体" panose="02010601030101010101" pitchFamily="2" charset="-122"/>
                <a:ea typeface="方正黑体简体" panose="02010601030101010101" pitchFamily="2" charset="-122"/>
              </a:defRPr>
            </a:lvl1pPr>
          </a:lstStyle>
          <a:p>
            <a:endParaRPr dirty="0"/>
          </a:p>
        </p:txBody>
      </p:sp>
    </p:spTree>
    <p:extLst>
      <p:ext uri="{BB962C8B-B14F-4D97-AF65-F5344CB8AC3E}">
        <p14:creationId xmlns:p14="http://schemas.microsoft.com/office/powerpoint/2010/main" val="83554569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anim calcmode="lin" valueType="num">
                                      <p:cBhvr>
                                        <p:cTn id="8" dur="1000" fill="hold"/>
                                        <p:tgtEl>
                                          <p:spTgt spid="453"/>
                                        </p:tgtEl>
                                        <p:attrNameLst>
                                          <p:attrName>ppt_x</p:attrName>
                                        </p:attrNameLst>
                                      </p:cBhvr>
                                      <p:tavLst>
                                        <p:tav tm="0">
                                          <p:val>
                                            <p:strVal val="#ppt_x"/>
                                          </p:val>
                                        </p:tav>
                                        <p:tav tm="100000">
                                          <p:val>
                                            <p:strVal val="#ppt_x"/>
                                          </p:val>
                                        </p:tav>
                                      </p:tavLst>
                                    </p:anim>
                                    <p:anim calcmode="lin" valueType="num">
                                      <p:cBhvr>
                                        <p:cTn id="9" dur="1000" fill="hold"/>
                                        <p:tgtEl>
                                          <p:spTgt spid="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7076" y="2083154"/>
            <a:ext cx="6493565" cy="3670853"/>
          </a:xfrm>
          <a:prstGeom prst="rect">
            <a:avLst/>
          </a:prstGeom>
        </p:spPr>
      </p:pic>
      <p:sp>
        <p:nvSpPr>
          <p:cNvPr id="5" name="Picture Placeholder 4"/>
          <p:cNvSpPr>
            <a:spLocks noGrp="1"/>
          </p:cNvSpPr>
          <p:nvPr>
            <p:ph type="pic" sz="quarter" idx="10"/>
          </p:nvPr>
        </p:nvSpPr>
        <p:spPr>
          <a:xfrm>
            <a:off x="1104899" y="2654527"/>
            <a:ext cx="4602957" cy="2238375"/>
          </a:xfrm>
          <a:custGeom>
            <a:avLst/>
            <a:gdLst>
              <a:gd name="connsiteX0" fmla="*/ 0 w 4406900"/>
              <a:gd name="connsiteY0" fmla="*/ 0 h 2266950"/>
              <a:gd name="connsiteX1" fmla="*/ 4406900 w 4406900"/>
              <a:gd name="connsiteY1" fmla="*/ 0 h 2266950"/>
              <a:gd name="connsiteX2" fmla="*/ 4406900 w 4406900"/>
              <a:gd name="connsiteY2" fmla="*/ 2266950 h 2266950"/>
              <a:gd name="connsiteX3" fmla="*/ 0 w 4406900"/>
              <a:gd name="connsiteY3" fmla="*/ 2266950 h 2266950"/>
              <a:gd name="connsiteX4" fmla="*/ 0 w 4406900"/>
              <a:gd name="connsiteY4" fmla="*/ 0 h 2266950"/>
              <a:gd name="connsiteX0" fmla="*/ 298450 w 4406900"/>
              <a:gd name="connsiteY0" fmla="*/ 50800 h 2266950"/>
              <a:gd name="connsiteX1" fmla="*/ 4406900 w 4406900"/>
              <a:gd name="connsiteY1" fmla="*/ 0 h 2266950"/>
              <a:gd name="connsiteX2" fmla="*/ 4406900 w 4406900"/>
              <a:gd name="connsiteY2" fmla="*/ 2266950 h 2266950"/>
              <a:gd name="connsiteX3" fmla="*/ 0 w 4406900"/>
              <a:gd name="connsiteY3" fmla="*/ 2266950 h 2266950"/>
              <a:gd name="connsiteX4" fmla="*/ 298450 w 4406900"/>
              <a:gd name="connsiteY4" fmla="*/ 50800 h 2266950"/>
              <a:gd name="connsiteX0" fmla="*/ 495300 w 4603750"/>
              <a:gd name="connsiteY0" fmla="*/ 50800 h 2266950"/>
              <a:gd name="connsiteX1" fmla="*/ 4603750 w 4603750"/>
              <a:gd name="connsiteY1" fmla="*/ 0 h 2266950"/>
              <a:gd name="connsiteX2" fmla="*/ 4603750 w 4603750"/>
              <a:gd name="connsiteY2" fmla="*/ 2266950 h 2266950"/>
              <a:gd name="connsiteX3" fmla="*/ 0 w 4603750"/>
              <a:gd name="connsiteY3" fmla="*/ 1816100 h 2266950"/>
              <a:gd name="connsiteX4" fmla="*/ 495300 w 4603750"/>
              <a:gd name="connsiteY4" fmla="*/ 50800 h 2266950"/>
              <a:gd name="connsiteX0" fmla="*/ 495300 w 4603750"/>
              <a:gd name="connsiteY0" fmla="*/ 0 h 2216150"/>
              <a:gd name="connsiteX1" fmla="*/ 4387850 w 4603750"/>
              <a:gd name="connsiteY1" fmla="*/ 419100 h 2216150"/>
              <a:gd name="connsiteX2" fmla="*/ 4603750 w 4603750"/>
              <a:gd name="connsiteY2" fmla="*/ 2216150 h 2216150"/>
              <a:gd name="connsiteX3" fmla="*/ 0 w 4603750"/>
              <a:gd name="connsiteY3" fmla="*/ 1765300 h 2216150"/>
              <a:gd name="connsiteX4" fmla="*/ 495300 w 4603750"/>
              <a:gd name="connsiteY4" fmla="*/ 0 h 2216150"/>
              <a:gd name="connsiteX0" fmla="*/ 495300 w 4610100"/>
              <a:gd name="connsiteY0" fmla="*/ 0 h 2247900"/>
              <a:gd name="connsiteX1" fmla="*/ 4387850 w 4610100"/>
              <a:gd name="connsiteY1" fmla="*/ 419100 h 2247900"/>
              <a:gd name="connsiteX2" fmla="*/ 4610100 w 4610100"/>
              <a:gd name="connsiteY2" fmla="*/ 2247900 h 2247900"/>
              <a:gd name="connsiteX3" fmla="*/ 0 w 4610100"/>
              <a:gd name="connsiteY3" fmla="*/ 1765300 h 2247900"/>
              <a:gd name="connsiteX4" fmla="*/ 495300 w 4610100"/>
              <a:gd name="connsiteY4" fmla="*/ 0 h 2247900"/>
              <a:gd name="connsiteX0" fmla="*/ 495300 w 4602957"/>
              <a:gd name="connsiteY0" fmla="*/ 0 h 2243138"/>
              <a:gd name="connsiteX1" fmla="*/ 4387850 w 4602957"/>
              <a:gd name="connsiteY1" fmla="*/ 419100 h 2243138"/>
              <a:gd name="connsiteX2" fmla="*/ 4602957 w 4602957"/>
              <a:gd name="connsiteY2" fmla="*/ 2243138 h 2243138"/>
              <a:gd name="connsiteX3" fmla="*/ 0 w 4602957"/>
              <a:gd name="connsiteY3" fmla="*/ 1765300 h 2243138"/>
              <a:gd name="connsiteX4" fmla="*/ 495300 w 4602957"/>
              <a:gd name="connsiteY4" fmla="*/ 0 h 2243138"/>
              <a:gd name="connsiteX0" fmla="*/ 473868 w 4602957"/>
              <a:gd name="connsiteY0" fmla="*/ 0 h 2238375"/>
              <a:gd name="connsiteX1" fmla="*/ 4387850 w 4602957"/>
              <a:gd name="connsiteY1" fmla="*/ 414337 h 2238375"/>
              <a:gd name="connsiteX2" fmla="*/ 4602957 w 4602957"/>
              <a:gd name="connsiteY2" fmla="*/ 2238375 h 2238375"/>
              <a:gd name="connsiteX3" fmla="*/ 0 w 4602957"/>
              <a:gd name="connsiteY3" fmla="*/ 1760537 h 2238375"/>
              <a:gd name="connsiteX4" fmla="*/ 473868 w 4602957"/>
              <a:gd name="connsiteY4" fmla="*/ 0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957" h="2238375">
                <a:moveTo>
                  <a:pt x="473868" y="0"/>
                </a:moveTo>
                <a:lnTo>
                  <a:pt x="4387850" y="414337"/>
                </a:lnTo>
                <a:lnTo>
                  <a:pt x="4602957" y="2238375"/>
                </a:lnTo>
                <a:lnTo>
                  <a:pt x="0" y="1760537"/>
                </a:lnTo>
                <a:lnTo>
                  <a:pt x="473868" y="0"/>
                </a:lnTo>
                <a:close/>
              </a:path>
            </a:pathLst>
          </a:custGeom>
          <a:solidFill>
            <a:schemeClr val="bg1">
              <a:lumMod val="85000"/>
            </a:schemeClr>
          </a:solidFill>
        </p:spPr>
        <p:txBody>
          <a:bodyPr/>
          <a:lstStyle>
            <a:lvl1pPr>
              <a:defRPr>
                <a:latin typeface="方正黑体简体" panose="02010601030101010101" pitchFamily="2" charset="-122"/>
                <a:ea typeface="方正黑体简体" panose="02010601030101010101" pitchFamily="2" charset="-122"/>
              </a:defRPr>
            </a:lvl1pPr>
          </a:lstStyle>
          <a:p>
            <a:endParaRPr lang="id-ID" dirty="0"/>
          </a:p>
        </p:txBody>
      </p:sp>
      <p:sp>
        <p:nvSpPr>
          <p:cNvPr id="6" name="Picture Placeholder 4"/>
          <p:cNvSpPr>
            <a:spLocks noGrp="1"/>
          </p:cNvSpPr>
          <p:nvPr>
            <p:ph type="pic" sz="quarter" idx="11"/>
          </p:nvPr>
        </p:nvSpPr>
        <p:spPr>
          <a:xfrm rot="788083">
            <a:off x="1144141" y="2429686"/>
            <a:ext cx="4827122" cy="1920829"/>
          </a:xfrm>
          <a:custGeom>
            <a:avLst/>
            <a:gdLst>
              <a:gd name="connsiteX0" fmla="*/ 0 w 4406900"/>
              <a:gd name="connsiteY0" fmla="*/ 0 h 2266950"/>
              <a:gd name="connsiteX1" fmla="*/ 4406900 w 4406900"/>
              <a:gd name="connsiteY1" fmla="*/ 0 h 2266950"/>
              <a:gd name="connsiteX2" fmla="*/ 4406900 w 4406900"/>
              <a:gd name="connsiteY2" fmla="*/ 2266950 h 2266950"/>
              <a:gd name="connsiteX3" fmla="*/ 0 w 4406900"/>
              <a:gd name="connsiteY3" fmla="*/ 2266950 h 2266950"/>
              <a:gd name="connsiteX4" fmla="*/ 0 w 4406900"/>
              <a:gd name="connsiteY4" fmla="*/ 0 h 2266950"/>
              <a:gd name="connsiteX0" fmla="*/ 298450 w 4406900"/>
              <a:gd name="connsiteY0" fmla="*/ 50800 h 2266950"/>
              <a:gd name="connsiteX1" fmla="*/ 4406900 w 4406900"/>
              <a:gd name="connsiteY1" fmla="*/ 0 h 2266950"/>
              <a:gd name="connsiteX2" fmla="*/ 4406900 w 4406900"/>
              <a:gd name="connsiteY2" fmla="*/ 2266950 h 2266950"/>
              <a:gd name="connsiteX3" fmla="*/ 0 w 4406900"/>
              <a:gd name="connsiteY3" fmla="*/ 2266950 h 2266950"/>
              <a:gd name="connsiteX4" fmla="*/ 298450 w 4406900"/>
              <a:gd name="connsiteY4" fmla="*/ 50800 h 2266950"/>
              <a:gd name="connsiteX0" fmla="*/ 495300 w 4603750"/>
              <a:gd name="connsiteY0" fmla="*/ 50800 h 2266950"/>
              <a:gd name="connsiteX1" fmla="*/ 4603750 w 4603750"/>
              <a:gd name="connsiteY1" fmla="*/ 0 h 2266950"/>
              <a:gd name="connsiteX2" fmla="*/ 4603750 w 4603750"/>
              <a:gd name="connsiteY2" fmla="*/ 2266950 h 2266950"/>
              <a:gd name="connsiteX3" fmla="*/ 0 w 4603750"/>
              <a:gd name="connsiteY3" fmla="*/ 1816100 h 2266950"/>
              <a:gd name="connsiteX4" fmla="*/ 495300 w 4603750"/>
              <a:gd name="connsiteY4" fmla="*/ 50800 h 2266950"/>
              <a:gd name="connsiteX0" fmla="*/ 495300 w 4603750"/>
              <a:gd name="connsiteY0" fmla="*/ 0 h 2216150"/>
              <a:gd name="connsiteX1" fmla="*/ 4387850 w 4603750"/>
              <a:gd name="connsiteY1" fmla="*/ 419100 h 2216150"/>
              <a:gd name="connsiteX2" fmla="*/ 4603750 w 4603750"/>
              <a:gd name="connsiteY2" fmla="*/ 2216150 h 2216150"/>
              <a:gd name="connsiteX3" fmla="*/ 0 w 4603750"/>
              <a:gd name="connsiteY3" fmla="*/ 1765300 h 2216150"/>
              <a:gd name="connsiteX4" fmla="*/ 495300 w 4603750"/>
              <a:gd name="connsiteY4" fmla="*/ 0 h 2216150"/>
              <a:gd name="connsiteX0" fmla="*/ 495300 w 4610100"/>
              <a:gd name="connsiteY0" fmla="*/ 0 h 2247900"/>
              <a:gd name="connsiteX1" fmla="*/ 4387850 w 4610100"/>
              <a:gd name="connsiteY1" fmla="*/ 419100 h 2247900"/>
              <a:gd name="connsiteX2" fmla="*/ 4610100 w 4610100"/>
              <a:gd name="connsiteY2" fmla="*/ 2247900 h 2247900"/>
              <a:gd name="connsiteX3" fmla="*/ 0 w 4610100"/>
              <a:gd name="connsiteY3" fmla="*/ 1765300 h 2247900"/>
              <a:gd name="connsiteX4" fmla="*/ 495300 w 4610100"/>
              <a:gd name="connsiteY4" fmla="*/ 0 h 2247900"/>
              <a:gd name="connsiteX0" fmla="*/ 495300 w 4602957"/>
              <a:gd name="connsiteY0" fmla="*/ 0 h 2243138"/>
              <a:gd name="connsiteX1" fmla="*/ 4387850 w 4602957"/>
              <a:gd name="connsiteY1" fmla="*/ 419100 h 2243138"/>
              <a:gd name="connsiteX2" fmla="*/ 4602957 w 4602957"/>
              <a:gd name="connsiteY2" fmla="*/ 2243138 h 2243138"/>
              <a:gd name="connsiteX3" fmla="*/ 0 w 4602957"/>
              <a:gd name="connsiteY3" fmla="*/ 1765300 h 2243138"/>
              <a:gd name="connsiteX4" fmla="*/ 495300 w 4602957"/>
              <a:gd name="connsiteY4" fmla="*/ 0 h 2243138"/>
              <a:gd name="connsiteX0" fmla="*/ 473868 w 4602957"/>
              <a:gd name="connsiteY0" fmla="*/ 0 h 2238375"/>
              <a:gd name="connsiteX1" fmla="*/ 4387850 w 4602957"/>
              <a:gd name="connsiteY1" fmla="*/ 414337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602957"/>
              <a:gd name="connsiteY0" fmla="*/ 0 h 2238375"/>
              <a:gd name="connsiteX1" fmla="*/ 4091952 w 4602957"/>
              <a:gd name="connsiteY1" fmla="*/ 571411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602957"/>
              <a:gd name="connsiteY0" fmla="*/ 0 h 2238375"/>
              <a:gd name="connsiteX1" fmla="*/ 3900561 w 4602957"/>
              <a:gd name="connsiteY1" fmla="*/ 547605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260370"/>
              <a:gd name="connsiteY0" fmla="*/ 0 h 2279192"/>
              <a:gd name="connsiteX1" fmla="*/ 3900561 w 4260370"/>
              <a:gd name="connsiteY1" fmla="*/ 547605 h 2279192"/>
              <a:gd name="connsiteX2" fmla="*/ 4260370 w 4260370"/>
              <a:gd name="connsiteY2" fmla="*/ 2279192 h 2279192"/>
              <a:gd name="connsiteX3" fmla="*/ 0 w 4260370"/>
              <a:gd name="connsiteY3" fmla="*/ 1760537 h 2279192"/>
              <a:gd name="connsiteX4" fmla="*/ 473868 w 4260370"/>
              <a:gd name="connsiteY4" fmla="*/ 0 h 2279192"/>
              <a:gd name="connsiteX0" fmla="*/ 473868 w 4515146"/>
              <a:gd name="connsiteY0" fmla="*/ 0 h 2239303"/>
              <a:gd name="connsiteX1" fmla="*/ 3900561 w 4515146"/>
              <a:gd name="connsiteY1" fmla="*/ 547605 h 2239303"/>
              <a:gd name="connsiteX2" fmla="*/ 4515146 w 4515146"/>
              <a:gd name="connsiteY2" fmla="*/ 2239303 h 2239303"/>
              <a:gd name="connsiteX3" fmla="*/ 0 w 4515146"/>
              <a:gd name="connsiteY3" fmla="*/ 1760537 h 2239303"/>
              <a:gd name="connsiteX4" fmla="*/ 473868 w 4515146"/>
              <a:gd name="connsiteY4" fmla="*/ 0 h 2239303"/>
              <a:gd name="connsiteX0" fmla="*/ 117986 w 4515146"/>
              <a:gd name="connsiteY0" fmla="*/ 0 h 2087793"/>
              <a:gd name="connsiteX1" fmla="*/ 3900561 w 4515146"/>
              <a:gd name="connsiteY1" fmla="*/ 396095 h 2087793"/>
              <a:gd name="connsiteX2" fmla="*/ 4515146 w 4515146"/>
              <a:gd name="connsiteY2" fmla="*/ 2087793 h 2087793"/>
              <a:gd name="connsiteX3" fmla="*/ 0 w 4515146"/>
              <a:gd name="connsiteY3" fmla="*/ 1609027 h 2087793"/>
              <a:gd name="connsiteX4" fmla="*/ 117986 w 4515146"/>
              <a:gd name="connsiteY4" fmla="*/ 0 h 2087793"/>
              <a:gd name="connsiteX0" fmla="*/ 244751 w 4641911"/>
              <a:gd name="connsiteY0" fmla="*/ 0 h 2087793"/>
              <a:gd name="connsiteX1" fmla="*/ 4027326 w 4641911"/>
              <a:gd name="connsiteY1" fmla="*/ 396095 h 2087793"/>
              <a:gd name="connsiteX2" fmla="*/ 4641911 w 4641911"/>
              <a:gd name="connsiteY2" fmla="*/ 2087793 h 2087793"/>
              <a:gd name="connsiteX3" fmla="*/ 0 w 4641911"/>
              <a:gd name="connsiteY3" fmla="*/ 2029843 h 2087793"/>
              <a:gd name="connsiteX4" fmla="*/ 244751 w 4641911"/>
              <a:gd name="connsiteY4" fmla="*/ 0 h 2087793"/>
              <a:gd name="connsiteX0" fmla="*/ 242897 w 4640057"/>
              <a:gd name="connsiteY0" fmla="*/ 0 h 2087793"/>
              <a:gd name="connsiteX1" fmla="*/ 4025472 w 4640057"/>
              <a:gd name="connsiteY1" fmla="*/ 396095 h 2087793"/>
              <a:gd name="connsiteX2" fmla="*/ 4640057 w 4640057"/>
              <a:gd name="connsiteY2" fmla="*/ 2087793 h 2087793"/>
              <a:gd name="connsiteX3" fmla="*/ 0 w 4640057"/>
              <a:gd name="connsiteY3" fmla="*/ 1912039 h 2087793"/>
              <a:gd name="connsiteX4" fmla="*/ 242897 w 4640057"/>
              <a:gd name="connsiteY4" fmla="*/ 0 h 2087793"/>
              <a:gd name="connsiteX0" fmla="*/ 0 w 4397160"/>
              <a:gd name="connsiteY0" fmla="*/ 0 h 2087793"/>
              <a:gd name="connsiteX1" fmla="*/ 3782575 w 4397160"/>
              <a:gd name="connsiteY1" fmla="*/ 396095 h 2087793"/>
              <a:gd name="connsiteX2" fmla="*/ 4397160 w 4397160"/>
              <a:gd name="connsiteY2" fmla="*/ 2087793 h 2087793"/>
              <a:gd name="connsiteX3" fmla="*/ 221822 w 4397160"/>
              <a:gd name="connsiteY3" fmla="*/ 1891626 h 2087793"/>
              <a:gd name="connsiteX4" fmla="*/ 0 w 4397160"/>
              <a:gd name="connsiteY4" fmla="*/ 0 h 2087793"/>
              <a:gd name="connsiteX0" fmla="*/ 0 w 4397160"/>
              <a:gd name="connsiteY0" fmla="*/ 0 h 2087793"/>
              <a:gd name="connsiteX1" fmla="*/ 3782575 w 4397160"/>
              <a:gd name="connsiteY1" fmla="*/ 396095 h 2087793"/>
              <a:gd name="connsiteX2" fmla="*/ 4397160 w 4397160"/>
              <a:gd name="connsiteY2" fmla="*/ 2087793 h 2087793"/>
              <a:gd name="connsiteX3" fmla="*/ 312416 w 4397160"/>
              <a:gd name="connsiteY3" fmla="*/ 1860705 h 2087793"/>
              <a:gd name="connsiteX4" fmla="*/ 0 w 4397160"/>
              <a:gd name="connsiteY4" fmla="*/ 0 h 2087793"/>
              <a:gd name="connsiteX0" fmla="*/ 277835 w 4674995"/>
              <a:gd name="connsiteY0" fmla="*/ 0 h 2087793"/>
              <a:gd name="connsiteX1" fmla="*/ 4060410 w 4674995"/>
              <a:gd name="connsiteY1" fmla="*/ 396095 h 2087793"/>
              <a:gd name="connsiteX2" fmla="*/ 4674995 w 4674995"/>
              <a:gd name="connsiteY2" fmla="*/ 2087793 h 2087793"/>
              <a:gd name="connsiteX3" fmla="*/ 0 w 4674995"/>
              <a:gd name="connsiteY3" fmla="*/ 1929972 h 2087793"/>
              <a:gd name="connsiteX4" fmla="*/ 277835 w 4674995"/>
              <a:gd name="connsiteY4" fmla="*/ 0 h 2087793"/>
              <a:gd name="connsiteX0" fmla="*/ 57687 w 4454847"/>
              <a:gd name="connsiteY0" fmla="*/ 0 h 2087793"/>
              <a:gd name="connsiteX1" fmla="*/ 3840262 w 4454847"/>
              <a:gd name="connsiteY1" fmla="*/ 396095 h 2087793"/>
              <a:gd name="connsiteX2" fmla="*/ 4454847 w 4454847"/>
              <a:gd name="connsiteY2" fmla="*/ 2087793 h 2087793"/>
              <a:gd name="connsiteX3" fmla="*/ 0 w 4454847"/>
              <a:gd name="connsiteY3" fmla="*/ 2035096 h 2087793"/>
              <a:gd name="connsiteX4" fmla="*/ 57687 w 4454847"/>
              <a:gd name="connsiteY4" fmla="*/ 0 h 2087793"/>
              <a:gd name="connsiteX0" fmla="*/ 115506 w 4512666"/>
              <a:gd name="connsiteY0" fmla="*/ 0 h 2087793"/>
              <a:gd name="connsiteX1" fmla="*/ 3898081 w 4512666"/>
              <a:gd name="connsiteY1" fmla="*/ 396095 h 2087793"/>
              <a:gd name="connsiteX2" fmla="*/ 4512666 w 4512666"/>
              <a:gd name="connsiteY2" fmla="*/ 2087793 h 2087793"/>
              <a:gd name="connsiteX3" fmla="*/ 0 w 4512666"/>
              <a:gd name="connsiteY3" fmla="*/ 2038807 h 2087793"/>
              <a:gd name="connsiteX4" fmla="*/ 115506 w 4512666"/>
              <a:gd name="connsiteY4" fmla="*/ 0 h 2087793"/>
              <a:gd name="connsiteX0" fmla="*/ 46246 w 4443406"/>
              <a:gd name="connsiteY0" fmla="*/ 0 h 2087793"/>
              <a:gd name="connsiteX1" fmla="*/ 3828821 w 4443406"/>
              <a:gd name="connsiteY1" fmla="*/ 396095 h 2087793"/>
              <a:gd name="connsiteX2" fmla="*/ 4443406 w 4443406"/>
              <a:gd name="connsiteY2" fmla="*/ 2087793 h 2087793"/>
              <a:gd name="connsiteX3" fmla="*/ 0 w 4443406"/>
              <a:gd name="connsiteY3" fmla="*/ 2042207 h 2087793"/>
              <a:gd name="connsiteX4" fmla="*/ 46246 w 4443406"/>
              <a:gd name="connsiteY4" fmla="*/ 0 h 2087793"/>
              <a:gd name="connsiteX0" fmla="*/ 58926 w 4456086"/>
              <a:gd name="connsiteY0" fmla="*/ 0 h 2087793"/>
              <a:gd name="connsiteX1" fmla="*/ 3841501 w 4456086"/>
              <a:gd name="connsiteY1" fmla="*/ 396095 h 2087793"/>
              <a:gd name="connsiteX2" fmla="*/ 4456086 w 4456086"/>
              <a:gd name="connsiteY2" fmla="*/ 2087793 h 2087793"/>
              <a:gd name="connsiteX3" fmla="*/ 0 w 4456086"/>
              <a:gd name="connsiteY3" fmla="*/ 1820206 h 2087793"/>
              <a:gd name="connsiteX4" fmla="*/ 58926 w 4456086"/>
              <a:gd name="connsiteY4" fmla="*/ 0 h 2087793"/>
              <a:gd name="connsiteX0" fmla="*/ 125711 w 4522871"/>
              <a:gd name="connsiteY0" fmla="*/ 0 h 2087793"/>
              <a:gd name="connsiteX1" fmla="*/ 3908286 w 4522871"/>
              <a:gd name="connsiteY1" fmla="*/ 396095 h 2087793"/>
              <a:gd name="connsiteX2" fmla="*/ 4522871 w 4522871"/>
              <a:gd name="connsiteY2" fmla="*/ 2087793 h 2087793"/>
              <a:gd name="connsiteX3" fmla="*/ 0 w 4522871"/>
              <a:gd name="connsiteY3" fmla="*/ 1953160 h 2087793"/>
              <a:gd name="connsiteX4" fmla="*/ 125711 w 4522871"/>
              <a:gd name="connsiteY4" fmla="*/ 0 h 2087793"/>
              <a:gd name="connsiteX0" fmla="*/ 56759 w 4453919"/>
              <a:gd name="connsiteY0" fmla="*/ 0 h 2122907"/>
              <a:gd name="connsiteX1" fmla="*/ 3839334 w 4453919"/>
              <a:gd name="connsiteY1" fmla="*/ 396095 h 2122907"/>
              <a:gd name="connsiteX2" fmla="*/ 4453919 w 4453919"/>
              <a:gd name="connsiteY2" fmla="*/ 2087793 h 2122907"/>
              <a:gd name="connsiteX3" fmla="*/ 0 w 4453919"/>
              <a:gd name="connsiteY3" fmla="*/ 2122907 h 2122907"/>
              <a:gd name="connsiteX4" fmla="*/ 56759 w 4453919"/>
              <a:gd name="connsiteY4" fmla="*/ 0 h 2122907"/>
              <a:gd name="connsiteX0" fmla="*/ 105303 w 4502463"/>
              <a:gd name="connsiteY0" fmla="*/ 0 h 2124454"/>
              <a:gd name="connsiteX1" fmla="*/ 3887878 w 4502463"/>
              <a:gd name="connsiteY1" fmla="*/ 396095 h 2124454"/>
              <a:gd name="connsiteX2" fmla="*/ 4502463 w 4502463"/>
              <a:gd name="connsiteY2" fmla="*/ 2087793 h 2124454"/>
              <a:gd name="connsiteX3" fmla="*/ 0 w 4502463"/>
              <a:gd name="connsiteY3" fmla="*/ 2124454 h 2124454"/>
              <a:gd name="connsiteX4" fmla="*/ 105303 w 4502463"/>
              <a:gd name="connsiteY4" fmla="*/ 0 h 2124454"/>
              <a:gd name="connsiteX0" fmla="*/ 105303 w 4502463"/>
              <a:gd name="connsiteY0" fmla="*/ 0 h 2124453"/>
              <a:gd name="connsiteX1" fmla="*/ 3887878 w 4502463"/>
              <a:gd name="connsiteY1" fmla="*/ 396095 h 2124453"/>
              <a:gd name="connsiteX2" fmla="*/ 4502463 w 4502463"/>
              <a:gd name="connsiteY2" fmla="*/ 2087793 h 2124453"/>
              <a:gd name="connsiteX3" fmla="*/ 0 w 4502463"/>
              <a:gd name="connsiteY3" fmla="*/ 2124453 h 2124453"/>
              <a:gd name="connsiteX4" fmla="*/ 105303 w 4502463"/>
              <a:gd name="connsiteY4" fmla="*/ 0 h 2124453"/>
              <a:gd name="connsiteX0" fmla="*/ 197444 w 4594604"/>
              <a:gd name="connsiteY0" fmla="*/ 0 h 2106830"/>
              <a:gd name="connsiteX1" fmla="*/ 3980019 w 4594604"/>
              <a:gd name="connsiteY1" fmla="*/ 396095 h 2106830"/>
              <a:gd name="connsiteX2" fmla="*/ 4594604 w 4594604"/>
              <a:gd name="connsiteY2" fmla="*/ 2087793 h 2106830"/>
              <a:gd name="connsiteX3" fmla="*/ 0 w 4594604"/>
              <a:gd name="connsiteY3" fmla="*/ 2106830 h 2106830"/>
              <a:gd name="connsiteX4" fmla="*/ 197444 w 4594604"/>
              <a:gd name="connsiteY4" fmla="*/ 0 h 2106830"/>
              <a:gd name="connsiteX0" fmla="*/ 219400 w 4616560"/>
              <a:gd name="connsiteY0" fmla="*/ 0 h 2087793"/>
              <a:gd name="connsiteX1" fmla="*/ 4001975 w 4616560"/>
              <a:gd name="connsiteY1" fmla="*/ 396095 h 2087793"/>
              <a:gd name="connsiteX2" fmla="*/ 4616560 w 4616560"/>
              <a:gd name="connsiteY2" fmla="*/ 2087793 h 2087793"/>
              <a:gd name="connsiteX3" fmla="*/ 0 w 4616560"/>
              <a:gd name="connsiteY3" fmla="*/ 1886993 h 2087793"/>
              <a:gd name="connsiteX4" fmla="*/ 219400 w 4616560"/>
              <a:gd name="connsiteY4" fmla="*/ 0 h 2087793"/>
              <a:gd name="connsiteX0" fmla="*/ 264233 w 4661393"/>
              <a:gd name="connsiteY0" fmla="*/ 0 h 2087793"/>
              <a:gd name="connsiteX1" fmla="*/ 4046808 w 4661393"/>
              <a:gd name="connsiteY1" fmla="*/ 396095 h 2087793"/>
              <a:gd name="connsiteX2" fmla="*/ 4661393 w 4661393"/>
              <a:gd name="connsiteY2" fmla="*/ 2087793 h 2087793"/>
              <a:gd name="connsiteX3" fmla="*/ 0 w 4661393"/>
              <a:gd name="connsiteY3" fmla="*/ 1946359 h 2087793"/>
              <a:gd name="connsiteX4" fmla="*/ 264233 w 4661393"/>
              <a:gd name="connsiteY4" fmla="*/ 0 h 2087793"/>
              <a:gd name="connsiteX0" fmla="*/ 429962 w 4827122"/>
              <a:gd name="connsiteY0" fmla="*/ 0 h 2087793"/>
              <a:gd name="connsiteX1" fmla="*/ 4212537 w 4827122"/>
              <a:gd name="connsiteY1" fmla="*/ 396095 h 2087793"/>
              <a:gd name="connsiteX2" fmla="*/ 4827122 w 4827122"/>
              <a:gd name="connsiteY2" fmla="*/ 2087793 h 2087793"/>
              <a:gd name="connsiteX3" fmla="*/ 0 w 4827122"/>
              <a:gd name="connsiteY3" fmla="*/ 1906784 h 2087793"/>
              <a:gd name="connsiteX4" fmla="*/ 429962 w 4827122"/>
              <a:gd name="connsiteY4" fmla="*/ 0 h 2087793"/>
              <a:gd name="connsiteX0" fmla="*/ 429962 w 4827122"/>
              <a:gd name="connsiteY0" fmla="*/ 0 h 2087793"/>
              <a:gd name="connsiteX1" fmla="*/ 4212537 w 4827122"/>
              <a:gd name="connsiteY1" fmla="*/ 396095 h 2087793"/>
              <a:gd name="connsiteX2" fmla="*/ 4827122 w 4827122"/>
              <a:gd name="connsiteY2" fmla="*/ 2087793 h 2087793"/>
              <a:gd name="connsiteX3" fmla="*/ 0 w 4827122"/>
              <a:gd name="connsiteY3" fmla="*/ 1906784 h 2087793"/>
              <a:gd name="connsiteX4" fmla="*/ 30162 w 4827122"/>
              <a:gd name="connsiteY4" fmla="*/ 1832932 h 2087793"/>
              <a:gd name="connsiteX5" fmla="*/ 429962 w 4827122"/>
              <a:gd name="connsiteY5" fmla="*/ 0 h 2087793"/>
              <a:gd name="connsiteX0" fmla="*/ 554259 w 4827122"/>
              <a:gd name="connsiteY0" fmla="*/ 0 h 2058112"/>
              <a:gd name="connsiteX1" fmla="*/ 4212537 w 4827122"/>
              <a:gd name="connsiteY1" fmla="*/ 366414 h 2058112"/>
              <a:gd name="connsiteX2" fmla="*/ 4827122 w 4827122"/>
              <a:gd name="connsiteY2" fmla="*/ 2058112 h 2058112"/>
              <a:gd name="connsiteX3" fmla="*/ 0 w 4827122"/>
              <a:gd name="connsiteY3" fmla="*/ 1877103 h 2058112"/>
              <a:gd name="connsiteX4" fmla="*/ 30162 w 4827122"/>
              <a:gd name="connsiteY4" fmla="*/ 1803251 h 2058112"/>
              <a:gd name="connsiteX5" fmla="*/ 554259 w 4827122"/>
              <a:gd name="connsiteY5" fmla="*/ 0 h 2058112"/>
              <a:gd name="connsiteX0" fmla="*/ 621664 w 4827122"/>
              <a:gd name="connsiteY0" fmla="*/ 0 h 1936909"/>
              <a:gd name="connsiteX1" fmla="*/ 4212537 w 4827122"/>
              <a:gd name="connsiteY1" fmla="*/ 245211 h 1936909"/>
              <a:gd name="connsiteX2" fmla="*/ 4827122 w 4827122"/>
              <a:gd name="connsiteY2" fmla="*/ 1936909 h 1936909"/>
              <a:gd name="connsiteX3" fmla="*/ 0 w 4827122"/>
              <a:gd name="connsiteY3" fmla="*/ 1755900 h 1936909"/>
              <a:gd name="connsiteX4" fmla="*/ 30162 w 4827122"/>
              <a:gd name="connsiteY4" fmla="*/ 1682048 h 1936909"/>
              <a:gd name="connsiteX5" fmla="*/ 621664 w 4827122"/>
              <a:gd name="connsiteY5" fmla="*/ 0 h 1936909"/>
              <a:gd name="connsiteX0" fmla="*/ 619811 w 4827122"/>
              <a:gd name="connsiteY0" fmla="*/ 0 h 1819106"/>
              <a:gd name="connsiteX1" fmla="*/ 4212537 w 4827122"/>
              <a:gd name="connsiteY1" fmla="*/ 127408 h 1819106"/>
              <a:gd name="connsiteX2" fmla="*/ 4827122 w 4827122"/>
              <a:gd name="connsiteY2" fmla="*/ 1819106 h 1819106"/>
              <a:gd name="connsiteX3" fmla="*/ 0 w 4827122"/>
              <a:gd name="connsiteY3" fmla="*/ 1638097 h 1819106"/>
              <a:gd name="connsiteX4" fmla="*/ 30162 w 4827122"/>
              <a:gd name="connsiteY4" fmla="*/ 1564245 h 1819106"/>
              <a:gd name="connsiteX5" fmla="*/ 619811 w 4827122"/>
              <a:gd name="connsiteY5" fmla="*/ 0 h 1819106"/>
              <a:gd name="connsiteX0" fmla="*/ 632487 w 4827122"/>
              <a:gd name="connsiteY0" fmla="*/ 0 h 1890530"/>
              <a:gd name="connsiteX1" fmla="*/ 4212537 w 4827122"/>
              <a:gd name="connsiteY1" fmla="*/ 198832 h 1890530"/>
              <a:gd name="connsiteX2" fmla="*/ 4827122 w 4827122"/>
              <a:gd name="connsiteY2" fmla="*/ 1890530 h 1890530"/>
              <a:gd name="connsiteX3" fmla="*/ 0 w 4827122"/>
              <a:gd name="connsiteY3" fmla="*/ 1709521 h 1890530"/>
              <a:gd name="connsiteX4" fmla="*/ 30162 w 4827122"/>
              <a:gd name="connsiteY4" fmla="*/ 1635669 h 1890530"/>
              <a:gd name="connsiteX5" fmla="*/ 632487 w 4827122"/>
              <a:gd name="connsiteY5" fmla="*/ 0 h 1890530"/>
              <a:gd name="connsiteX0" fmla="*/ 468922 w 4827122"/>
              <a:gd name="connsiteY0" fmla="*/ 0 h 1920829"/>
              <a:gd name="connsiteX1" fmla="*/ 4212537 w 4827122"/>
              <a:gd name="connsiteY1" fmla="*/ 229131 h 1920829"/>
              <a:gd name="connsiteX2" fmla="*/ 4827122 w 4827122"/>
              <a:gd name="connsiteY2" fmla="*/ 1920829 h 1920829"/>
              <a:gd name="connsiteX3" fmla="*/ 0 w 4827122"/>
              <a:gd name="connsiteY3" fmla="*/ 1739820 h 1920829"/>
              <a:gd name="connsiteX4" fmla="*/ 30162 w 4827122"/>
              <a:gd name="connsiteY4" fmla="*/ 1665968 h 1920829"/>
              <a:gd name="connsiteX5" fmla="*/ 468922 w 4827122"/>
              <a:gd name="connsiteY5" fmla="*/ 0 h 192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122" h="1920829">
                <a:moveTo>
                  <a:pt x="468922" y="0"/>
                </a:moveTo>
                <a:lnTo>
                  <a:pt x="4212537" y="229131"/>
                </a:lnTo>
                <a:lnTo>
                  <a:pt x="4827122" y="1920829"/>
                </a:lnTo>
                <a:lnTo>
                  <a:pt x="0" y="1739820"/>
                </a:lnTo>
                <a:cubicBezTo>
                  <a:pt x="6962" y="1715924"/>
                  <a:pt x="23200" y="1689864"/>
                  <a:pt x="30162" y="1665968"/>
                </a:cubicBezTo>
                <a:lnTo>
                  <a:pt x="468922" y="0"/>
                </a:lnTo>
                <a:close/>
              </a:path>
            </a:pathLst>
          </a:custGeom>
          <a:solidFill>
            <a:schemeClr val="bg1">
              <a:lumMod val="65000"/>
            </a:schemeClr>
          </a:solidFill>
          <a:effectLst>
            <a:outerShdw blurRad="50800" dist="38100" dir="8100000" algn="tr" rotWithShape="0">
              <a:prstClr val="black">
                <a:alpha val="40000"/>
              </a:prstClr>
            </a:outerShdw>
          </a:effectLst>
        </p:spPr>
        <p:txBody>
          <a:bodyPr/>
          <a:lstStyle>
            <a:lvl1pPr>
              <a:defRPr>
                <a:latin typeface="方正黑体简体" panose="02010601030101010101" pitchFamily="2" charset="-122"/>
                <a:ea typeface="方正黑体简体" panose="02010601030101010101" pitchFamily="2" charset="-122"/>
              </a:defRPr>
            </a:lvl1pPr>
          </a:lstStyle>
          <a:p>
            <a:endParaRPr lang="id-ID" dirty="0"/>
          </a:p>
        </p:txBody>
      </p:sp>
      <p:sp>
        <p:nvSpPr>
          <p:cNvPr id="8" name="Picture Placeholder 4"/>
          <p:cNvSpPr>
            <a:spLocks noGrp="1"/>
          </p:cNvSpPr>
          <p:nvPr>
            <p:ph type="pic" sz="quarter" idx="12"/>
          </p:nvPr>
        </p:nvSpPr>
        <p:spPr>
          <a:xfrm rot="1383922">
            <a:off x="1399944" y="2257144"/>
            <a:ext cx="4827122" cy="1740696"/>
          </a:xfrm>
          <a:custGeom>
            <a:avLst/>
            <a:gdLst>
              <a:gd name="connsiteX0" fmla="*/ 0 w 4406900"/>
              <a:gd name="connsiteY0" fmla="*/ 0 h 2266950"/>
              <a:gd name="connsiteX1" fmla="*/ 4406900 w 4406900"/>
              <a:gd name="connsiteY1" fmla="*/ 0 h 2266950"/>
              <a:gd name="connsiteX2" fmla="*/ 4406900 w 4406900"/>
              <a:gd name="connsiteY2" fmla="*/ 2266950 h 2266950"/>
              <a:gd name="connsiteX3" fmla="*/ 0 w 4406900"/>
              <a:gd name="connsiteY3" fmla="*/ 2266950 h 2266950"/>
              <a:gd name="connsiteX4" fmla="*/ 0 w 4406900"/>
              <a:gd name="connsiteY4" fmla="*/ 0 h 2266950"/>
              <a:gd name="connsiteX0" fmla="*/ 298450 w 4406900"/>
              <a:gd name="connsiteY0" fmla="*/ 50800 h 2266950"/>
              <a:gd name="connsiteX1" fmla="*/ 4406900 w 4406900"/>
              <a:gd name="connsiteY1" fmla="*/ 0 h 2266950"/>
              <a:gd name="connsiteX2" fmla="*/ 4406900 w 4406900"/>
              <a:gd name="connsiteY2" fmla="*/ 2266950 h 2266950"/>
              <a:gd name="connsiteX3" fmla="*/ 0 w 4406900"/>
              <a:gd name="connsiteY3" fmla="*/ 2266950 h 2266950"/>
              <a:gd name="connsiteX4" fmla="*/ 298450 w 4406900"/>
              <a:gd name="connsiteY4" fmla="*/ 50800 h 2266950"/>
              <a:gd name="connsiteX0" fmla="*/ 495300 w 4603750"/>
              <a:gd name="connsiteY0" fmla="*/ 50800 h 2266950"/>
              <a:gd name="connsiteX1" fmla="*/ 4603750 w 4603750"/>
              <a:gd name="connsiteY1" fmla="*/ 0 h 2266950"/>
              <a:gd name="connsiteX2" fmla="*/ 4603750 w 4603750"/>
              <a:gd name="connsiteY2" fmla="*/ 2266950 h 2266950"/>
              <a:gd name="connsiteX3" fmla="*/ 0 w 4603750"/>
              <a:gd name="connsiteY3" fmla="*/ 1816100 h 2266950"/>
              <a:gd name="connsiteX4" fmla="*/ 495300 w 4603750"/>
              <a:gd name="connsiteY4" fmla="*/ 50800 h 2266950"/>
              <a:gd name="connsiteX0" fmla="*/ 495300 w 4603750"/>
              <a:gd name="connsiteY0" fmla="*/ 0 h 2216150"/>
              <a:gd name="connsiteX1" fmla="*/ 4387850 w 4603750"/>
              <a:gd name="connsiteY1" fmla="*/ 419100 h 2216150"/>
              <a:gd name="connsiteX2" fmla="*/ 4603750 w 4603750"/>
              <a:gd name="connsiteY2" fmla="*/ 2216150 h 2216150"/>
              <a:gd name="connsiteX3" fmla="*/ 0 w 4603750"/>
              <a:gd name="connsiteY3" fmla="*/ 1765300 h 2216150"/>
              <a:gd name="connsiteX4" fmla="*/ 495300 w 4603750"/>
              <a:gd name="connsiteY4" fmla="*/ 0 h 2216150"/>
              <a:gd name="connsiteX0" fmla="*/ 495300 w 4610100"/>
              <a:gd name="connsiteY0" fmla="*/ 0 h 2247900"/>
              <a:gd name="connsiteX1" fmla="*/ 4387850 w 4610100"/>
              <a:gd name="connsiteY1" fmla="*/ 419100 h 2247900"/>
              <a:gd name="connsiteX2" fmla="*/ 4610100 w 4610100"/>
              <a:gd name="connsiteY2" fmla="*/ 2247900 h 2247900"/>
              <a:gd name="connsiteX3" fmla="*/ 0 w 4610100"/>
              <a:gd name="connsiteY3" fmla="*/ 1765300 h 2247900"/>
              <a:gd name="connsiteX4" fmla="*/ 495300 w 4610100"/>
              <a:gd name="connsiteY4" fmla="*/ 0 h 2247900"/>
              <a:gd name="connsiteX0" fmla="*/ 495300 w 4602957"/>
              <a:gd name="connsiteY0" fmla="*/ 0 h 2243138"/>
              <a:gd name="connsiteX1" fmla="*/ 4387850 w 4602957"/>
              <a:gd name="connsiteY1" fmla="*/ 419100 h 2243138"/>
              <a:gd name="connsiteX2" fmla="*/ 4602957 w 4602957"/>
              <a:gd name="connsiteY2" fmla="*/ 2243138 h 2243138"/>
              <a:gd name="connsiteX3" fmla="*/ 0 w 4602957"/>
              <a:gd name="connsiteY3" fmla="*/ 1765300 h 2243138"/>
              <a:gd name="connsiteX4" fmla="*/ 495300 w 4602957"/>
              <a:gd name="connsiteY4" fmla="*/ 0 h 2243138"/>
              <a:gd name="connsiteX0" fmla="*/ 473868 w 4602957"/>
              <a:gd name="connsiteY0" fmla="*/ 0 h 2238375"/>
              <a:gd name="connsiteX1" fmla="*/ 4387850 w 4602957"/>
              <a:gd name="connsiteY1" fmla="*/ 414337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602957"/>
              <a:gd name="connsiteY0" fmla="*/ 0 h 2238375"/>
              <a:gd name="connsiteX1" fmla="*/ 4091952 w 4602957"/>
              <a:gd name="connsiteY1" fmla="*/ 571411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602957"/>
              <a:gd name="connsiteY0" fmla="*/ 0 h 2238375"/>
              <a:gd name="connsiteX1" fmla="*/ 3900561 w 4602957"/>
              <a:gd name="connsiteY1" fmla="*/ 547605 h 2238375"/>
              <a:gd name="connsiteX2" fmla="*/ 4602957 w 4602957"/>
              <a:gd name="connsiteY2" fmla="*/ 2238375 h 2238375"/>
              <a:gd name="connsiteX3" fmla="*/ 0 w 4602957"/>
              <a:gd name="connsiteY3" fmla="*/ 1760537 h 2238375"/>
              <a:gd name="connsiteX4" fmla="*/ 473868 w 4602957"/>
              <a:gd name="connsiteY4" fmla="*/ 0 h 2238375"/>
              <a:gd name="connsiteX0" fmla="*/ 473868 w 4260370"/>
              <a:gd name="connsiteY0" fmla="*/ 0 h 2279192"/>
              <a:gd name="connsiteX1" fmla="*/ 3900561 w 4260370"/>
              <a:gd name="connsiteY1" fmla="*/ 547605 h 2279192"/>
              <a:gd name="connsiteX2" fmla="*/ 4260370 w 4260370"/>
              <a:gd name="connsiteY2" fmla="*/ 2279192 h 2279192"/>
              <a:gd name="connsiteX3" fmla="*/ 0 w 4260370"/>
              <a:gd name="connsiteY3" fmla="*/ 1760537 h 2279192"/>
              <a:gd name="connsiteX4" fmla="*/ 473868 w 4260370"/>
              <a:gd name="connsiteY4" fmla="*/ 0 h 2279192"/>
              <a:gd name="connsiteX0" fmla="*/ 473868 w 4515146"/>
              <a:gd name="connsiteY0" fmla="*/ 0 h 2239303"/>
              <a:gd name="connsiteX1" fmla="*/ 3900561 w 4515146"/>
              <a:gd name="connsiteY1" fmla="*/ 547605 h 2239303"/>
              <a:gd name="connsiteX2" fmla="*/ 4515146 w 4515146"/>
              <a:gd name="connsiteY2" fmla="*/ 2239303 h 2239303"/>
              <a:gd name="connsiteX3" fmla="*/ 0 w 4515146"/>
              <a:gd name="connsiteY3" fmla="*/ 1760537 h 2239303"/>
              <a:gd name="connsiteX4" fmla="*/ 473868 w 4515146"/>
              <a:gd name="connsiteY4" fmla="*/ 0 h 2239303"/>
              <a:gd name="connsiteX0" fmla="*/ 117986 w 4515146"/>
              <a:gd name="connsiteY0" fmla="*/ 0 h 2087793"/>
              <a:gd name="connsiteX1" fmla="*/ 3900561 w 4515146"/>
              <a:gd name="connsiteY1" fmla="*/ 396095 h 2087793"/>
              <a:gd name="connsiteX2" fmla="*/ 4515146 w 4515146"/>
              <a:gd name="connsiteY2" fmla="*/ 2087793 h 2087793"/>
              <a:gd name="connsiteX3" fmla="*/ 0 w 4515146"/>
              <a:gd name="connsiteY3" fmla="*/ 1609027 h 2087793"/>
              <a:gd name="connsiteX4" fmla="*/ 117986 w 4515146"/>
              <a:gd name="connsiteY4" fmla="*/ 0 h 2087793"/>
              <a:gd name="connsiteX0" fmla="*/ 244751 w 4641911"/>
              <a:gd name="connsiteY0" fmla="*/ 0 h 2087793"/>
              <a:gd name="connsiteX1" fmla="*/ 4027326 w 4641911"/>
              <a:gd name="connsiteY1" fmla="*/ 396095 h 2087793"/>
              <a:gd name="connsiteX2" fmla="*/ 4641911 w 4641911"/>
              <a:gd name="connsiteY2" fmla="*/ 2087793 h 2087793"/>
              <a:gd name="connsiteX3" fmla="*/ 0 w 4641911"/>
              <a:gd name="connsiteY3" fmla="*/ 2029843 h 2087793"/>
              <a:gd name="connsiteX4" fmla="*/ 244751 w 4641911"/>
              <a:gd name="connsiteY4" fmla="*/ 0 h 2087793"/>
              <a:gd name="connsiteX0" fmla="*/ 242897 w 4640057"/>
              <a:gd name="connsiteY0" fmla="*/ 0 h 2087793"/>
              <a:gd name="connsiteX1" fmla="*/ 4025472 w 4640057"/>
              <a:gd name="connsiteY1" fmla="*/ 396095 h 2087793"/>
              <a:gd name="connsiteX2" fmla="*/ 4640057 w 4640057"/>
              <a:gd name="connsiteY2" fmla="*/ 2087793 h 2087793"/>
              <a:gd name="connsiteX3" fmla="*/ 0 w 4640057"/>
              <a:gd name="connsiteY3" fmla="*/ 1912039 h 2087793"/>
              <a:gd name="connsiteX4" fmla="*/ 242897 w 4640057"/>
              <a:gd name="connsiteY4" fmla="*/ 0 h 2087793"/>
              <a:gd name="connsiteX0" fmla="*/ 0 w 4397160"/>
              <a:gd name="connsiteY0" fmla="*/ 0 h 2087793"/>
              <a:gd name="connsiteX1" fmla="*/ 3782575 w 4397160"/>
              <a:gd name="connsiteY1" fmla="*/ 396095 h 2087793"/>
              <a:gd name="connsiteX2" fmla="*/ 4397160 w 4397160"/>
              <a:gd name="connsiteY2" fmla="*/ 2087793 h 2087793"/>
              <a:gd name="connsiteX3" fmla="*/ 221822 w 4397160"/>
              <a:gd name="connsiteY3" fmla="*/ 1891626 h 2087793"/>
              <a:gd name="connsiteX4" fmla="*/ 0 w 4397160"/>
              <a:gd name="connsiteY4" fmla="*/ 0 h 2087793"/>
              <a:gd name="connsiteX0" fmla="*/ 0 w 4397160"/>
              <a:gd name="connsiteY0" fmla="*/ 0 h 2087793"/>
              <a:gd name="connsiteX1" fmla="*/ 3782575 w 4397160"/>
              <a:gd name="connsiteY1" fmla="*/ 396095 h 2087793"/>
              <a:gd name="connsiteX2" fmla="*/ 4397160 w 4397160"/>
              <a:gd name="connsiteY2" fmla="*/ 2087793 h 2087793"/>
              <a:gd name="connsiteX3" fmla="*/ 312416 w 4397160"/>
              <a:gd name="connsiteY3" fmla="*/ 1860705 h 2087793"/>
              <a:gd name="connsiteX4" fmla="*/ 0 w 4397160"/>
              <a:gd name="connsiteY4" fmla="*/ 0 h 2087793"/>
              <a:gd name="connsiteX0" fmla="*/ 277835 w 4674995"/>
              <a:gd name="connsiteY0" fmla="*/ 0 h 2087793"/>
              <a:gd name="connsiteX1" fmla="*/ 4060410 w 4674995"/>
              <a:gd name="connsiteY1" fmla="*/ 396095 h 2087793"/>
              <a:gd name="connsiteX2" fmla="*/ 4674995 w 4674995"/>
              <a:gd name="connsiteY2" fmla="*/ 2087793 h 2087793"/>
              <a:gd name="connsiteX3" fmla="*/ 0 w 4674995"/>
              <a:gd name="connsiteY3" fmla="*/ 1929972 h 2087793"/>
              <a:gd name="connsiteX4" fmla="*/ 277835 w 4674995"/>
              <a:gd name="connsiteY4" fmla="*/ 0 h 2087793"/>
              <a:gd name="connsiteX0" fmla="*/ 57687 w 4454847"/>
              <a:gd name="connsiteY0" fmla="*/ 0 h 2087793"/>
              <a:gd name="connsiteX1" fmla="*/ 3840262 w 4454847"/>
              <a:gd name="connsiteY1" fmla="*/ 396095 h 2087793"/>
              <a:gd name="connsiteX2" fmla="*/ 4454847 w 4454847"/>
              <a:gd name="connsiteY2" fmla="*/ 2087793 h 2087793"/>
              <a:gd name="connsiteX3" fmla="*/ 0 w 4454847"/>
              <a:gd name="connsiteY3" fmla="*/ 2035096 h 2087793"/>
              <a:gd name="connsiteX4" fmla="*/ 57687 w 4454847"/>
              <a:gd name="connsiteY4" fmla="*/ 0 h 2087793"/>
              <a:gd name="connsiteX0" fmla="*/ 115506 w 4512666"/>
              <a:gd name="connsiteY0" fmla="*/ 0 h 2087793"/>
              <a:gd name="connsiteX1" fmla="*/ 3898081 w 4512666"/>
              <a:gd name="connsiteY1" fmla="*/ 396095 h 2087793"/>
              <a:gd name="connsiteX2" fmla="*/ 4512666 w 4512666"/>
              <a:gd name="connsiteY2" fmla="*/ 2087793 h 2087793"/>
              <a:gd name="connsiteX3" fmla="*/ 0 w 4512666"/>
              <a:gd name="connsiteY3" fmla="*/ 2038807 h 2087793"/>
              <a:gd name="connsiteX4" fmla="*/ 115506 w 4512666"/>
              <a:gd name="connsiteY4" fmla="*/ 0 h 2087793"/>
              <a:gd name="connsiteX0" fmla="*/ 46246 w 4443406"/>
              <a:gd name="connsiteY0" fmla="*/ 0 h 2087793"/>
              <a:gd name="connsiteX1" fmla="*/ 3828821 w 4443406"/>
              <a:gd name="connsiteY1" fmla="*/ 396095 h 2087793"/>
              <a:gd name="connsiteX2" fmla="*/ 4443406 w 4443406"/>
              <a:gd name="connsiteY2" fmla="*/ 2087793 h 2087793"/>
              <a:gd name="connsiteX3" fmla="*/ 0 w 4443406"/>
              <a:gd name="connsiteY3" fmla="*/ 2042207 h 2087793"/>
              <a:gd name="connsiteX4" fmla="*/ 46246 w 4443406"/>
              <a:gd name="connsiteY4" fmla="*/ 0 h 2087793"/>
              <a:gd name="connsiteX0" fmla="*/ 58926 w 4456086"/>
              <a:gd name="connsiteY0" fmla="*/ 0 h 2087793"/>
              <a:gd name="connsiteX1" fmla="*/ 3841501 w 4456086"/>
              <a:gd name="connsiteY1" fmla="*/ 396095 h 2087793"/>
              <a:gd name="connsiteX2" fmla="*/ 4456086 w 4456086"/>
              <a:gd name="connsiteY2" fmla="*/ 2087793 h 2087793"/>
              <a:gd name="connsiteX3" fmla="*/ 0 w 4456086"/>
              <a:gd name="connsiteY3" fmla="*/ 1820206 h 2087793"/>
              <a:gd name="connsiteX4" fmla="*/ 58926 w 4456086"/>
              <a:gd name="connsiteY4" fmla="*/ 0 h 2087793"/>
              <a:gd name="connsiteX0" fmla="*/ 125711 w 4522871"/>
              <a:gd name="connsiteY0" fmla="*/ 0 h 2087793"/>
              <a:gd name="connsiteX1" fmla="*/ 3908286 w 4522871"/>
              <a:gd name="connsiteY1" fmla="*/ 396095 h 2087793"/>
              <a:gd name="connsiteX2" fmla="*/ 4522871 w 4522871"/>
              <a:gd name="connsiteY2" fmla="*/ 2087793 h 2087793"/>
              <a:gd name="connsiteX3" fmla="*/ 0 w 4522871"/>
              <a:gd name="connsiteY3" fmla="*/ 1953160 h 2087793"/>
              <a:gd name="connsiteX4" fmla="*/ 125711 w 4522871"/>
              <a:gd name="connsiteY4" fmla="*/ 0 h 2087793"/>
              <a:gd name="connsiteX0" fmla="*/ 56759 w 4453919"/>
              <a:gd name="connsiteY0" fmla="*/ 0 h 2122907"/>
              <a:gd name="connsiteX1" fmla="*/ 3839334 w 4453919"/>
              <a:gd name="connsiteY1" fmla="*/ 396095 h 2122907"/>
              <a:gd name="connsiteX2" fmla="*/ 4453919 w 4453919"/>
              <a:gd name="connsiteY2" fmla="*/ 2087793 h 2122907"/>
              <a:gd name="connsiteX3" fmla="*/ 0 w 4453919"/>
              <a:gd name="connsiteY3" fmla="*/ 2122907 h 2122907"/>
              <a:gd name="connsiteX4" fmla="*/ 56759 w 4453919"/>
              <a:gd name="connsiteY4" fmla="*/ 0 h 2122907"/>
              <a:gd name="connsiteX0" fmla="*/ 105303 w 4502463"/>
              <a:gd name="connsiteY0" fmla="*/ 0 h 2124454"/>
              <a:gd name="connsiteX1" fmla="*/ 3887878 w 4502463"/>
              <a:gd name="connsiteY1" fmla="*/ 396095 h 2124454"/>
              <a:gd name="connsiteX2" fmla="*/ 4502463 w 4502463"/>
              <a:gd name="connsiteY2" fmla="*/ 2087793 h 2124454"/>
              <a:gd name="connsiteX3" fmla="*/ 0 w 4502463"/>
              <a:gd name="connsiteY3" fmla="*/ 2124454 h 2124454"/>
              <a:gd name="connsiteX4" fmla="*/ 105303 w 4502463"/>
              <a:gd name="connsiteY4" fmla="*/ 0 h 2124454"/>
              <a:gd name="connsiteX0" fmla="*/ 105303 w 4502463"/>
              <a:gd name="connsiteY0" fmla="*/ 0 h 2124453"/>
              <a:gd name="connsiteX1" fmla="*/ 3887878 w 4502463"/>
              <a:gd name="connsiteY1" fmla="*/ 396095 h 2124453"/>
              <a:gd name="connsiteX2" fmla="*/ 4502463 w 4502463"/>
              <a:gd name="connsiteY2" fmla="*/ 2087793 h 2124453"/>
              <a:gd name="connsiteX3" fmla="*/ 0 w 4502463"/>
              <a:gd name="connsiteY3" fmla="*/ 2124453 h 2124453"/>
              <a:gd name="connsiteX4" fmla="*/ 105303 w 4502463"/>
              <a:gd name="connsiteY4" fmla="*/ 0 h 2124453"/>
              <a:gd name="connsiteX0" fmla="*/ 197444 w 4594604"/>
              <a:gd name="connsiteY0" fmla="*/ 0 h 2106830"/>
              <a:gd name="connsiteX1" fmla="*/ 3980019 w 4594604"/>
              <a:gd name="connsiteY1" fmla="*/ 396095 h 2106830"/>
              <a:gd name="connsiteX2" fmla="*/ 4594604 w 4594604"/>
              <a:gd name="connsiteY2" fmla="*/ 2087793 h 2106830"/>
              <a:gd name="connsiteX3" fmla="*/ 0 w 4594604"/>
              <a:gd name="connsiteY3" fmla="*/ 2106830 h 2106830"/>
              <a:gd name="connsiteX4" fmla="*/ 197444 w 4594604"/>
              <a:gd name="connsiteY4" fmla="*/ 0 h 2106830"/>
              <a:gd name="connsiteX0" fmla="*/ 219400 w 4616560"/>
              <a:gd name="connsiteY0" fmla="*/ 0 h 2087793"/>
              <a:gd name="connsiteX1" fmla="*/ 4001975 w 4616560"/>
              <a:gd name="connsiteY1" fmla="*/ 396095 h 2087793"/>
              <a:gd name="connsiteX2" fmla="*/ 4616560 w 4616560"/>
              <a:gd name="connsiteY2" fmla="*/ 2087793 h 2087793"/>
              <a:gd name="connsiteX3" fmla="*/ 0 w 4616560"/>
              <a:gd name="connsiteY3" fmla="*/ 1886993 h 2087793"/>
              <a:gd name="connsiteX4" fmla="*/ 219400 w 4616560"/>
              <a:gd name="connsiteY4" fmla="*/ 0 h 2087793"/>
              <a:gd name="connsiteX0" fmla="*/ 264233 w 4661393"/>
              <a:gd name="connsiteY0" fmla="*/ 0 h 2087793"/>
              <a:gd name="connsiteX1" fmla="*/ 4046808 w 4661393"/>
              <a:gd name="connsiteY1" fmla="*/ 396095 h 2087793"/>
              <a:gd name="connsiteX2" fmla="*/ 4661393 w 4661393"/>
              <a:gd name="connsiteY2" fmla="*/ 2087793 h 2087793"/>
              <a:gd name="connsiteX3" fmla="*/ 0 w 4661393"/>
              <a:gd name="connsiteY3" fmla="*/ 1946359 h 2087793"/>
              <a:gd name="connsiteX4" fmla="*/ 264233 w 4661393"/>
              <a:gd name="connsiteY4" fmla="*/ 0 h 2087793"/>
              <a:gd name="connsiteX0" fmla="*/ 429962 w 4827122"/>
              <a:gd name="connsiteY0" fmla="*/ 0 h 2087793"/>
              <a:gd name="connsiteX1" fmla="*/ 4212537 w 4827122"/>
              <a:gd name="connsiteY1" fmla="*/ 396095 h 2087793"/>
              <a:gd name="connsiteX2" fmla="*/ 4827122 w 4827122"/>
              <a:gd name="connsiteY2" fmla="*/ 2087793 h 2087793"/>
              <a:gd name="connsiteX3" fmla="*/ 0 w 4827122"/>
              <a:gd name="connsiteY3" fmla="*/ 1906784 h 2087793"/>
              <a:gd name="connsiteX4" fmla="*/ 429962 w 4827122"/>
              <a:gd name="connsiteY4" fmla="*/ 0 h 2087793"/>
              <a:gd name="connsiteX0" fmla="*/ 429962 w 4827122"/>
              <a:gd name="connsiteY0" fmla="*/ 0 h 2087793"/>
              <a:gd name="connsiteX1" fmla="*/ 4212537 w 4827122"/>
              <a:gd name="connsiteY1" fmla="*/ 396095 h 2087793"/>
              <a:gd name="connsiteX2" fmla="*/ 4827122 w 4827122"/>
              <a:gd name="connsiteY2" fmla="*/ 2087793 h 2087793"/>
              <a:gd name="connsiteX3" fmla="*/ 0 w 4827122"/>
              <a:gd name="connsiteY3" fmla="*/ 1906784 h 2087793"/>
              <a:gd name="connsiteX4" fmla="*/ 30162 w 4827122"/>
              <a:gd name="connsiteY4" fmla="*/ 1832932 h 2087793"/>
              <a:gd name="connsiteX5" fmla="*/ 429962 w 4827122"/>
              <a:gd name="connsiteY5" fmla="*/ 0 h 2087793"/>
              <a:gd name="connsiteX0" fmla="*/ 554259 w 4827122"/>
              <a:gd name="connsiteY0" fmla="*/ 0 h 2058112"/>
              <a:gd name="connsiteX1" fmla="*/ 4212537 w 4827122"/>
              <a:gd name="connsiteY1" fmla="*/ 366414 h 2058112"/>
              <a:gd name="connsiteX2" fmla="*/ 4827122 w 4827122"/>
              <a:gd name="connsiteY2" fmla="*/ 2058112 h 2058112"/>
              <a:gd name="connsiteX3" fmla="*/ 0 w 4827122"/>
              <a:gd name="connsiteY3" fmla="*/ 1877103 h 2058112"/>
              <a:gd name="connsiteX4" fmla="*/ 30162 w 4827122"/>
              <a:gd name="connsiteY4" fmla="*/ 1803251 h 2058112"/>
              <a:gd name="connsiteX5" fmla="*/ 554259 w 4827122"/>
              <a:gd name="connsiteY5" fmla="*/ 0 h 2058112"/>
              <a:gd name="connsiteX0" fmla="*/ 621664 w 4827122"/>
              <a:gd name="connsiteY0" fmla="*/ 0 h 1936909"/>
              <a:gd name="connsiteX1" fmla="*/ 4212537 w 4827122"/>
              <a:gd name="connsiteY1" fmla="*/ 245211 h 1936909"/>
              <a:gd name="connsiteX2" fmla="*/ 4827122 w 4827122"/>
              <a:gd name="connsiteY2" fmla="*/ 1936909 h 1936909"/>
              <a:gd name="connsiteX3" fmla="*/ 0 w 4827122"/>
              <a:gd name="connsiteY3" fmla="*/ 1755900 h 1936909"/>
              <a:gd name="connsiteX4" fmla="*/ 30162 w 4827122"/>
              <a:gd name="connsiteY4" fmla="*/ 1682048 h 1936909"/>
              <a:gd name="connsiteX5" fmla="*/ 621664 w 4827122"/>
              <a:gd name="connsiteY5" fmla="*/ 0 h 1936909"/>
              <a:gd name="connsiteX0" fmla="*/ 619811 w 4827122"/>
              <a:gd name="connsiteY0" fmla="*/ 0 h 1819106"/>
              <a:gd name="connsiteX1" fmla="*/ 4212537 w 4827122"/>
              <a:gd name="connsiteY1" fmla="*/ 127408 h 1819106"/>
              <a:gd name="connsiteX2" fmla="*/ 4827122 w 4827122"/>
              <a:gd name="connsiteY2" fmla="*/ 1819106 h 1819106"/>
              <a:gd name="connsiteX3" fmla="*/ 0 w 4827122"/>
              <a:gd name="connsiteY3" fmla="*/ 1638097 h 1819106"/>
              <a:gd name="connsiteX4" fmla="*/ 30162 w 4827122"/>
              <a:gd name="connsiteY4" fmla="*/ 1564245 h 1819106"/>
              <a:gd name="connsiteX5" fmla="*/ 619811 w 4827122"/>
              <a:gd name="connsiteY5" fmla="*/ 0 h 1819106"/>
              <a:gd name="connsiteX0" fmla="*/ 632487 w 4827122"/>
              <a:gd name="connsiteY0" fmla="*/ 0 h 1890530"/>
              <a:gd name="connsiteX1" fmla="*/ 4212537 w 4827122"/>
              <a:gd name="connsiteY1" fmla="*/ 198832 h 1890530"/>
              <a:gd name="connsiteX2" fmla="*/ 4827122 w 4827122"/>
              <a:gd name="connsiteY2" fmla="*/ 1890530 h 1890530"/>
              <a:gd name="connsiteX3" fmla="*/ 0 w 4827122"/>
              <a:gd name="connsiteY3" fmla="*/ 1709521 h 1890530"/>
              <a:gd name="connsiteX4" fmla="*/ 30162 w 4827122"/>
              <a:gd name="connsiteY4" fmla="*/ 1635669 h 1890530"/>
              <a:gd name="connsiteX5" fmla="*/ 632487 w 4827122"/>
              <a:gd name="connsiteY5" fmla="*/ 0 h 1890530"/>
              <a:gd name="connsiteX0" fmla="*/ 468922 w 4827122"/>
              <a:gd name="connsiteY0" fmla="*/ 0 h 1920829"/>
              <a:gd name="connsiteX1" fmla="*/ 4212537 w 4827122"/>
              <a:gd name="connsiteY1" fmla="*/ 229131 h 1920829"/>
              <a:gd name="connsiteX2" fmla="*/ 4827122 w 4827122"/>
              <a:gd name="connsiteY2" fmla="*/ 1920829 h 1920829"/>
              <a:gd name="connsiteX3" fmla="*/ 0 w 4827122"/>
              <a:gd name="connsiteY3" fmla="*/ 1739820 h 1920829"/>
              <a:gd name="connsiteX4" fmla="*/ 30162 w 4827122"/>
              <a:gd name="connsiteY4" fmla="*/ 1665968 h 1920829"/>
              <a:gd name="connsiteX5" fmla="*/ 468922 w 4827122"/>
              <a:gd name="connsiteY5" fmla="*/ 0 h 1920829"/>
              <a:gd name="connsiteX0" fmla="*/ 468922 w 4827122"/>
              <a:gd name="connsiteY0" fmla="*/ 0 h 1920829"/>
              <a:gd name="connsiteX1" fmla="*/ 3807313 w 4827122"/>
              <a:gd name="connsiteY1" fmla="*/ 658429 h 1920829"/>
              <a:gd name="connsiteX2" fmla="*/ 4827122 w 4827122"/>
              <a:gd name="connsiteY2" fmla="*/ 1920829 h 1920829"/>
              <a:gd name="connsiteX3" fmla="*/ 0 w 4827122"/>
              <a:gd name="connsiteY3" fmla="*/ 1739820 h 1920829"/>
              <a:gd name="connsiteX4" fmla="*/ 30162 w 4827122"/>
              <a:gd name="connsiteY4" fmla="*/ 1665968 h 1920829"/>
              <a:gd name="connsiteX5" fmla="*/ 468922 w 4827122"/>
              <a:gd name="connsiteY5" fmla="*/ 0 h 1920829"/>
              <a:gd name="connsiteX0" fmla="*/ 468922 w 4827122"/>
              <a:gd name="connsiteY0" fmla="*/ 0 h 1920829"/>
              <a:gd name="connsiteX1" fmla="*/ 3930999 w 4827122"/>
              <a:gd name="connsiteY1" fmla="*/ 357299 h 1920829"/>
              <a:gd name="connsiteX2" fmla="*/ 4827122 w 4827122"/>
              <a:gd name="connsiteY2" fmla="*/ 1920829 h 1920829"/>
              <a:gd name="connsiteX3" fmla="*/ 0 w 4827122"/>
              <a:gd name="connsiteY3" fmla="*/ 1739820 h 1920829"/>
              <a:gd name="connsiteX4" fmla="*/ 30162 w 4827122"/>
              <a:gd name="connsiteY4" fmla="*/ 1665968 h 1920829"/>
              <a:gd name="connsiteX5" fmla="*/ 468922 w 4827122"/>
              <a:gd name="connsiteY5" fmla="*/ 0 h 1920829"/>
              <a:gd name="connsiteX0" fmla="*/ 501761 w 4827122"/>
              <a:gd name="connsiteY0" fmla="*/ 0 h 1843710"/>
              <a:gd name="connsiteX1" fmla="*/ 3930999 w 4827122"/>
              <a:gd name="connsiteY1" fmla="*/ 280180 h 1843710"/>
              <a:gd name="connsiteX2" fmla="*/ 4827122 w 4827122"/>
              <a:gd name="connsiteY2" fmla="*/ 1843710 h 1843710"/>
              <a:gd name="connsiteX3" fmla="*/ 0 w 4827122"/>
              <a:gd name="connsiteY3" fmla="*/ 1662701 h 1843710"/>
              <a:gd name="connsiteX4" fmla="*/ 30162 w 4827122"/>
              <a:gd name="connsiteY4" fmla="*/ 1588849 h 1843710"/>
              <a:gd name="connsiteX5" fmla="*/ 501761 w 4827122"/>
              <a:gd name="connsiteY5" fmla="*/ 0 h 1843710"/>
              <a:gd name="connsiteX0" fmla="*/ 418940 w 4827122"/>
              <a:gd name="connsiteY0" fmla="*/ 0 h 1940957"/>
              <a:gd name="connsiteX1" fmla="*/ 3930999 w 4827122"/>
              <a:gd name="connsiteY1" fmla="*/ 377427 h 1940957"/>
              <a:gd name="connsiteX2" fmla="*/ 4827122 w 4827122"/>
              <a:gd name="connsiteY2" fmla="*/ 1940957 h 1940957"/>
              <a:gd name="connsiteX3" fmla="*/ 0 w 4827122"/>
              <a:gd name="connsiteY3" fmla="*/ 1759948 h 1940957"/>
              <a:gd name="connsiteX4" fmla="*/ 30162 w 4827122"/>
              <a:gd name="connsiteY4" fmla="*/ 1686096 h 1940957"/>
              <a:gd name="connsiteX5" fmla="*/ 418940 w 4827122"/>
              <a:gd name="connsiteY5" fmla="*/ 0 h 1940957"/>
              <a:gd name="connsiteX0" fmla="*/ 537720 w 4827122"/>
              <a:gd name="connsiteY0" fmla="*/ 0 h 1817612"/>
              <a:gd name="connsiteX1" fmla="*/ 3930999 w 4827122"/>
              <a:gd name="connsiteY1" fmla="*/ 254082 h 1817612"/>
              <a:gd name="connsiteX2" fmla="*/ 4827122 w 4827122"/>
              <a:gd name="connsiteY2" fmla="*/ 1817612 h 1817612"/>
              <a:gd name="connsiteX3" fmla="*/ 0 w 4827122"/>
              <a:gd name="connsiteY3" fmla="*/ 1636603 h 1817612"/>
              <a:gd name="connsiteX4" fmla="*/ 30162 w 4827122"/>
              <a:gd name="connsiteY4" fmla="*/ 1562751 h 1817612"/>
              <a:gd name="connsiteX5" fmla="*/ 537720 w 4827122"/>
              <a:gd name="connsiteY5" fmla="*/ 0 h 1817612"/>
              <a:gd name="connsiteX0" fmla="*/ 688703 w 4827122"/>
              <a:gd name="connsiteY0" fmla="*/ 0 h 1774237"/>
              <a:gd name="connsiteX1" fmla="*/ 3930999 w 4827122"/>
              <a:gd name="connsiteY1" fmla="*/ 210707 h 1774237"/>
              <a:gd name="connsiteX2" fmla="*/ 4827122 w 4827122"/>
              <a:gd name="connsiteY2" fmla="*/ 1774237 h 1774237"/>
              <a:gd name="connsiteX3" fmla="*/ 0 w 4827122"/>
              <a:gd name="connsiteY3" fmla="*/ 1593228 h 1774237"/>
              <a:gd name="connsiteX4" fmla="*/ 30162 w 4827122"/>
              <a:gd name="connsiteY4" fmla="*/ 1519376 h 1774237"/>
              <a:gd name="connsiteX5" fmla="*/ 688703 w 4827122"/>
              <a:gd name="connsiteY5" fmla="*/ 0 h 1774237"/>
              <a:gd name="connsiteX0" fmla="*/ 753881 w 4827122"/>
              <a:gd name="connsiteY0" fmla="*/ 0 h 1835119"/>
              <a:gd name="connsiteX1" fmla="*/ 3930999 w 4827122"/>
              <a:gd name="connsiteY1" fmla="*/ 271589 h 1835119"/>
              <a:gd name="connsiteX2" fmla="*/ 4827122 w 4827122"/>
              <a:gd name="connsiteY2" fmla="*/ 1835119 h 1835119"/>
              <a:gd name="connsiteX3" fmla="*/ 0 w 4827122"/>
              <a:gd name="connsiteY3" fmla="*/ 1654110 h 1835119"/>
              <a:gd name="connsiteX4" fmla="*/ 30162 w 4827122"/>
              <a:gd name="connsiteY4" fmla="*/ 1580258 h 1835119"/>
              <a:gd name="connsiteX5" fmla="*/ 753881 w 4827122"/>
              <a:gd name="connsiteY5" fmla="*/ 0 h 1835119"/>
              <a:gd name="connsiteX0" fmla="*/ 611719 w 4827122"/>
              <a:gd name="connsiteY0" fmla="*/ 0 h 1799430"/>
              <a:gd name="connsiteX1" fmla="*/ 3930999 w 4827122"/>
              <a:gd name="connsiteY1" fmla="*/ 235900 h 1799430"/>
              <a:gd name="connsiteX2" fmla="*/ 4827122 w 4827122"/>
              <a:gd name="connsiteY2" fmla="*/ 1799430 h 1799430"/>
              <a:gd name="connsiteX3" fmla="*/ 0 w 4827122"/>
              <a:gd name="connsiteY3" fmla="*/ 1618421 h 1799430"/>
              <a:gd name="connsiteX4" fmla="*/ 30162 w 4827122"/>
              <a:gd name="connsiteY4" fmla="*/ 1544569 h 1799430"/>
              <a:gd name="connsiteX5" fmla="*/ 611719 w 4827122"/>
              <a:gd name="connsiteY5" fmla="*/ 0 h 1799430"/>
              <a:gd name="connsiteX0" fmla="*/ 610679 w 4827122"/>
              <a:gd name="connsiteY0" fmla="*/ 0 h 1782423"/>
              <a:gd name="connsiteX1" fmla="*/ 3930999 w 4827122"/>
              <a:gd name="connsiteY1" fmla="*/ 218893 h 1782423"/>
              <a:gd name="connsiteX2" fmla="*/ 4827122 w 4827122"/>
              <a:gd name="connsiteY2" fmla="*/ 1782423 h 1782423"/>
              <a:gd name="connsiteX3" fmla="*/ 0 w 4827122"/>
              <a:gd name="connsiteY3" fmla="*/ 1601414 h 1782423"/>
              <a:gd name="connsiteX4" fmla="*/ 30162 w 4827122"/>
              <a:gd name="connsiteY4" fmla="*/ 1527562 h 1782423"/>
              <a:gd name="connsiteX5" fmla="*/ 610679 w 4827122"/>
              <a:gd name="connsiteY5" fmla="*/ 0 h 1782423"/>
              <a:gd name="connsiteX0" fmla="*/ 566668 w 4827122"/>
              <a:gd name="connsiteY0" fmla="*/ 0 h 1788529"/>
              <a:gd name="connsiteX1" fmla="*/ 3930999 w 4827122"/>
              <a:gd name="connsiteY1" fmla="*/ 224999 h 1788529"/>
              <a:gd name="connsiteX2" fmla="*/ 4827122 w 4827122"/>
              <a:gd name="connsiteY2" fmla="*/ 1788529 h 1788529"/>
              <a:gd name="connsiteX3" fmla="*/ 0 w 4827122"/>
              <a:gd name="connsiteY3" fmla="*/ 1607520 h 1788529"/>
              <a:gd name="connsiteX4" fmla="*/ 30162 w 4827122"/>
              <a:gd name="connsiteY4" fmla="*/ 1533668 h 1788529"/>
              <a:gd name="connsiteX5" fmla="*/ 566668 w 4827122"/>
              <a:gd name="connsiteY5" fmla="*/ 0 h 1788529"/>
              <a:gd name="connsiteX0" fmla="*/ 452742 w 4827122"/>
              <a:gd name="connsiteY0" fmla="*/ 0 h 1740017"/>
              <a:gd name="connsiteX1" fmla="*/ 3930999 w 4827122"/>
              <a:gd name="connsiteY1" fmla="*/ 176487 h 1740017"/>
              <a:gd name="connsiteX2" fmla="*/ 4827122 w 4827122"/>
              <a:gd name="connsiteY2" fmla="*/ 1740017 h 1740017"/>
              <a:gd name="connsiteX3" fmla="*/ 0 w 4827122"/>
              <a:gd name="connsiteY3" fmla="*/ 1559008 h 1740017"/>
              <a:gd name="connsiteX4" fmla="*/ 30162 w 4827122"/>
              <a:gd name="connsiteY4" fmla="*/ 1485156 h 1740017"/>
              <a:gd name="connsiteX5" fmla="*/ 452742 w 4827122"/>
              <a:gd name="connsiteY5" fmla="*/ 0 h 1740017"/>
              <a:gd name="connsiteX0" fmla="*/ 396429 w 4827122"/>
              <a:gd name="connsiteY0" fmla="*/ 0 h 1726390"/>
              <a:gd name="connsiteX1" fmla="*/ 3930999 w 4827122"/>
              <a:gd name="connsiteY1" fmla="*/ 162860 h 1726390"/>
              <a:gd name="connsiteX2" fmla="*/ 4827122 w 4827122"/>
              <a:gd name="connsiteY2" fmla="*/ 1726390 h 1726390"/>
              <a:gd name="connsiteX3" fmla="*/ 0 w 4827122"/>
              <a:gd name="connsiteY3" fmla="*/ 1545381 h 1726390"/>
              <a:gd name="connsiteX4" fmla="*/ 30162 w 4827122"/>
              <a:gd name="connsiteY4" fmla="*/ 1471529 h 1726390"/>
              <a:gd name="connsiteX5" fmla="*/ 396429 w 4827122"/>
              <a:gd name="connsiteY5" fmla="*/ 0 h 1726390"/>
              <a:gd name="connsiteX0" fmla="*/ 401461 w 4827122"/>
              <a:gd name="connsiteY0" fmla="*/ 0 h 1738885"/>
              <a:gd name="connsiteX1" fmla="*/ 3930999 w 4827122"/>
              <a:gd name="connsiteY1" fmla="*/ 175355 h 1738885"/>
              <a:gd name="connsiteX2" fmla="*/ 4827122 w 4827122"/>
              <a:gd name="connsiteY2" fmla="*/ 1738885 h 1738885"/>
              <a:gd name="connsiteX3" fmla="*/ 0 w 4827122"/>
              <a:gd name="connsiteY3" fmla="*/ 1557876 h 1738885"/>
              <a:gd name="connsiteX4" fmla="*/ 30162 w 4827122"/>
              <a:gd name="connsiteY4" fmla="*/ 1484024 h 1738885"/>
              <a:gd name="connsiteX5" fmla="*/ 401461 w 4827122"/>
              <a:gd name="connsiteY5" fmla="*/ 0 h 1738885"/>
              <a:gd name="connsiteX0" fmla="*/ 560496 w 4827122"/>
              <a:gd name="connsiteY0" fmla="*/ 0 h 1715503"/>
              <a:gd name="connsiteX1" fmla="*/ 3930999 w 4827122"/>
              <a:gd name="connsiteY1" fmla="*/ 151973 h 1715503"/>
              <a:gd name="connsiteX2" fmla="*/ 4827122 w 4827122"/>
              <a:gd name="connsiteY2" fmla="*/ 1715503 h 1715503"/>
              <a:gd name="connsiteX3" fmla="*/ 0 w 4827122"/>
              <a:gd name="connsiteY3" fmla="*/ 1534494 h 1715503"/>
              <a:gd name="connsiteX4" fmla="*/ 30162 w 4827122"/>
              <a:gd name="connsiteY4" fmla="*/ 1460642 h 1715503"/>
              <a:gd name="connsiteX5" fmla="*/ 560496 w 4827122"/>
              <a:gd name="connsiteY5" fmla="*/ 0 h 1715503"/>
              <a:gd name="connsiteX0" fmla="*/ 483512 w 4827122"/>
              <a:gd name="connsiteY0" fmla="*/ 0 h 1740696"/>
              <a:gd name="connsiteX1" fmla="*/ 3930999 w 4827122"/>
              <a:gd name="connsiteY1" fmla="*/ 177166 h 1740696"/>
              <a:gd name="connsiteX2" fmla="*/ 4827122 w 4827122"/>
              <a:gd name="connsiteY2" fmla="*/ 1740696 h 1740696"/>
              <a:gd name="connsiteX3" fmla="*/ 0 w 4827122"/>
              <a:gd name="connsiteY3" fmla="*/ 1559687 h 1740696"/>
              <a:gd name="connsiteX4" fmla="*/ 30162 w 4827122"/>
              <a:gd name="connsiteY4" fmla="*/ 1485835 h 1740696"/>
              <a:gd name="connsiteX5" fmla="*/ 483512 w 4827122"/>
              <a:gd name="connsiteY5" fmla="*/ 0 h 174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122" h="1740696">
                <a:moveTo>
                  <a:pt x="483512" y="0"/>
                </a:moveTo>
                <a:lnTo>
                  <a:pt x="3930999" y="177166"/>
                </a:lnTo>
                <a:lnTo>
                  <a:pt x="4827122" y="1740696"/>
                </a:lnTo>
                <a:lnTo>
                  <a:pt x="0" y="1559687"/>
                </a:lnTo>
                <a:cubicBezTo>
                  <a:pt x="6962" y="1535791"/>
                  <a:pt x="23200" y="1509731"/>
                  <a:pt x="30162" y="1485835"/>
                </a:cubicBezTo>
                <a:lnTo>
                  <a:pt x="483512" y="0"/>
                </a:lnTo>
                <a:close/>
              </a:path>
            </a:pathLst>
          </a:custGeom>
          <a:solidFill>
            <a:schemeClr val="accent1"/>
          </a:solidFill>
          <a:effectLst>
            <a:outerShdw blurRad="50800" dist="38100" dir="8100000" algn="tr" rotWithShape="0">
              <a:prstClr val="black">
                <a:alpha val="40000"/>
              </a:prstClr>
            </a:outerShdw>
          </a:effectLst>
        </p:spPr>
        <p:txBody>
          <a:bodyPr/>
          <a:lstStyle>
            <a:lvl1pPr>
              <a:defRPr>
                <a:latin typeface="方正黑体简体" panose="02010601030101010101" pitchFamily="2" charset="-122"/>
                <a:ea typeface="方正黑体简体" panose="02010601030101010101" pitchFamily="2" charset="-122"/>
              </a:defRPr>
            </a:lvl1pPr>
          </a:lstStyle>
          <a:p>
            <a:endParaRPr lang="id-ID" dirty="0"/>
          </a:p>
        </p:txBody>
      </p:sp>
    </p:spTree>
    <p:extLst>
      <p:ext uri="{BB962C8B-B14F-4D97-AF65-F5344CB8AC3E}">
        <p14:creationId xmlns:p14="http://schemas.microsoft.com/office/powerpoint/2010/main" val="364399915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79724698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9E31A-35B9-40B4-A00C-BA27F57176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D5A735-61A4-47C3-8AE8-0F7FCCBFAD0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DAD4211-DF80-4EBF-BCCD-CCA3A1F5F647}"/>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6362ACF8-D409-4110-A9DE-1D525F8083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4647CE-6DEC-44A7-A8EE-0E600CECA8A5}"/>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104089022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39881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D845A3-BDE6-460D-B568-C047F74AA5AD}" type="datetimeFigureOut">
              <a:rPr lang="zh-CN" altLang="en-US" smtClean="0"/>
              <a:t>2018/10/25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C9B1EA-8196-42A0-AEA2-72F2DC52D921}" type="slidenum">
              <a:rPr lang="zh-CN" altLang="en-US" smtClean="0"/>
              <a:t>‹#›</a:t>
            </a:fld>
            <a:endParaRPr lang="zh-CN" altLang="en-US"/>
          </a:p>
        </p:txBody>
      </p:sp>
    </p:spTree>
    <p:extLst>
      <p:ext uri="{BB962C8B-B14F-4D97-AF65-F5344CB8AC3E}">
        <p14:creationId xmlns:p14="http://schemas.microsoft.com/office/powerpoint/2010/main" val="81352714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0662B-B905-4A8C-B27B-2D4CFC3AD3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74AB4DC-2A9C-4C5F-9851-60E3EE02E5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2135BA4-9345-464C-83D8-A0A56074C963}"/>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15E883F4-FB5E-4C4D-A0ED-EF0C6FE664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191E65-8A10-4C5C-8CD3-96B8CCFA8AC3}"/>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44684757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D73DB-D68B-488A-8E42-285EF99566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3DB953-4CA8-41A3-95BC-7A273A4A0D3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C5F9669-F555-4181-BC14-0CC674E7CD5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B890F2-7D01-4475-94AB-3B37CC134D79}"/>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295FE976-166E-4966-8E77-D9249C44CB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BBEC09-9EAA-44FF-9D46-624123FC15F1}"/>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200625291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5FFB8-97EE-407F-B0A4-C1A387F49D3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04B7C9A-BE5F-477F-8A0B-B39708A8BF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722E799-04EE-4167-B51D-1DEE8089AC1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5B39340-97DB-43D5-BEDB-85F80F609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87928D6-C1D2-4AE5-ACB0-12CFAC379DD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0D08BD-53E6-4063-BDF3-68159CB792BE}"/>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8" name="页脚占位符 7">
            <a:extLst>
              <a:ext uri="{FF2B5EF4-FFF2-40B4-BE49-F238E27FC236}">
                <a16:creationId xmlns:a16="http://schemas.microsoft.com/office/drawing/2014/main" id="{C6D8CDDC-E33C-41BE-987A-4BF90FBD1F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98A9192-94A2-44F7-A303-C4813898312A}"/>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362475179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8E307-1B0A-4764-A03D-67CA386E6E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6A41C4-E2C1-44C1-94ED-90E74D2E5CEB}"/>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4" name="页脚占位符 3">
            <a:extLst>
              <a:ext uri="{FF2B5EF4-FFF2-40B4-BE49-F238E27FC236}">
                <a16:creationId xmlns:a16="http://schemas.microsoft.com/office/drawing/2014/main" id="{C3BC2CE0-21FB-4A71-93A6-2C494718C7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89209B-D3DB-4902-B92D-4B543CDFCAA2}"/>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140003368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9CFA4D-35E0-48DA-A05C-E4E8DCCEC59D}"/>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3" name="页脚占位符 2">
            <a:extLst>
              <a:ext uri="{FF2B5EF4-FFF2-40B4-BE49-F238E27FC236}">
                <a16:creationId xmlns:a16="http://schemas.microsoft.com/office/drawing/2014/main" id="{DBA5BFA2-5D52-4229-8A72-4679175E1ED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6E13D7-3463-40E3-AD12-8BAC8034FF89}"/>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209148792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BD17B-2319-4BD3-BAF1-ED446CAB14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12999B-05B4-4C49-922F-428A6F8F3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EA31618-2745-4D3C-BC0F-6504073E7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2C0A20-9934-472F-8D05-6A507F3F9C60}"/>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62121056-60F5-433B-BBB3-DA2427851C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006111-A417-49F9-8294-B0E674DA44E0}"/>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267501632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D767D-B07E-439B-BCBB-CC15DBE923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F6A0C1-84C5-4B60-9F4F-A20081788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FD2247-A995-41FA-967B-B37BF662A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5FCFF7-1A83-4E54-9670-4A99F63BFE65}"/>
              </a:ext>
            </a:extLst>
          </p:cNvPr>
          <p:cNvSpPr>
            <a:spLocks noGrp="1"/>
          </p:cNvSpPr>
          <p:nvPr>
            <p:ph type="dt" sz="half" idx="10"/>
          </p:nvPr>
        </p:nvSpPr>
        <p:spPr/>
        <p:txBody>
          <a:bodyPr/>
          <a:lstStyle/>
          <a:p>
            <a:fld id="{C2FC0C8C-CCCA-4178-9E53-B7F2DEE08417}"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5170415E-4B40-469C-AB20-9A2723DB4F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5F0000-6367-45A0-98EC-BABDA0216FE6}"/>
              </a:ext>
            </a:extLst>
          </p:cNvPr>
          <p:cNvSpPr>
            <a:spLocks noGrp="1"/>
          </p:cNvSpPr>
          <p:nvPr>
            <p:ph type="sldNum" sz="quarter" idx="12"/>
          </p:nvPr>
        </p:nvSpPr>
        <p:spPr/>
        <p:txBody>
          <a:body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893118379"/>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651C00-5199-454D-8FF7-62E3C63CE2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4B4EAB-4B89-45FC-8A5C-CF734270C9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B956D4-7F9E-4A4A-806E-286F620A7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FC0C8C-CCCA-4178-9E53-B7F2DEE08417}"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FCEAE518-898D-4FA9-A2DE-DF0497BCED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A45BD59-FCA1-492D-914D-25F2EC5AF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FD1A1-1DF3-4AAD-BD1F-8F70A1531C8D}" type="slidenum">
              <a:rPr lang="zh-CN" altLang="en-US" smtClean="0"/>
              <a:t>‹#›</a:t>
            </a:fld>
            <a:endParaRPr lang="zh-CN" altLang="en-US"/>
          </a:p>
        </p:txBody>
      </p:sp>
    </p:spTree>
    <p:extLst>
      <p:ext uri="{BB962C8B-B14F-4D97-AF65-F5344CB8AC3E}">
        <p14:creationId xmlns:p14="http://schemas.microsoft.com/office/powerpoint/2010/main" val="1881769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70" r:id="rId13"/>
  </p:sldLayoutIdLst>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63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70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jpeg"/><Relationship Id="rId5" Type="http://schemas.openxmlformats.org/officeDocument/2006/relationships/tags" Target="../tags/tag5.xml"/><Relationship Id="rId10" Type="http://schemas.openxmlformats.org/officeDocument/2006/relationships/image" Target="../media/image8.jpeg"/><Relationship Id="rId4" Type="http://schemas.openxmlformats.org/officeDocument/2006/relationships/tags" Target="../tags/tag4.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5D78134-B6CC-42FB-A70C-CF7315EE7C0A}"/>
              </a:ext>
            </a:extLst>
          </p:cNvPr>
          <p:cNvPicPr>
            <a:picLocks noChangeAspect="1"/>
          </p:cNvPicPr>
          <p:nvPr/>
        </p:nvPicPr>
        <p:blipFill rotWithShape="1">
          <a:blip r:embed="rId5">
            <a:extLst>
              <a:ext uri="{28A0092B-C50C-407E-A947-70E740481C1C}">
                <a14:useLocalDpi xmlns:a14="http://schemas.microsoft.com/office/drawing/2010/main" val="0"/>
              </a:ext>
            </a:extLst>
          </a:blip>
          <a:srcRect r="-156" b="15493"/>
          <a:stretch/>
        </p:blipFill>
        <p:spPr>
          <a:xfrm>
            <a:off x="0" y="0"/>
            <a:ext cx="12192000" cy="6858000"/>
          </a:xfrm>
          <a:prstGeom prst="rect">
            <a:avLst/>
          </a:prstGeom>
        </p:spPr>
      </p:pic>
      <p:sp>
        <p:nvSpPr>
          <p:cNvPr id="4" name="矩形 3">
            <a:extLst>
              <a:ext uri="{FF2B5EF4-FFF2-40B4-BE49-F238E27FC236}">
                <a16:creationId xmlns:a16="http://schemas.microsoft.com/office/drawing/2014/main" id="{65042784-6194-4469-8349-17B0C58E05A0}"/>
              </a:ext>
            </a:extLst>
          </p:cNvPr>
          <p:cNvSpPr/>
          <p:nvPr/>
        </p:nvSpPr>
        <p:spPr>
          <a:xfrm>
            <a:off x="0" y="0"/>
            <a:ext cx="12192000" cy="6858000"/>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pic>
        <p:nvPicPr>
          <p:cNvPr id="10" name="Dirty Dropouts - Unity">
            <a:hlinkClick r:id="" action="ppaction://media"/>
            <a:extLst>
              <a:ext uri="{FF2B5EF4-FFF2-40B4-BE49-F238E27FC236}">
                <a16:creationId xmlns:a16="http://schemas.microsoft.com/office/drawing/2014/main" id="{51083C28-A5CE-4A07-8AF7-C3717FB970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33001" y="-1053465"/>
            <a:ext cx="609600" cy="609600"/>
          </a:xfrm>
          <a:prstGeom prst="rect">
            <a:avLst/>
          </a:prstGeom>
        </p:spPr>
      </p:pic>
      <p:cxnSp>
        <p:nvCxnSpPr>
          <p:cNvPr id="13" name="直接连接符 12"/>
          <p:cNvCxnSpPr/>
          <p:nvPr/>
        </p:nvCxnSpPr>
        <p:spPr>
          <a:xfrm>
            <a:off x="5599942" y="4127551"/>
            <a:ext cx="6300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28514" y="2445050"/>
            <a:ext cx="3429144"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CONFERENCE</a:t>
            </a:r>
            <a:endParaRPr kumimoji="0" lang="zh-CN" altLang="en-US" sz="32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4" name="文本框 13"/>
          <p:cNvSpPr txBox="1"/>
          <p:nvPr/>
        </p:nvSpPr>
        <p:spPr>
          <a:xfrm>
            <a:off x="3899012" y="2918091"/>
            <a:ext cx="4031874" cy="101566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产品发布会</a:t>
            </a:r>
          </a:p>
        </p:txBody>
      </p:sp>
      <p:grpSp>
        <p:nvGrpSpPr>
          <p:cNvPr id="3" name="组合 2"/>
          <p:cNvGrpSpPr/>
          <p:nvPr/>
        </p:nvGrpSpPr>
        <p:grpSpPr>
          <a:xfrm>
            <a:off x="4923692" y="5213353"/>
            <a:ext cx="1874755" cy="321845"/>
            <a:chOff x="4923692" y="5213353"/>
            <a:chExt cx="1874755" cy="321845"/>
          </a:xfrm>
        </p:grpSpPr>
        <p:sp>
          <p:nvSpPr>
            <p:cNvPr id="8" name="文本框 7"/>
            <p:cNvSpPr txBox="1"/>
            <p:nvPr/>
          </p:nvSpPr>
          <p:spPr>
            <a:xfrm>
              <a:off x="5376001" y="5227421"/>
              <a:ext cx="97013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XXXXX</a:t>
              </a:r>
              <a:endParaRPr kumimoji="0" lang="zh-CN" altLang="en-US" sz="14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 name="圆角矩形 1"/>
            <p:cNvSpPr/>
            <p:nvPr/>
          </p:nvSpPr>
          <p:spPr>
            <a:xfrm>
              <a:off x="4923692" y="5213353"/>
              <a:ext cx="1874755" cy="307777"/>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ZZhengHeiS-R-GB"/>
                <a:ea typeface="FZHei-B01S"/>
                <a:cs typeface="+mn-cs"/>
              </a:endParaRPr>
            </a:p>
          </p:txBody>
        </p:sp>
      </p:grpSp>
    </p:spTree>
    <p:extLst>
      <p:ext uri="{BB962C8B-B14F-4D97-AF65-F5344CB8AC3E}">
        <p14:creationId xmlns:p14="http://schemas.microsoft.com/office/powerpoint/2010/main" val="54051040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22" presetClass="entr" presetSubtype="4"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down)">
                                      <p:cBhvr>
                                        <p:cTn id="9" dur="500"/>
                                        <p:tgtEl>
                                          <p:spTgt spid="13"/>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hold" display="0">
                  <p:stCondLst>
                    <p:cond delay="indefinite"/>
                  </p:stCondLst>
                  <p:endCondLst>
                    <p:cond evt="onStopAudio" delay="0">
                      <p:tgtEl>
                        <p:sldTgt/>
                      </p:tgtEl>
                    </p:cond>
                  </p:endCondLst>
                </p:cTn>
                <p:tgtEl>
                  <p:spTgt spid="10"/>
                </p:tgtEl>
              </p:cMediaNode>
            </p:audio>
          </p:childTnLst>
        </p:cTn>
      </p:par>
    </p:tnLst>
    <p:bldLst>
      <p:bldP spid="4" grpId="0" animBg="1"/>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V="1">
            <a:off x="1505880" y="5098077"/>
            <a:ext cx="3700721" cy="2148"/>
          </a:xfrm>
          <a:prstGeom prst="line">
            <a:avLst/>
          </a:prstGeom>
          <a:ln w="9525">
            <a:gradFill>
              <a:gsLst>
                <a:gs pos="0">
                  <a:srgbClr val="FF0000"/>
                </a:gs>
                <a:gs pos="100000">
                  <a:srgbClr val="7030A0"/>
                </a:gs>
              </a:gsLst>
              <a:lin ang="18840000" scaled="1"/>
            </a:gradFill>
          </a:ln>
        </p:spPr>
        <p:style>
          <a:lnRef idx="1">
            <a:schemeClr val="accent1"/>
          </a:lnRef>
          <a:fillRef idx="0">
            <a:schemeClr val="accent1"/>
          </a:fillRef>
          <a:effectRef idx="0">
            <a:schemeClr val="accent1"/>
          </a:effectRef>
          <a:fontRef idx="minor">
            <a:schemeClr val="tx1"/>
          </a:fontRef>
        </p:style>
      </p:cxnSp>
      <p:sp>
        <p:nvSpPr>
          <p:cNvPr id="14" name="Subtitle 2"/>
          <p:cNvSpPr txBox="1"/>
          <p:nvPr/>
        </p:nvSpPr>
        <p:spPr>
          <a:xfrm>
            <a:off x="1361239" y="5300098"/>
            <a:ext cx="5299610" cy="631746"/>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defTabSz="543560">
              <a:lnSpc>
                <a:spcPct val="150000"/>
              </a:lnSpc>
            </a:pPr>
            <a:r>
              <a:rPr lang="zh-CN" altLang="en-US" sz="1200" dirty="0">
                <a:solidFill>
                  <a:schemeClr val="tx1">
                    <a:lumMod val="85000"/>
                    <a:lumOff val="15000"/>
                  </a:schemeClr>
                </a:solidFill>
                <a:latin typeface="方正黑体简体" panose="02010601030101010101" pitchFamily="2" charset="-122"/>
                <a:ea typeface="方正黑体简体" panose="02010601030101010101" pitchFamily="2" charset="-122"/>
                <a:cs typeface="Poppins Light" charset="0"/>
              </a:rPr>
              <a:t>点击此处输入相关文本内容点击此处输入相关文本内容点击此处输入相关文本内容点击此处输入相关文本内容</a:t>
            </a:r>
            <a:endParaRPr lang="en-US" sz="1200" dirty="0">
              <a:solidFill>
                <a:schemeClr val="tx1">
                  <a:lumMod val="85000"/>
                  <a:lumOff val="15000"/>
                </a:schemeClr>
              </a:solidFill>
              <a:latin typeface="方正黑体简体" panose="02010601030101010101" pitchFamily="2" charset="-122"/>
              <a:ea typeface="方正黑体简体" panose="02010601030101010101" pitchFamily="2" charset="-122"/>
              <a:cs typeface="Poppins Light" charset="0"/>
            </a:endParaRPr>
          </a:p>
        </p:txBody>
      </p:sp>
      <p:sp>
        <p:nvSpPr>
          <p:cNvPr id="15" name="Rectangle 14"/>
          <p:cNvSpPr/>
          <p:nvPr/>
        </p:nvSpPr>
        <p:spPr bwMode="auto">
          <a:xfrm>
            <a:off x="1505880" y="3284608"/>
            <a:ext cx="4127074" cy="1654299"/>
          </a:xfrm>
          <a:prstGeom prst="rect">
            <a:avLst/>
          </a:prstGeom>
          <a:noFill/>
          <a:ln>
            <a:noFill/>
          </a:ln>
        </p:spPr>
        <p:txBody>
          <a:bodyPr vert="horz" wrap="square" lIns="0" tIns="0" rIns="0" bIns="0" anchor="ctr" anchorCtr="0">
            <a:spAutoFit/>
          </a:bodyPr>
          <a:lstStyle/>
          <a:p>
            <a:pPr defTabSz="2286000">
              <a:lnSpc>
                <a:spcPts val="4250"/>
              </a:lnSpc>
            </a:pPr>
            <a:r>
              <a:rPr lang="en-US" sz="3600" b="1" spc="250" dirty="0">
                <a:gradFill>
                  <a:gsLst>
                    <a:gs pos="0">
                      <a:srgbClr val="FF0000">
                        <a:alpha val="63000"/>
                      </a:srgbClr>
                    </a:gs>
                    <a:gs pos="100000">
                      <a:srgbClr val="7030A0"/>
                    </a:gs>
                  </a:gsLst>
                  <a:lin ang="5400000" scaled="1"/>
                </a:gradFill>
                <a:latin typeface="Montserrat Semi" charset="0"/>
                <a:ea typeface="Montserrat Semi" charset="0"/>
                <a:cs typeface="Montserrat Semi" charset="0"/>
                <a:sym typeface="Bebas Neue" charset="0"/>
              </a:rPr>
              <a:t>OUR </a:t>
            </a:r>
          </a:p>
          <a:p>
            <a:pPr defTabSz="2286000">
              <a:lnSpc>
                <a:spcPts val="4250"/>
              </a:lnSpc>
            </a:pPr>
            <a:r>
              <a:rPr lang="en-US" sz="3600" b="1" spc="250" dirty="0">
                <a:gradFill>
                  <a:gsLst>
                    <a:gs pos="0">
                      <a:srgbClr val="FF0000">
                        <a:alpha val="63000"/>
                      </a:srgbClr>
                    </a:gs>
                    <a:gs pos="100000">
                      <a:srgbClr val="7030A0"/>
                    </a:gs>
                  </a:gsLst>
                  <a:lin ang="5400000" scaled="1"/>
                </a:gradFill>
                <a:latin typeface="Montserrat Semi" charset="0"/>
                <a:ea typeface="Montserrat Semi" charset="0"/>
                <a:cs typeface="Montserrat Semi" charset="0"/>
                <a:sym typeface="Bebas Neue" charset="0"/>
              </a:rPr>
              <a:t>FANTASTIC</a:t>
            </a:r>
          </a:p>
          <a:p>
            <a:pPr defTabSz="2286000">
              <a:lnSpc>
                <a:spcPts val="4250"/>
              </a:lnSpc>
            </a:pPr>
            <a:r>
              <a:rPr lang="en-US" sz="3600" b="1" spc="250" dirty="0">
                <a:gradFill>
                  <a:gsLst>
                    <a:gs pos="0">
                      <a:srgbClr val="FF0000">
                        <a:alpha val="63000"/>
                      </a:srgbClr>
                    </a:gs>
                    <a:gs pos="100000">
                      <a:srgbClr val="7030A0"/>
                    </a:gs>
                  </a:gsLst>
                  <a:lin ang="5400000" scaled="1"/>
                </a:gradFill>
                <a:latin typeface="Montserrat Semi" charset="0"/>
                <a:ea typeface="Montserrat Semi" charset="0"/>
                <a:cs typeface="Montserrat Semi" charset="0"/>
                <a:sym typeface="Bebas Neue" charset="0"/>
              </a:rPr>
              <a:t>SERVICES</a:t>
            </a:r>
          </a:p>
        </p:txBody>
      </p:sp>
      <p:pic>
        <p:nvPicPr>
          <p:cNvPr id="8" name="图片占位符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657707" y="346546"/>
            <a:ext cx="9802682" cy="4551658"/>
          </a:xfrm>
          <a:custGeom>
            <a:avLst/>
            <a:gdLst>
              <a:gd name="connsiteX0" fmla="*/ 16679500 w 24089813"/>
              <a:gd name="connsiteY0" fmla="*/ 3654731 h 9103316"/>
              <a:gd name="connsiteX1" fmla="*/ 16694426 w 24089813"/>
              <a:gd name="connsiteY1" fmla="*/ 3659045 h 9103316"/>
              <a:gd name="connsiteX2" fmla="*/ 16694334 w 24089813"/>
              <a:gd name="connsiteY2" fmla="*/ 3659054 h 9103316"/>
              <a:gd name="connsiteX3" fmla="*/ 16679500 w 24089813"/>
              <a:gd name="connsiteY3" fmla="*/ 3654731 h 9103316"/>
              <a:gd name="connsiteX4" fmla="*/ 9147575 w 24089813"/>
              <a:gd name="connsiteY4" fmla="*/ 3616609 h 9103316"/>
              <a:gd name="connsiteX5" fmla="*/ 9281613 w 24089813"/>
              <a:gd name="connsiteY5" fmla="*/ 3654731 h 9103316"/>
              <a:gd name="connsiteX6" fmla="*/ 9281613 w 24089813"/>
              <a:gd name="connsiteY6" fmla="*/ 3654731 h 9103316"/>
              <a:gd name="connsiteX7" fmla="*/ 9147575 w 24089813"/>
              <a:gd name="connsiteY7" fmla="*/ 3616609 h 9103316"/>
              <a:gd name="connsiteX8" fmla="*/ 1415209 w 24089813"/>
              <a:gd name="connsiteY8" fmla="*/ 3360828 h 9103316"/>
              <a:gd name="connsiteX9" fmla="*/ 1402912 w 24089813"/>
              <a:gd name="connsiteY9" fmla="*/ 3366976 h 9103316"/>
              <a:gd name="connsiteX10" fmla="*/ 1415209 w 24089813"/>
              <a:gd name="connsiteY10" fmla="*/ 3360828 h 9103316"/>
              <a:gd name="connsiteX11" fmla="*/ 8154207 w 24089813"/>
              <a:gd name="connsiteY11" fmla="*/ 2474410 h 9103316"/>
              <a:gd name="connsiteX12" fmla="*/ 8201934 w 24089813"/>
              <a:gd name="connsiteY12" fmla="*/ 2498793 h 9103316"/>
              <a:gd name="connsiteX13" fmla="*/ 8154207 w 24089813"/>
              <a:gd name="connsiteY13" fmla="*/ 2474410 h 9103316"/>
              <a:gd name="connsiteX14" fmla="*/ 8107862 w 24089813"/>
              <a:gd name="connsiteY14" fmla="*/ 1708621 h 9103316"/>
              <a:gd name="connsiteX15" fmla="*/ 8111345 w 24089813"/>
              <a:gd name="connsiteY15" fmla="*/ 1708706 h 9103316"/>
              <a:gd name="connsiteX16" fmla="*/ 8086342 w 24089813"/>
              <a:gd name="connsiteY16" fmla="*/ 1711772 h 9103316"/>
              <a:gd name="connsiteX17" fmla="*/ 8107862 w 24089813"/>
              <a:gd name="connsiteY17" fmla="*/ 1708621 h 9103316"/>
              <a:gd name="connsiteX18" fmla="*/ 11352431 w 24089813"/>
              <a:gd name="connsiteY18" fmla="*/ 0 h 9103316"/>
              <a:gd name="connsiteX19" fmla="*/ 11588534 w 24089813"/>
              <a:gd name="connsiteY19" fmla="*/ 76243 h 9103316"/>
              <a:gd name="connsiteX20" fmla="*/ 11844312 w 24089813"/>
              <a:gd name="connsiteY20" fmla="*/ 134040 h 9103316"/>
              <a:gd name="connsiteX21" fmla="*/ 11978349 w 24089813"/>
              <a:gd name="connsiteY21" fmla="*/ 217661 h 9103316"/>
              <a:gd name="connsiteX22" fmla="*/ 12136981 w 24089813"/>
              <a:gd name="connsiteY22" fmla="*/ 236107 h 9103316"/>
              <a:gd name="connsiteX23" fmla="*/ 12666983 w 24089813"/>
              <a:gd name="connsiteY23" fmla="*/ 530010 h 9103316"/>
              <a:gd name="connsiteX24" fmla="*/ 13178539 w 24089813"/>
              <a:gd name="connsiteY24" fmla="*/ 843589 h 9103316"/>
              <a:gd name="connsiteX25" fmla="*/ 16015461 w 24089813"/>
              <a:gd name="connsiteY25" fmla="*/ 2555360 h 9103316"/>
              <a:gd name="connsiteX26" fmla="*/ 16699176 w 24089813"/>
              <a:gd name="connsiteY26" fmla="*/ 2811142 h 9103316"/>
              <a:gd name="connsiteX27" fmla="*/ 17114816 w 24089813"/>
              <a:gd name="connsiteY27" fmla="*/ 2926736 h 9103316"/>
              <a:gd name="connsiteX28" fmla="*/ 18021106 w 24089813"/>
              <a:gd name="connsiteY28" fmla="*/ 3066924 h 9103316"/>
              <a:gd name="connsiteX29" fmla="*/ 18156372 w 24089813"/>
              <a:gd name="connsiteY29" fmla="*/ 3105045 h 9103316"/>
              <a:gd name="connsiteX30" fmla="*/ 18136698 w 24089813"/>
              <a:gd name="connsiteY30" fmla="*/ 3143167 h 9103316"/>
              <a:gd name="connsiteX31" fmla="*/ 18864682 w 24089813"/>
              <a:gd name="connsiteY31" fmla="*/ 3245234 h 9103316"/>
              <a:gd name="connsiteX32" fmla="*/ 19299996 w 24089813"/>
              <a:gd name="connsiteY32" fmla="*/ 3341152 h 9103316"/>
              <a:gd name="connsiteX33" fmla="*/ 19497978 w 24089813"/>
              <a:gd name="connsiteY33" fmla="*/ 3360828 h 9103316"/>
              <a:gd name="connsiteX34" fmla="*/ 19452478 w 24089813"/>
              <a:gd name="connsiteY34" fmla="*/ 3380503 h 9103316"/>
              <a:gd name="connsiteX35" fmla="*/ 19414358 w 24089813"/>
              <a:gd name="connsiteY35" fmla="*/ 3380503 h 9103316"/>
              <a:gd name="connsiteX36" fmla="*/ 19452478 w 24089813"/>
              <a:gd name="connsiteY36" fmla="*/ 3380503 h 9103316"/>
              <a:gd name="connsiteX37" fmla="*/ 19504126 w 24089813"/>
              <a:gd name="connsiteY37" fmla="*/ 3437070 h 9103316"/>
              <a:gd name="connsiteX38" fmla="*/ 19485534 w 24089813"/>
              <a:gd name="connsiteY38" fmla="*/ 3431905 h 9103316"/>
              <a:gd name="connsiteX39" fmla="*/ 19459858 w 24089813"/>
              <a:gd name="connsiteY39" fmla="*/ 3418624 h 9103316"/>
              <a:gd name="connsiteX40" fmla="*/ 19479226 w 24089813"/>
              <a:gd name="connsiteY40" fmla="*/ 3430153 h 9103316"/>
              <a:gd name="connsiteX41" fmla="*/ 19485534 w 24089813"/>
              <a:gd name="connsiteY41" fmla="*/ 3431905 h 9103316"/>
              <a:gd name="connsiteX42" fmla="*/ 19486604 w 24089813"/>
              <a:gd name="connsiteY42" fmla="*/ 3432459 h 9103316"/>
              <a:gd name="connsiteX43" fmla="*/ 19504126 w 24089813"/>
              <a:gd name="connsiteY43" fmla="*/ 3437070 h 9103316"/>
              <a:gd name="connsiteX44" fmla="*/ 20085776 w 24089813"/>
              <a:gd name="connsiteY44" fmla="*/ 3482570 h 9103316"/>
              <a:gd name="connsiteX45" fmla="*/ 21702834 w 24089813"/>
              <a:gd name="connsiteY45" fmla="*/ 3462894 h 9103316"/>
              <a:gd name="connsiteX46" fmla="*/ 21836872 w 24089813"/>
              <a:gd name="connsiteY46" fmla="*/ 3482570 h 9103316"/>
              <a:gd name="connsiteX47" fmla="*/ 21715130 w 24089813"/>
              <a:gd name="connsiteY47" fmla="*/ 3532988 h 9103316"/>
              <a:gd name="connsiteX48" fmla="*/ 20973620 w 24089813"/>
              <a:gd name="connsiteY48" fmla="*/ 3558812 h 9103316"/>
              <a:gd name="connsiteX49" fmla="*/ 19791876 w 24089813"/>
              <a:gd name="connsiteY49" fmla="*/ 3539137 h 9103316"/>
              <a:gd name="connsiteX50" fmla="*/ 19434034 w 24089813"/>
              <a:gd name="connsiteY50" fmla="*/ 3520691 h 9103316"/>
              <a:gd name="connsiteX51" fmla="*/ 19536098 w 24089813"/>
              <a:gd name="connsiteY51" fmla="*/ 3578488 h 9103316"/>
              <a:gd name="connsiteX52" fmla="*/ 20009534 w 24089813"/>
              <a:gd name="connsiteY52" fmla="*/ 3616609 h 9103316"/>
              <a:gd name="connsiteX53" fmla="*/ 20341554 w 24089813"/>
              <a:gd name="connsiteY53" fmla="*/ 3635055 h 9103316"/>
              <a:gd name="connsiteX54" fmla="*/ 20851880 w 24089813"/>
              <a:gd name="connsiteY54" fmla="*/ 3654731 h 9103316"/>
              <a:gd name="connsiteX55" fmla="*/ 21145778 w 24089813"/>
              <a:gd name="connsiteY55" fmla="*/ 3680555 h 9103316"/>
              <a:gd name="connsiteX56" fmla="*/ 20417796 w 24089813"/>
              <a:gd name="connsiteY56" fmla="*/ 3680555 h 9103316"/>
              <a:gd name="connsiteX57" fmla="*/ 20379674 w 24089813"/>
              <a:gd name="connsiteY57" fmla="*/ 3718676 h 9103316"/>
              <a:gd name="connsiteX58" fmla="*/ 20085776 w 24089813"/>
              <a:gd name="connsiteY58" fmla="*/ 3756798 h 9103316"/>
              <a:gd name="connsiteX59" fmla="*/ 19925914 w 24089813"/>
              <a:gd name="connsiteY59" fmla="*/ 3814595 h 9103316"/>
              <a:gd name="connsiteX60" fmla="*/ 19734080 w 24089813"/>
              <a:gd name="connsiteY60" fmla="*/ 3814595 h 9103316"/>
              <a:gd name="connsiteX61" fmla="*/ 19714406 w 24089813"/>
              <a:gd name="connsiteY61" fmla="*/ 3890837 h 9103316"/>
              <a:gd name="connsiteX62" fmla="*/ 18967976 w 24089813"/>
              <a:gd name="connsiteY62" fmla="*/ 3852716 h 9103316"/>
              <a:gd name="connsiteX63" fmla="*/ 18808114 w 24089813"/>
              <a:gd name="connsiteY63" fmla="*/ 3890837 h 9103316"/>
              <a:gd name="connsiteX64" fmla="*/ 19414358 w 24089813"/>
              <a:gd name="connsiteY64" fmla="*/ 3974458 h 9103316"/>
              <a:gd name="connsiteX65" fmla="*/ 19925914 w 24089813"/>
              <a:gd name="connsiteY65" fmla="*/ 4012579 h 9103316"/>
              <a:gd name="connsiteX66" fmla="*/ 19612340 w 24089813"/>
              <a:gd name="connsiteY66" fmla="*/ 4050701 h 9103316"/>
              <a:gd name="connsiteX67" fmla="*/ 19434034 w 24089813"/>
              <a:gd name="connsiteY67" fmla="*/ 4108498 h 9103316"/>
              <a:gd name="connsiteX68" fmla="*/ 18986422 w 24089813"/>
              <a:gd name="connsiteY68" fmla="*/ 4088822 h 9103316"/>
              <a:gd name="connsiteX69" fmla="*/ 19555774 w 24089813"/>
              <a:gd name="connsiteY69" fmla="*/ 4146619 h 9103316"/>
              <a:gd name="connsiteX70" fmla="*/ 20597332 w 24089813"/>
              <a:gd name="connsiteY70" fmla="*/ 4210565 h 9103316"/>
              <a:gd name="connsiteX71" fmla="*/ 22194714 w 24089813"/>
              <a:gd name="connsiteY71" fmla="*/ 4248686 h 9103316"/>
              <a:gd name="connsiteX72" fmla="*/ 22526734 w 24089813"/>
              <a:gd name="connsiteY72" fmla="*/ 4248686 h 9103316"/>
              <a:gd name="connsiteX73" fmla="*/ 22290632 w 24089813"/>
              <a:gd name="connsiteY73" fmla="*/ 4286807 h 9103316"/>
              <a:gd name="connsiteX74" fmla="*/ 21229398 w 24089813"/>
              <a:gd name="connsiteY74" fmla="*/ 4364280 h 9103316"/>
              <a:gd name="connsiteX75" fmla="*/ 21107658 w 24089813"/>
              <a:gd name="connsiteY75" fmla="*/ 4364280 h 9103316"/>
              <a:gd name="connsiteX76" fmla="*/ 20935500 w 24089813"/>
              <a:gd name="connsiteY76" fmla="*/ 4364280 h 9103316"/>
              <a:gd name="connsiteX77" fmla="*/ 21107658 w 24089813"/>
              <a:gd name="connsiteY77" fmla="*/ 4364280 h 9103316"/>
              <a:gd name="connsiteX78" fmla="*/ 21229398 w 24089813"/>
              <a:gd name="connsiteY78" fmla="*/ 4364280 h 9103316"/>
              <a:gd name="connsiteX79" fmla="*/ 21542972 w 24089813"/>
              <a:gd name="connsiteY79" fmla="*/ 4364280 h 9103316"/>
              <a:gd name="connsiteX80" fmla="*/ 22366872 w 24089813"/>
              <a:gd name="connsiteY80" fmla="*/ 4344604 h 9103316"/>
              <a:gd name="connsiteX81" fmla="*/ 22960820 w 24089813"/>
              <a:gd name="connsiteY81" fmla="*/ 4306483 h 9103316"/>
              <a:gd name="connsiteX82" fmla="*/ 22705042 w 24089813"/>
              <a:gd name="connsiteY82" fmla="*/ 4364280 h 9103316"/>
              <a:gd name="connsiteX83" fmla="*/ 22960820 w 24089813"/>
              <a:gd name="connsiteY83" fmla="*/ 4428225 h 9103316"/>
              <a:gd name="connsiteX84" fmla="*/ 22762838 w 24089813"/>
              <a:gd name="connsiteY84" fmla="*/ 4466346 h 9103316"/>
              <a:gd name="connsiteX85" fmla="*/ 22724716 w 24089813"/>
              <a:gd name="connsiteY85" fmla="*/ 4504468 h 9103316"/>
              <a:gd name="connsiteX86" fmla="*/ 22015178 w 24089813"/>
              <a:gd name="connsiteY86" fmla="*/ 4579481 h 9103316"/>
              <a:gd name="connsiteX87" fmla="*/ 22015178 w 24089813"/>
              <a:gd name="connsiteY87" fmla="*/ 4579481 h 9103316"/>
              <a:gd name="connsiteX88" fmla="*/ 22270956 w 24089813"/>
              <a:gd name="connsiteY88" fmla="*/ 4579481 h 9103316"/>
              <a:gd name="connsiteX89" fmla="*/ 21913112 w 24089813"/>
              <a:gd name="connsiteY89" fmla="*/ 4663102 h 9103316"/>
              <a:gd name="connsiteX90" fmla="*/ 21191278 w 24089813"/>
              <a:gd name="connsiteY90" fmla="*/ 4701223 h 9103316"/>
              <a:gd name="connsiteX91" fmla="*/ 20341554 w 24089813"/>
              <a:gd name="connsiteY91" fmla="*/ 4720899 h 9103316"/>
              <a:gd name="connsiteX92" fmla="*/ 20679722 w 24089813"/>
              <a:gd name="connsiteY92" fmla="*/ 4759021 h 9103316"/>
              <a:gd name="connsiteX93" fmla="*/ 22328752 w 24089813"/>
              <a:gd name="connsiteY93" fmla="*/ 4759021 h 9103316"/>
              <a:gd name="connsiteX94" fmla="*/ 22980494 w 24089813"/>
              <a:gd name="connsiteY94" fmla="*/ 4739345 h 9103316"/>
              <a:gd name="connsiteX95" fmla="*/ 22666920 w 24089813"/>
              <a:gd name="connsiteY95" fmla="*/ 4797141 h 9103316"/>
              <a:gd name="connsiteX96" fmla="*/ 22922698 w 24089813"/>
              <a:gd name="connsiteY96" fmla="*/ 4797141 h 9103316"/>
              <a:gd name="connsiteX97" fmla="*/ 22878430 w 24089813"/>
              <a:gd name="connsiteY97" fmla="*/ 4854938 h 9103316"/>
              <a:gd name="connsiteX98" fmla="*/ 22980494 w 24089813"/>
              <a:gd name="connsiteY98" fmla="*/ 4854938 h 9103316"/>
              <a:gd name="connsiteX99" fmla="*/ 22724716 w 24089813"/>
              <a:gd name="connsiteY99" fmla="*/ 4937330 h 9103316"/>
              <a:gd name="connsiteX100" fmla="*/ 21031416 w 24089813"/>
              <a:gd name="connsiteY100" fmla="*/ 5071369 h 9103316"/>
              <a:gd name="connsiteX101" fmla="*/ 20207516 w 24089813"/>
              <a:gd name="connsiteY101" fmla="*/ 5071369 h 9103316"/>
              <a:gd name="connsiteX102" fmla="*/ 20679722 w 24089813"/>
              <a:gd name="connsiteY102" fmla="*/ 5091045 h 9103316"/>
              <a:gd name="connsiteX103" fmla="*/ 21325316 w 24089813"/>
              <a:gd name="connsiteY103" fmla="*/ 5109491 h 9103316"/>
              <a:gd name="connsiteX104" fmla="*/ 22641096 w 24089813"/>
              <a:gd name="connsiteY104" fmla="*/ 5129166 h 9103316"/>
              <a:gd name="connsiteX105" fmla="*/ 22942374 w 24089813"/>
              <a:gd name="connsiteY105" fmla="*/ 5091045 h 9103316"/>
              <a:gd name="connsiteX106" fmla="*/ 22724716 w 24089813"/>
              <a:gd name="connsiteY106" fmla="*/ 5148842 h 9103316"/>
              <a:gd name="connsiteX107" fmla="*/ 22213160 w 24089813"/>
              <a:gd name="connsiteY107" fmla="*/ 5231233 h 9103316"/>
              <a:gd name="connsiteX108" fmla="*/ 22034854 w 24089813"/>
              <a:gd name="connsiteY108" fmla="*/ 5289030 h 9103316"/>
              <a:gd name="connsiteX109" fmla="*/ 22980494 w 24089813"/>
              <a:gd name="connsiteY109" fmla="*/ 5231233 h 9103316"/>
              <a:gd name="connsiteX110" fmla="*/ 23178476 w 24089813"/>
              <a:gd name="connsiteY110" fmla="*/ 5269354 h 9103316"/>
              <a:gd name="connsiteX111" fmla="*/ 22922698 w 24089813"/>
              <a:gd name="connsiteY111" fmla="*/ 5327152 h 9103316"/>
              <a:gd name="connsiteX112" fmla="*/ 21427380 w 24089813"/>
              <a:gd name="connsiteY112" fmla="*/ 5467339 h 9103316"/>
              <a:gd name="connsiteX113" fmla="*/ 20955174 w 24089813"/>
              <a:gd name="connsiteY113" fmla="*/ 5525136 h 9103316"/>
              <a:gd name="connsiteX114" fmla="*/ 20635452 w 24089813"/>
              <a:gd name="connsiteY114" fmla="*/ 5525136 h 9103316"/>
              <a:gd name="connsiteX115" fmla="*/ 21049862 w 24089813"/>
              <a:gd name="connsiteY115" fmla="*/ 5544812 h 9103316"/>
              <a:gd name="connsiteX116" fmla="*/ 21503622 w 24089813"/>
              <a:gd name="connsiteY116" fmla="*/ 5544812 h 9103316"/>
              <a:gd name="connsiteX117" fmla="*/ 21447056 w 24089813"/>
              <a:gd name="connsiteY117" fmla="*/ 5621054 h 9103316"/>
              <a:gd name="connsiteX118" fmla="*/ 20481740 w 24089813"/>
              <a:gd name="connsiteY118" fmla="*/ 5666554 h 9103316"/>
              <a:gd name="connsiteX119" fmla="*/ 19536098 w 24089813"/>
              <a:gd name="connsiteY119" fmla="*/ 5640730 h 9103316"/>
              <a:gd name="connsiteX120" fmla="*/ 19338116 w 24089813"/>
              <a:gd name="connsiteY120" fmla="*/ 5621054 h 9103316"/>
              <a:gd name="connsiteX121" fmla="*/ 19516424 w 24089813"/>
              <a:gd name="connsiteY121" fmla="*/ 5666554 h 9103316"/>
              <a:gd name="connsiteX122" fmla="*/ 21383112 w 24089813"/>
              <a:gd name="connsiteY122" fmla="*/ 5685000 h 9103316"/>
              <a:gd name="connsiteX123" fmla="*/ 22213160 w 24089813"/>
              <a:gd name="connsiteY123" fmla="*/ 5685000 h 9103316"/>
              <a:gd name="connsiteX124" fmla="*/ 22564854 w 24089813"/>
              <a:gd name="connsiteY124" fmla="*/ 5640730 h 9103316"/>
              <a:gd name="connsiteX125" fmla="*/ 22641096 w 24089813"/>
              <a:gd name="connsiteY125" fmla="*/ 5704675 h 9103316"/>
              <a:gd name="connsiteX126" fmla="*/ 22820634 w 24089813"/>
              <a:gd name="connsiteY126" fmla="*/ 5704675 h 9103316"/>
              <a:gd name="connsiteX127" fmla="*/ 22762838 w 24089813"/>
              <a:gd name="connsiteY127" fmla="*/ 5742797 h 9103316"/>
              <a:gd name="connsiteX128" fmla="*/ 22896874 w 24089813"/>
              <a:gd name="connsiteY128" fmla="*/ 5819039 h 9103316"/>
              <a:gd name="connsiteX129" fmla="*/ 23132978 w 24089813"/>
              <a:gd name="connsiteY129" fmla="*/ 5800594 h 9103316"/>
              <a:gd name="connsiteX130" fmla="*/ 23188142 w 24089813"/>
              <a:gd name="connsiteY130" fmla="*/ 5825322 h 9103316"/>
              <a:gd name="connsiteX131" fmla="*/ 23204262 w 24089813"/>
              <a:gd name="connsiteY131" fmla="*/ 5832909 h 9103316"/>
              <a:gd name="connsiteX132" fmla="*/ 23203672 w 24089813"/>
              <a:gd name="connsiteY132" fmla="*/ 5833140 h 9103316"/>
              <a:gd name="connsiteX133" fmla="*/ 23216598 w 24089813"/>
              <a:gd name="connsiteY133" fmla="*/ 5838715 h 9103316"/>
              <a:gd name="connsiteX134" fmla="*/ 23204262 w 24089813"/>
              <a:gd name="connsiteY134" fmla="*/ 5832909 h 9103316"/>
              <a:gd name="connsiteX135" fmla="*/ 23209104 w 24089813"/>
              <a:gd name="connsiteY135" fmla="*/ 5831010 h 9103316"/>
              <a:gd name="connsiteX136" fmla="*/ 23312514 w 24089813"/>
              <a:gd name="connsiteY136" fmla="*/ 5876836 h 9103316"/>
              <a:gd name="connsiteX137" fmla="*/ 23196922 w 24089813"/>
              <a:gd name="connsiteY137" fmla="*/ 5876836 h 9103316"/>
              <a:gd name="connsiteX138" fmla="*/ 22960820 w 24089813"/>
              <a:gd name="connsiteY138" fmla="*/ 5960457 h 9103316"/>
              <a:gd name="connsiteX139" fmla="*/ 22744392 w 24089813"/>
              <a:gd name="connsiteY139" fmla="*/ 6036700 h 9103316"/>
              <a:gd name="connsiteX140" fmla="*/ 22820634 w 24089813"/>
              <a:gd name="connsiteY140" fmla="*/ 6055146 h 9103316"/>
              <a:gd name="connsiteX141" fmla="*/ 22053298 w 24089813"/>
              <a:gd name="connsiteY141" fmla="*/ 6158442 h 9103316"/>
              <a:gd name="connsiteX142" fmla="*/ 22328752 w 24089813"/>
              <a:gd name="connsiteY142" fmla="*/ 6158442 h 9103316"/>
              <a:gd name="connsiteX143" fmla="*/ 22366872 w 24089813"/>
              <a:gd name="connsiteY143" fmla="*/ 6196564 h 9103316"/>
              <a:gd name="connsiteX144" fmla="*/ 23037060 w 24089813"/>
              <a:gd name="connsiteY144" fmla="*/ 6158442 h 9103316"/>
              <a:gd name="connsiteX145" fmla="*/ 22922698 w 24089813"/>
              <a:gd name="connsiteY145" fmla="*/ 6176888 h 9103316"/>
              <a:gd name="connsiteX146" fmla="*/ 22213160 w 24089813"/>
              <a:gd name="connsiteY146" fmla="*/ 6272806 h 9103316"/>
              <a:gd name="connsiteX147" fmla="*/ 22468938 w 24089813"/>
              <a:gd name="connsiteY147" fmla="*/ 6310928 h 9103316"/>
              <a:gd name="connsiteX148" fmla="*/ 22724716 w 24089813"/>
              <a:gd name="connsiteY148" fmla="*/ 6310928 h 9103316"/>
              <a:gd name="connsiteX149" fmla="*/ 23018616 w 24089813"/>
              <a:gd name="connsiteY149" fmla="*/ 6330603 h 9103316"/>
              <a:gd name="connsiteX150" fmla="*/ 21874992 w 24089813"/>
              <a:gd name="connsiteY150" fmla="*/ 6528588 h 9103316"/>
              <a:gd name="connsiteX151" fmla="*/ 21401556 w 24089813"/>
              <a:gd name="connsiteY151" fmla="*/ 6566710 h 9103316"/>
              <a:gd name="connsiteX152" fmla="*/ 21389260 w 24089813"/>
              <a:gd name="connsiteY152" fmla="*/ 6624507 h 9103316"/>
              <a:gd name="connsiteX153" fmla="*/ 21344990 w 24089813"/>
              <a:gd name="connsiteY153" fmla="*/ 6604831 h 9103316"/>
              <a:gd name="connsiteX154" fmla="*/ 21389260 w 24089813"/>
              <a:gd name="connsiteY154" fmla="*/ 6624507 h 9103316"/>
              <a:gd name="connsiteX155" fmla="*/ 21797520 w 24089813"/>
              <a:gd name="connsiteY155" fmla="*/ 6604831 h 9103316"/>
              <a:gd name="connsiteX156" fmla="*/ 22347198 w 24089813"/>
              <a:gd name="connsiteY156" fmla="*/ 6566710 h 9103316"/>
              <a:gd name="connsiteX157" fmla="*/ 23132978 w 24089813"/>
              <a:gd name="connsiteY157" fmla="*/ 6528588 h 9103316"/>
              <a:gd name="connsiteX158" fmla="*/ 22878430 w 24089813"/>
              <a:gd name="connsiteY158" fmla="*/ 6604831 h 9103316"/>
              <a:gd name="connsiteX159" fmla="*/ 22251280 w 24089813"/>
              <a:gd name="connsiteY159" fmla="*/ 6688452 h 9103316"/>
              <a:gd name="connsiteX160" fmla="*/ 21919262 w 24089813"/>
              <a:gd name="connsiteY160" fmla="*/ 6706898 h 9103316"/>
              <a:gd name="connsiteX161" fmla="*/ 22091420 w 24089813"/>
              <a:gd name="connsiteY161" fmla="*/ 6764695 h 9103316"/>
              <a:gd name="connsiteX162" fmla="*/ 21049862 w 24089813"/>
              <a:gd name="connsiteY162" fmla="*/ 6822492 h 9103316"/>
              <a:gd name="connsiteX163" fmla="*/ 20935500 w 24089813"/>
              <a:gd name="connsiteY163" fmla="*/ 6860613 h 9103316"/>
              <a:gd name="connsiteX164" fmla="*/ 20283758 w 24089813"/>
              <a:gd name="connsiteY164" fmla="*/ 6880289 h 9103316"/>
              <a:gd name="connsiteX165" fmla="*/ 20597332 w 24089813"/>
              <a:gd name="connsiteY165" fmla="*/ 6906113 h 9103316"/>
              <a:gd name="connsiteX166" fmla="*/ 20955174 w 24089813"/>
              <a:gd name="connsiteY166" fmla="*/ 6924559 h 9103316"/>
              <a:gd name="connsiteX167" fmla="*/ 20597332 w 24089813"/>
              <a:gd name="connsiteY167" fmla="*/ 6924559 h 9103316"/>
              <a:gd name="connsiteX168" fmla="*/ 19989858 w 24089813"/>
              <a:gd name="connsiteY168" fmla="*/ 6944234 h 9103316"/>
              <a:gd name="connsiteX169" fmla="*/ 20557982 w 24089813"/>
              <a:gd name="connsiteY169" fmla="*/ 6962680 h 9103316"/>
              <a:gd name="connsiteX170" fmla="*/ 20367378 w 24089813"/>
              <a:gd name="connsiteY170" fmla="*/ 6982355 h 9103316"/>
              <a:gd name="connsiteX171" fmla="*/ 20775638 w 24089813"/>
              <a:gd name="connsiteY171" fmla="*/ 7000801 h 9103316"/>
              <a:gd name="connsiteX172" fmla="*/ 21465502 w 24089813"/>
              <a:gd name="connsiteY172" fmla="*/ 7020476 h 9103316"/>
              <a:gd name="connsiteX173" fmla="*/ 22507058 w 24089813"/>
              <a:gd name="connsiteY173" fmla="*/ 6956531 h 9103316"/>
              <a:gd name="connsiteX174" fmla="*/ 22449262 w 24089813"/>
              <a:gd name="connsiteY174" fmla="*/ 7000801 h 9103316"/>
              <a:gd name="connsiteX175" fmla="*/ 22213160 w 24089813"/>
              <a:gd name="connsiteY175" fmla="*/ 7078274 h 9103316"/>
              <a:gd name="connsiteX176" fmla="*/ 22584530 w 24089813"/>
              <a:gd name="connsiteY176" fmla="*/ 7116394 h 9103316"/>
              <a:gd name="connsiteX177" fmla="*/ 22449262 w 24089813"/>
              <a:gd name="connsiteY177" fmla="*/ 7142219 h 9103316"/>
              <a:gd name="connsiteX178" fmla="*/ 22290632 w 24089813"/>
              <a:gd name="connsiteY178" fmla="*/ 7180340 h 9103316"/>
              <a:gd name="connsiteX179" fmla="*/ 22820634 w 24089813"/>
              <a:gd name="connsiteY179" fmla="*/ 7116394 h 9103316"/>
              <a:gd name="connsiteX180" fmla="*/ 23236272 w 24089813"/>
              <a:gd name="connsiteY180" fmla="*/ 7096719 h 9103316"/>
              <a:gd name="connsiteX181" fmla="*/ 22910402 w 24089813"/>
              <a:gd name="connsiteY181" fmla="*/ 7180340 h 9103316"/>
              <a:gd name="connsiteX182" fmla="*/ 22858754 w 24089813"/>
              <a:gd name="connsiteY182" fmla="*/ 7180340 h 9103316"/>
              <a:gd name="connsiteX183" fmla="*/ 22910402 w 24089813"/>
              <a:gd name="connsiteY183" fmla="*/ 7180340 h 9103316"/>
              <a:gd name="connsiteX184" fmla="*/ 22960820 w 24089813"/>
              <a:gd name="connsiteY184" fmla="*/ 7198786 h 9103316"/>
              <a:gd name="connsiteX185" fmla="*/ 22800958 w 24089813"/>
              <a:gd name="connsiteY185" fmla="*/ 7218462 h 9103316"/>
              <a:gd name="connsiteX186" fmla="*/ 22800958 w 24089813"/>
              <a:gd name="connsiteY186" fmla="*/ 7218462 h 9103316"/>
              <a:gd name="connsiteX187" fmla="*/ 22622650 w 24089813"/>
              <a:gd name="connsiteY187" fmla="*/ 7238137 h 9103316"/>
              <a:gd name="connsiteX188" fmla="*/ 22488614 w 24089813"/>
              <a:gd name="connsiteY188" fmla="*/ 7276258 h 9103316"/>
              <a:gd name="connsiteX189" fmla="*/ 23037060 w 24089813"/>
              <a:gd name="connsiteY189" fmla="*/ 7218462 h 9103316"/>
              <a:gd name="connsiteX190" fmla="*/ 23312514 w 24089813"/>
              <a:gd name="connsiteY190" fmla="*/ 7256583 h 9103316"/>
              <a:gd name="connsiteX191" fmla="*/ 23606412 w 24089813"/>
              <a:gd name="connsiteY191" fmla="*/ 7256583 h 9103316"/>
              <a:gd name="connsiteX192" fmla="*/ 22922698 w 24089813"/>
              <a:gd name="connsiteY192" fmla="*/ 7372176 h 9103316"/>
              <a:gd name="connsiteX193" fmla="*/ 22072974 w 24089813"/>
              <a:gd name="connsiteY193" fmla="*/ 7454568 h 9103316"/>
              <a:gd name="connsiteX194" fmla="*/ 22034854 w 24089813"/>
              <a:gd name="connsiteY194" fmla="*/ 7493919 h 9103316"/>
              <a:gd name="connsiteX195" fmla="*/ 21702834 w 24089813"/>
              <a:gd name="connsiteY195" fmla="*/ 7532040 h 9103316"/>
              <a:gd name="connsiteX196" fmla="*/ 21779076 w 24089813"/>
              <a:gd name="connsiteY196" fmla="*/ 7550486 h 9103316"/>
              <a:gd name="connsiteX197" fmla="*/ 22386548 w 24089813"/>
              <a:gd name="connsiteY197" fmla="*/ 7532040 h 9103316"/>
              <a:gd name="connsiteX198" fmla="*/ 22507058 w 24089813"/>
              <a:gd name="connsiteY198" fmla="*/ 7493919 h 9103316"/>
              <a:gd name="connsiteX199" fmla="*/ 22468938 w 24089813"/>
              <a:gd name="connsiteY199" fmla="*/ 7550486 h 9103316"/>
              <a:gd name="connsiteX200" fmla="*/ 22820634 w 24089813"/>
              <a:gd name="connsiteY200" fmla="*/ 7532040 h 9103316"/>
              <a:gd name="connsiteX201" fmla="*/ 23178476 w 24089813"/>
              <a:gd name="connsiteY201" fmla="*/ 7493919 h 9103316"/>
              <a:gd name="connsiteX202" fmla="*/ 22724716 w 24089813"/>
              <a:gd name="connsiteY202" fmla="*/ 7550486 h 9103316"/>
              <a:gd name="connsiteX203" fmla="*/ 22347198 w 24089813"/>
              <a:gd name="connsiteY203" fmla="*/ 7634107 h 9103316"/>
              <a:gd name="connsiteX204" fmla="*/ 23216598 w 24089813"/>
              <a:gd name="connsiteY204" fmla="*/ 7532040 h 9103316"/>
              <a:gd name="connsiteX205" fmla="*/ 23824070 w 24089813"/>
              <a:gd name="connsiteY205" fmla="*/ 7493919 h 9103316"/>
              <a:gd name="connsiteX206" fmla="*/ 23862190 w 24089813"/>
              <a:gd name="connsiteY206" fmla="*/ 7532040 h 9103316"/>
              <a:gd name="connsiteX207" fmla="*/ 23964256 w 24089813"/>
              <a:gd name="connsiteY207" fmla="*/ 7532040 h 9103316"/>
              <a:gd name="connsiteX208" fmla="*/ 23568292 w 24089813"/>
              <a:gd name="connsiteY208" fmla="*/ 7608283 h 9103316"/>
              <a:gd name="connsiteX209" fmla="*/ 23746598 w 24089813"/>
              <a:gd name="connsiteY209" fmla="*/ 7608283 h 9103316"/>
              <a:gd name="connsiteX210" fmla="*/ 23784720 w 24089813"/>
              <a:gd name="connsiteY210" fmla="*/ 7652553 h 9103316"/>
              <a:gd name="connsiteX211" fmla="*/ 23880636 w 24089813"/>
              <a:gd name="connsiteY211" fmla="*/ 7690674 h 9103316"/>
              <a:gd name="connsiteX212" fmla="*/ 23472376 w 24089813"/>
              <a:gd name="connsiteY212" fmla="*/ 7748472 h 9103316"/>
              <a:gd name="connsiteX213" fmla="*/ 23350634 w 24089813"/>
              <a:gd name="connsiteY213" fmla="*/ 7806268 h 9103316"/>
              <a:gd name="connsiteX214" fmla="*/ 22744392 w 24089813"/>
              <a:gd name="connsiteY214" fmla="*/ 7889889 h 9103316"/>
              <a:gd name="connsiteX215" fmla="*/ 22091420 w 24089813"/>
              <a:gd name="connsiteY215" fmla="*/ 7946456 h 9103316"/>
              <a:gd name="connsiteX216" fmla="*/ 22290632 w 24089813"/>
              <a:gd name="connsiteY216" fmla="*/ 7966132 h 9103316"/>
              <a:gd name="connsiteX217" fmla="*/ 23842516 w 24089813"/>
              <a:gd name="connsiteY217" fmla="*/ 7806268 h 9103316"/>
              <a:gd name="connsiteX218" fmla="*/ 24060172 w 24089813"/>
              <a:gd name="connsiteY218" fmla="*/ 7825944 h 9103316"/>
              <a:gd name="connsiteX219" fmla="*/ 23926136 w 24089813"/>
              <a:gd name="connsiteY219" fmla="*/ 7864065 h 9103316"/>
              <a:gd name="connsiteX220" fmla="*/ 21919262 w 24089813"/>
              <a:gd name="connsiteY220" fmla="*/ 8119847 h 9103316"/>
              <a:gd name="connsiteX221" fmla="*/ 21919262 w 24089813"/>
              <a:gd name="connsiteY221" fmla="*/ 8119847 h 9103316"/>
              <a:gd name="connsiteX222" fmla="*/ 22386548 w 24089813"/>
              <a:gd name="connsiteY222" fmla="*/ 8100172 h 9103316"/>
              <a:gd name="connsiteX223" fmla="*/ 22328752 w 24089813"/>
              <a:gd name="connsiteY223" fmla="*/ 8119847 h 9103316"/>
              <a:gd name="connsiteX224" fmla="*/ 22526734 w 24089813"/>
              <a:gd name="connsiteY224" fmla="*/ 8144442 h 9103316"/>
              <a:gd name="connsiteX225" fmla="*/ 22980494 w 24089813"/>
              <a:gd name="connsiteY225" fmla="*/ 8144442 h 9103316"/>
              <a:gd name="connsiteX226" fmla="*/ 22960820 w 24089813"/>
              <a:gd name="connsiteY226" fmla="*/ 8164117 h 9103316"/>
              <a:gd name="connsiteX227" fmla="*/ 21893438 w 24089813"/>
              <a:gd name="connsiteY227" fmla="*/ 8278481 h 9103316"/>
              <a:gd name="connsiteX228" fmla="*/ 22194714 w 24089813"/>
              <a:gd name="connsiteY228" fmla="*/ 8298156 h 9103316"/>
              <a:gd name="connsiteX229" fmla="*/ 22686596 w 24089813"/>
              <a:gd name="connsiteY229" fmla="*/ 8278481 h 9103316"/>
              <a:gd name="connsiteX230" fmla="*/ 22724716 w 24089813"/>
              <a:gd name="connsiteY230" fmla="*/ 8298156 h 9103316"/>
              <a:gd name="connsiteX231" fmla="*/ 22488614 w 24089813"/>
              <a:gd name="connsiteY231" fmla="*/ 8355954 h 9103316"/>
              <a:gd name="connsiteX232" fmla="*/ 22980494 w 24089813"/>
              <a:gd name="connsiteY232" fmla="*/ 8298156 h 9103316"/>
              <a:gd name="connsiteX233" fmla="*/ 23350634 w 24089813"/>
              <a:gd name="connsiteY233" fmla="*/ 8278481 h 9103316"/>
              <a:gd name="connsiteX234" fmla="*/ 23216598 w 24089813"/>
              <a:gd name="connsiteY234" fmla="*/ 8317832 h 9103316"/>
              <a:gd name="connsiteX235" fmla="*/ 23350634 w 24089813"/>
              <a:gd name="connsiteY235" fmla="*/ 8336278 h 9103316"/>
              <a:gd name="connsiteX236" fmla="*/ 23746598 w 24089813"/>
              <a:gd name="connsiteY236" fmla="*/ 8355954 h 9103316"/>
              <a:gd name="connsiteX237" fmla="*/ 24079848 w 24089813"/>
              <a:gd name="connsiteY237" fmla="*/ 8355954 h 9103316"/>
              <a:gd name="connsiteX238" fmla="*/ 23964256 w 24089813"/>
              <a:gd name="connsiteY238" fmla="*/ 8419899 h 9103316"/>
              <a:gd name="connsiteX239" fmla="*/ 23842516 w 24089813"/>
              <a:gd name="connsiteY239" fmla="*/ 8496142 h 9103316"/>
              <a:gd name="connsiteX240" fmla="*/ 23018616 w 24089813"/>
              <a:gd name="connsiteY240" fmla="*/ 8611735 h 9103316"/>
              <a:gd name="connsiteX241" fmla="*/ 22213160 w 24089813"/>
              <a:gd name="connsiteY241" fmla="*/ 8751924 h 9103316"/>
              <a:gd name="connsiteX242" fmla="*/ 19102014 w 24089813"/>
              <a:gd name="connsiteY242" fmla="*/ 8790045 h 9103316"/>
              <a:gd name="connsiteX243" fmla="*/ 18354354 w 24089813"/>
              <a:gd name="connsiteY243" fmla="*/ 8790045 h 9103316"/>
              <a:gd name="connsiteX244" fmla="*/ 17606696 w 24089813"/>
              <a:gd name="connsiteY244" fmla="*/ 8694127 h 9103316"/>
              <a:gd name="connsiteX245" fmla="*/ 17152936 w 24089813"/>
              <a:gd name="connsiteY245" fmla="*/ 8675681 h 9103316"/>
              <a:gd name="connsiteX246" fmla="*/ 17152936 w 24089813"/>
              <a:gd name="connsiteY246" fmla="*/ 8675681 h 9103316"/>
              <a:gd name="connsiteX247" fmla="*/ 17587020 w 24089813"/>
              <a:gd name="connsiteY247" fmla="*/ 8732248 h 9103316"/>
              <a:gd name="connsiteX248" fmla="*/ 17900594 w 24089813"/>
              <a:gd name="connsiteY248" fmla="*/ 8809720 h 9103316"/>
              <a:gd name="connsiteX249" fmla="*/ 17606696 w 24089813"/>
              <a:gd name="connsiteY249" fmla="*/ 8771599 h 9103316"/>
              <a:gd name="connsiteX250" fmla="*/ 17491104 w 24089813"/>
              <a:gd name="connsiteY250" fmla="*/ 8751924 h 9103316"/>
              <a:gd name="connsiteX251" fmla="*/ 17369364 w 24089813"/>
              <a:gd name="connsiteY251" fmla="*/ 8732248 h 9103316"/>
              <a:gd name="connsiteX252" fmla="*/ 17255002 w 24089813"/>
              <a:gd name="connsiteY252" fmla="*/ 8713802 h 9103316"/>
              <a:gd name="connsiteX253" fmla="*/ 17255002 w 24089813"/>
              <a:gd name="connsiteY253" fmla="*/ 8713802 h 9103316"/>
              <a:gd name="connsiteX254" fmla="*/ 17369364 w 24089813"/>
              <a:gd name="connsiteY254" fmla="*/ 8732248 h 9103316"/>
              <a:gd name="connsiteX255" fmla="*/ 17491104 w 24089813"/>
              <a:gd name="connsiteY255" fmla="*/ 8751924 h 9103316"/>
              <a:gd name="connsiteX256" fmla="*/ 17606696 w 24089813"/>
              <a:gd name="connsiteY256" fmla="*/ 8771599 h 9103316"/>
              <a:gd name="connsiteX257" fmla="*/ 18552336 w 24089813"/>
              <a:gd name="connsiteY257" fmla="*/ 8931463 h 9103316"/>
              <a:gd name="connsiteX258" fmla="*/ 20993296 w 24089813"/>
              <a:gd name="connsiteY258" fmla="*/ 9007705 h 9103316"/>
              <a:gd name="connsiteX259" fmla="*/ 21523298 w 24089813"/>
              <a:gd name="connsiteY259" fmla="*/ 9026151 h 9103316"/>
              <a:gd name="connsiteX260" fmla="*/ 21619214 w 24089813"/>
              <a:gd name="connsiteY260" fmla="*/ 8988030 h 9103316"/>
              <a:gd name="connsiteX261" fmla="*/ 21977058 w 24089813"/>
              <a:gd name="connsiteY261" fmla="*/ 9045827 h 9103316"/>
              <a:gd name="connsiteX262" fmla="*/ 21561418 w 24089813"/>
              <a:gd name="connsiteY262" fmla="*/ 9083948 h 9103316"/>
              <a:gd name="connsiteX263" fmla="*/ 19555774 w 24089813"/>
              <a:gd name="connsiteY263" fmla="*/ 9083948 h 9103316"/>
              <a:gd name="connsiteX264" fmla="*/ 17216880 w 24089813"/>
              <a:gd name="connsiteY264" fmla="*/ 8911787 h 9103316"/>
              <a:gd name="connsiteX265" fmla="*/ 16289685 w 24089813"/>
              <a:gd name="connsiteY265" fmla="*/ 8713802 h 9103316"/>
              <a:gd name="connsiteX266" fmla="*/ 14775922 w 24089813"/>
              <a:gd name="connsiteY266" fmla="*/ 8144442 h 9103316"/>
              <a:gd name="connsiteX267" fmla="*/ 14871838 w 24089813"/>
              <a:gd name="connsiteY267" fmla="*/ 8240360 h 9103316"/>
              <a:gd name="connsiteX268" fmla="*/ 16725000 w 24089813"/>
              <a:gd name="connsiteY268" fmla="*/ 8892112 h 9103316"/>
              <a:gd name="connsiteX269" fmla="*/ 16367156 w 24089813"/>
              <a:gd name="connsiteY269" fmla="*/ 8847842 h 9103316"/>
              <a:gd name="connsiteX270" fmla="*/ 13944643 w 24089813"/>
              <a:gd name="connsiteY270" fmla="*/ 7825944 h 9103316"/>
              <a:gd name="connsiteX271" fmla="*/ 12175102 w 24089813"/>
              <a:gd name="connsiteY271" fmla="*/ 6650331 h 9103316"/>
              <a:gd name="connsiteX272" fmla="*/ 11550413 w 24089813"/>
              <a:gd name="connsiteY272" fmla="*/ 6272806 h 9103316"/>
              <a:gd name="connsiteX273" fmla="*/ 11153219 w 24089813"/>
              <a:gd name="connsiteY273" fmla="*/ 6176888 h 9103316"/>
              <a:gd name="connsiteX274" fmla="*/ 10661338 w 24089813"/>
              <a:gd name="connsiteY274" fmla="*/ 5921106 h 9103316"/>
              <a:gd name="connsiteX275" fmla="*/ 9045511 w 24089813"/>
              <a:gd name="connsiteY275" fmla="*/ 5365272 h 9103316"/>
              <a:gd name="connsiteX276" fmla="*/ 8987714 w 24089813"/>
              <a:gd name="connsiteY276" fmla="*/ 5384948 h 9103316"/>
              <a:gd name="connsiteX277" fmla="*/ 9038132 w 24089813"/>
              <a:gd name="connsiteY277" fmla="*/ 5365272 h 9103316"/>
              <a:gd name="connsiteX278" fmla="*/ 8968039 w 24089813"/>
              <a:gd name="connsiteY278" fmla="*/ 5346827 h 9103316"/>
              <a:gd name="connsiteX279" fmla="*/ 8891797 w 24089813"/>
              <a:gd name="connsiteY279" fmla="*/ 5327152 h 9103316"/>
              <a:gd name="connsiteX280" fmla="*/ 8891797 w 24089813"/>
              <a:gd name="connsiteY280" fmla="*/ 5327152 h 9103316"/>
              <a:gd name="connsiteX281" fmla="*/ 8891797 w 24089813"/>
              <a:gd name="connsiteY281" fmla="*/ 5346827 h 9103316"/>
              <a:gd name="connsiteX282" fmla="*/ 8731936 w 24089813"/>
              <a:gd name="connsiteY282" fmla="*/ 5308705 h 9103316"/>
              <a:gd name="connsiteX283" fmla="*/ 8731936 w 24089813"/>
              <a:gd name="connsiteY283" fmla="*/ 5308705 h 9103316"/>
              <a:gd name="connsiteX284" fmla="*/ 8636019 w 24089813"/>
              <a:gd name="connsiteY284" fmla="*/ 5269354 h 9103316"/>
              <a:gd name="connsiteX285" fmla="*/ 8533954 w 24089813"/>
              <a:gd name="connsiteY285" fmla="*/ 5250908 h 9103316"/>
              <a:gd name="connsiteX286" fmla="*/ 8457712 w 24089813"/>
              <a:gd name="connsiteY286" fmla="*/ 5244760 h 9103316"/>
              <a:gd name="connsiteX287" fmla="*/ 7140702 w 24089813"/>
              <a:gd name="connsiteY287" fmla="*/ 5071369 h 9103316"/>
              <a:gd name="connsiteX288" fmla="*/ 6195061 w 24089813"/>
              <a:gd name="connsiteY288" fmla="*/ 5033248 h 9103316"/>
              <a:gd name="connsiteX289" fmla="*/ 4521436 w 24089813"/>
              <a:gd name="connsiteY289" fmla="*/ 4975451 h 9103316"/>
              <a:gd name="connsiteX290" fmla="*/ 1096716 w 24089813"/>
              <a:gd name="connsiteY290" fmla="*/ 5448893 h 9103316"/>
              <a:gd name="connsiteX291" fmla="*/ 489243 w 24089813"/>
              <a:gd name="connsiteY291" fmla="*/ 5666554 h 9103316"/>
              <a:gd name="connsiteX292" fmla="*/ 413001 w 24089813"/>
              <a:gd name="connsiteY292" fmla="*/ 5563258 h 9103316"/>
              <a:gd name="connsiteX293" fmla="*/ 271585 w 24089813"/>
              <a:gd name="connsiteY293" fmla="*/ 5582933 h 9103316"/>
              <a:gd name="connsiteX294" fmla="*/ 55158 w 24089813"/>
              <a:gd name="connsiteY294" fmla="*/ 5487015 h 9103316"/>
              <a:gd name="connsiteX295" fmla="*/ 233465 w 24089813"/>
              <a:gd name="connsiteY295" fmla="*/ 5365272 h 9103316"/>
              <a:gd name="connsiteX296" fmla="*/ 73604 w 24089813"/>
              <a:gd name="connsiteY296" fmla="*/ 5250908 h 9103316"/>
              <a:gd name="connsiteX297" fmla="*/ 329381 w 24089813"/>
              <a:gd name="connsiteY297" fmla="*/ 5148842 h 9103316"/>
              <a:gd name="connsiteX298" fmla="*/ 175669 w 24089813"/>
              <a:gd name="connsiteY298" fmla="*/ 5174666 h 9103316"/>
              <a:gd name="connsiteX299" fmla="*/ 233465 w 24089813"/>
              <a:gd name="connsiteY299" fmla="*/ 5109491 h 9103316"/>
              <a:gd name="connsiteX300" fmla="*/ 309706 w 24089813"/>
              <a:gd name="connsiteY300" fmla="*/ 5084896 h 9103316"/>
              <a:gd name="connsiteX301" fmla="*/ 213790 w 24089813"/>
              <a:gd name="connsiteY301" fmla="*/ 5071369 h 9103316"/>
              <a:gd name="connsiteX302" fmla="*/ 349057 w 24089813"/>
              <a:gd name="connsiteY302" fmla="*/ 4854938 h 9103316"/>
              <a:gd name="connsiteX303" fmla="*/ 195344 w 24089813"/>
              <a:gd name="connsiteY303" fmla="*/ 4797141 h 9103316"/>
              <a:gd name="connsiteX304" fmla="*/ 405623 w 24089813"/>
              <a:gd name="connsiteY304" fmla="*/ 4643426 h 9103316"/>
              <a:gd name="connsiteX305" fmla="*/ 451122 w 24089813"/>
              <a:gd name="connsiteY305" fmla="*/ 4573332 h 9103316"/>
              <a:gd name="connsiteX306" fmla="*/ 413001 w 24089813"/>
              <a:gd name="connsiteY306" fmla="*/ 4504468 h 9103316"/>
              <a:gd name="connsiteX307" fmla="*/ 489243 w 24089813"/>
              <a:gd name="connsiteY307" fmla="*/ 4504468 h 9103316"/>
              <a:gd name="connsiteX308" fmla="*/ 451122 w 24089813"/>
              <a:gd name="connsiteY308" fmla="*/ 4402402 h 9103316"/>
              <a:gd name="connsiteX309" fmla="*/ 623280 w 24089813"/>
              <a:gd name="connsiteY309" fmla="*/ 4286807 h 9103316"/>
              <a:gd name="connsiteX310" fmla="*/ 687225 w 24089813"/>
              <a:gd name="connsiteY310" fmla="*/ 4248686 h 9103316"/>
              <a:gd name="connsiteX311" fmla="*/ 603605 w 24089813"/>
              <a:gd name="connsiteY311" fmla="*/ 4248686 h 9103316"/>
              <a:gd name="connsiteX312" fmla="*/ 451122 w 24089813"/>
              <a:gd name="connsiteY312" fmla="*/ 4146619 h 9103316"/>
              <a:gd name="connsiteX313" fmla="*/ 687225 w 24089813"/>
              <a:gd name="connsiteY313" fmla="*/ 4108498 h 9103316"/>
              <a:gd name="connsiteX314" fmla="*/ 547039 w 24089813"/>
              <a:gd name="connsiteY314" fmla="*/ 4088822 h 9103316"/>
              <a:gd name="connsiteX315" fmla="*/ 547039 w 24089813"/>
              <a:gd name="connsiteY315" fmla="*/ 4012579 h 9103316"/>
              <a:gd name="connsiteX316" fmla="*/ 1179106 w 24089813"/>
              <a:gd name="connsiteY316" fmla="*/ 3635055 h 9103316"/>
              <a:gd name="connsiteX317" fmla="*/ 3422083 w 24089813"/>
              <a:gd name="connsiteY317" fmla="*/ 3264909 h 9103316"/>
              <a:gd name="connsiteX318" fmla="*/ 8821704 w 24089813"/>
              <a:gd name="connsiteY318" fmla="*/ 3539137 h 9103316"/>
              <a:gd name="connsiteX319" fmla="*/ 5607263 w 24089813"/>
              <a:gd name="connsiteY319" fmla="*/ 3066924 h 9103316"/>
              <a:gd name="connsiteX320" fmla="*/ 4559557 w 24089813"/>
              <a:gd name="connsiteY320" fmla="*/ 3066924 h 9103316"/>
              <a:gd name="connsiteX321" fmla="*/ 4227538 w 24089813"/>
              <a:gd name="connsiteY321" fmla="*/ 3066924 h 9103316"/>
              <a:gd name="connsiteX322" fmla="*/ 5287541 w 24089813"/>
              <a:gd name="connsiteY322" fmla="*/ 3009127 h 9103316"/>
              <a:gd name="connsiteX323" fmla="*/ 5505198 w 24089813"/>
              <a:gd name="connsiteY323" fmla="*/ 2971006 h 9103316"/>
              <a:gd name="connsiteX324" fmla="*/ 4367723 w 24089813"/>
              <a:gd name="connsiteY324" fmla="*/ 3009127 h 9103316"/>
              <a:gd name="connsiteX325" fmla="*/ 3204425 w 24089813"/>
              <a:gd name="connsiteY325" fmla="*/ 3066924 h 9103316"/>
              <a:gd name="connsiteX326" fmla="*/ 1332818 w 24089813"/>
              <a:gd name="connsiteY326" fmla="*/ 3418624 h 9103316"/>
              <a:gd name="connsiteX327" fmla="*/ 1019244 w 24089813"/>
              <a:gd name="connsiteY327" fmla="*/ 3482570 h 9103316"/>
              <a:gd name="connsiteX328" fmla="*/ 1402912 w 24089813"/>
              <a:gd name="connsiteY328" fmla="*/ 3366976 h 9103316"/>
              <a:gd name="connsiteX329" fmla="*/ 1946440 w 24089813"/>
              <a:gd name="connsiteY329" fmla="*/ 3226788 h 9103316"/>
              <a:gd name="connsiteX330" fmla="*/ 3128184 w 24089813"/>
              <a:gd name="connsiteY330" fmla="*/ 3047249 h 9103316"/>
              <a:gd name="connsiteX331" fmla="*/ 6054875 w 24089813"/>
              <a:gd name="connsiteY331" fmla="*/ 2907061 h 9103316"/>
              <a:gd name="connsiteX332" fmla="*/ 6393043 w 24089813"/>
              <a:gd name="connsiteY332" fmla="*/ 2887385 h 9103316"/>
              <a:gd name="connsiteX333" fmla="*/ 5587588 w 24089813"/>
              <a:gd name="connsiteY333" fmla="*/ 2830818 h 9103316"/>
              <a:gd name="connsiteX334" fmla="*/ 5287541 w 24089813"/>
              <a:gd name="connsiteY334" fmla="*/ 2811142 h 9103316"/>
              <a:gd name="connsiteX335" fmla="*/ 6706617 w 24089813"/>
              <a:gd name="connsiteY335" fmla="*/ 2849264 h 9103316"/>
              <a:gd name="connsiteX336" fmla="*/ 11294635 w 24089813"/>
              <a:gd name="connsiteY336" fmla="*/ 3992904 h 9103316"/>
              <a:gd name="connsiteX337" fmla="*/ 11332756 w 24089813"/>
              <a:gd name="connsiteY337" fmla="*/ 4012579 h 9103316"/>
              <a:gd name="connsiteX338" fmla="*/ 11332756 w 24089813"/>
              <a:gd name="connsiteY338" fmla="*/ 4012579 h 9103316"/>
              <a:gd name="connsiteX339" fmla="*/ 11294635 w 24089813"/>
              <a:gd name="connsiteY339" fmla="*/ 3992904 h 9103316"/>
              <a:gd name="connsiteX340" fmla="*/ 8297851 w 24089813"/>
              <a:gd name="connsiteY340" fmla="*/ 2990682 h 9103316"/>
              <a:gd name="connsiteX341" fmla="*/ 7926482 w 24089813"/>
              <a:gd name="connsiteY341" fmla="*/ 2907061 h 9103316"/>
              <a:gd name="connsiteX342" fmla="*/ 7964602 w 24089813"/>
              <a:gd name="connsiteY342" fmla="*/ 2849264 h 9103316"/>
              <a:gd name="connsiteX343" fmla="*/ 7582165 w 24089813"/>
              <a:gd name="connsiteY343" fmla="*/ 2792696 h 9103316"/>
              <a:gd name="connsiteX344" fmla="*/ 7358359 w 24089813"/>
              <a:gd name="connsiteY344" fmla="*/ 2747197 h 9103316"/>
              <a:gd name="connsiteX345" fmla="*/ 7550193 w 24089813"/>
              <a:gd name="connsiteY345" fmla="*/ 2734900 h 9103316"/>
              <a:gd name="connsiteX346" fmla="*/ 8438037 w 24089813"/>
              <a:gd name="connsiteY346" fmla="*/ 2849264 h 9103316"/>
              <a:gd name="connsiteX347" fmla="*/ 10776930 w 24089813"/>
              <a:gd name="connsiteY347" fmla="*/ 3520691 h 9103316"/>
              <a:gd name="connsiteX348" fmla="*/ 10776930 w 24089813"/>
              <a:gd name="connsiteY348" fmla="*/ 3520691 h 9103316"/>
              <a:gd name="connsiteX349" fmla="*/ 10265374 w 24089813"/>
              <a:gd name="connsiteY349" fmla="*/ 3284585 h 9103316"/>
              <a:gd name="connsiteX350" fmla="*/ 7850240 w 24089813"/>
              <a:gd name="connsiteY350" fmla="*/ 2651278 h 9103316"/>
              <a:gd name="connsiteX351" fmla="*/ 8815555 w 24089813"/>
              <a:gd name="connsiteY351" fmla="*/ 2792696 h 9103316"/>
              <a:gd name="connsiteX352" fmla="*/ 9071334 w 24089813"/>
              <a:gd name="connsiteY352" fmla="*/ 2830818 h 9103316"/>
              <a:gd name="connsiteX353" fmla="*/ 8834001 w 24089813"/>
              <a:gd name="connsiteY353" fmla="*/ 2773021 h 9103316"/>
              <a:gd name="connsiteX354" fmla="*/ 8399917 w 24089813"/>
              <a:gd name="connsiteY354" fmla="*/ 2670954 h 9103316"/>
              <a:gd name="connsiteX355" fmla="*/ 8655694 w 24089813"/>
              <a:gd name="connsiteY355" fmla="*/ 2613157 h 9103316"/>
              <a:gd name="connsiteX356" fmla="*/ 8201934 w 24089813"/>
              <a:gd name="connsiteY356" fmla="*/ 2498793 h 9103316"/>
              <a:gd name="connsiteX357" fmla="*/ 10029271 w 24089813"/>
              <a:gd name="connsiteY357" fmla="*/ 2907061 h 9103316"/>
              <a:gd name="connsiteX358" fmla="*/ 10029271 w 24089813"/>
              <a:gd name="connsiteY358" fmla="*/ 2907061 h 9103316"/>
              <a:gd name="connsiteX359" fmla="*/ 8495833 w 24089813"/>
              <a:gd name="connsiteY359" fmla="*/ 2479118 h 9103316"/>
              <a:gd name="connsiteX360" fmla="*/ 7671933 w 24089813"/>
              <a:gd name="connsiteY360" fmla="*/ 2319254 h 9103316"/>
              <a:gd name="connsiteX361" fmla="*/ 6802534 w 24089813"/>
              <a:gd name="connsiteY361" fmla="*/ 2179066 h 9103316"/>
              <a:gd name="connsiteX362" fmla="*/ 6884924 w 24089813"/>
              <a:gd name="connsiteY362" fmla="*/ 2140944 h 9103316"/>
              <a:gd name="connsiteX363" fmla="*/ 7236619 w 24089813"/>
              <a:gd name="connsiteY363" fmla="*/ 2159390 h 9103316"/>
              <a:gd name="connsiteX364" fmla="*/ 8457712 w 24089813"/>
              <a:gd name="connsiteY364" fmla="*/ 2281133 h 9103316"/>
              <a:gd name="connsiteX365" fmla="*/ 8713490 w 24089813"/>
              <a:gd name="connsiteY365" fmla="*/ 2299578 h 9103316"/>
              <a:gd name="connsiteX366" fmla="*/ 8399917 w 24089813"/>
              <a:gd name="connsiteY366" fmla="*/ 2223336 h 9103316"/>
              <a:gd name="connsiteX367" fmla="*/ 8770057 w 24089813"/>
              <a:gd name="connsiteY367" fmla="*/ 2223336 h 9103316"/>
              <a:gd name="connsiteX368" fmla="*/ 9166021 w 24089813"/>
              <a:gd name="connsiteY368" fmla="*/ 2281133 h 9103316"/>
              <a:gd name="connsiteX369" fmla="*/ 8297851 w 24089813"/>
              <a:gd name="connsiteY369" fmla="*/ 2063472 h 9103316"/>
              <a:gd name="connsiteX370" fmla="*/ 8457712 w 24089813"/>
              <a:gd name="connsiteY370" fmla="*/ 2025351 h 9103316"/>
              <a:gd name="connsiteX371" fmla="*/ 9089779 w 24089813"/>
              <a:gd name="connsiteY371" fmla="*/ 2101593 h 9103316"/>
              <a:gd name="connsiteX372" fmla="*/ 9345557 w 24089813"/>
              <a:gd name="connsiteY372" fmla="*/ 2140944 h 9103316"/>
              <a:gd name="connsiteX373" fmla="*/ 9045511 w 24089813"/>
              <a:gd name="connsiteY373" fmla="*/ 2063472 h 9103316"/>
              <a:gd name="connsiteX374" fmla="*/ 8553629 w 24089813"/>
              <a:gd name="connsiteY374" fmla="*/ 1903608 h 9103316"/>
              <a:gd name="connsiteX375" fmla="*/ 8003953 w 24089813"/>
              <a:gd name="connsiteY375" fmla="*/ 1807690 h 9103316"/>
              <a:gd name="connsiteX376" fmla="*/ 8201934 w 24089813"/>
              <a:gd name="connsiteY376" fmla="*/ 1731447 h 9103316"/>
              <a:gd name="connsiteX377" fmla="*/ 8148750 w 24089813"/>
              <a:gd name="connsiteY377" fmla="*/ 1709620 h 9103316"/>
              <a:gd name="connsiteX378" fmla="*/ 8111345 w 24089813"/>
              <a:gd name="connsiteY378" fmla="*/ 1708706 h 9103316"/>
              <a:gd name="connsiteX379" fmla="*/ 8168444 w 24089813"/>
              <a:gd name="connsiteY379" fmla="*/ 1701703 h 9103316"/>
              <a:gd name="connsiteX380" fmla="*/ 8438037 w 24089813"/>
              <a:gd name="connsiteY380" fmla="*/ 1731447 h 9103316"/>
              <a:gd name="connsiteX381" fmla="*/ 8438037 w 24089813"/>
              <a:gd name="connsiteY381" fmla="*/ 1731447 h 9103316"/>
              <a:gd name="connsiteX382" fmla="*/ 8361795 w 24089813"/>
              <a:gd name="connsiteY382" fmla="*/ 1667502 h 9103316"/>
              <a:gd name="connsiteX383" fmla="*/ 8968039 w 24089813"/>
              <a:gd name="connsiteY383" fmla="*/ 1769569 h 9103316"/>
              <a:gd name="connsiteX384" fmla="*/ 9147575 w 24089813"/>
              <a:gd name="connsiteY384" fmla="*/ 1807690 h 9103316"/>
              <a:gd name="connsiteX385" fmla="*/ 9147575 w 24089813"/>
              <a:gd name="connsiteY385" fmla="*/ 1807690 h 9103316"/>
              <a:gd name="connsiteX386" fmla="*/ 8968039 w 24089813"/>
              <a:gd name="connsiteY386" fmla="*/ 1769569 h 9103316"/>
              <a:gd name="connsiteX387" fmla="*/ 8240055 w 24089813"/>
              <a:gd name="connsiteY387" fmla="*/ 1591259 h 9103316"/>
              <a:gd name="connsiteX388" fmla="*/ 10093217 w 24089813"/>
              <a:gd name="connsiteY388" fmla="*/ 1941730 h 9103316"/>
              <a:gd name="connsiteX389" fmla="*/ 11408997 w 24089813"/>
              <a:gd name="connsiteY389" fmla="*/ 2459442 h 9103316"/>
              <a:gd name="connsiteX390" fmla="*/ 13158863 w 24089813"/>
              <a:gd name="connsiteY390" fmla="*/ 3443219 h 9103316"/>
              <a:gd name="connsiteX391" fmla="*/ 13728215 w 24089813"/>
              <a:gd name="connsiteY391" fmla="*/ 3794919 h 9103316"/>
              <a:gd name="connsiteX392" fmla="*/ 13708540 w 24089813"/>
              <a:gd name="connsiteY392" fmla="*/ 3756798 h 9103316"/>
              <a:gd name="connsiteX393" fmla="*/ 13236335 w 24089813"/>
              <a:gd name="connsiteY393" fmla="*/ 3418624 h 9103316"/>
              <a:gd name="connsiteX394" fmla="*/ 11504914 w 24089813"/>
              <a:gd name="connsiteY394" fmla="*/ 2377051 h 9103316"/>
              <a:gd name="connsiteX395" fmla="*/ 8987714 w 24089813"/>
              <a:gd name="connsiteY395" fmla="*/ 1457220 h 9103316"/>
              <a:gd name="connsiteX396" fmla="*/ 8789732 w 24089813"/>
              <a:gd name="connsiteY396" fmla="*/ 1411720 h 9103316"/>
              <a:gd name="connsiteX397" fmla="*/ 8834001 w 24089813"/>
              <a:gd name="connsiteY397" fmla="*/ 1373599 h 9103316"/>
              <a:gd name="connsiteX398" fmla="*/ 8297851 w 24089813"/>
              <a:gd name="connsiteY398" fmla="*/ 1259234 h 9103316"/>
              <a:gd name="connsiteX399" fmla="*/ 10521152 w 24089813"/>
              <a:gd name="connsiteY399" fmla="*/ 1807690 h 9103316"/>
              <a:gd name="connsiteX400" fmla="*/ 10585097 w 24089813"/>
              <a:gd name="connsiteY400" fmla="*/ 1827366 h 9103316"/>
              <a:gd name="connsiteX401" fmla="*/ 10642893 w 24089813"/>
              <a:gd name="connsiteY401" fmla="*/ 1847041 h 9103316"/>
              <a:gd name="connsiteX402" fmla="*/ 10642893 w 24089813"/>
              <a:gd name="connsiteY402" fmla="*/ 1847041 h 9103316"/>
              <a:gd name="connsiteX403" fmla="*/ 10585097 w 24089813"/>
              <a:gd name="connsiteY403" fmla="*/ 1827366 h 9103316"/>
              <a:gd name="connsiteX404" fmla="*/ 10521152 w 24089813"/>
              <a:gd name="connsiteY404" fmla="*/ 1807690 h 9103316"/>
              <a:gd name="connsiteX405" fmla="*/ 9479596 w 24089813"/>
              <a:gd name="connsiteY405" fmla="*/ 1373599 h 9103316"/>
              <a:gd name="connsiteX406" fmla="*/ 9479596 w 24089813"/>
              <a:gd name="connsiteY406" fmla="*/ 1373599 h 9103316"/>
              <a:gd name="connsiteX407" fmla="*/ 9403353 w 24089813"/>
              <a:gd name="connsiteY407" fmla="*/ 1315802 h 9103316"/>
              <a:gd name="connsiteX408" fmla="*/ 10151012 w 24089813"/>
              <a:gd name="connsiteY408" fmla="*/ 1495341 h 9103316"/>
              <a:gd name="connsiteX409" fmla="*/ 10207578 w 24089813"/>
              <a:gd name="connsiteY409" fmla="*/ 1513787 h 9103316"/>
              <a:gd name="connsiteX410" fmla="*/ 10265374 w 24089813"/>
              <a:gd name="connsiteY410" fmla="*/ 1533462 h 9103316"/>
              <a:gd name="connsiteX411" fmla="*/ 10265374 w 24089813"/>
              <a:gd name="connsiteY411" fmla="*/ 1533462 h 9103316"/>
              <a:gd name="connsiteX412" fmla="*/ 10207578 w 24089813"/>
              <a:gd name="connsiteY412" fmla="*/ 1513787 h 9103316"/>
              <a:gd name="connsiteX413" fmla="*/ 10151012 w 24089813"/>
              <a:gd name="connsiteY413" fmla="*/ 1495341 h 9103316"/>
              <a:gd name="connsiteX414" fmla="*/ 9659132 w 24089813"/>
              <a:gd name="connsiteY414" fmla="*/ 1315802 h 9103316"/>
              <a:gd name="connsiteX415" fmla="*/ 9127900 w 24089813"/>
              <a:gd name="connsiteY415" fmla="*/ 1157168 h 9103316"/>
              <a:gd name="connsiteX416" fmla="*/ 9403353 w 24089813"/>
              <a:gd name="connsiteY416" fmla="*/ 1157168 h 9103316"/>
              <a:gd name="connsiteX417" fmla="*/ 8597898 w 24089813"/>
              <a:gd name="connsiteY417" fmla="*/ 983777 h 9103316"/>
              <a:gd name="connsiteX418" fmla="*/ 8418362 w 24089813"/>
              <a:gd name="connsiteY418" fmla="*/ 919832 h 9103316"/>
              <a:gd name="connsiteX419" fmla="*/ 10189133 w 24089813"/>
              <a:gd name="connsiteY419" fmla="*/ 1353923 h 9103316"/>
              <a:gd name="connsiteX420" fmla="*/ 10425236 w 24089813"/>
              <a:gd name="connsiteY420" fmla="*/ 1411720 h 9103316"/>
              <a:gd name="connsiteX421" fmla="*/ 9677577 w 24089813"/>
              <a:gd name="connsiteY421" fmla="*/ 1117817 h 9103316"/>
              <a:gd name="connsiteX422" fmla="*/ 10367440 w 24089813"/>
              <a:gd name="connsiteY422" fmla="*/ 1315802 h 9103316"/>
              <a:gd name="connsiteX423" fmla="*/ 10367440 w 24089813"/>
              <a:gd name="connsiteY423" fmla="*/ 1315802 h 9103316"/>
              <a:gd name="connsiteX424" fmla="*/ 10009596 w 24089813"/>
              <a:gd name="connsiteY424" fmla="*/ 1117817 h 9103316"/>
              <a:gd name="connsiteX425" fmla="*/ 10348994 w 24089813"/>
              <a:gd name="connsiteY425" fmla="*/ 1219884 h 9103316"/>
              <a:gd name="connsiteX426" fmla="*/ 10521152 w 24089813"/>
              <a:gd name="connsiteY426" fmla="*/ 1219884 h 9103316"/>
              <a:gd name="connsiteX427" fmla="*/ 10802754 w 24089813"/>
              <a:gd name="connsiteY427" fmla="*/ 1335477 h 9103316"/>
              <a:gd name="connsiteX428" fmla="*/ 10661338 w 24089813"/>
              <a:gd name="connsiteY428" fmla="*/ 1259234 h 9103316"/>
              <a:gd name="connsiteX429" fmla="*/ 10719134 w 24089813"/>
              <a:gd name="connsiteY429" fmla="*/ 1239559 h 9103316"/>
              <a:gd name="connsiteX430" fmla="*/ 9601335 w 24089813"/>
              <a:gd name="connsiteY430" fmla="*/ 823913 h 9103316"/>
              <a:gd name="connsiteX431" fmla="*/ 8495833 w 24089813"/>
              <a:gd name="connsiteY431" fmla="*/ 569361 h 9103316"/>
              <a:gd name="connsiteX432" fmla="*/ 8380242 w 24089813"/>
              <a:gd name="connsiteY432" fmla="*/ 511564 h 9103316"/>
              <a:gd name="connsiteX433" fmla="*/ 9747670 w 24089813"/>
              <a:gd name="connsiteY433" fmla="*/ 683725 h 9103316"/>
              <a:gd name="connsiteX434" fmla="*/ 9817763 w 24089813"/>
              <a:gd name="connsiteY434" fmla="*/ 683725 h 9103316"/>
              <a:gd name="connsiteX435" fmla="*/ 10151012 w 24089813"/>
              <a:gd name="connsiteY435" fmla="*/ 766117 h 9103316"/>
              <a:gd name="connsiteX436" fmla="*/ 10348994 w 24089813"/>
              <a:gd name="connsiteY436" fmla="*/ 747671 h 9103316"/>
              <a:gd name="connsiteX437" fmla="*/ 9563214 w 24089813"/>
              <a:gd name="connsiteY437" fmla="*/ 491889 h 9103316"/>
              <a:gd name="connsiteX438" fmla="*/ 9991151 w 24089813"/>
              <a:gd name="connsiteY438" fmla="*/ 530010 h 9103316"/>
              <a:gd name="connsiteX439" fmla="*/ 10246929 w 24089813"/>
              <a:gd name="connsiteY439" fmla="*/ 607482 h 9103316"/>
              <a:gd name="connsiteX440" fmla="*/ 10483032 w 24089813"/>
              <a:gd name="connsiteY440" fmla="*/ 664050 h 9103316"/>
              <a:gd name="connsiteX441" fmla="*/ 10131337 w 24089813"/>
              <a:gd name="connsiteY441" fmla="*/ 530010 h 9103316"/>
              <a:gd name="connsiteX442" fmla="*/ 9895234 w 24089813"/>
              <a:gd name="connsiteY442" fmla="*/ 332025 h 9103316"/>
              <a:gd name="connsiteX443" fmla="*/ 10348994 w 24089813"/>
              <a:gd name="connsiteY443" fmla="*/ 491889 h 9103316"/>
              <a:gd name="connsiteX444" fmla="*/ 11684451 w 24089813"/>
              <a:gd name="connsiteY444" fmla="*/ 983777 h 9103316"/>
              <a:gd name="connsiteX445" fmla="*/ 14730423 w 24089813"/>
              <a:gd name="connsiteY445" fmla="*/ 2830818 h 9103316"/>
              <a:gd name="connsiteX446" fmla="*/ 16327806 w 24089813"/>
              <a:gd name="connsiteY446" fmla="*/ 3564961 h 9103316"/>
              <a:gd name="connsiteX447" fmla="*/ 16289685 w 24089813"/>
              <a:gd name="connsiteY447" fmla="*/ 3578488 h 9103316"/>
              <a:gd name="connsiteX448" fmla="*/ 16583584 w 24089813"/>
              <a:gd name="connsiteY448" fmla="*/ 3654731 h 9103316"/>
              <a:gd name="connsiteX449" fmla="*/ 17510780 w 24089813"/>
              <a:gd name="connsiteY449" fmla="*/ 3852716 h 9103316"/>
              <a:gd name="connsiteX450" fmla="*/ 17606696 w 24089813"/>
              <a:gd name="connsiteY450" fmla="*/ 3872391 h 9103316"/>
              <a:gd name="connsiteX451" fmla="*/ 17606696 w 24089813"/>
              <a:gd name="connsiteY451" fmla="*/ 3872391 h 9103316"/>
              <a:gd name="connsiteX452" fmla="*/ 17510780 w 24089813"/>
              <a:gd name="connsiteY452" fmla="*/ 3852716 h 9103316"/>
              <a:gd name="connsiteX453" fmla="*/ 16880460 w 24089813"/>
              <a:gd name="connsiteY453" fmla="*/ 3712816 h 9103316"/>
              <a:gd name="connsiteX454" fmla="*/ 16694426 w 24089813"/>
              <a:gd name="connsiteY454" fmla="*/ 3659045 h 9103316"/>
              <a:gd name="connsiteX455" fmla="*/ 16714240 w 24089813"/>
              <a:gd name="connsiteY455" fmla="*/ 3657036 h 9103316"/>
              <a:gd name="connsiteX456" fmla="*/ 16743446 w 24089813"/>
              <a:gd name="connsiteY456" fmla="*/ 3654731 h 9103316"/>
              <a:gd name="connsiteX457" fmla="*/ 16327806 w 24089813"/>
              <a:gd name="connsiteY457" fmla="*/ 3520691 h 9103316"/>
              <a:gd name="connsiteX458" fmla="*/ 12469001 w 24089813"/>
              <a:gd name="connsiteY458" fmla="*/ 1277680 h 9103316"/>
              <a:gd name="connsiteX459" fmla="*/ 11172894 w 24089813"/>
              <a:gd name="connsiteY459" fmla="*/ 645604 h 9103316"/>
              <a:gd name="connsiteX460" fmla="*/ 11057302 w 24089813"/>
              <a:gd name="connsiteY460" fmla="*/ 549685 h 9103316"/>
              <a:gd name="connsiteX461" fmla="*/ 11824637 w 24089813"/>
              <a:gd name="connsiteY461" fmla="*/ 785792 h 9103316"/>
              <a:gd name="connsiteX462" fmla="*/ 11824637 w 24089813"/>
              <a:gd name="connsiteY462" fmla="*/ 785792 h 9103316"/>
              <a:gd name="connsiteX463" fmla="*/ 11057302 w 24089813"/>
              <a:gd name="connsiteY463" fmla="*/ 313579 h 9103316"/>
              <a:gd name="connsiteX464" fmla="*/ 10840875 w 24089813"/>
              <a:gd name="connsiteY464" fmla="*/ 134040 h 9103316"/>
              <a:gd name="connsiteX465" fmla="*/ 11626656 w 24089813"/>
              <a:gd name="connsiteY465" fmla="*/ 370146 h 9103316"/>
              <a:gd name="connsiteX466" fmla="*/ 11626656 w 24089813"/>
              <a:gd name="connsiteY466" fmla="*/ 370146 h 9103316"/>
              <a:gd name="connsiteX467" fmla="*/ 11352431 w 24089813"/>
              <a:gd name="connsiteY467" fmla="*/ 236107 h 9103316"/>
              <a:gd name="connsiteX468" fmla="*/ 11646331 w 24089813"/>
              <a:gd name="connsiteY468" fmla="*/ 313579 h 9103316"/>
              <a:gd name="connsiteX469" fmla="*/ 11447118 w 24089813"/>
              <a:gd name="connsiteY469" fmla="*/ 134040 h 9103316"/>
              <a:gd name="connsiteX470" fmla="*/ 11568859 w 24089813"/>
              <a:gd name="connsiteY470" fmla="*/ 134040 h 9103316"/>
              <a:gd name="connsiteX471" fmla="*/ 11352431 w 24089813"/>
              <a:gd name="connsiteY471" fmla="*/ 0 h 91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24089813" h="9103316">
                <a:moveTo>
                  <a:pt x="16679500" y="3654731"/>
                </a:moveTo>
                <a:lnTo>
                  <a:pt x="16694426" y="3659045"/>
                </a:lnTo>
                <a:lnTo>
                  <a:pt x="16694334" y="3659054"/>
                </a:lnTo>
                <a:cubicBezTo>
                  <a:pt x="16688186" y="3658958"/>
                  <a:pt x="16682882" y="3657805"/>
                  <a:pt x="16679500" y="3654731"/>
                </a:cubicBezTo>
                <a:close/>
                <a:moveTo>
                  <a:pt x="9147575" y="3616609"/>
                </a:moveTo>
                <a:cubicBezTo>
                  <a:pt x="9173399" y="3648582"/>
                  <a:pt x="9223817" y="3660879"/>
                  <a:pt x="9281613" y="3654731"/>
                </a:cubicBezTo>
                <a:cubicBezTo>
                  <a:pt x="9307436" y="3718676"/>
                  <a:pt x="9389826" y="3635055"/>
                  <a:pt x="9281613" y="3654731"/>
                </a:cubicBezTo>
                <a:cubicBezTo>
                  <a:pt x="9255789" y="3628907"/>
                  <a:pt x="9205371" y="3616609"/>
                  <a:pt x="9147575" y="3616609"/>
                </a:cubicBezTo>
                <a:close/>
                <a:moveTo>
                  <a:pt x="1415209" y="3360828"/>
                </a:moveTo>
                <a:cubicBezTo>
                  <a:pt x="1409060" y="3360828"/>
                  <a:pt x="1402912" y="3366976"/>
                  <a:pt x="1402912" y="3366976"/>
                </a:cubicBezTo>
                <a:cubicBezTo>
                  <a:pt x="1396763" y="3366976"/>
                  <a:pt x="1396763" y="3366976"/>
                  <a:pt x="1415209" y="3360828"/>
                </a:cubicBezTo>
                <a:close/>
                <a:moveTo>
                  <a:pt x="8154207" y="2474410"/>
                </a:moveTo>
                <a:cubicBezTo>
                  <a:pt x="8168732" y="2475966"/>
                  <a:pt x="8185948" y="2482807"/>
                  <a:pt x="8201934" y="2498793"/>
                </a:cubicBezTo>
                <a:cubicBezTo>
                  <a:pt x="8091262" y="2512628"/>
                  <a:pt x="8110629" y="2469741"/>
                  <a:pt x="8154207" y="2474410"/>
                </a:cubicBezTo>
                <a:close/>
                <a:moveTo>
                  <a:pt x="8107862" y="1708621"/>
                </a:moveTo>
                <a:lnTo>
                  <a:pt x="8111345" y="1708706"/>
                </a:lnTo>
                <a:lnTo>
                  <a:pt x="8086342" y="1711772"/>
                </a:lnTo>
                <a:cubicBezTo>
                  <a:pt x="8087880" y="1710235"/>
                  <a:pt x="8096257" y="1709082"/>
                  <a:pt x="8107862" y="1708621"/>
                </a:cubicBezTo>
                <a:close/>
                <a:moveTo>
                  <a:pt x="11352431" y="0"/>
                </a:moveTo>
                <a:cubicBezTo>
                  <a:pt x="11447118" y="0"/>
                  <a:pt x="11504914" y="51649"/>
                  <a:pt x="11588534" y="76243"/>
                </a:cubicBezTo>
                <a:cubicBezTo>
                  <a:pt x="11678302" y="108216"/>
                  <a:pt x="11766842" y="108216"/>
                  <a:pt x="11844312" y="134040"/>
                </a:cubicBezTo>
                <a:cubicBezTo>
                  <a:pt x="11888581" y="153715"/>
                  <a:pt x="11932850" y="197985"/>
                  <a:pt x="11978349" y="217661"/>
                </a:cubicBezTo>
                <a:cubicBezTo>
                  <a:pt x="12028767" y="229958"/>
                  <a:pt x="12085333" y="217661"/>
                  <a:pt x="12136981" y="236107"/>
                </a:cubicBezTo>
                <a:cubicBezTo>
                  <a:pt x="12302991" y="293904"/>
                  <a:pt x="12494824" y="427943"/>
                  <a:pt x="12666983" y="530010"/>
                </a:cubicBezTo>
                <a:cubicBezTo>
                  <a:pt x="12845289" y="632077"/>
                  <a:pt x="13018677" y="741522"/>
                  <a:pt x="13178539" y="843589"/>
                </a:cubicBezTo>
                <a:cubicBezTo>
                  <a:pt x="14136477" y="1443693"/>
                  <a:pt x="14954229" y="2108972"/>
                  <a:pt x="16015461" y="2555360"/>
                </a:cubicBezTo>
                <a:cubicBezTo>
                  <a:pt x="16245416" y="2651278"/>
                  <a:pt x="16449546" y="2741048"/>
                  <a:pt x="16699176" y="2811142"/>
                </a:cubicBezTo>
                <a:cubicBezTo>
                  <a:pt x="16833214" y="2849264"/>
                  <a:pt x="16979548" y="2900912"/>
                  <a:pt x="17114816" y="2926736"/>
                </a:cubicBezTo>
                <a:cubicBezTo>
                  <a:pt x="17395188" y="2996830"/>
                  <a:pt x="17702612" y="3002979"/>
                  <a:pt x="18021106" y="3066924"/>
                </a:cubicBezTo>
                <a:cubicBezTo>
                  <a:pt x="18040780" y="3073073"/>
                  <a:pt x="18136698" y="3098897"/>
                  <a:pt x="18156372" y="3105045"/>
                </a:cubicBezTo>
                <a:cubicBezTo>
                  <a:pt x="18136698" y="3098897"/>
                  <a:pt x="17982984" y="3117343"/>
                  <a:pt x="18136698" y="3143167"/>
                </a:cubicBezTo>
                <a:cubicBezTo>
                  <a:pt x="18386328" y="3188667"/>
                  <a:pt x="18640876" y="3213261"/>
                  <a:pt x="18864682" y="3245234"/>
                </a:cubicBezTo>
                <a:cubicBezTo>
                  <a:pt x="19006098" y="3264909"/>
                  <a:pt x="19165958" y="3316558"/>
                  <a:pt x="19299996" y="3341152"/>
                </a:cubicBezTo>
                <a:cubicBezTo>
                  <a:pt x="19370088" y="3354679"/>
                  <a:pt x="19440182" y="3335003"/>
                  <a:pt x="19497978" y="3360828"/>
                </a:cubicBezTo>
                <a:cubicBezTo>
                  <a:pt x="19510274" y="3366976"/>
                  <a:pt x="19478302" y="3380503"/>
                  <a:pt x="19452478" y="3380503"/>
                </a:cubicBezTo>
                <a:cubicBezTo>
                  <a:pt x="19434034" y="3373125"/>
                  <a:pt x="19420506" y="3366976"/>
                  <a:pt x="19414358" y="3380503"/>
                </a:cubicBezTo>
                <a:cubicBezTo>
                  <a:pt x="19414358" y="3386651"/>
                  <a:pt x="19434034" y="3386651"/>
                  <a:pt x="19452478" y="3380503"/>
                </a:cubicBezTo>
                <a:cubicBezTo>
                  <a:pt x="19484452" y="3398949"/>
                  <a:pt x="19523802" y="3437070"/>
                  <a:pt x="19504126" y="3437070"/>
                </a:cubicBezTo>
                <a:lnTo>
                  <a:pt x="19485534" y="3431905"/>
                </a:lnTo>
                <a:lnTo>
                  <a:pt x="19459858" y="3418624"/>
                </a:lnTo>
                <a:cubicBezTo>
                  <a:pt x="19466006" y="3424773"/>
                  <a:pt x="19472154" y="3427847"/>
                  <a:pt x="19479226" y="3430153"/>
                </a:cubicBezTo>
                <a:lnTo>
                  <a:pt x="19485534" y="3431905"/>
                </a:lnTo>
                <a:lnTo>
                  <a:pt x="19486604" y="3432459"/>
                </a:lnTo>
                <a:cubicBezTo>
                  <a:pt x="19494596" y="3435533"/>
                  <a:pt x="19501052" y="3437070"/>
                  <a:pt x="19504126" y="3437070"/>
                </a:cubicBezTo>
                <a:cubicBezTo>
                  <a:pt x="19657840" y="3488719"/>
                  <a:pt x="19925914" y="3475192"/>
                  <a:pt x="20085776" y="3482570"/>
                </a:cubicBezTo>
                <a:cubicBezTo>
                  <a:pt x="20609628" y="3508394"/>
                  <a:pt x="21369584" y="3456746"/>
                  <a:pt x="21702834" y="3462894"/>
                </a:cubicBezTo>
                <a:cubicBezTo>
                  <a:pt x="21727428" y="3462894"/>
                  <a:pt x="21817196" y="3469043"/>
                  <a:pt x="21836872" y="3482570"/>
                </a:cubicBezTo>
                <a:cubicBezTo>
                  <a:pt x="21785224" y="3456746"/>
                  <a:pt x="21619214" y="3539137"/>
                  <a:pt x="21715130" y="3532988"/>
                </a:cubicBezTo>
                <a:cubicBezTo>
                  <a:pt x="21523298" y="3558812"/>
                  <a:pt x="21185130" y="3558812"/>
                  <a:pt x="20973620" y="3558812"/>
                </a:cubicBezTo>
                <a:cubicBezTo>
                  <a:pt x="20667424" y="3558812"/>
                  <a:pt x="20321878" y="3564961"/>
                  <a:pt x="19791876" y="3539137"/>
                </a:cubicBezTo>
                <a:cubicBezTo>
                  <a:pt x="19721784" y="3532988"/>
                  <a:pt x="19459858" y="3494867"/>
                  <a:pt x="19434034" y="3520691"/>
                </a:cubicBezTo>
                <a:cubicBezTo>
                  <a:pt x="19440182" y="3520691"/>
                  <a:pt x="19548396" y="3584637"/>
                  <a:pt x="19536098" y="3578488"/>
                </a:cubicBezTo>
                <a:cubicBezTo>
                  <a:pt x="19625866" y="3596934"/>
                  <a:pt x="19989858" y="3571110"/>
                  <a:pt x="20009534" y="3616609"/>
                </a:cubicBezTo>
                <a:cubicBezTo>
                  <a:pt x="20027980" y="3660879"/>
                  <a:pt x="20353850" y="3635055"/>
                  <a:pt x="20341554" y="3635055"/>
                </a:cubicBezTo>
                <a:cubicBezTo>
                  <a:pt x="20481740" y="3642434"/>
                  <a:pt x="20679722" y="3654731"/>
                  <a:pt x="20851880" y="3654731"/>
                </a:cubicBezTo>
                <a:cubicBezTo>
                  <a:pt x="20935500" y="3654731"/>
                  <a:pt x="21407706" y="3680555"/>
                  <a:pt x="21145778" y="3680555"/>
                </a:cubicBezTo>
                <a:cubicBezTo>
                  <a:pt x="20897378" y="3680555"/>
                  <a:pt x="20685870" y="3642434"/>
                  <a:pt x="20417796" y="3680555"/>
                </a:cubicBezTo>
                <a:cubicBezTo>
                  <a:pt x="20302204" y="3692852"/>
                  <a:pt x="20455916" y="3692852"/>
                  <a:pt x="20379674" y="3718676"/>
                </a:cubicBezTo>
                <a:cubicBezTo>
                  <a:pt x="20334176" y="3730974"/>
                  <a:pt x="20193990" y="3730974"/>
                  <a:pt x="20085776" y="3756798"/>
                </a:cubicBezTo>
                <a:cubicBezTo>
                  <a:pt x="20021830" y="3769095"/>
                  <a:pt x="19976332" y="3808446"/>
                  <a:pt x="19925914" y="3814595"/>
                </a:cubicBezTo>
                <a:cubicBezTo>
                  <a:pt x="19836146" y="3826892"/>
                  <a:pt x="19785728" y="3788770"/>
                  <a:pt x="19734080" y="3814595"/>
                </a:cubicBezTo>
                <a:cubicBezTo>
                  <a:pt x="19689812" y="3833040"/>
                  <a:pt x="19727932" y="3890837"/>
                  <a:pt x="19714406" y="3890837"/>
                </a:cubicBezTo>
                <a:cubicBezTo>
                  <a:pt x="19625866" y="3910513"/>
                  <a:pt x="19178256" y="3852716"/>
                  <a:pt x="18967976" y="3852716"/>
                </a:cubicBezTo>
                <a:cubicBezTo>
                  <a:pt x="18928626" y="3852716"/>
                  <a:pt x="18640876" y="3865013"/>
                  <a:pt x="18808114" y="3890837"/>
                </a:cubicBezTo>
                <a:cubicBezTo>
                  <a:pt x="18992570" y="3922810"/>
                  <a:pt x="19210228" y="3960932"/>
                  <a:pt x="19414358" y="3974458"/>
                </a:cubicBezTo>
                <a:cubicBezTo>
                  <a:pt x="19491830" y="3974458"/>
                  <a:pt x="19913618" y="3986755"/>
                  <a:pt x="19925914" y="4012579"/>
                </a:cubicBezTo>
                <a:cubicBezTo>
                  <a:pt x="19932062" y="4024877"/>
                  <a:pt x="19286470" y="3992904"/>
                  <a:pt x="19612340" y="4050701"/>
                </a:cubicBezTo>
                <a:cubicBezTo>
                  <a:pt x="19919766" y="4102349"/>
                  <a:pt x="19497978" y="4108498"/>
                  <a:pt x="19434034" y="4108498"/>
                </a:cubicBezTo>
                <a:cubicBezTo>
                  <a:pt x="19350414" y="4108498"/>
                  <a:pt x="19076190" y="4056849"/>
                  <a:pt x="18986422" y="4088822"/>
                </a:cubicBezTo>
                <a:cubicBezTo>
                  <a:pt x="18800736" y="4158916"/>
                  <a:pt x="19370088" y="4140471"/>
                  <a:pt x="19555774" y="4146619"/>
                </a:cubicBezTo>
                <a:cubicBezTo>
                  <a:pt x="20021830" y="4172443"/>
                  <a:pt x="20225962" y="4184740"/>
                  <a:pt x="20597332" y="4210565"/>
                </a:cubicBezTo>
                <a:cubicBezTo>
                  <a:pt x="21037564" y="4236389"/>
                  <a:pt x="21695456" y="4268361"/>
                  <a:pt x="22194714" y="4248686"/>
                </a:cubicBezTo>
                <a:cubicBezTo>
                  <a:pt x="22309076" y="4242537"/>
                  <a:pt x="22666920" y="4166294"/>
                  <a:pt x="22526734" y="4248686"/>
                </a:cubicBezTo>
                <a:cubicBezTo>
                  <a:pt x="22443114" y="4292956"/>
                  <a:pt x="22475086" y="4274510"/>
                  <a:pt x="22290632" y="4286807"/>
                </a:cubicBezTo>
                <a:cubicBezTo>
                  <a:pt x="21995502" y="4306483"/>
                  <a:pt x="21415084" y="4356901"/>
                  <a:pt x="21229398" y="4364280"/>
                </a:cubicBezTo>
                <a:cubicBezTo>
                  <a:pt x="21185130" y="4364280"/>
                  <a:pt x="21145778" y="4364280"/>
                  <a:pt x="21107658" y="4364280"/>
                </a:cubicBezTo>
                <a:cubicBezTo>
                  <a:pt x="21025268" y="4356901"/>
                  <a:pt x="20947796" y="4350753"/>
                  <a:pt x="20935500" y="4364280"/>
                </a:cubicBezTo>
                <a:cubicBezTo>
                  <a:pt x="20935500" y="4364280"/>
                  <a:pt x="21011742" y="4364280"/>
                  <a:pt x="21107658" y="4364280"/>
                </a:cubicBezTo>
                <a:cubicBezTo>
                  <a:pt x="21153156" y="4364280"/>
                  <a:pt x="21191278" y="4370429"/>
                  <a:pt x="21229398" y="4364280"/>
                </a:cubicBezTo>
                <a:cubicBezTo>
                  <a:pt x="21344990" y="4370429"/>
                  <a:pt x="21471650" y="4370429"/>
                  <a:pt x="21542972" y="4364280"/>
                </a:cubicBezTo>
                <a:cubicBezTo>
                  <a:pt x="21868844" y="4350753"/>
                  <a:pt x="22072974" y="4364280"/>
                  <a:pt x="22366872" y="4344604"/>
                </a:cubicBezTo>
                <a:cubicBezTo>
                  <a:pt x="22500910" y="4338456"/>
                  <a:pt x="22948522" y="4268361"/>
                  <a:pt x="22960820" y="4306483"/>
                </a:cubicBezTo>
                <a:cubicBezTo>
                  <a:pt x="22980494" y="4376577"/>
                  <a:pt x="22768986" y="4350753"/>
                  <a:pt x="22705042" y="4364280"/>
                </a:cubicBezTo>
                <a:cubicBezTo>
                  <a:pt x="22436966" y="4420847"/>
                  <a:pt x="22966968" y="4428225"/>
                  <a:pt x="22960820" y="4428225"/>
                </a:cubicBezTo>
                <a:cubicBezTo>
                  <a:pt x="22974346" y="4428225"/>
                  <a:pt x="22826782" y="4446671"/>
                  <a:pt x="22762838" y="4466346"/>
                </a:cubicBezTo>
                <a:cubicBezTo>
                  <a:pt x="22718568" y="4472496"/>
                  <a:pt x="22756688" y="4492171"/>
                  <a:pt x="22724716" y="4504468"/>
                </a:cubicBezTo>
                <a:cubicBezTo>
                  <a:pt x="22558706" y="4567184"/>
                  <a:pt x="22207012" y="4516765"/>
                  <a:pt x="22015178" y="4579481"/>
                </a:cubicBezTo>
                <a:cubicBezTo>
                  <a:pt x="21823344" y="4554887"/>
                  <a:pt x="21913112" y="4643426"/>
                  <a:pt x="22015178" y="4579481"/>
                </a:cubicBezTo>
                <a:cubicBezTo>
                  <a:pt x="22079122" y="4611454"/>
                  <a:pt x="22213160" y="4542589"/>
                  <a:pt x="22270956" y="4579481"/>
                </a:cubicBezTo>
                <a:cubicBezTo>
                  <a:pt x="22290632" y="4599157"/>
                  <a:pt x="21893438" y="4663102"/>
                  <a:pt x="21913112" y="4663102"/>
                </a:cubicBezTo>
                <a:cubicBezTo>
                  <a:pt x="21702834" y="4695075"/>
                  <a:pt x="21637660" y="4675399"/>
                  <a:pt x="21191278" y="4701223"/>
                </a:cubicBezTo>
                <a:cubicBezTo>
                  <a:pt x="21043714" y="4707372"/>
                  <a:pt x="20347702" y="4707372"/>
                  <a:pt x="20341554" y="4720899"/>
                </a:cubicBezTo>
                <a:cubicBezTo>
                  <a:pt x="20341554" y="4720899"/>
                  <a:pt x="20571508" y="4752871"/>
                  <a:pt x="20679722" y="4759021"/>
                </a:cubicBezTo>
                <a:cubicBezTo>
                  <a:pt x="21279816" y="4790993"/>
                  <a:pt x="21785224" y="4790993"/>
                  <a:pt x="22328752" y="4759021"/>
                </a:cubicBezTo>
                <a:cubicBezTo>
                  <a:pt x="22513208" y="4745493"/>
                  <a:pt x="23178476" y="4637278"/>
                  <a:pt x="22980494" y="4739345"/>
                </a:cubicBezTo>
                <a:cubicBezTo>
                  <a:pt x="22916550" y="4771318"/>
                  <a:pt x="22737014" y="4790993"/>
                  <a:pt x="22666920" y="4797141"/>
                </a:cubicBezTo>
                <a:cubicBezTo>
                  <a:pt x="22366872" y="4822966"/>
                  <a:pt x="22903024" y="4803290"/>
                  <a:pt x="22922698" y="4797141"/>
                </a:cubicBezTo>
                <a:cubicBezTo>
                  <a:pt x="22928846" y="4803290"/>
                  <a:pt x="22890726" y="4867235"/>
                  <a:pt x="22878430" y="4854938"/>
                </a:cubicBezTo>
                <a:cubicBezTo>
                  <a:pt x="22890726" y="4867235"/>
                  <a:pt x="22966968" y="4854938"/>
                  <a:pt x="22980494" y="4854938"/>
                </a:cubicBezTo>
                <a:cubicBezTo>
                  <a:pt x="23242420" y="4854938"/>
                  <a:pt x="22839078" y="4918884"/>
                  <a:pt x="22724716" y="4937330"/>
                </a:cubicBezTo>
                <a:cubicBezTo>
                  <a:pt x="22181188" y="5007424"/>
                  <a:pt x="21555270" y="5020951"/>
                  <a:pt x="21031416" y="5071369"/>
                </a:cubicBezTo>
                <a:cubicBezTo>
                  <a:pt x="20935500" y="5084896"/>
                  <a:pt x="20245636" y="5033248"/>
                  <a:pt x="20207516" y="5071369"/>
                </a:cubicBezTo>
                <a:cubicBezTo>
                  <a:pt x="20193990" y="5084896"/>
                  <a:pt x="20583804" y="5091045"/>
                  <a:pt x="20679722" y="5091045"/>
                </a:cubicBezTo>
                <a:cubicBezTo>
                  <a:pt x="20909676" y="5103342"/>
                  <a:pt x="21133482" y="5116869"/>
                  <a:pt x="21325316" y="5109491"/>
                </a:cubicBezTo>
                <a:cubicBezTo>
                  <a:pt x="21817196" y="5097193"/>
                  <a:pt x="22181188" y="5180814"/>
                  <a:pt x="22641096" y="5129166"/>
                </a:cubicBezTo>
                <a:cubicBezTo>
                  <a:pt x="22680446" y="5129166"/>
                  <a:pt x="22916550" y="5065221"/>
                  <a:pt x="22942374" y="5091045"/>
                </a:cubicBezTo>
                <a:cubicBezTo>
                  <a:pt x="22934996" y="5091045"/>
                  <a:pt x="22807106" y="5135315"/>
                  <a:pt x="22724716" y="5148842"/>
                </a:cubicBezTo>
                <a:cubicBezTo>
                  <a:pt x="22481236" y="5193112"/>
                  <a:pt x="22417290" y="5193112"/>
                  <a:pt x="22213160" y="5231233"/>
                </a:cubicBezTo>
                <a:cubicBezTo>
                  <a:pt x="22117244" y="5244760"/>
                  <a:pt x="21829494" y="5289030"/>
                  <a:pt x="22034854" y="5289030"/>
                </a:cubicBezTo>
                <a:cubicBezTo>
                  <a:pt x="22424668" y="5282881"/>
                  <a:pt x="22628800" y="5250908"/>
                  <a:pt x="22980494" y="5231233"/>
                </a:cubicBezTo>
                <a:cubicBezTo>
                  <a:pt x="23088708" y="5225085"/>
                  <a:pt x="23364162" y="5244760"/>
                  <a:pt x="23178476" y="5269354"/>
                </a:cubicBezTo>
                <a:cubicBezTo>
                  <a:pt x="23037060" y="5289030"/>
                  <a:pt x="22992792" y="5314854"/>
                  <a:pt x="22922698" y="5327152"/>
                </a:cubicBezTo>
                <a:cubicBezTo>
                  <a:pt x="22462790" y="5423069"/>
                  <a:pt x="21829494" y="5391097"/>
                  <a:pt x="21427380" y="5467339"/>
                </a:cubicBezTo>
                <a:cubicBezTo>
                  <a:pt x="21273668" y="5493163"/>
                  <a:pt x="21191278" y="5525136"/>
                  <a:pt x="20955174" y="5525136"/>
                </a:cubicBezTo>
                <a:cubicBezTo>
                  <a:pt x="20929352" y="5525136"/>
                  <a:pt x="20673574" y="5487015"/>
                  <a:pt x="20635452" y="5525136"/>
                </a:cubicBezTo>
                <a:cubicBezTo>
                  <a:pt x="20635452" y="5525136"/>
                  <a:pt x="21037564" y="5544812"/>
                  <a:pt x="21049862" y="5544812"/>
                </a:cubicBezTo>
                <a:cubicBezTo>
                  <a:pt x="21203574" y="5544812"/>
                  <a:pt x="21351138" y="5487015"/>
                  <a:pt x="21503622" y="5544812"/>
                </a:cubicBezTo>
                <a:cubicBezTo>
                  <a:pt x="21440908" y="5518988"/>
                  <a:pt x="21383112" y="5634581"/>
                  <a:pt x="21447056" y="5621054"/>
                </a:cubicBezTo>
                <a:cubicBezTo>
                  <a:pt x="21255222" y="5678851"/>
                  <a:pt x="20699396" y="5666554"/>
                  <a:pt x="20481740" y="5666554"/>
                </a:cubicBezTo>
                <a:cubicBezTo>
                  <a:pt x="20296054" y="5659176"/>
                  <a:pt x="19740230" y="5653027"/>
                  <a:pt x="19536098" y="5640730"/>
                </a:cubicBezTo>
                <a:cubicBezTo>
                  <a:pt x="19472154" y="5640730"/>
                  <a:pt x="19356562" y="5602609"/>
                  <a:pt x="19338116" y="5621054"/>
                </a:cubicBezTo>
                <a:cubicBezTo>
                  <a:pt x="19299996" y="5659176"/>
                  <a:pt x="19504126" y="5659176"/>
                  <a:pt x="19516424" y="5666554"/>
                </a:cubicBezTo>
                <a:cubicBezTo>
                  <a:pt x="20098072" y="5685000"/>
                  <a:pt x="20679722" y="5710824"/>
                  <a:pt x="21383112" y="5685000"/>
                </a:cubicBezTo>
                <a:cubicBezTo>
                  <a:pt x="21670862" y="5672703"/>
                  <a:pt x="21951234" y="5685000"/>
                  <a:pt x="22213160" y="5685000"/>
                </a:cubicBezTo>
                <a:cubicBezTo>
                  <a:pt x="22366872" y="5685000"/>
                  <a:pt x="22449262" y="5627203"/>
                  <a:pt x="22564854" y="5640730"/>
                </a:cubicBezTo>
                <a:cubicBezTo>
                  <a:pt x="22609124" y="5646879"/>
                  <a:pt x="22602976" y="5685000"/>
                  <a:pt x="22641096" y="5704675"/>
                </a:cubicBezTo>
                <a:cubicBezTo>
                  <a:pt x="22756688" y="5748945"/>
                  <a:pt x="22814484" y="5697297"/>
                  <a:pt x="22820634" y="5704675"/>
                </a:cubicBezTo>
                <a:cubicBezTo>
                  <a:pt x="22858754" y="5716973"/>
                  <a:pt x="22762838" y="5762472"/>
                  <a:pt x="22762838" y="5742797"/>
                </a:cubicBezTo>
                <a:cubicBezTo>
                  <a:pt x="22756688" y="5806742"/>
                  <a:pt x="23158802" y="5774770"/>
                  <a:pt x="22896874" y="5819039"/>
                </a:cubicBezTo>
                <a:cubicBezTo>
                  <a:pt x="22532882" y="5882985"/>
                  <a:pt x="23102234" y="5800594"/>
                  <a:pt x="23132978" y="5800594"/>
                </a:cubicBezTo>
                <a:cubicBezTo>
                  <a:pt x="23167102" y="5805205"/>
                  <a:pt x="23168024" y="5813275"/>
                  <a:pt x="23188142" y="5825322"/>
                </a:cubicBezTo>
                <a:lnTo>
                  <a:pt x="23204262" y="5832909"/>
                </a:lnTo>
                <a:lnTo>
                  <a:pt x="23203672" y="5833140"/>
                </a:lnTo>
                <a:cubicBezTo>
                  <a:pt x="23204608" y="5834411"/>
                  <a:pt x="23208604" y="5836255"/>
                  <a:pt x="23216598" y="5838715"/>
                </a:cubicBezTo>
                <a:lnTo>
                  <a:pt x="23204262" y="5832909"/>
                </a:lnTo>
                <a:lnTo>
                  <a:pt x="23209104" y="5831010"/>
                </a:lnTo>
                <a:cubicBezTo>
                  <a:pt x="23234580" y="5830030"/>
                  <a:pt x="23336492" y="5848245"/>
                  <a:pt x="23312514" y="5876836"/>
                </a:cubicBezTo>
                <a:cubicBezTo>
                  <a:pt x="23292838" y="5908809"/>
                  <a:pt x="23146504" y="5882985"/>
                  <a:pt x="23196922" y="5876836"/>
                </a:cubicBezTo>
                <a:cubicBezTo>
                  <a:pt x="23120680" y="5882985"/>
                  <a:pt x="22756688" y="5928485"/>
                  <a:pt x="22960820" y="5960457"/>
                </a:cubicBezTo>
                <a:cubicBezTo>
                  <a:pt x="23184624" y="5992430"/>
                  <a:pt x="22814484" y="6030551"/>
                  <a:pt x="22744392" y="6036700"/>
                </a:cubicBezTo>
                <a:cubicBezTo>
                  <a:pt x="22456642" y="6074821"/>
                  <a:pt x="22807106" y="6068673"/>
                  <a:pt x="22820634" y="6055146"/>
                </a:cubicBezTo>
                <a:cubicBezTo>
                  <a:pt x="22744392" y="6151064"/>
                  <a:pt x="22098798" y="6100646"/>
                  <a:pt x="22053298" y="6158442"/>
                </a:cubicBezTo>
                <a:cubicBezTo>
                  <a:pt x="22034854" y="6176888"/>
                  <a:pt x="22270956" y="6151064"/>
                  <a:pt x="22328752" y="6158442"/>
                </a:cubicBezTo>
                <a:cubicBezTo>
                  <a:pt x="22404994" y="6158442"/>
                  <a:pt x="22322604" y="6176888"/>
                  <a:pt x="22366872" y="6196564"/>
                </a:cubicBezTo>
                <a:cubicBezTo>
                  <a:pt x="22526734" y="6240834"/>
                  <a:pt x="22916550" y="6119091"/>
                  <a:pt x="23037060" y="6158442"/>
                </a:cubicBezTo>
                <a:cubicBezTo>
                  <a:pt x="23044438" y="6190415"/>
                  <a:pt x="22903024" y="6176888"/>
                  <a:pt x="22922698" y="6176888"/>
                </a:cubicBezTo>
                <a:cubicBezTo>
                  <a:pt x="22832930" y="6183037"/>
                  <a:pt x="22219308" y="6246982"/>
                  <a:pt x="22213160" y="6272806"/>
                </a:cubicBezTo>
                <a:cubicBezTo>
                  <a:pt x="22213160" y="6266658"/>
                  <a:pt x="22462790" y="6310928"/>
                  <a:pt x="22468938" y="6310928"/>
                </a:cubicBezTo>
                <a:cubicBezTo>
                  <a:pt x="22552558" y="6310928"/>
                  <a:pt x="22666920" y="6304779"/>
                  <a:pt x="22724716" y="6310928"/>
                </a:cubicBezTo>
                <a:cubicBezTo>
                  <a:pt x="22807106" y="6318306"/>
                  <a:pt x="23222746" y="6285104"/>
                  <a:pt x="23018616" y="6330603"/>
                </a:cubicBezTo>
                <a:cubicBezTo>
                  <a:pt x="22666920" y="6406846"/>
                  <a:pt x="22181188" y="6452346"/>
                  <a:pt x="21874992" y="6528588"/>
                </a:cubicBezTo>
                <a:cubicBezTo>
                  <a:pt x="21715130" y="6566710"/>
                  <a:pt x="21613066" y="6508913"/>
                  <a:pt x="21401556" y="6566710"/>
                </a:cubicBezTo>
                <a:cubicBezTo>
                  <a:pt x="21453204" y="6554413"/>
                  <a:pt x="21427380" y="6618358"/>
                  <a:pt x="21389260" y="6624507"/>
                </a:cubicBezTo>
                <a:cubicBezTo>
                  <a:pt x="21369584" y="6618358"/>
                  <a:pt x="21351138" y="6618358"/>
                  <a:pt x="21344990" y="6604831"/>
                </a:cubicBezTo>
                <a:cubicBezTo>
                  <a:pt x="21357288" y="6624507"/>
                  <a:pt x="21375734" y="6624507"/>
                  <a:pt x="21389260" y="6624507"/>
                </a:cubicBezTo>
                <a:cubicBezTo>
                  <a:pt x="21485176" y="6636804"/>
                  <a:pt x="21721280" y="6610980"/>
                  <a:pt x="21797520" y="6604831"/>
                </a:cubicBezTo>
                <a:cubicBezTo>
                  <a:pt x="21887290" y="6604831"/>
                  <a:pt x="22194714" y="6580237"/>
                  <a:pt x="22347198" y="6566710"/>
                </a:cubicBezTo>
                <a:cubicBezTo>
                  <a:pt x="22462790" y="6560561"/>
                  <a:pt x="23108384" y="6470792"/>
                  <a:pt x="23132978" y="6528588"/>
                </a:cubicBezTo>
                <a:cubicBezTo>
                  <a:pt x="23172328" y="6610980"/>
                  <a:pt x="22986642" y="6592534"/>
                  <a:pt x="22878430" y="6604831"/>
                </a:cubicBezTo>
                <a:cubicBezTo>
                  <a:pt x="22680446" y="6636804"/>
                  <a:pt x="22443114" y="6668777"/>
                  <a:pt x="22251280" y="6688452"/>
                </a:cubicBezTo>
                <a:cubicBezTo>
                  <a:pt x="22245132" y="6688452"/>
                  <a:pt x="21919262" y="6700749"/>
                  <a:pt x="21919262" y="6706898"/>
                </a:cubicBezTo>
                <a:cubicBezTo>
                  <a:pt x="21887290" y="6770843"/>
                  <a:pt x="22334900" y="6746249"/>
                  <a:pt x="22091420" y="6764695"/>
                </a:cubicBezTo>
                <a:cubicBezTo>
                  <a:pt x="21791372" y="6790519"/>
                  <a:pt x="21325316" y="6784370"/>
                  <a:pt x="21049862" y="6822492"/>
                </a:cubicBezTo>
                <a:cubicBezTo>
                  <a:pt x="20999444" y="6834789"/>
                  <a:pt x="20973620" y="6860613"/>
                  <a:pt x="20935500" y="6860613"/>
                </a:cubicBezTo>
                <a:cubicBezTo>
                  <a:pt x="20833434" y="6872910"/>
                  <a:pt x="20309582" y="6854464"/>
                  <a:pt x="20283758" y="6880289"/>
                </a:cubicBezTo>
                <a:cubicBezTo>
                  <a:pt x="20277610" y="6892586"/>
                  <a:pt x="20564130" y="6906113"/>
                  <a:pt x="20597332" y="6906113"/>
                </a:cubicBezTo>
                <a:cubicBezTo>
                  <a:pt x="20731370" y="6906113"/>
                  <a:pt x="21351138" y="6906113"/>
                  <a:pt x="20955174" y="6924559"/>
                </a:cubicBezTo>
                <a:cubicBezTo>
                  <a:pt x="20787936" y="6930707"/>
                  <a:pt x="20743666" y="6912261"/>
                  <a:pt x="20597332" y="6924559"/>
                </a:cubicBezTo>
                <a:cubicBezTo>
                  <a:pt x="20571508" y="6924559"/>
                  <a:pt x="20015682" y="6918410"/>
                  <a:pt x="19989858" y="6944234"/>
                </a:cubicBezTo>
                <a:cubicBezTo>
                  <a:pt x="19983710" y="6944234"/>
                  <a:pt x="20589954" y="6976206"/>
                  <a:pt x="20557982" y="6962680"/>
                </a:cubicBezTo>
                <a:cubicBezTo>
                  <a:pt x="20609628" y="6976206"/>
                  <a:pt x="20391972" y="6988504"/>
                  <a:pt x="20367378" y="6982355"/>
                </a:cubicBezTo>
                <a:cubicBezTo>
                  <a:pt x="20398120" y="6988504"/>
                  <a:pt x="20737518" y="7000801"/>
                  <a:pt x="20775638" y="7000801"/>
                </a:cubicBezTo>
                <a:cubicBezTo>
                  <a:pt x="21005592" y="6982355"/>
                  <a:pt x="21249074" y="7020476"/>
                  <a:pt x="21465502" y="7020476"/>
                </a:cubicBezTo>
                <a:cubicBezTo>
                  <a:pt x="21631512" y="7020476"/>
                  <a:pt x="22373022" y="6924559"/>
                  <a:pt x="22507058" y="6956531"/>
                </a:cubicBezTo>
                <a:cubicBezTo>
                  <a:pt x="22475086" y="6956531"/>
                  <a:pt x="22443114" y="7000801"/>
                  <a:pt x="22449262" y="7000801"/>
                </a:cubicBezTo>
                <a:cubicBezTo>
                  <a:pt x="22398846" y="7020476"/>
                  <a:pt x="22264808" y="7064746"/>
                  <a:pt x="22213160" y="7078274"/>
                </a:cubicBezTo>
                <a:cubicBezTo>
                  <a:pt x="21945086" y="7154516"/>
                  <a:pt x="22513208" y="7136070"/>
                  <a:pt x="22584530" y="7116394"/>
                </a:cubicBezTo>
                <a:cubicBezTo>
                  <a:pt x="22539032" y="7160664"/>
                  <a:pt x="22494762" y="7136070"/>
                  <a:pt x="22449262" y="7142219"/>
                </a:cubicBezTo>
                <a:cubicBezTo>
                  <a:pt x="22417290" y="7142219"/>
                  <a:pt x="22130770" y="7168043"/>
                  <a:pt x="22290632" y="7180340"/>
                </a:cubicBezTo>
                <a:cubicBezTo>
                  <a:pt x="22475086" y="7192638"/>
                  <a:pt x="22686596" y="7128692"/>
                  <a:pt x="22820634" y="7116394"/>
                </a:cubicBezTo>
                <a:cubicBezTo>
                  <a:pt x="22916550" y="7110246"/>
                  <a:pt x="23242420" y="7110246"/>
                  <a:pt x="23236272" y="7096719"/>
                </a:cubicBezTo>
                <a:cubicBezTo>
                  <a:pt x="23260866" y="7122544"/>
                  <a:pt x="23018616" y="7174192"/>
                  <a:pt x="22910402" y="7180340"/>
                </a:cubicBezTo>
                <a:cubicBezTo>
                  <a:pt x="22884578" y="7174192"/>
                  <a:pt x="22864902" y="7174192"/>
                  <a:pt x="22858754" y="7180340"/>
                </a:cubicBezTo>
                <a:cubicBezTo>
                  <a:pt x="22858754" y="7186489"/>
                  <a:pt x="22878430" y="7186489"/>
                  <a:pt x="22910402" y="7180340"/>
                </a:cubicBezTo>
                <a:cubicBezTo>
                  <a:pt x="22934996" y="7186489"/>
                  <a:pt x="22966968" y="7192638"/>
                  <a:pt x="22960820" y="7198786"/>
                </a:cubicBezTo>
                <a:cubicBezTo>
                  <a:pt x="22948522" y="7206164"/>
                  <a:pt x="22878430" y="7230759"/>
                  <a:pt x="22800958" y="7218462"/>
                </a:cubicBezTo>
                <a:cubicBezTo>
                  <a:pt x="22775134" y="7154516"/>
                  <a:pt x="22698892" y="7238137"/>
                  <a:pt x="22800958" y="7218462"/>
                </a:cubicBezTo>
                <a:cubicBezTo>
                  <a:pt x="22737014" y="7256583"/>
                  <a:pt x="22686596" y="7230759"/>
                  <a:pt x="22622650" y="7238137"/>
                </a:cubicBezTo>
                <a:cubicBezTo>
                  <a:pt x="22584530" y="7244286"/>
                  <a:pt x="22315226" y="7263961"/>
                  <a:pt x="22488614" y="7276258"/>
                </a:cubicBezTo>
                <a:cubicBezTo>
                  <a:pt x="22686596" y="7288556"/>
                  <a:pt x="22878430" y="7218462"/>
                  <a:pt x="23037060" y="7218462"/>
                </a:cubicBezTo>
                <a:cubicBezTo>
                  <a:pt x="23114532" y="7218462"/>
                  <a:pt x="23242420" y="7256583"/>
                  <a:pt x="23312514" y="7256583"/>
                </a:cubicBezTo>
                <a:cubicBezTo>
                  <a:pt x="23498198" y="7263961"/>
                  <a:pt x="23824070" y="7212313"/>
                  <a:pt x="23606412" y="7256583"/>
                </a:cubicBezTo>
                <a:cubicBezTo>
                  <a:pt x="23452700" y="7288556"/>
                  <a:pt x="23082560" y="7352501"/>
                  <a:pt x="22922698" y="7372176"/>
                </a:cubicBezTo>
                <a:cubicBezTo>
                  <a:pt x="22526734" y="7422595"/>
                  <a:pt x="22309076" y="7384474"/>
                  <a:pt x="22072974" y="7454568"/>
                </a:cubicBezTo>
                <a:cubicBezTo>
                  <a:pt x="22041002" y="7460716"/>
                  <a:pt x="22053298" y="7486540"/>
                  <a:pt x="22034854" y="7493919"/>
                </a:cubicBezTo>
                <a:cubicBezTo>
                  <a:pt x="21925410" y="7512365"/>
                  <a:pt x="21791372" y="7524662"/>
                  <a:pt x="21702834" y="7532040"/>
                </a:cubicBezTo>
                <a:cubicBezTo>
                  <a:pt x="21447056" y="7564013"/>
                  <a:pt x="21663484" y="7564013"/>
                  <a:pt x="21779076" y="7550486"/>
                </a:cubicBezTo>
                <a:cubicBezTo>
                  <a:pt x="21893438" y="7538189"/>
                  <a:pt x="22277104" y="7544338"/>
                  <a:pt x="22386548" y="7532040"/>
                </a:cubicBezTo>
                <a:cubicBezTo>
                  <a:pt x="22456642" y="7524662"/>
                  <a:pt x="22373022" y="7480392"/>
                  <a:pt x="22507058" y="7493919"/>
                </a:cubicBezTo>
                <a:cubicBezTo>
                  <a:pt x="22513208" y="7493919"/>
                  <a:pt x="22481236" y="7556635"/>
                  <a:pt x="22468938" y="7550486"/>
                </a:cubicBezTo>
                <a:cubicBezTo>
                  <a:pt x="22513208" y="7582459"/>
                  <a:pt x="22698892" y="7544338"/>
                  <a:pt x="22820634" y="7532040"/>
                </a:cubicBezTo>
                <a:cubicBezTo>
                  <a:pt x="22954670" y="7518514"/>
                  <a:pt x="23069032" y="7474244"/>
                  <a:pt x="23178476" y="7493919"/>
                </a:cubicBezTo>
                <a:cubicBezTo>
                  <a:pt x="22942374" y="7544338"/>
                  <a:pt x="22871050" y="7538189"/>
                  <a:pt x="22724716" y="7550486"/>
                </a:cubicBezTo>
                <a:cubicBezTo>
                  <a:pt x="22673068" y="7556635"/>
                  <a:pt x="22060678" y="7634107"/>
                  <a:pt x="22347198" y="7634107"/>
                </a:cubicBezTo>
                <a:cubicBezTo>
                  <a:pt x="22666920" y="7620580"/>
                  <a:pt x="22890726" y="7556635"/>
                  <a:pt x="23216598" y="7532040"/>
                </a:cubicBezTo>
                <a:cubicBezTo>
                  <a:pt x="23394904" y="7518514"/>
                  <a:pt x="23682654" y="7474244"/>
                  <a:pt x="23824070" y="7493919"/>
                </a:cubicBezTo>
                <a:cubicBezTo>
                  <a:pt x="23894162" y="7500068"/>
                  <a:pt x="23817922" y="7518514"/>
                  <a:pt x="23862190" y="7532040"/>
                </a:cubicBezTo>
                <a:cubicBezTo>
                  <a:pt x="23874488" y="7532040"/>
                  <a:pt x="23964256" y="7532040"/>
                  <a:pt x="23964256" y="7532040"/>
                </a:cubicBezTo>
                <a:cubicBezTo>
                  <a:pt x="23951958" y="7582459"/>
                  <a:pt x="23574440" y="7602134"/>
                  <a:pt x="23568292" y="7608283"/>
                </a:cubicBezTo>
                <a:cubicBezTo>
                  <a:pt x="23542468" y="7659932"/>
                  <a:pt x="23752748" y="7614432"/>
                  <a:pt x="23746598" y="7608283"/>
                </a:cubicBezTo>
                <a:cubicBezTo>
                  <a:pt x="23856042" y="7620580"/>
                  <a:pt x="23722004" y="7627958"/>
                  <a:pt x="23784720" y="7652553"/>
                </a:cubicBezTo>
                <a:cubicBezTo>
                  <a:pt x="23912608" y="7690674"/>
                  <a:pt x="24079848" y="7646404"/>
                  <a:pt x="23880636" y="7690674"/>
                </a:cubicBezTo>
                <a:cubicBezTo>
                  <a:pt x="23740450" y="7723877"/>
                  <a:pt x="23562144" y="7723877"/>
                  <a:pt x="23472376" y="7748472"/>
                </a:cubicBezTo>
                <a:cubicBezTo>
                  <a:pt x="23414580" y="7761998"/>
                  <a:pt x="23376458" y="7800120"/>
                  <a:pt x="23350634" y="7806268"/>
                </a:cubicBezTo>
                <a:cubicBezTo>
                  <a:pt x="23190774" y="7844390"/>
                  <a:pt x="22916550" y="7864065"/>
                  <a:pt x="22744392" y="7889889"/>
                </a:cubicBezTo>
                <a:cubicBezTo>
                  <a:pt x="22680446" y="7896038"/>
                  <a:pt x="22104946" y="7928010"/>
                  <a:pt x="22091420" y="7946456"/>
                </a:cubicBezTo>
                <a:cubicBezTo>
                  <a:pt x="22079122" y="7972280"/>
                  <a:pt x="22277104" y="7966132"/>
                  <a:pt x="22290632" y="7966132"/>
                </a:cubicBezTo>
                <a:cubicBezTo>
                  <a:pt x="22826782" y="7940308"/>
                  <a:pt x="23388756" y="7806268"/>
                  <a:pt x="23842516" y="7806268"/>
                </a:cubicBezTo>
                <a:cubicBezTo>
                  <a:pt x="23792098" y="7876362"/>
                  <a:pt x="24014674" y="7786592"/>
                  <a:pt x="24060172" y="7825944"/>
                </a:cubicBezTo>
                <a:cubicBezTo>
                  <a:pt x="24072470" y="7832092"/>
                  <a:pt x="23926136" y="7864065"/>
                  <a:pt x="23926136" y="7864065"/>
                </a:cubicBezTo>
                <a:cubicBezTo>
                  <a:pt x="23260866" y="7972280"/>
                  <a:pt x="22507058" y="8036226"/>
                  <a:pt x="21919262" y="8119847"/>
                </a:cubicBezTo>
                <a:cubicBezTo>
                  <a:pt x="21887290" y="8132144"/>
                  <a:pt x="21919262" y="8144442"/>
                  <a:pt x="21919262" y="8119847"/>
                </a:cubicBezTo>
                <a:cubicBezTo>
                  <a:pt x="22053298" y="8176414"/>
                  <a:pt x="22219308" y="8048523"/>
                  <a:pt x="22386548" y="8100172"/>
                </a:cubicBezTo>
                <a:cubicBezTo>
                  <a:pt x="22436966" y="8119847"/>
                  <a:pt x="22341050" y="8119847"/>
                  <a:pt x="22328752" y="8119847"/>
                </a:cubicBezTo>
                <a:cubicBezTo>
                  <a:pt x="22009030" y="8170266"/>
                  <a:pt x="22475086" y="8138293"/>
                  <a:pt x="22526734" y="8144442"/>
                </a:cubicBezTo>
                <a:cubicBezTo>
                  <a:pt x="22641096" y="8151820"/>
                  <a:pt x="22871050" y="8132144"/>
                  <a:pt x="22980494" y="8144442"/>
                </a:cubicBezTo>
                <a:cubicBezTo>
                  <a:pt x="23140356" y="8151820"/>
                  <a:pt x="23030912" y="8144442"/>
                  <a:pt x="22960820" y="8164117"/>
                </a:cubicBezTo>
                <a:cubicBezTo>
                  <a:pt x="22698892" y="8215765"/>
                  <a:pt x="22117244" y="8260035"/>
                  <a:pt x="21893438" y="8278481"/>
                </a:cubicBezTo>
                <a:cubicBezTo>
                  <a:pt x="21491326" y="8311684"/>
                  <a:pt x="22181188" y="8298156"/>
                  <a:pt x="22194714" y="8298156"/>
                </a:cubicBezTo>
                <a:cubicBezTo>
                  <a:pt x="22386548" y="8311684"/>
                  <a:pt x="22404994" y="8292008"/>
                  <a:pt x="22686596" y="8278481"/>
                </a:cubicBezTo>
                <a:cubicBezTo>
                  <a:pt x="22934996" y="8272332"/>
                  <a:pt x="22768986" y="8292008"/>
                  <a:pt x="22724716" y="8298156"/>
                </a:cubicBezTo>
                <a:cubicBezTo>
                  <a:pt x="22673068" y="8311684"/>
                  <a:pt x="22379170" y="8343656"/>
                  <a:pt x="22488614" y="8355954"/>
                </a:cubicBezTo>
                <a:cubicBezTo>
                  <a:pt x="22648474" y="8381778"/>
                  <a:pt x="22858754" y="8311684"/>
                  <a:pt x="22980494" y="8298156"/>
                </a:cubicBezTo>
                <a:cubicBezTo>
                  <a:pt x="23088708" y="8292008"/>
                  <a:pt x="23254718" y="8253886"/>
                  <a:pt x="23350634" y="8278481"/>
                </a:cubicBezTo>
                <a:cubicBezTo>
                  <a:pt x="23330960" y="8272332"/>
                  <a:pt x="23210448" y="8343656"/>
                  <a:pt x="23216598" y="8317832"/>
                </a:cubicBezTo>
                <a:cubicBezTo>
                  <a:pt x="23210448" y="8355954"/>
                  <a:pt x="23292838" y="8343656"/>
                  <a:pt x="23350634" y="8336278"/>
                </a:cubicBezTo>
                <a:cubicBezTo>
                  <a:pt x="23466226" y="8336278"/>
                  <a:pt x="23926136" y="8298156"/>
                  <a:pt x="23746598" y="8355954"/>
                </a:cubicBezTo>
                <a:cubicBezTo>
                  <a:pt x="23434254" y="8458020"/>
                  <a:pt x="24054024" y="8336278"/>
                  <a:pt x="24079848" y="8355954"/>
                </a:cubicBezTo>
                <a:cubicBezTo>
                  <a:pt x="24136414" y="8419899"/>
                  <a:pt x="23932284" y="8432196"/>
                  <a:pt x="23964256" y="8419899"/>
                </a:cubicBezTo>
                <a:cubicBezTo>
                  <a:pt x="23900312" y="8445723"/>
                  <a:pt x="23856042" y="8489993"/>
                  <a:pt x="23842516" y="8496142"/>
                </a:cubicBezTo>
                <a:cubicBezTo>
                  <a:pt x="23612562" y="8566236"/>
                  <a:pt x="23318662" y="8573614"/>
                  <a:pt x="23018616" y="8611735"/>
                </a:cubicBezTo>
                <a:cubicBezTo>
                  <a:pt x="22756688" y="8649857"/>
                  <a:pt x="22488614" y="8713802"/>
                  <a:pt x="22213160" y="8751924"/>
                </a:cubicBezTo>
                <a:cubicBezTo>
                  <a:pt x="21383112" y="8866288"/>
                  <a:pt x="20143572" y="8841693"/>
                  <a:pt x="19102014" y="8790045"/>
                </a:cubicBezTo>
                <a:cubicBezTo>
                  <a:pt x="18794588" y="8777748"/>
                  <a:pt x="18628578" y="8803572"/>
                  <a:pt x="18354354" y="8790045"/>
                </a:cubicBezTo>
                <a:cubicBezTo>
                  <a:pt x="18092428" y="8783896"/>
                  <a:pt x="17855096" y="8726099"/>
                  <a:pt x="17606696" y="8694127"/>
                </a:cubicBezTo>
                <a:cubicBezTo>
                  <a:pt x="17452984" y="8675681"/>
                  <a:pt x="16909454" y="8604357"/>
                  <a:pt x="17152936" y="8675681"/>
                </a:cubicBezTo>
                <a:cubicBezTo>
                  <a:pt x="17005372" y="8649857"/>
                  <a:pt x="17088992" y="8732248"/>
                  <a:pt x="17152936" y="8675681"/>
                </a:cubicBezTo>
                <a:cubicBezTo>
                  <a:pt x="17286974" y="8681829"/>
                  <a:pt x="17395188" y="8700275"/>
                  <a:pt x="17587020" y="8732248"/>
                </a:cubicBezTo>
                <a:cubicBezTo>
                  <a:pt x="17772706" y="8758072"/>
                  <a:pt x="18098576" y="8828166"/>
                  <a:pt x="17900594" y="8809720"/>
                </a:cubicBezTo>
                <a:cubicBezTo>
                  <a:pt x="17862474" y="8809720"/>
                  <a:pt x="17657114" y="8751924"/>
                  <a:pt x="17606696" y="8771599"/>
                </a:cubicBezTo>
                <a:cubicBezTo>
                  <a:pt x="17606696" y="8726099"/>
                  <a:pt x="17523076" y="8764221"/>
                  <a:pt x="17491104" y="8751924"/>
                </a:cubicBezTo>
                <a:cubicBezTo>
                  <a:pt x="17484956" y="8707654"/>
                  <a:pt x="17408714" y="8745775"/>
                  <a:pt x="17369364" y="8732248"/>
                </a:cubicBezTo>
                <a:cubicBezTo>
                  <a:pt x="17369364" y="8687978"/>
                  <a:pt x="17286974" y="8726099"/>
                  <a:pt x="17255002" y="8713802"/>
                </a:cubicBezTo>
                <a:cubicBezTo>
                  <a:pt x="17209502" y="8649857"/>
                  <a:pt x="17127112" y="8732248"/>
                  <a:pt x="17255002" y="8713802"/>
                </a:cubicBezTo>
                <a:cubicBezTo>
                  <a:pt x="17255002" y="8758072"/>
                  <a:pt x="17337392" y="8719951"/>
                  <a:pt x="17369364" y="8732248"/>
                </a:cubicBezTo>
                <a:cubicBezTo>
                  <a:pt x="17376742" y="8777748"/>
                  <a:pt x="17452984" y="8739626"/>
                  <a:pt x="17491104" y="8751924"/>
                </a:cubicBezTo>
                <a:cubicBezTo>
                  <a:pt x="17491104" y="8796193"/>
                  <a:pt x="17574724" y="8758072"/>
                  <a:pt x="17606696" y="8771599"/>
                </a:cubicBezTo>
                <a:cubicBezTo>
                  <a:pt x="17900594" y="8815869"/>
                  <a:pt x="18270736" y="8905639"/>
                  <a:pt x="18552336" y="8931463"/>
                </a:cubicBezTo>
                <a:cubicBezTo>
                  <a:pt x="19363940" y="8994179"/>
                  <a:pt x="20232110" y="8975733"/>
                  <a:pt x="20993296" y="9007705"/>
                </a:cubicBezTo>
                <a:cubicBezTo>
                  <a:pt x="21177750" y="9013854"/>
                  <a:pt x="21375734" y="9039678"/>
                  <a:pt x="21523298" y="9026151"/>
                </a:cubicBezTo>
                <a:cubicBezTo>
                  <a:pt x="21549122" y="9026151"/>
                  <a:pt x="21581094" y="8988030"/>
                  <a:pt x="21619214" y="8988030"/>
                </a:cubicBezTo>
                <a:cubicBezTo>
                  <a:pt x="21651186" y="8988030"/>
                  <a:pt x="21977058" y="9033530"/>
                  <a:pt x="21977058" y="9045827"/>
                </a:cubicBezTo>
                <a:cubicBezTo>
                  <a:pt x="21977058" y="9097475"/>
                  <a:pt x="21555270" y="9083948"/>
                  <a:pt x="21561418" y="9083948"/>
                </a:cubicBezTo>
                <a:cubicBezTo>
                  <a:pt x="21113806" y="9109772"/>
                  <a:pt x="20053804" y="9109772"/>
                  <a:pt x="19555774" y="9083948"/>
                </a:cubicBezTo>
                <a:cubicBezTo>
                  <a:pt x="18666700" y="9045827"/>
                  <a:pt x="17990364" y="9051975"/>
                  <a:pt x="17216880" y="8911787"/>
                </a:cubicBezTo>
                <a:cubicBezTo>
                  <a:pt x="16916834" y="8853990"/>
                  <a:pt x="16583584" y="8790045"/>
                  <a:pt x="16289685" y="8713802"/>
                </a:cubicBezTo>
                <a:cubicBezTo>
                  <a:pt x="15771980" y="8573614"/>
                  <a:pt x="15197710" y="8336278"/>
                  <a:pt x="14775922" y="8144442"/>
                </a:cubicBezTo>
                <a:cubicBezTo>
                  <a:pt x="14526292" y="8030078"/>
                  <a:pt x="14814042" y="8208387"/>
                  <a:pt x="14871838" y="8240360"/>
                </a:cubicBezTo>
                <a:cubicBezTo>
                  <a:pt x="15446109" y="8541641"/>
                  <a:pt x="16053582" y="8662154"/>
                  <a:pt x="16725000" y="8892112"/>
                </a:cubicBezTo>
                <a:cubicBezTo>
                  <a:pt x="16922982" y="8956057"/>
                  <a:pt x="16519639" y="8885963"/>
                  <a:pt x="16367156" y="8847842"/>
                </a:cubicBezTo>
                <a:cubicBezTo>
                  <a:pt x="15395692" y="8624033"/>
                  <a:pt x="14616060" y="8253886"/>
                  <a:pt x="13944643" y="7825944"/>
                </a:cubicBezTo>
                <a:cubicBezTo>
                  <a:pt x="13350697" y="7448420"/>
                  <a:pt x="12782575" y="7014328"/>
                  <a:pt x="12175102" y="6650331"/>
                </a:cubicBezTo>
                <a:cubicBezTo>
                  <a:pt x="11958674" y="6515061"/>
                  <a:pt x="11754544" y="6356427"/>
                  <a:pt x="11550413" y="6272806"/>
                </a:cubicBezTo>
                <a:cubicBezTo>
                  <a:pt x="11422524" y="6222388"/>
                  <a:pt x="11288486" y="6222388"/>
                  <a:pt x="11153219" y="6176888"/>
                </a:cubicBezTo>
                <a:cubicBezTo>
                  <a:pt x="10981061" y="6112943"/>
                  <a:pt x="10827348" y="5992430"/>
                  <a:pt x="10661338" y="5921106"/>
                </a:cubicBezTo>
                <a:cubicBezTo>
                  <a:pt x="10157161" y="5704675"/>
                  <a:pt x="9601335" y="5500542"/>
                  <a:pt x="9045511" y="5365272"/>
                </a:cubicBezTo>
                <a:cubicBezTo>
                  <a:pt x="9057807" y="5378799"/>
                  <a:pt x="9000011" y="5397245"/>
                  <a:pt x="8987714" y="5384948"/>
                </a:cubicBezTo>
                <a:cubicBezTo>
                  <a:pt x="8981565" y="5378799"/>
                  <a:pt x="9019686" y="5365272"/>
                  <a:pt x="9038132" y="5365272"/>
                </a:cubicBezTo>
                <a:cubicBezTo>
                  <a:pt x="9019686" y="5359124"/>
                  <a:pt x="8993863" y="5352975"/>
                  <a:pt x="8968039" y="5346827"/>
                </a:cubicBezTo>
                <a:cubicBezTo>
                  <a:pt x="8961890" y="5321002"/>
                  <a:pt x="8917621" y="5333300"/>
                  <a:pt x="8891797" y="5327152"/>
                </a:cubicBezTo>
                <a:cubicBezTo>
                  <a:pt x="8865973" y="5269354"/>
                  <a:pt x="8789732" y="5352975"/>
                  <a:pt x="8891797" y="5327152"/>
                </a:cubicBezTo>
                <a:cubicBezTo>
                  <a:pt x="8891797" y="5333300"/>
                  <a:pt x="8891797" y="5340678"/>
                  <a:pt x="8891797" y="5346827"/>
                </a:cubicBezTo>
                <a:cubicBezTo>
                  <a:pt x="8827853" y="5346827"/>
                  <a:pt x="8770057" y="5340678"/>
                  <a:pt x="8731936" y="5308705"/>
                </a:cubicBezTo>
                <a:cubicBezTo>
                  <a:pt x="8840150" y="5327152"/>
                  <a:pt x="8757759" y="5250908"/>
                  <a:pt x="8731936" y="5308705"/>
                </a:cubicBezTo>
                <a:cubicBezTo>
                  <a:pt x="8559778" y="5327152"/>
                  <a:pt x="8802029" y="5250908"/>
                  <a:pt x="8636019" y="5269354"/>
                </a:cubicBezTo>
                <a:cubicBezTo>
                  <a:pt x="8476158" y="5289030"/>
                  <a:pt x="8699963" y="5263206"/>
                  <a:pt x="8533954" y="5250908"/>
                </a:cubicBezTo>
                <a:cubicBezTo>
                  <a:pt x="8495833" y="5212788"/>
                  <a:pt x="8444185" y="5231233"/>
                  <a:pt x="8457712" y="5244760"/>
                </a:cubicBezTo>
                <a:cubicBezTo>
                  <a:pt x="8022398" y="5231233"/>
                  <a:pt x="7594462" y="5116869"/>
                  <a:pt x="7140702" y="5071369"/>
                </a:cubicBezTo>
                <a:cubicBezTo>
                  <a:pt x="6834506" y="5046775"/>
                  <a:pt x="6520932" y="5046775"/>
                  <a:pt x="6195061" y="5033248"/>
                </a:cubicBezTo>
                <a:cubicBezTo>
                  <a:pt x="5651533" y="5014802"/>
                  <a:pt x="5089559" y="4925032"/>
                  <a:pt x="4521436" y="4975451"/>
                </a:cubicBezTo>
                <a:cubicBezTo>
                  <a:pt x="3313869" y="5078747"/>
                  <a:pt x="2066951" y="5091045"/>
                  <a:pt x="1096716" y="5448893"/>
                </a:cubicBezTo>
                <a:cubicBezTo>
                  <a:pt x="808965" y="5550960"/>
                  <a:pt x="591308" y="5678851"/>
                  <a:pt x="489243" y="5666554"/>
                </a:cubicBezTo>
                <a:cubicBezTo>
                  <a:pt x="373651" y="5646879"/>
                  <a:pt x="469567" y="5595230"/>
                  <a:pt x="413001" y="5563258"/>
                </a:cubicBezTo>
                <a:cubicBezTo>
                  <a:pt x="393326" y="5557109"/>
                  <a:pt x="329381" y="5595230"/>
                  <a:pt x="271585" y="5582933"/>
                </a:cubicBezTo>
                <a:cubicBezTo>
                  <a:pt x="207641" y="5570636"/>
                  <a:pt x="143697" y="5500542"/>
                  <a:pt x="55158" y="5487015"/>
                </a:cubicBezTo>
                <a:cubicBezTo>
                  <a:pt x="-136675" y="5461191"/>
                  <a:pt x="233465" y="5365272"/>
                  <a:pt x="233465" y="5365272"/>
                </a:cubicBezTo>
                <a:cubicBezTo>
                  <a:pt x="239613" y="5314854"/>
                  <a:pt x="41631" y="5340678"/>
                  <a:pt x="73604" y="5250908"/>
                </a:cubicBezTo>
                <a:cubicBezTo>
                  <a:pt x="67455" y="5276733"/>
                  <a:pt x="361354" y="5135315"/>
                  <a:pt x="329381" y="5148842"/>
                </a:cubicBezTo>
                <a:cubicBezTo>
                  <a:pt x="483094" y="5078747"/>
                  <a:pt x="189195" y="5186963"/>
                  <a:pt x="175669" y="5174666"/>
                </a:cubicBezTo>
                <a:cubicBezTo>
                  <a:pt x="169520" y="5167287"/>
                  <a:pt x="233465" y="5109491"/>
                  <a:pt x="233465" y="5109491"/>
                </a:cubicBezTo>
                <a:cubicBezTo>
                  <a:pt x="277734" y="5091045"/>
                  <a:pt x="303558" y="5084896"/>
                  <a:pt x="309706" y="5084896"/>
                </a:cubicBezTo>
                <a:cubicBezTo>
                  <a:pt x="303558" y="5084896"/>
                  <a:pt x="265437" y="5084896"/>
                  <a:pt x="213790" y="5071369"/>
                </a:cubicBezTo>
                <a:cubicBezTo>
                  <a:pt x="-22313" y="5014802"/>
                  <a:pt x="355205" y="4873385"/>
                  <a:pt x="349057" y="4854938"/>
                </a:cubicBezTo>
                <a:cubicBezTo>
                  <a:pt x="329381" y="4771318"/>
                  <a:pt x="195344" y="4854938"/>
                  <a:pt x="195344" y="4797141"/>
                </a:cubicBezTo>
                <a:cubicBezTo>
                  <a:pt x="189195" y="4701223"/>
                  <a:pt x="323233" y="4720899"/>
                  <a:pt x="405623" y="4643426"/>
                </a:cubicBezTo>
                <a:cubicBezTo>
                  <a:pt x="387178" y="4649575"/>
                  <a:pt x="444974" y="4554887"/>
                  <a:pt x="451122" y="4573332"/>
                </a:cubicBezTo>
                <a:cubicBezTo>
                  <a:pt x="444974" y="4516765"/>
                  <a:pt x="387178" y="4554887"/>
                  <a:pt x="413001" y="4504468"/>
                </a:cubicBezTo>
                <a:cubicBezTo>
                  <a:pt x="413001" y="4498319"/>
                  <a:pt x="489243" y="4510616"/>
                  <a:pt x="489243" y="4504468"/>
                </a:cubicBezTo>
                <a:cubicBezTo>
                  <a:pt x="501540" y="4440522"/>
                  <a:pt x="451122" y="4446671"/>
                  <a:pt x="451122" y="4402402"/>
                </a:cubicBezTo>
                <a:cubicBezTo>
                  <a:pt x="437595" y="4254834"/>
                  <a:pt x="553187" y="4306483"/>
                  <a:pt x="623280" y="4286807"/>
                </a:cubicBezTo>
                <a:cubicBezTo>
                  <a:pt x="635577" y="4286807"/>
                  <a:pt x="674928" y="4248686"/>
                  <a:pt x="687225" y="4248686"/>
                </a:cubicBezTo>
                <a:cubicBezTo>
                  <a:pt x="897504" y="4166294"/>
                  <a:pt x="635577" y="4248686"/>
                  <a:pt x="603605" y="4248686"/>
                </a:cubicBezTo>
                <a:cubicBezTo>
                  <a:pt x="565484" y="4248686"/>
                  <a:pt x="393326" y="4230241"/>
                  <a:pt x="451122" y="4146619"/>
                </a:cubicBezTo>
                <a:cubicBezTo>
                  <a:pt x="483094" y="4094971"/>
                  <a:pt x="642955" y="4178592"/>
                  <a:pt x="687225" y="4108498"/>
                </a:cubicBezTo>
                <a:cubicBezTo>
                  <a:pt x="706900" y="4070376"/>
                  <a:pt x="565484" y="4108498"/>
                  <a:pt x="547039" y="4088822"/>
                </a:cubicBezTo>
                <a:cubicBezTo>
                  <a:pt x="553187" y="4094971"/>
                  <a:pt x="559336" y="3974458"/>
                  <a:pt x="547039" y="4012579"/>
                </a:cubicBezTo>
                <a:cubicBezTo>
                  <a:pt x="591308" y="3833040"/>
                  <a:pt x="872910" y="3737122"/>
                  <a:pt x="1179106" y="3635055"/>
                </a:cubicBezTo>
                <a:cubicBezTo>
                  <a:pt x="1798876" y="3430922"/>
                  <a:pt x="2726071" y="3316558"/>
                  <a:pt x="3422083" y="3264909"/>
                </a:cubicBezTo>
                <a:cubicBezTo>
                  <a:pt x="5223596" y="3130870"/>
                  <a:pt x="7294415" y="3207112"/>
                  <a:pt x="8821704" y="3539137"/>
                </a:cubicBezTo>
                <a:cubicBezTo>
                  <a:pt x="7780147" y="3303031"/>
                  <a:pt x="6732441" y="3117343"/>
                  <a:pt x="5607263" y="3066924"/>
                </a:cubicBezTo>
                <a:cubicBezTo>
                  <a:pt x="5275244" y="3054627"/>
                  <a:pt x="4917400" y="3054627"/>
                  <a:pt x="4559557" y="3066924"/>
                </a:cubicBezTo>
                <a:cubicBezTo>
                  <a:pt x="4483316" y="3073073"/>
                  <a:pt x="4016029" y="3098897"/>
                  <a:pt x="4227538" y="3066924"/>
                </a:cubicBezTo>
                <a:cubicBezTo>
                  <a:pt x="4553409" y="3015276"/>
                  <a:pt x="4949373" y="3009127"/>
                  <a:pt x="5287541" y="3009127"/>
                </a:cubicBezTo>
                <a:cubicBezTo>
                  <a:pt x="5428957" y="3009127"/>
                  <a:pt x="5747449" y="3002979"/>
                  <a:pt x="5505198" y="2971006"/>
                </a:cubicBezTo>
                <a:cubicBezTo>
                  <a:pt x="5191624" y="2926736"/>
                  <a:pt x="4745242" y="2990682"/>
                  <a:pt x="4367723" y="3009127"/>
                </a:cubicBezTo>
                <a:cubicBezTo>
                  <a:pt x="3945936" y="3028803"/>
                  <a:pt x="3562269" y="3034952"/>
                  <a:pt x="3204425" y="3066924"/>
                </a:cubicBezTo>
                <a:cubicBezTo>
                  <a:pt x="2456766" y="3130870"/>
                  <a:pt x="1907089" y="3258761"/>
                  <a:pt x="1332818" y="3418624"/>
                </a:cubicBezTo>
                <a:cubicBezTo>
                  <a:pt x="1262725" y="3443219"/>
                  <a:pt x="731494" y="3596934"/>
                  <a:pt x="1019244" y="3482570"/>
                </a:cubicBezTo>
                <a:cubicBezTo>
                  <a:pt x="1147133" y="3430922"/>
                  <a:pt x="1275023" y="3405097"/>
                  <a:pt x="1402912" y="3366976"/>
                </a:cubicBezTo>
                <a:cubicBezTo>
                  <a:pt x="1434884" y="3354679"/>
                  <a:pt x="1684513" y="3277206"/>
                  <a:pt x="1946440" y="3226788"/>
                </a:cubicBezTo>
                <a:cubicBezTo>
                  <a:pt x="2328877" y="3143167"/>
                  <a:pt x="2828136" y="3066924"/>
                  <a:pt x="3128184" y="3047249"/>
                </a:cubicBezTo>
                <a:cubicBezTo>
                  <a:pt x="4086122" y="2983303"/>
                  <a:pt x="5179327" y="2913209"/>
                  <a:pt x="6054875" y="2907061"/>
                </a:cubicBezTo>
                <a:cubicBezTo>
                  <a:pt x="6163089" y="2907061"/>
                  <a:pt x="6540607" y="2920587"/>
                  <a:pt x="6393043" y="2887385"/>
                </a:cubicBezTo>
                <a:cubicBezTo>
                  <a:pt x="6182764" y="2849264"/>
                  <a:pt x="5747449" y="2849264"/>
                  <a:pt x="5587588" y="2830818"/>
                </a:cubicBezTo>
                <a:cubicBezTo>
                  <a:pt x="5421578" y="2817291"/>
                  <a:pt x="5019466" y="2830818"/>
                  <a:pt x="5287541" y="2811142"/>
                </a:cubicBezTo>
                <a:cubicBezTo>
                  <a:pt x="5779422" y="2779170"/>
                  <a:pt x="6278681" y="2824669"/>
                  <a:pt x="6706617" y="2849264"/>
                </a:cubicBezTo>
                <a:cubicBezTo>
                  <a:pt x="8374092" y="2951330"/>
                  <a:pt x="9965327" y="3405097"/>
                  <a:pt x="11294635" y="3992904"/>
                </a:cubicBezTo>
                <a:cubicBezTo>
                  <a:pt x="11294635" y="4012579"/>
                  <a:pt x="11313081" y="4006432"/>
                  <a:pt x="11332756" y="4012579"/>
                </a:cubicBezTo>
                <a:cubicBezTo>
                  <a:pt x="11332756" y="4070376"/>
                  <a:pt x="11415146" y="3992904"/>
                  <a:pt x="11332756" y="4012579"/>
                </a:cubicBezTo>
                <a:cubicBezTo>
                  <a:pt x="11332756" y="3992904"/>
                  <a:pt x="11306932" y="3992904"/>
                  <a:pt x="11294635" y="3992904"/>
                </a:cubicBezTo>
                <a:cubicBezTo>
                  <a:pt x="10419087" y="3558812"/>
                  <a:pt x="9415650" y="3207112"/>
                  <a:pt x="8297851" y="2990682"/>
                </a:cubicBezTo>
                <a:cubicBezTo>
                  <a:pt x="8118315" y="2951330"/>
                  <a:pt x="7568638" y="2862791"/>
                  <a:pt x="7926482" y="2907061"/>
                </a:cubicBezTo>
                <a:cubicBezTo>
                  <a:pt x="8176110" y="2939033"/>
                  <a:pt x="8086342" y="2881236"/>
                  <a:pt x="7964602" y="2849264"/>
                </a:cubicBezTo>
                <a:cubicBezTo>
                  <a:pt x="7824416" y="2811142"/>
                  <a:pt x="7696527" y="2804994"/>
                  <a:pt x="7582165" y="2792696"/>
                </a:cubicBezTo>
                <a:cubicBezTo>
                  <a:pt x="7594462" y="2785318"/>
                  <a:pt x="7390331" y="2728751"/>
                  <a:pt x="7358359" y="2747197"/>
                </a:cubicBezTo>
                <a:cubicBezTo>
                  <a:pt x="7384183" y="2715224"/>
                  <a:pt x="7524369" y="2728751"/>
                  <a:pt x="7550193" y="2734900"/>
                </a:cubicBezTo>
                <a:cubicBezTo>
                  <a:pt x="7830565" y="2747197"/>
                  <a:pt x="8144139" y="2804994"/>
                  <a:pt x="8438037" y="2849264"/>
                </a:cubicBezTo>
                <a:cubicBezTo>
                  <a:pt x="9293910" y="2990682"/>
                  <a:pt x="10079689" y="3258761"/>
                  <a:pt x="10776930" y="3520691"/>
                </a:cubicBezTo>
                <a:cubicBezTo>
                  <a:pt x="10783079" y="3578488"/>
                  <a:pt x="10859320" y="3501016"/>
                  <a:pt x="10776930" y="3520691"/>
                </a:cubicBezTo>
                <a:cubicBezTo>
                  <a:pt x="10636745" y="3405097"/>
                  <a:pt x="10444911" y="3347301"/>
                  <a:pt x="10265374" y="3284585"/>
                </a:cubicBezTo>
                <a:cubicBezTo>
                  <a:pt x="9517716" y="3002979"/>
                  <a:pt x="8623722" y="2830818"/>
                  <a:pt x="7850240" y="2651278"/>
                </a:cubicBezTo>
                <a:cubicBezTo>
                  <a:pt x="8201934" y="2677103"/>
                  <a:pt x="8521658" y="2734900"/>
                  <a:pt x="8815555" y="2792696"/>
                </a:cubicBezTo>
                <a:cubicBezTo>
                  <a:pt x="8834001" y="2798845"/>
                  <a:pt x="9269316" y="2887385"/>
                  <a:pt x="9071334" y="2830818"/>
                </a:cubicBezTo>
                <a:cubicBezTo>
                  <a:pt x="8968039" y="2804994"/>
                  <a:pt x="9019686" y="2811142"/>
                  <a:pt x="8834001" y="2773021"/>
                </a:cubicBezTo>
                <a:cubicBezTo>
                  <a:pt x="8674140" y="2741048"/>
                  <a:pt x="8514278" y="2715224"/>
                  <a:pt x="8399917" y="2670954"/>
                </a:cubicBezTo>
                <a:cubicBezTo>
                  <a:pt x="8067897" y="2555360"/>
                  <a:pt x="8642167" y="2625454"/>
                  <a:pt x="8655694" y="2613157"/>
                </a:cubicBezTo>
                <a:cubicBezTo>
                  <a:pt x="8649546" y="2619306"/>
                  <a:pt x="8214231" y="2504942"/>
                  <a:pt x="8201934" y="2498793"/>
                </a:cubicBezTo>
                <a:cubicBezTo>
                  <a:pt x="8891797" y="2555360"/>
                  <a:pt x="9435325" y="2753345"/>
                  <a:pt x="10029271" y="2907061"/>
                </a:cubicBezTo>
                <a:cubicBezTo>
                  <a:pt x="10035420" y="2971006"/>
                  <a:pt x="10111662" y="2887385"/>
                  <a:pt x="10029271" y="2907061"/>
                </a:cubicBezTo>
                <a:cubicBezTo>
                  <a:pt x="9499271" y="2715224"/>
                  <a:pt x="9095929" y="2593482"/>
                  <a:pt x="8495833" y="2479118"/>
                </a:cubicBezTo>
                <a:cubicBezTo>
                  <a:pt x="8112167" y="2402875"/>
                  <a:pt x="8086342" y="2409024"/>
                  <a:pt x="7671933" y="2319254"/>
                </a:cubicBezTo>
                <a:cubicBezTo>
                  <a:pt x="7620286" y="2306957"/>
                  <a:pt x="6814830" y="2204890"/>
                  <a:pt x="6802534" y="2179066"/>
                </a:cubicBezTo>
                <a:cubicBezTo>
                  <a:pt x="6802534" y="2165539"/>
                  <a:pt x="6878775" y="2140944"/>
                  <a:pt x="6884924" y="2140944"/>
                </a:cubicBezTo>
                <a:cubicBezTo>
                  <a:pt x="7000516" y="2133566"/>
                  <a:pt x="7090284" y="2153242"/>
                  <a:pt x="7236619" y="2159390"/>
                </a:cubicBezTo>
                <a:cubicBezTo>
                  <a:pt x="7678082" y="2191363"/>
                  <a:pt x="8048222" y="2223336"/>
                  <a:pt x="8457712" y="2281133"/>
                </a:cubicBezTo>
                <a:cubicBezTo>
                  <a:pt x="8476158" y="2281133"/>
                  <a:pt x="8680288" y="2332781"/>
                  <a:pt x="8713490" y="2299578"/>
                </a:cubicBezTo>
                <a:cubicBezTo>
                  <a:pt x="8725787" y="2287281"/>
                  <a:pt x="8463861" y="2243011"/>
                  <a:pt x="8399917" y="2223336"/>
                </a:cubicBezTo>
                <a:cubicBezTo>
                  <a:pt x="8086342" y="2133566"/>
                  <a:pt x="8667991" y="2197511"/>
                  <a:pt x="8770057" y="2223336"/>
                </a:cubicBezTo>
                <a:cubicBezTo>
                  <a:pt x="8949593" y="2255308"/>
                  <a:pt x="9345557" y="2351227"/>
                  <a:pt x="9166021" y="2281133"/>
                </a:cubicBezTo>
                <a:cubicBezTo>
                  <a:pt x="8872122" y="2165539"/>
                  <a:pt x="8585601" y="2153242"/>
                  <a:pt x="8297851" y="2063472"/>
                </a:cubicBezTo>
                <a:cubicBezTo>
                  <a:pt x="8080194" y="1993378"/>
                  <a:pt x="8348269" y="2013053"/>
                  <a:pt x="8457712" y="2025351"/>
                </a:cubicBezTo>
                <a:cubicBezTo>
                  <a:pt x="8731936" y="2051175"/>
                  <a:pt x="8827853" y="2051175"/>
                  <a:pt x="9089779" y="2101593"/>
                </a:cubicBezTo>
                <a:cubicBezTo>
                  <a:pt x="9191844" y="2121269"/>
                  <a:pt x="9575511" y="2229484"/>
                  <a:pt x="9345557" y="2140944"/>
                </a:cubicBezTo>
                <a:cubicBezTo>
                  <a:pt x="9261937" y="2108972"/>
                  <a:pt x="9115604" y="2083147"/>
                  <a:pt x="9045511" y="2063472"/>
                </a:cubicBezTo>
                <a:cubicBezTo>
                  <a:pt x="8859825" y="2013053"/>
                  <a:pt x="8680288" y="1935581"/>
                  <a:pt x="8553629" y="1903608"/>
                </a:cubicBezTo>
                <a:cubicBezTo>
                  <a:pt x="8399917" y="1865487"/>
                  <a:pt x="8156435" y="1853190"/>
                  <a:pt x="8003953" y="1807690"/>
                </a:cubicBezTo>
                <a:cubicBezTo>
                  <a:pt x="7767850" y="1731447"/>
                  <a:pt x="8188408" y="1769569"/>
                  <a:pt x="8201934" y="1731447"/>
                </a:cubicBezTo>
                <a:cubicBezTo>
                  <a:pt x="8205008" y="1718535"/>
                  <a:pt x="8177648" y="1712079"/>
                  <a:pt x="8148750" y="1709620"/>
                </a:cubicBezTo>
                <a:lnTo>
                  <a:pt x="8111345" y="1708706"/>
                </a:lnTo>
                <a:lnTo>
                  <a:pt x="8168444" y="1701703"/>
                </a:lnTo>
                <a:cubicBezTo>
                  <a:pt x="8244128" y="1699167"/>
                  <a:pt x="8308919" y="1716691"/>
                  <a:pt x="8438037" y="1731447"/>
                </a:cubicBezTo>
                <a:cubicBezTo>
                  <a:pt x="8482306" y="1789244"/>
                  <a:pt x="8565926" y="1705623"/>
                  <a:pt x="8438037" y="1731447"/>
                </a:cubicBezTo>
                <a:cubicBezTo>
                  <a:pt x="8393768" y="1693326"/>
                  <a:pt x="8176110" y="1667502"/>
                  <a:pt x="8361795" y="1667502"/>
                </a:cubicBezTo>
                <a:cubicBezTo>
                  <a:pt x="8527805" y="1667502"/>
                  <a:pt x="8872122" y="1769569"/>
                  <a:pt x="8968039" y="1769569"/>
                </a:cubicBezTo>
                <a:cubicBezTo>
                  <a:pt x="9013538" y="1801541"/>
                  <a:pt x="9071334" y="1807690"/>
                  <a:pt x="9147575" y="1807690"/>
                </a:cubicBezTo>
                <a:cubicBezTo>
                  <a:pt x="9173399" y="1865487"/>
                  <a:pt x="9249640" y="1789244"/>
                  <a:pt x="9147575" y="1807690"/>
                </a:cubicBezTo>
                <a:cubicBezTo>
                  <a:pt x="9102076" y="1775717"/>
                  <a:pt x="9045511" y="1769569"/>
                  <a:pt x="8968039" y="1769569"/>
                </a:cubicBezTo>
                <a:cubicBezTo>
                  <a:pt x="8757759" y="1673651"/>
                  <a:pt x="8476158" y="1655205"/>
                  <a:pt x="8240055" y="1591259"/>
                </a:cubicBezTo>
                <a:cubicBezTo>
                  <a:pt x="8968039" y="1603556"/>
                  <a:pt x="9479596" y="1757271"/>
                  <a:pt x="10093217" y="1941730"/>
                </a:cubicBezTo>
                <a:cubicBezTo>
                  <a:pt x="10546977" y="2089296"/>
                  <a:pt x="11006885" y="2287281"/>
                  <a:pt x="11408997" y="2459442"/>
                </a:cubicBezTo>
                <a:cubicBezTo>
                  <a:pt x="12105009" y="2747197"/>
                  <a:pt x="12596890" y="3086600"/>
                  <a:pt x="13158863" y="3443219"/>
                </a:cubicBezTo>
                <a:cubicBezTo>
                  <a:pt x="13248632" y="3494867"/>
                  <a:pt x="13664271" y="3814595"/>
                  <a:pt x="13728215" y="3794919"/>
                </a:cubicBezTo>
                <a:cubicBezTo>
                  <a:pt x="13766336" y="3782622"/>
                  <a:pt x="13728215" y="3769095"/>
                  <a:pt x="13708540" y="3756798"/>
                </a:cubicBezTo>
                <a:cubicBezTo>
                  <a:pt x="13580651" y="3635055"/>
                  <a:pt x="13324873" y="3482570"/>
                  <a:pt x="13236335" y="3418624"/>
                </a:cubicBezTo>
                <a:cubicBezTo>
                  <a:pt x="12641159" y="3022654"/>
                  <a:pt x="12162805" y="2702927"/>
                  <a:pt x="11504914" y="2377051"/>
                </a:cubicBezTo>
                <a:cubicBezTo>
                  <a:pt x="10719134" y="1987229"/>
                  <a:pt x="9901382" y="1699475"/>
                  <a:pt x="8987714" y="1457220"/>
                </a:cubicBezTo>
                <a:cubicBezTo>
                  <a:pt x="8929918" y="1437544"/>
                  <a:pt x="8834001" y="1431395"/>
                  <a:pt x="8789732" y="1411720"/>
                </a:cubicBezTo>
                <a:cubicBezTo>
                  <a:pt x="8789732" y="1411720"/>
                  <a:pt x="8968039" y="1405571"/>
                  <a:pt x="8834001" y="1373599"/>
                </a:cubicBezTo>
                <a:cubicBezTo>
                  <a:pt x="8687666" y="1341626"/>
                  <a:pt x="8361795" y="1283829"/>
                  <a:pt x="8297851" y="1259234"/>
                </a:cubicBezTo>
                <a:cubicBezTo>
                  <a:pt x="9121751" y="1361301"/>
                  <a:pt x="9825141" y="1585111"/>
                  <a:pt x="10521152" y="1807690"/>
                </a:cubicBezTo>
                <a:cubicBezTo>
                  <a:pt x="10527302" y="1833514"/>
                  <a:pt x="10559273" y="1827366"/>
                  <a:pt x="10585097" y="1827366"/>
                </a:cubicBezTo>
                <a:cubicBezTo>
                  <a:pt x="10585097" y="1853190"/>
                  <a:pt x="10617070" y="1847041"/>
                  <a:pt x="10642893" y="1847041"/>
                </a:cubicBezTo>
                <a:cubicBezTo>
                  <a:pt x="10655190" y="1879014"/>
                  <a:pt x="10668718" y="1847041"/>
                  <a:pt x="10642893" y="1847041"/>
                </a:cubicBezTo>
                <a:cubicBezTo>
                  <a:pt x="10636745" y="1821217"/>
                  <a:pt x="10604772" y="1833514"/>
                  <a:pt x="10585097" y="1827366"/>
                </a:cubicBezTo>
                <a:cubicBezTo>
                  <a:pt x="10578948" y="1801541"/>
                  <a:pt x="10546977" y="1807690"/>
                  <a:pt x="10521152" y="1807690"/>
                </a:cubicBezTo>
                <a:cubicBezTo>
                  <a:pt x="10201430" y="1635529"/>
                  <a:pt x="9837438" y="1513787"/>
                  <a:pt x="9479596" y="1373599"/>
                </a:cubicBezTo>
                <a:cubicBezTo>
                  <a:pt x="9563214" y="1393274"/>
                  <a:pt x="9485743" y="1315802"/>
                  <a:pt x="9479596" y="1373599"/>
                </a:cubicBezTo>
                <a:cubicBezTo>
                  <a:pt x="9345557" y="1373599"/>
                  <a:pt x="9293910" y="1315802"/>
                  <a:pt x="9403353" y="1315802"/>
                </a:cubicBezTo>
                <a:cubicBezTo>
                  <a:pt x="9633307" y="1315802"/>
                  <a:pt x="9997299" y="1481814"/>
                  <a:pt x="10151012" y="1495341"/>
                </a:cubicBezTo>
                <a:cubicBezTo>
                  <a:pt x="10151012" y="1513787"/>
                  <a:pt x="10189133" y="1507638"/>
                  <a:pt x="10207578" y="1513787"/>
                </a:cubicBezTo>
                <a:cubicBezTo>
                  <a:pt x="10214958" y="1533462"/>
                  <a:pt x="10246929" y="1527314"/>
                  <a:pt x="10265374" y="1533462"/>
                </a:cubicBezTo>
                <a:cubicBezTo>
                  <a:pt x="10271523" y="1591259"/>
                  <a:pt x="10348994" y="1513787"/>
                  <a:pt x="10265374" y="1533462"/>
                </a:cubicBezTo>
                <a:cubicBezTo>
                  <a:pt x="10265374" y="1507638"/>
                  <a:pt x="10233402" y="1513787"/>
                  <a:pt x="10207578" y="1513787"/>
                </a:cubicBezTo>
                <a:cubicBezTo>
                  <a:pt x="10207578" y="1489192"/>
                  <a:pt x="10175606" y="1495341"/>
                  <a:pt x="10151012" y="1495341"/>
                </a:cubicBezTo>
                <a:cubicBezTo>
                  <a:pt x="9983774" y="1405571"/>
                  <a:pt x="9881707" y="1379747"/>
                  <a:pt x="9659132" y="1315802"/>
                </a:cubicBezTo>
                <a:cubicBezTo>
                  <a:pt x="9633307" y="1309653"/>
                  <a:pt x="9127900" y="1181762"/>
                  <a:pt x="9127900" y="1157168"/>
                </a:cubicBezTo>
                <a:cubicBezTo>
                  <a:pt x="9127900" y="1157168"/>
                  <a:pt x="9587809" y="1207586"/>
                  <a:pt x="9403353" y="1157168"/>
                </a:cubicBezTo>
                <a:cubicBezTo>
                  <a:pt x="9109454" y="1079695"/>
                  <a:pt x="8872122" y="1035425"/>
                  <a:pt x="8597898" y="983777"/>
                </a:cubicBezTo>
                <a:cubicBezTo>
                  <a:pt x="8527805" y="971480"/>
                  <a:pt x="8131842" y="881710"/>
                  <a:pt x="8418362" y="919832"/>
                </a:cubicBezTo>
                <a:cubicBezTo>
                  <a:pt x="9102076" y="1021898"/>
                  <a:pt x="9625929" y="1163316"/>
                  <a:pt x="10189133" y="1353923"/>
                </a:cubicBezTo>
                <a:cubicBezTo>
                  <a:pt x="10233402" y="1367450"/>
                  <a:pt x="10521152" y="1463368"/>
                  <a:pt x="10425236" y="1411720"/>
                </a:cubicBezTo>
                <a:cubicBezTo>
                  <a:pt x="10182985" y="1297356"/>
                  <a:pt x="9939503" y="1195289"/>
                  <a:pt x="9677577" y="1117817"/>
                </a:cubicBezTo>
                <a:cubicBezTo>
                  <a:pt x="9939503" y="1149789"/>
                  <a:pt x="10125188" y="1265383"/>
                  <a:pt x="10367440" y="1315802"/>
                </a:cubicBezTo>
                <a:cubicBezTo>
                  <a:pt x="10380966" y="1341626"/>
                  <a:pt x="10393263" y="1315802"/>
                  <a:pt x="10367440" y="1315802"/>
                </a:cubicBezTo>
                <a:cubicBezTo>
                  <a:pt x="10246929" y="1251856"/>
                  <a:pt x="10131337" y="1181762"/>
                  <a:pt x="10009596" y="1117817"/>
                </a:cubicBezTo>
                <a:cubicBezTo>
                  <a:pt x="10157161" y="1117817"/>
                  <a:pt x="10239551" y="1201438"/>
                  <a:pt x="10348994" y="1219884"/>
                </a:cubicBezTo>
                <a:cubicBezTo>
                  <a:pt x="10399412" y="1227262"/>
                  <a:pt x="10457208" y="1201438"/>
                  <a:pt x="10521152" y="1219884"/>
                </a:cubicBezTo>
                <a:cubicBezTo>
                  <a:pt x="10559273" y="1227262"/>
                  <a:pt x="10751107" y="1341626"/>
                  <a:pt x="10802754" y="1335477"/>
                </a:cubicBezTo>
                <a:cubicBezTo>
                  <a:pt x="10891293" y="1315802"/>
                  <a:pt x="10681014" y="1271532"/>
                  <a:pt x="10661338" y="1259234"/>
                </a:cubicBezTo>
                <a:cubicBezTo>
                  <a:pt x="10655190" y="1245708"/>
                  <a:pt x="10699459" y="1227262"/>
                  <a:pt x="10719134" y="1239559"/>
                </a:cubicBezTo>
                <a:cubicBezTo>
                  <a:pt x="10489180" y="1079695"/>
                  <a:pt x="10119040" y="957953"/>
                  <a:pt x="9601335" y="823913"/>
                </a:cubicBezTo>
                <a:cubicBezTo>
                  <a:pt x="9345557" y="753819"/>
                  <a:pt x="8763908" y="625928"/>
                  <a:pt x="8495833" y="569361"/>
                </a:cubicBezTo>
                <a:cubicBezTo>
                  <a:pt x="8476158" y="561983"/>
                  <a:pt x="8252352" y="498037"/>
                  <a:pt x="8380242" y="511564"/>
                </a:cubicBezTo>
                <a:cubicBezTo>
                  <a:pt x="8847528" y="555834"/>
                  <a:pt x="9371381" y="664050"/>
                  <a:pt x="9747670" y="683725"/>
                </a:cubicBezTo>
                <a:cubicBezTo>
                  <a:pt x="9741521" y="671428"/>
                  <a:pt x="9787020" y="645604"/>
                  <a:pt x="9817763" y="683725"/>
                </a:cubicBezTo>
                <a:cubicBezTo>
                  <a:pt x="9953030" y="677576"/>
                  <a:pt x="10055095" y="747671"/>
                  <a:pt x="10151012" y="766117"/>
                </a:cubicBezTo>
                <a:cubicBezTo>
                  <a:pt x="10233402" y="779643"/>
                  <a:pt x="10476883" y="799319"/>
                  <a:pt x="10348994" y="747671"/>
                </a:cubicBezTo>
                <a:cubicBezTo>
                  <a:pt x="10079689" y="632077"/>
                  <a:pt x="9799317" y="619780"/>
                  <a:pt x="9563214" y="491889"/>
                </a:cubicBezTo>
                <a:cubicBezTo>
                  <a:pt x="9223817" y="300052"/>
                  <a:pt x="9843586" y="479591"/>
                  <a:pt x="9991151" y="530010"/>
                </a:cubicBezTo>
                <a:cubicBezTo>
                  <a:pt x="10079689" y="555834"/>
                  <a:pt x="10157161" y="575510"/>
                  <a:pt x="10246929" y="607482"/>
                </a:cubicBezTo>
                <a:cubicBezTo>
                  <a:pt x="10335467" y="639455"/>
                  <a:pt x="10610921" y="727995"/>
                  <a:pt x="10483032" y="664050"/>
                </a:cubicBezTo>
                <a:cubicBezTo>
                  <a:pt x="10361291" y="607482"/>
                  <a:pt x="10239551" y="569361"/>
                  <a:pt x="10131337" y="530010"/>
                </a:cubicBezTo>
                <a:cubicBezTo>
                  <a:pt x="10048947" y="498037"/>
                  <a:pt x="9549689" y="261931"/>
                  <a:pt x="9895234" y="332025"/>
                </a:cubicBezTo>
                <a:cubicBezTo>
                  <a:pt x="10041569" y="357849"/>
                  <a:pt x="10195281" y="441470"/>
                  <a:pt x="10348994" y="491889"/>
                </a:cubicBezTo>
                <a:cubicBezTo>
                  <a:pt x="10834726" y="651752"/>
                  <a:pt x="11262664" y="799319"/>
                  <a:pt x="11684451" y="983777"/>
                </a:cubicBezTo>
                <a:cubicBezTo>
                  <a:pt x="12813317" y="1463368"/>
                  <a:pt x="13766336" y="2229484"/>
                  <a:pt x="14730423" y="2830818"/>
                </a:cubicBezTo>
                <a:cubicBezTo>
                  <a:pt x="15210007" y="3130870"/>
                  <a:pt x="15753535" y="3405097"/>
                  <a:pt x="16327806" y="3564961"/>
                </a:cubicBezTo>
                <a:cubicBezTo>
                  <a:pt x="16315509" y="3564961"/>
                  <a:pt x="16303212" y="3571110"/>
                  <a:pt x="16289685" y="3578488"/>
                </a:cubicBezTo>
                <a:cubicBezTo>
                  <a:pt x="16289685" y="3578488"/>
                  <a:pt x="16519639" y="3642434"/>
                  <a:pt x="16583584" y="3654731"/>
                </a:cubicBezTo>
                <a:cubicBezTo>
                  <a:pt x="16845510" y="3724825"/>
                  <a:pt x="17267298" y="3846567"/>
                  <a:pt x="17510780" y="3852716"/>
                </a:cubicBezTo>
                <a:cubicBezTo>
                  <a:pt x="17504630" y="3896986"/>
                  <a:pt x="17580872" y="3865013"/>
                  <a:pt x="17606696" y="3872391"/>
                </a:cubicBezTo>
                <a:cubicBezTo>
                  <a:pt x="17689086" y="3935107"/>
                  <a:pt x="17772706" y="3852716"/>
                  <a:pt x="17606696" y="3872391"/>
                </a:cubicBezTo>
                <a:cubicBezTo>
                  <a:pt x="17612844" y="3833040"/>
                  <a:pt x="17536602" y="3865013"/>
                  <a:pt x="17510780" y="3852716"/>
                </a:cubicBezTo>
                <a:cubicBezTo>
                  <a:pt x="17314334" y="3795534"/>
                  <a:pt x="17088838" y="3763254"/>
                  <a:pt x="16880460" y="3712816"/>
                </a:cubicBezTo>
                <a:lnTo>
                  <a:pt x="16694426" y="3659045"/>
                </a:lnTo>
                <a:lnTo>
                  <a:pt x="16714240" y="3657036"/>
                </a:lnTo>
                <a:cubicBezTo>
                  <a:pt x="16727766" y="3654731"/>
                  <a:pt x="16740370" y="3651656"/>
                  <a:pt x="16743446" y="3654731"/>
                </a:cubicBezTo>
                <a:cubicBezTo>
                  <a:pt x="16705324" y="3603083"/>
                  <a:pt x="16519639" y="3584637"/>
                  <a:pt x="16327806" y="3520691"/>
                </a:cubicBezTo>
                <a:cubicBezTo>
                  <a:pt x="14775922" y="2983303"/>
                  <a:pt x="13790930" y="2025351"/>
                  <a:pt x="12469001" y="1277680"/>
                </a:cubicBezTo>
                <a:cubicBezTo>
                  <a:pt x="12066888" y="1047723"/>
                  <a:pt x="11600831" y="855886"/>
                  <a:pt x="11172894" y="645604"/>
                </a:cubicBezTo>
                <a:cubicBezTo>
                  <a:pt x="11122478" y="619780"/>
                  <a:pt x="10891293" y="498037"/>
                  <a:pt x="11057302" y="549685"/>
                </a:cubicBezTo>
                <a:cubicBezTo>
                  <a:pt x="11320459" y="625928"/>
                  <a:pt x="11620506" y="811616"/>
                  <a:pt x="11824637" y="785792"/>
                </a:cubicBezTo>
                <a:cubicBezTo>
                  <a:pt x="11824637" y="843589"/>
                  <a:pt x="11908256" y="766117"/>
                  <a:pt x="11824637" y="785792"/>
                </a:cubicBezTo>
                <a:cubicBezTo>
                  <a:pt x="11620506" y="703401"/>
                  <a:pt x="11300783" y="441470"/>
                  <a:pt x="11057302" y="313579"/>
                </a:cubicBezTo>
                <a:cubicBezTo>
                  <a:pt x="10987209" y="274228"/>
                  <a:pt x="10649041" y="159864"/>
                  <a:pt x="10840875" y="134040"/>
                </a:cubicBezTo>
                <a:cubicBezTo>
                  <a:pt x="11122478" y="197985"/>
                  <a:pt x="11326607" y="325876"/>
                  <a:pt x="11626656" y="370146"/>
                </a:cubicBezTo>
                <a:cubicBezTo>
                  <a:pt x="11632803" y="427943"/>
                  <a:pt x="11710274" y="351700"/>
                  <a:pt x="11626656" y="370146"/>
                </a:cubicBezTo>
                <a:cubicBezTo>
                  <a:pt x="11550413" y="300052"/>
                  <a:pt x="11434821" y="281606"/>
                  <a:pt x="11352431" y="236107"/>
                </a:cubicBezTo>
                <a:cubicBezTo>
                  <a:pt x="11051155" y="70094"/>
                  <a:pt x="11652478" y="306201"/>
                  <a:pt x="11646331" y="313579"/>
                </a:cubicBezTo>
                <a:cubicBezTo>
                  <a:pt x="11710274" y="287755"/>
                  <a:pt x="11460645" y="159864"/>
                  <a:pt x="11447118" y="134040"/>
                </a:cubicBezTo>
                <a:cubicBezTo>
                  <a:pt x="11447118" y="140189"/>
                  <a:pt x="11556562" y="147567"/>
                  <a:pt x="11568859" y="134040"/>
                </a:cubicBezTo>
                <a:cubicBezTo>
                  <a:pt x="11614358" y="83621"/>
                  <a:pt x="11390552" y="57797"/>
                  <a:pt x="11352431" y="0"/>
                </a:cubicBezTo>
                <a:close/>
              </a:path>
            </a:pathLst>
          </a:custGeom>
          <a:effectLst/>
        </p:spPr>
      </p:pic>
      <p:sp>
        <p:nvSpPr>
          <p:cNvPr id="11" name="TextBox 14">
            <a:extLst>
              <a:ext uri="{FF2B5EF4-FFF2-40B4-BE49-F238E27FC236}">
                <a16:creationId xmlns:a16="http://schemas.microsoft.com/office/drawing/2014/main" id="{C7C255F6-F3AD-4D5C-8DA1-44337FB8A3AF}"/>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2" name="TextBox 15">
            <a:extLst>
              <a:ext uri="{FF2B5EF4-FFF2-40B4-BE49-F238E27FC236}">
                <a16:creationId xmlns:a16="http://schemas.microsoft.com/office/drawing/2014/main" id="{158F2CF8-9E5C-4EE7-AE38-B238E66B5798}"/>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ppt_x"/>
                                          </p:val>
                                        </p:tav>
                                        <p:tav tm="100000">
                                          <p:val>
                                            <p:strVal val="#ppt_x"/>
                                          </p:val>
                                        </p:tav>
                                      </p:tavLst>
                                    </p:anim>
                                    <p:anim calcmode="lin" valueType="num">
                                      <p:cBhvr additive="base">
                                        <p:cTn id="26" dur="1000" fill="hold"/>
                                        <p:tgtEl>
                                          <p:spTgt spid="12"/>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ppt_x"/>
                                          </p:val>
                                        </p:tav>
                                        <p:tav tm="100000">
                                          <p:val>
                                            <p:strVal val="#ppt_x"/>
                                          </p:val>
                                        </p:tav>
                                      </p:tavLst>
                                    </p:anim>
                                    <p:anim calcmode="lin" valueType="num">
                                      <p:cBhvr additive="base">
                                        <p:cTn id="3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855692" y="12358"/>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0">
                <a:srgbClr val="FF0000"/>
              </a:gs>
              <a:gs pos="100000">
                <a:srgbClr val="7030A0"/>
              </a:gs>
            </a:gsLst>
            <a:lin ang="1884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46" name="任意多边形 45"/>
          <p:cNvSpPr/>
          <p:nvPr/>
        </p:nvSpPr>
        <p:spPr>
          <a:xfrm>
            <a:off x="1149980" y="1689587"/>
            <a:ext cx="5450774" cy="2232561"/>
          </a:xfrm>
          <a:custGeom>
            <a:avLst/>
            <a:gdLst>
              <a:gd name="connsiteX0" fmla="*/ 11875 w 5450774"/>
              <a:gd name="connsiteY0" fmla="*/ 0 h 2232561"/>
              <a:gd name="connsiteX1" fmla="*/ 5450774 w 5450774"/>
              <a:gd name="connsiteY1" fmla="*/ 0 h 2232561"/>
              <a:gd name="connsiteX2" fmla="*/ 4156364 w 5450774"/>
              <a:gd name="connsiteY2" fmla="*/ 2232561 h 2232561"/>
              <a:gd name="connsiteX3" fmla="*/ 0 w 5450774"/>
              <a:gd name="connsiteY3" fmla="*/ 2232561 h 2232561"/>
              <a:gd name="connsiteX4" fmla="*/ 11875 w 5450774"/>
              <a:gd name="connsiteY4" fmla="*/ 0 h 2232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774" h="2232561">
                <a:moveTo>
                  <a:pt x="11875" y="0"/>
                </a:moveTo>
                <a:lnTo>
                  <a:pt x="5450774" y="0"/>
                </a:lnTo>
                <a:lnTo>
                  <a:pt x="4156364" y="2232561"/>
                </a:lnTo>
                <a:lnTo>
                  <a:pt x="0" y="2232561"/>
                </a:lnTo>
                <a:cubicBezTo>
                  <a:pt x="3958" y="1500249"/>
                  <a:pt x="7917" y="767938"/>
                  <a:pt x="11875" y="0"/>
                </a:cubicBezTo>
                <a:close/>
              </a:path>
            </a:pathLst>
          </a:cu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7" name="平行四边形 46"/>
          <p:cNvSpPr/>
          <p:nvPr/>
        </p:nvSpPr>
        <p:spPr>
          <a:xfrm>
            <a:off x="5436972" y="1712327"/>
            <a:ext cx="4013860" cy="2232561"/>
          </a:xfrm>
          <a:prstGeom prst="parallelogram">
            <a:avLst>
              <a:gd name="adj" fmla="val 58099"/>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8" name="平行四边形 47"/>
          <p:cNvSpPr/>
          <p:nvPr/>
        </p:nvSpPr>
        <p:spPr>
          <a:xfrm>
            <a:off x="2658147" y="4069389"/>
            <a:ext cx="5450774" cy="2168447"/>
          </a:xfrm>
          <a:prstGeom prst="parallelogram">
            <a:avLst>
              <a:gd name="adj" fmla="val 58099"/>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9" name="任意多边形 48"/>
          <p:cNvSpPr/>
          <p:nvPr/>
        </p:nvSpPr>
        <p:spPr>
          <a:xfrm>
            <a:off x="7004515" y="1733014"/>
            <a:ext cx="4037610" cy="4548249"/>
          </a:xfrm>
          <a:custGeom>
            <a:avLst/>
            <a:gdLst>
              <a:gd name="connsiteX0" fmla="*/ 2600696 w 4037610"/>
              <a:gd name="connsiteY0" fmla="*/ 0 h 4548249"/>
              <a:gd name="connsiteX1" fmla="*/ 4037610 w 4037610"/>
              <a:gd name="connsiteY1" fmla="*/ 0 h 4548249"/>
              <a:gd name="connsiteX2" fmla="*/ 4037610 w 4037610"/>
              <a:gd name="connsiteY2" fmla="*/ 4548249 h 4548249"/>
              <a:gd name="connsiteX3" fmla="*/ 0 w 4037610"/>
              <a:gd name="connsiteY3" fmla="*/ 4548249 h 4548249"/>
              <a:gd name="connsiteX4" fmla="*/ 2600696 w 4037610"/>
              <a:gd name="connsiteY4" fmla="*/ 0 h 4548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610" h="4548249">
                <a:moveTo>
                  <a:pt x="2600696" y="0"/>
                </a:moveTo>
                <a:lnTo>
                  <a:pt x="4037610" y="0"/>
                </a:lnTo>
                <a:lnTo>
                  <a:pt x="4037610" y="4548249"/>
                </a:lnTo>
                <a:lnTo>
                  <a:pt x="0" y="4548249"/>
                </a:lnTo>
                <a:lnTo>
                  <a:pt x="2600696" y="0"/>
                </a:lnTo>
                <a:close/>
              </a:path>
            </a:pathLst>
          </a:cu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50" name="任意多边形 49"/>
          <p:cNvSpPr/>
          <p:nvPr/>
        </p:nvSpPr>
        <p:spPr>
          <a:xfrm>
            <a:off x="1149876" y="4037117"/>
            <a:ext cx="2629911" cy="2192942"/>
          </a:xfrm>
          <a:custGeom>
            <a:avLst/>
            <a:gdLst>
              <a:gd name="connsiteX0" fmla="*/ 0 w 2629911"/>
              <a:gd name="connsiteY0" fmla="*/ 0 h 2192942"/>
              <a:gd name="connsiteX1" fmla="*/ 2629911 w 2629911"/>
              <a:gd name="connsiteY1" fmla="*/ 0 h 2192942"/>
              <a:gd name="connsiteX2" fmla="*/ 1351370 w 2629911"/>
              <a:gd name="connsiteY2" fmla="*/ 2192942 h 2192942"/>
              <a:gd name="connsiteX3" fmla="*/ 8092 w 2629911"/>
              <a:gd name="connsiteY3" fmla="*/ 2192942 h 2192942"/>
              <a:gd name="connsiteX4" fmla="*/ 0 w 2629911"/>
              <a:gd name="connsiteY4" fmla="*/ 0 h 2192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9911" h="2192942">
                <a:moveTo>
                  <a:pt x="0" y="0"/>
                </a:moveTo>
                <a:lnTo>
                  <a:pt x="2629911" y="0"/>
                </a:lnTo>
                <a:lnTo>
                  <a:pt x="1351370" y="2192942"/>
                </a:lnTo>
                <a:lnTo>
                  <a:pt x="8092" y="2192942"/>
                </a:lnTo>
                <a:cubicBezTo>
                  <a:pt x="5395" y="1461961"/>
                  <a:pt x="2697" y="730981"/>
                  <a:pt x="0" y="0"/>
                </a:cubicBezTo>
                <a:close/>
              </a:path>
            </a:pathLst>
          </a:cu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18" name="TextBox 14">
            <a:extLst>
              <a:ext uri="{FF2B5EF4-FFF2-40B4-BE49-F238E27FC236}">
                <a16:creationId xmlns:a16="http://schemas.microsoft.com/office/drawing/2014/main" id="{E90202CD-0E91-47BD-A11F-D9B306755DE8}"/>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1" name="TextBox 15">
            <a:extLst>
              <a:ext uri="{FF2B5EF4-FFF2-40B4-BE49-F238E27FC236}">
                <a16:creationId xmlns:a16="http://schemas.microsoft.com/office/drawing/2014/main" id="{4C1F41E9-ABD3-40B7-AB5E-345C868BEAA2}"/>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4624535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ppt_x"/>
                                          </p:val>
                                        </p:tav>
                                        <p:tav tm="100000">
                                          <p:val>
                                            <p:strVal val="#ppt_x"/>
                                          </p:val>
                                        </p:tav>
                                      </p:tavLst>
                                    </p:anim>
                                    <p:anim calcmode="lin" valueType="num">
                                      <p:cBhvr additive="base">
                                        <p:cTn id="23" dur="1000" fill="hold"/>
                                        <p:tgtEl>
                                          <p:spTgt spid="21"/>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0"/>
                                  </p:stCondLst>
                                  <p:iterate type="wd">
                                    <p:tmPct val="10000"/>
                                  </p:iterate>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1000" fill="hold"/>
                                        <p:tgtEl>
                                          <p:spTgt spid="18"/>
                                        </p:tgtEl>
                                        <p:attrNameLst>
                                          <p:attrName>ppt_x</p:attrName>
                                        </p:attrNameLst>
                                      </p:cBhvr>
                                      <p:tavLst>
                                        <p:tav tm="0">
                                          <p:val>
                                            <p:strVal val="#ppt_x"/>
                                          </p:val>
                                        </p:tav>
                                        <p:tav tm="100000">
                                          <p:val>
                                            <p:strVal val="#ppt_x"/>
                                          </p:val>
                                        </p:tav>
                                      </p:tavLst>
                                    </p:anim>
                                    <p:anim calcmode="lin" valueType="num">
                                      <p:cBhvr additive="base">
                                        <p:cTn id="2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8" name="矩形 7"/>
          <p:cNvSpPr/>
          <p:nvPr/>
        </p:nvSpPr>
        <p:spPr>
          <a:xfrm>
            <a:off x="722313" y="818644"/>
            <a:ext cx="10442575" cy="5400675"/>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方正黑体简体" panose="03000509000000000000" pitchFamily="65" charset="-122"/>
            </a:endParaRPr>
          </a:p>
        </p:txBody>
      </p:sp>
      <p:sp>
        <p:nvSpPr>
          <p:cNvPr id="10" name="椭圆 9"/>
          <p:cNvSpPr/>
          <p:nvPr/>
        </p:nvSpPr>
        <p:spPr>
          <a:xfrm>
            <a:off x="2360785" y="2132333"/>
            <a:ext cx="2630315" cy="2630315"/>
          </a:xfrm>
          <a:prstGeom prst="ellipse">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ea typeface="方正黑体简体" panose="03000509000000000000" pitchFamily="65" charset="-122"/>
            </a:endParaRPr>
          </a:p>
        </p:txBody>
      </p:sp>
      <p:sp>
        <p:nvSpPr>
          <p:cNvPr id="9" name="文本框 8"/>
          <p:cNvSpPr txBox="1"/>
          <p:nvPr/>
        </p:nvSpPr>
        <p:spPr>
          <a:xfrm rot="165509">
            <a:off x="2505942" y="2277490"/>
            <a:ext cx="2340000" cy="2340000"/>
          </a:xfrm>
          <a:prstGeom prst="rect">
            <a:avLst/>
          </a:prstGeom>
          <a:noFill/>
        </p:spPr>
        <p:txBody>
          <a:bodyPr wrap="none" rtlCol="0">
            <a:prstTxWarp prst="textCircle">
              <a:avLst>
                <a:gd name="adj" fmla="val 13030656"/>
              </a:avLst>
            </a:prstTxWarp>
            <a:spAutoFit/>
          </a:bodyPr>
          <a:lstStyle/>
          <a:p>
            <a:r>
              <a:rPr lang="en-US" altLang="zh-CN" sz="4000" b="1" spc="600" dirty="0">
                <a:solidFill>
                  <a:srgbClr val="EAEAEA"/>
                </a:solidFill>
                <a:ea typeface="方正黑体简体" panose="03000509000000000000" pitchFamily="65" charset="-122"/>
              </a:rPr>
              <a:t>PART THREE</a:t>
            </a:r>
            <a:endParaRPr lang="zh-CN" altLang="en-US" sz="4000" b="1" spc="600" dirty="0">
              <a:solidFill>
                <a:srgbClr val="EAEAEA"/>
              </a:solidFill>
              <a:ea typeface="方正黑体简体" panose="03000509000000000000" pitchFamily="65" charset="-122"/>
            </a:endParaRPr>
          </a:p>
        </p:txBody>
      </p:sp>
      <p:sp>
        <p:nvSpPr>
          <p:cNvPr id="13" name="文本框 12"/>
          <p:cNvSpPr txBox="1"/>
          <p:nvPr/>
        </p:nvSpPr>
        <p:spPr>
          <a:xfrm>
            <a:off x="3177081" y="2331544"/>
            <a:ext cx="1082348" cy="2215991"/>
          </a:xfrm>
          <a:prstGeom prst="rect">
            <a:avLst/>
          </a:prstGeom>
          <a:noFill/>
        </p:spPr>
        <p:txBody>
          <a:bodyPr wrap="none" rtlCol="0">
            <a:spAutoFit/>
          </a:bodyPr>
          <a:lstStyle/>
          <a:p>
            <a:r>
              <a:rPr lang="en-US" altLang="zh-CN" sz="13800" b="1" dirty="0">
                <a:solidFill>
                  <a:srgbClr val="EAEAEA"/>
                </a:solidFill>
                <a:ea typeface="方正黑体简体" panose="03000509000000000000" pitchFamily="65" charset="-122"/>
              </a:rPr>
              <a:t>3</a:t>
            </a:r>
            <a:endParaRPr lang="zh-CN" altLang="en-US" sz="13800" b="1" dirty="0">
              <a:solidFill>
                <a:srgbClr val="EAEAEA"/>
              </a:solidFill>
              <a:ea typeface="方正黑体简体" panose="03000509000000000000" pitchFamily="65" charset="-122"/>
            </a:endParaRPr>
          </a:p>
        </p:txBody>
      </p:sp>
      <p:sp>
        <p:nvSpPr>
          <p:cNvPr id="3" name="文本框 2"/>
          <p:cNvSpPr txBox="1"/>
          <p:nvPr/>
        </p:nvSpPr>
        <p:spPr>
          <a:xfrm>
            <a:off x="6802645" y="2603317"/>
            <a:ext cx="2550698" cy="707886"/>
          </a:xfrm>
          <a:prstGeom prst="rect">
            <a:avLst/>
          </a:prstGeom>
          <a:noFill/>
        </p:spPr>
        <p:txBody>
          <a:bodyPr wrap="none" rtlCol="0">
            <a:spAutoFit/>
          </a:bodyPr>
          <a:lstStyle/>
          <a:p>
            <a:r>
              <a:rPr lang="zh-CN" altLang="en-US" sz="4000" b="1" spc="600" dirty="0">
                <a:solidFill>
                  <a:srgbClr val="EAEAEA"/>
                </a:solidFill>
                <a:ea typeface="方正黑体简体" panose="03000509000000000000" pitchFamily="65" charset="-122"/>
                <a:cs typeface="+mn-ea"/>
                <a:sym typeface="+mn-lt"/>
              </a:rPr>
              <a:t>产品简介</a:t>
            </a:r>
          </a:p>
        </p:txBody>
      </p:sp>
      <p:sp>
        <p:nvSpPr>
          <p:cNvPr id="14" name="矩形 13"/>
          <p:cNvSpPr/>
          <p:nvPr/>
        </p:nvSpPr>
        <p:spPr>
          <a:xfrm>
            <a:off x="6134449" y="3366582"/>
            <a:ext cx="3925887" cy="1089529"/>
          </a:xfrm>
          <a:prstGeom prst="rect">
            <a:avLst/>
          </a:prstGeom>
        </p:spPr>
        <p:txBody>
          <a:bodyPr wrap="square">
            <a:spAutoFit/>
          </a:bodyPr>
          <a:lstStyle/>
          <a:p>
            <a:pPr algn="ctr">
              <a:lnSpc>
                <a:spcPct val="120000"/>
              </a:lnSpc>
            </a:pPr>
            <a:r>
              <a:rPr lang="en-US" altLang="zh-CN" dirty="0">
                <a:solidFill>
                  <a:srgbClr val="EAEAEA"/>
                </a:solidFill>
                <a:ea typeface="方正黑体简体" panose="03000509000000000000" pitchFamily="65" charset="-122"/>
              </a:rPr>
              <a:t>Lorem ipsum dolor sit </a:t>
            </a:r>
            <a:r>
              <a:rPr lang="en-US" altLang="zh-CN" dirty="0" err="1">
                <a:solidFill>
                  <a:srgbClr val="EAEAEA"/>
                </a:solidFill>
                <a:ea typeface="方正黑体简体" panose="03000509000000000000" pitchFamily="65" charset="-122"/>
              </a:rPr>
              <a:t>amet</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consectetuer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adipiscing</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elit</a:t>
            </a:r>
            <a:r>
              <a:rPr lang="en-US" altLang="zh-CN" dirty="0">
                <a:solidFill>
                  <a:srgbClr val="EAEAEA"/>
                </a:solidFill>
                <a:ea typeface="方正黑体简体" panose="03000509000000000000" pitchFamily="65" charset="-122"/>
              </a:rPr>
              <a:t>. Maecenas </a:t>
            </a:r>
            <a:r>
              <a:rPr lang="en-US" altLang="zh-CN" dirty="0" err="1">
                <a:solidFill>
                  <a:srgbClr val="EAEAEA"/>
                </a:solidFill>
                <a:ea typeface="方正黑体简体" panose="03000509000000000000" pitchFamily="65" charset="-122"/>
              </a:rPr>
              <a:t>porttitor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congue</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massa</a:t>
            </a:r>
            <a:r>
              <a:rPr lang="en-US" altLang="zh-CN" dirty="0">
                <a:solidFill>
                  <a:srgbClr val="EAEAEA"/>
                </a:solidFill>
                <a:ea typeface="方正黑体简体" panose="03000509000000000000" pitchFamily="65" charset="-122"/>
              </a:rPr>
              <a:t>. </a:t>
            </a:r>
            <a:endParaRPr lang="zh-CN" altLang="en-US" dirty="0">
              <a:solidFill>
                <a:srgbClr val="EAEAEA"/>
              </a:solidFill>
              <a:ea typeface="方正黑体简体" panose="03000509000000000000" pitchFamily="65" charset="-122"/>
            </a:endParaRPr>
          </a:p>
        </p:txBody>
      </p:sp>
    </p:spTree>
    <p:extLst>
      <p:ext uri="{BB962C8B-B14F-4D97-AF65-F5344CB8AC3E}">
        <p14:creationId xmlns:p14="http://schemas.microsoft.com/office/powerpoint/2010/main" val="167113127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3" grpId="0"/>
      <p:bldP spid="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9"/>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113155" y="1019175"/>
            <a:ext cx="4669155" cy="4449147"/>
          </a:xfrm>
          <a:custGeom>
            <a:avLst/>
            <a:gdLst>
              <a:gd name="connsiteX0" fmla="*/ 6305662 w 12137616"/>
              <a:gd name="connsiteY0" fmla="*/ 13357759 h 13577848"/>
              <a:gd name="connsiteX1" fmla="*/ 6310550 w 12137616"/>
              <a:gd name="connsiteY1" fmla="*/ 13362358 h 13577848"/>
              <a:gd name="connsiteX2" fmla="*/ 6318237 w 12137616"/>
              <a:gd name="connsiteY2" fmla="*/ 13369592 h 13577848"/>
              <a:gd name="connsiteX3" fmla="*/ 6324525 w 12137616"/>
              <a:gd name="connsiteY3" fmla="*/ 13375509 h 13577848"/>
              <a:gd name="connsiteX4" fmla="*/ 6311688 w 12137616"/>
              <a:gd name="connsiteY4" fmla="*/ 13363429 h 13577848"/>
              <a:gd name="connsiteX5" fmla="*/ 6310550 w 12137616"/>
              <a:gd name="connsiteY5" fmla="*/ 13362358 h 13577848"/>
              <a:gd name="connsiteX6" fmla="*/ 6307758 w 12137616"/>
              <a:gd name="connsiteY6" fmla="*/ 13359731 h 13577848"/>
              <a:gd name="connsiteX7" fmla="*/ 6305662 w 12137616"/>
              <a:gd name="connsiteY7" fmla="*/ 13357759 h 13577848"/>
              <a:gd name="connsiteX8" fmla="*/ 8317528 w 12137616"/>
              <a:gd name="connsiteY8" fmla="*/ 13344183 h 13577848"/>
              <a:gd name="connsiteX9" fmla="*/ 8312220 w 12137616"/>
              <a:gd name="connsiteY9" fmla="*/ 13352245 h 13577848"/>
              <a:gd name="connsiteX10" fmla="*/ 8317528 w 12137616"/>
              <a:gd name="connsiteY10" fmla="*/ 13344183 h 13577848"/>
              <a:gd name="connsiteX11" fmla="*/ 8530034 w 12137616"/>
              <a:gd name="connsiteY11" fmla="*/ 13324948 h 13577848"/>
              <a:gd name="connsiteX12" fmla="*/ 8524762 w 12137616"/>
              <a:gd name="connsiteY12" fmla="*/ 13328231 h 13577848"/>
              <a:gd name="connsiteX13" fmla="*/ 8523069 w 12137616"/>
              <a:gd name="connsiteY13" fmla="*/ 13327301 h 13577848"/>
              <a:gd name="connsiteX14" fmla="*/ 8736869 w 12137616"/>
              <a:gd name="connsiteY14" fmla="*/ 13147137 h 13577848"/>
              <a:gd name="connsiteX15" fmla="*/ 8748993 w 12137616"/>
              <a:gd name="connsiteY15" fmla="*/ 13155118 h 13577848"/>
              <a:gd name="connsiteX16" fmla="*/ 8730095 w 12137616"/>
              <a:gd name="connsiteY16" fmla="*/ 13157427 h 13577848"/>
              <a:gd name="connsiteX17" fmla="*/ 8736869 w 12137616"/>
              <a:gd name="connsiteY17" fmla="*/ 13147137 h 13577848"/>
              <a:gd name="connsiteX18" fmla="*/ 8703826 w 12137616"/>
              <a:gd name="connsiteY18" fmla="*/ 13140135 h 13577848"/>
              <a:gd name="connsiteX19" fmla="*/ 8730095 w 12137616"/>
              <a:gd name="connsiteY19" fmla="*/ 13157427 h 13577848"/>
              <a:gd name="connsiteX20" fmla="*/ 8698020 w 12137616"/>
              <a:gd name="connsiteY20" fmla="*/ 13148955 h 13577848"/>
              <a:gd name="connsiteX21" fmla="*/ 8703826 w 12137616"/>
              <a:gd name="connsiteY21" fmla="*/ 13140135 h 13577848"/>
              <a:gd name="connsiteX22" fmla="*/ 9186401 w 12137616"/>
              <a:gd name="connsiteY22" fmla="*/ 12789834 h 13577848"/>
              <a:gd name="connsiteX23" fmla="*/ 9179627 w 12137616"/>
              <a:gd name="connsiteY23" fmla="*/ 12800125 h 13577848"/>
              <a:gd name="connsiteX24" fmla="*/ 9186401 w 12137616"/>
              <a:gd name="connsiteY24" fmla="*/ 12789834 h 13577848"/>
              <a:gd name="connsiteX25" fmla="*/ 3572343 w 12137616"/>
              <a:gd name="connsiteY25" fmla="*/ 12589001 h 13577848"/>
              <a:gd name="connsiteX26" fmla="*/ 3567444 w 12137616"/>
              <a:gd name="connsiteY26" fmla="*/ 12596444 h 13577848"/>
              <a:gd name="connsiteX27" fmla="*/ 3524221 w 12137616"/>
              <a:gd name="connsiteY27" fmla="*/ 12499311 h 13577848"/>
              <a:gd name="connsiteX28" fmla="*/ 3574228 w 12137616"/>
              <a:gd name="connsiteY28" fmla="*/ 12506942 h 13577848"/>
              <a:gd name="connsiteX29" fmla="*/ 3966330 w 12137616"/>
              <a:gd name="connsiteY29" fmla="*/ 12619662 h 13577848"/>
              <a:gd name="connsiteX30" fmla="*/ 5303358 w 12137616"/>
              <a:gd name="connsiteY30" fmla="*/ 13017261 h 13577848"/>
              <a:gd name="connsiteX31" fmla="*/ 6969389 w 12137616"/>
              <a:gd name="connsiteY31" fmla="*/ 13513437 h 13577848"/>
              <a:gd name="connsiteX32" fmla="*/ 6931508 w 12137616"/>
              <a:gd name="connsiteY32" fmla="*/ 13513786 h 13577848"/>
              <a:gd name="connsiteX33" fmla="*/ 6534109 w 12137616"/>
              <a:gd name="connsiteY33" fmla="*/ 13435509 h 13577848"/>
              <a:gd name="connsiteX34" fmla="*/ 6616700 w 12137616"/>
              <a:gd name="connsiteY34" fmla="*/ 13477235 h 13577848"/>
              <a:gd name="connsiteX35" fmla="*/ 6497791 w 12137616"/>
              <a:gd name="connsiteY35" fmla="*/ 13464282 h 13577848"/>
              <a:gd name="connsiteX36" fmla="*/ 6349283 w 12137616"/>
              <a:gd name="connsiteY36" fmla="*/ 13417094 h 13577848"/>
              <a:gd name="connsiteX37" fmla="*/ 6354633 w 12137616"/>
              <a:gd name="connsiteY37" fmla="*/ 13435365 h 13577848"/>
              <a:gd name="connsiteX38" fmla="*/ 5670865 w 12137616"/>
              <a:gd name="connsiteY38" fmla="*/ 13246541 h 13577848"/>
              <a:gd name="connsiteX39" fmla="*/ 4315908 w 12137616"/>
              <a:gd name="connsiteY39" fmla="*/ 12849782 h 13577848"/>
              <a:gd name="connsiteX40" fmla="*/ 3574793 w 12137616"/>
              <a:gd name="connsiteY40" fmla="*/ 12585280 h 13577848"/>
              <a:gd name="connsiteX41" fmla="*/ 3855303 w 12137616"/>
              <a:gd name="connsiteY41" fmla="*/ 12651932 h 13577848"/>
              <a:gd name="connsiteX42" fmla="*/ 3855303 w 12137616"/>
              <a:gd name="connsiteY42" fmla="*/ 12651932 h 13577848"/>
              <a:gd name="connsiteX43" fmla="*/ 3524221 w 12137616"/>
              <a:gd name="connsiteY43" fmla="*/ 12499311 h 13577848"/>
              <a:gd name="connsiteX44" fmla="*/ 3594743 w 12137616"/>
              <a:gd name="connsiteY44" fmla="*/ 12467484 h 13577848"/>
              <a:gd name="connsiteX45" fmla="*/ 3594273 w 12137616"/>
              <a:gd name="connsiteY45" fmla="*/ 12467623 h 13577848"/>
              <a:gd name="connsiteX46" fmla="*/ 3593071 w 12137616"/>
              <a:gd name="connsiteY46" fmla="*/ 12467980 h 13577848"/>
              <a:gd name="connsiteX47" fmla="*/ 3623126 w 12137616"/>
              <a:gd name="connsiteY47" fmla="*/ 12459059 h 13577848"/>
              <a:gd name="connsiteX48" fmla="*/ 3597479 w 12137616"/>
              <a:gd name="connsiteY48" fmla="*/ 12466672 h 13577848"/>
              <a:gd name="connsiteX49" fmla="*/ 3594743 w 12137616"/>
              <a:gd name="connsiteY49" fmla="*/ 12467484 h 13577848"/>
              <a:gd name="connsiteX50" fmla="*/ 3603490 w 12137616"/>
              <a:gd name="connsiteY50" fmla="*/ 12464887 h 13577848"/>
              <a:gd name="connsiteX51" fmla="*/ 3623126 w 12137616"/>
              <a:gd name="connsiteY51" fmla="*/ 12459059 h 13577848"/>
              <a:gd name="connsiteX52" fmla="*/ 3636539 w 12137616"/>
              <a:gd name="connsiteY52" fmla="*/ 12455679 h 13577848"/>
              <a:gd name="connsiteX53" fmla="*/ 3628985 w 12137616"/>
              <a:gd name="connsiteY53" fmla="*/ 12457582 h 13577848"/>
              <a:gd name="connsiteX54" fmla="*/ 3623126 w 12137616"/>
              <a:gd name="connsiteY54" fmla="*/ 12459059 h 13577848"/>
              <a:gd name="connsiteX55" fmla="*/ 3635089 w 12137616"/>
              <a:gd name="connsiteY55" fmla="*/ 12456044 h 13577848"/>
              <a:gd name="connsiteX56" fmla="*/ 3640705 w 12137616"/>
              <a:gd name="connsiteY56" fmla="*/ 12454629 h 13577848"/>
              <a:gd name="connsiteX57" fmla="*/ 3636539 w 12137616"/>
              <a:gd name="connsiteY57" fmla="*/ 12455679 h 13577848"/>
              <a:gd name="connsiteX58" fmla="*/ 3638751 w 12137616"/>
              <a:gd name="connsiteY58" fmla="*/ 12455121 h 13577848"/>
              <a:gd name="connsiteX59" fmla="*/ 3640705 w 12137616"/>
              <a:gd name="connsiteY59" fmla="*/ 12454629 h 13577848"/>
              <a:gd name="connsiteX60" fmla="*/ 2956026 w 12137616"/>
              <a:gd name="connsiteY60" fmla="*/ 12346555 h 13577848"/>
              <a:gd name="connsiteX61" fmla="*/ 2954239 w 12137616"/>
              <a:gd name="connsiteY61" fmla="*/ 12347724 h 13577848"/>
              <a:gd name="connsiteX62" fmla="*/ 2952808 w 12137616"/>
              <a:gd name="connsiteY62" fmla="*/ 12348659 h 13577848"/>
              <a:gd name="connsiteX63" fmla="*/ 2965680 w 12137616"/>
              <a:gd name="connsiteY63" fmla="*/ 12340242 h 13577848"/>
              <a:gd name="connsiteX64" fmla="*/ 2956026 w 12137616"/>
              <a:gd name="connsiteY64" fmla="*/ 12346555 h 13577848"/>
              <a:gd name="connsiteX65" fmla="*/ 2961390 w 12137616"/>
              <a:gd name="connsiteY65" fmla="*/ 12343047 h 13577848"/>
              <a:gd name="connsiteX66" fmla="*/ 2965680 w 12137616"/>
              <a:gd name="connsiteY66" fmla="*/ 12340242 h 13577848"/>
              <a:gd name="connsiteX67" fmla="*/ 2973438 w 12137616"/>
              <a:gd name="connsiteY67" fmla="*/ 12328458 h 13577848"/>
              <a:gd name="connsiteX68" fmla="*/ 2965680 w 12137616"/>
              <a:gd name="connsiteY68" fmla="*/ 12340242 h 13577848"/>
              <a:gd name="connsiteX69" fmla="*/ 2973438 w 12137616"/>
              <a:gd name="connsiteY69" fmla="*/ 12328458 h 13577848"/>
              <a:gd name="connsiteX70" fmla="*/ 10070512 w 12137616"/>
              <a:gd name="connsiteY70" fmla="*/ 12317589 h 13577848"/>
              <a:gd name="connsiteX71" fmla="*/ 10068518 w 12137616"/>
              <a:gd name="connsiteY71" fmla="*/ 12325363 h 13577848"/>
              <a:gd name="connsiteX72" fmla="*/ 10098572 w 12137616"/>
              <a:gd name="connsiteY72" fmla="*/ 12332504 h 13577848"/>
              <a:gd name="connsiteX73" fmla="*/ 10070512 w 12137616"/>
              <a:gd name="connsiteY73" fmla="*/ 12317589 h 13577848"/>
              <a:gd name="connsiteX74" fmla="*/ 2898775 w 12137616"/>
              <a:gd name="connsiteY74" fmla="*/ 12305484 h 13577848"/>
              <a:gd name="connsiteX75" fmla="*/ 2893876 w 12137616"/>
              <a:gd name="connsiteY75" fmla="*/ 12312927 h 13577848"/>
              <a:gd name="connsiteX76" fmla="*/ 2898775 w 12137616"/>
              <a:gd name="connsiteY76" fmla="*/ 12305484 h 13577848"/>
              <a:gd name="connsiteX77" fmla="*/ 2867595 w 12137616"/>
              <a:gd name="connsiteY77" fmla="*/ 12302804 h 13577848"/>
              <a:gd name="connsiteX78" fmla="*/ 2891427 w 12137616"/>
              <a:gd name="connsiteY78" fmla="*/ 12316648 h 13577848"/>
              <a:gd name="connsiteX79" fmla="*/ 2858383 w 12137616"/>
              <a:gd name="connsiteY79" fmla="*/ 12309647 h 13577848"/>
              <a:gd name="connsiteX80" fmla="*/ 2867595 w 12137616"/>
              <a:gd name="connsiteY80" fmla="*/ 12302804 h 13577848"/>
              <a:gd name="connsiteX81" fmla="*/ 2830379 w 12137616"/>
              <a:gd name="connsiteY81" fmla="*/ 12292792 h 13577848"/>
              <a:gd name="connsiteX82" fmla="*/ 2858383 w 12137616"/>
              <a:gd name="connsiteY82" fmla="*/ 12309647 h 13577848"/>
              <a:gd name="connsiteX83" fmla="*/ 2816204 w 12137616"/>
              <a:gd name="connsiteY83" fmla="*/ 12294525 h 13577848"/>
              <a:gd name="connsiteX84" fmla="*/ 2830379 w 12137616"/>
              <a:gd name="connsiteY84" fmla="*/ 12292792 h 13577848"/>
              <a:gd name="connsiteX85" fmla="*/ 2797040 w 12137616"/>
              <a:gd name="connsiteY85" fmla="*/ 12283490 h 13577848"/>
              <a:gd name="connsiteX86" fmla="*/ 2816204 w 12137616"/>
              <a:gd name="connsiteY86" fmla="*/ 12294525 h 13577848"/>
              <a:gd name="connsiteX87" fmla="*/ 2784129 w 12137616"/>
              <a:gd name="connsiteY87" fmla="*/ 12286053 h 13577848"/>
              <a:gd name="connsiteX88" fmla="*/ 2797040 w 12137616"/>
              <a:gd name="connsiteY88" fmla="*/ 12283490 h 13577848"/>
              <a:gd name="connsiteX89" fmla="*/ 9889024 w 12137616"/>
              <a:gd name="connsiteY89" fmla="*/ 12279046 h 13577848"/>
              <a:gd name="connsiteX90" fmla="*/ 9874386 w 12137616"/>
              <a:gd name="connsiteY90" fmla="*/ 12290284 h 13577848"/>
              <a:gd name="connsiteX91" fmla="*/ 10044324 w 12137616"/>
              <a:gd name="connsiteY91" fmla="*/ 12362115 h 13577848"/>
              <a:gd name="connsiteX92" fmla="*/ 9991276 w 12137616"/>
              <a:gd name="connsiteY92" fmla="*/ 12301908 h 13577848"/>
              <a:gd name="connsiteX93" fmla="*/ 9889024 w 12137616"/>
              <a:gd name="connsiteY93" fmla="*/ 12279046 h 13577848"/>
              <a:gd name="connsiteX94" fmla="*/ 2756125 w 12137616"/>
              <a:gd name="connsiteY94" fmla="*/ 12269198 h 13577848"/>
              <a:gd name="connsiteX95" fmla="*/ 2784129 w 12137616"/>
              <a:gd name="connsiteY95" fmla="*/ 12286053 h 13577848"/>
              <a:gd name="connsiteX96" fmla="*/ 2741951 w 12137616"/>
              <a:gd name="connsiteY96" fmla="*/ 12270930 h 13577848"/>
              <a:gd name="connsiteX97" fmla="*/ 2756125 w 12137616"/>
              <a:gd name="connsiteY97" fmla="*/ 12269198 h 13577848"/>
              <a:gd name="connsiteX98" fmla="*/ 2723544 w 12137616"/>
              <a:gd name="connsiteY98" fmla="*/ 12260394 h 13577848"/>
              <a:gd name="connsiteX99" fmla="*/ 2741951 w 12137616"/>
              <a:gd name="connsiteY99" fmla="*/ 12270930 h 13577848"/>
              <a:gd name="connsiteX100" fmla="*/ 2709876 w 12137616"/>
              <a:gd name="connsiteY100" fmla="*/ 12262458 h 13577848"/>
              <a:gd name="connsiteX101" fmla="*/ 2723544 w 12137616"/>
              <a:gd name="connsiteY101" fmla="*/ 12260394 h 13577848"/>
              <a:gd name="connsiteX102" fmla="*/ 2681750 w 12137616"/>
              <a:gd name="connsiteY102" fmla="*/ 12245787 h 13577848"/>
              <a:gd name="connsiteX103" fmla="*/ 2709876 w 12137616"/>
              <a:gd name="connsiteY103" fmla="*/ 12262458 h 13577848"/>
              <a:gd name="connsiteX104" fmla="*/ 2666729 w 12137616"/>
              <a:gd name="connsiteY104" fmla="*/ 12248807 h 13577848"/>
              <a:gd name="connsiteX105" fmla="*/ 2681750 w 12137616"/>
              <a:gd name="connsiteY105" fmla="*/ 12245787 h 13577848"/>
              <a:gd name="connsiteX106" fmla="*/ 2592475 w 12137616"/>
              <a:gd name="connsiteY106" fmla="*/ 12225212 h 13577848"/>
              <a:gd name="connsiteX107" fmla="*/ 2666729 w 12137616"/>
              <a:gd name="connsiteY107" fmla="*/ 12248807 h 13577848"/>
              <a:gd name="connsiteX108" fmla="*/ 2592475 w 12137616"/>
              <a:gd name="connsiteY108" fmla="*/ 12225212 h 13577848"/>
              <a:gd name="connsiteX109" fmla="*/ 2518221 w 12137616"/>
              <a:gd name="connsiteY109" fmla="*/ 12201619 h 13577848"/>
              <a:gd name="connsiteX110" fmla="*/ 2592475 w 12137616"/>
              <a:gd name="connsiteY110" fmla="*/ 12225212 h 13577848"/>
              <a:gd name="connsiteX111" fmla="*/ 2518221 w 12137616"/>
              <a:gd name="connsiteY111" fmla="*/ 12201619 h 13577848"/>
              <a:gd name="connsiteX112" fmla="*/ 2488327 w 12137616"/>
              <a:gd name="connsiteY112" fmla="*/ 12183784 h 13577848"/>
              <a:gd name="connsiteX113" fmla="*/ 2518221 w 12137616"/>
              <a:gd name="connsiteY113" fmla="*/ 12201619 h 13577848"/>
              <a:gd name="connsiteX114" fmla="*/ 2473054 w 12137616"/>
              <a:gd name="connsiteY114" fmla="*/ 12186636 h 13577848"/>
              <a:gd name="connsiteX115" fmla="*/ 2488327 w 12137616"/>
              <a:gd name="connsiteY115" fmla="*/ 12183784 h 13577848"/>
              <a:gd name="connsiteX116" fmla="*/ 2396214 w 12137616"/>
              <a:gd name="connsiteY116" fmla="*/ 12166970 h 13577848"/>
              <a:gd name="connsiteX117" fmla="*/ 2391043 w 12137616"/>
              <a:gd name="connsiteY117" fmla="*/ 12174826 h 13577848"/>
              <a:gd name="connsiteX118" fmla="*/ 2396214 w 12137616"/>
              <a:gd name="connsiteY118" fmla="*/ 12166970 h 13577848"/>
              <a:gd name="connsiteX119" fmla="*/ 2398800 w 12137616"/>
              <a:gd name="connsiteY119" fmla="*/ 12163042 h 13577848"/>
              <a:gd name="connsiteX120" fmla="*/ 2473054 w 12137616"/>
              <a:gd name="connsiteY120" fmla="*/ 12186636 h 13577848"/>
              <a:gd name="connsiteX121" fmla="*/ 2398800 w 12137616"/>
              <a:gd name="connsiteY121" fmla="*/ 12163042 h 13577848"/>
              <a:gd name="connsiteX122" fmla="*/ 10418010 w 12137616"/>
              <a:gd name="connsiteY122" fmla="*/ 12143542 h 13577848"/>
              <a:gd name="connsiteX123" fmla="*/ 10415979 w 12137616"/>
              <a:gd name="connsiteY123" fmla="*/ 12149515 h 13577848"/>
              <a:gd name="connsiteX124" fmla="*/ 10446034 w 12137616"/>
              <a:gd name="connsiteY124" fmla="*/ 12156655 h 13577848"/>
              <a:gd name="connsiteX125" fmla="*/ 10418010 w 12137616"/>
              <a:gd name="connsiteY125" fmla="*/ 12143542 h 13577848"/>
              <a:gd name="connsiteX126" fmla="*/ 2321961 w 12137616"/>
              <a:gd name="connsiteY126" fmla="*/ 12143376 h 13577848"/>
              <a:gd name="connsiteX127" fmla="*/ 2316790 w 12137616"/>
              <a:gd name="connsiteY127" fmla="*/ 12151232 h 13577848"/>
              <a:gd name="connsiteX128" fmla="*/ 2331896 w 12137616"/>
              <a:gd name="connsiteY128" fmla="*/ 12128284 h 13577848"/>
              <a:gd name="connsiteX129" fmla="*/ 2326996 w 12137616"/>
              <a:gd name="connsiteY129" fmla="*/ 12135727 h 13577848"/>
              <a:gd name="connsiteX130" fmla="*/ 2331896 w 12137616"/>
              <a:gd name="connsiteY130" fmla="*/ 12128284 h 13577848"/>
              <a:gd name="connsiteX131" fmla="*/ 10384667 w 12137616"/>
              <a:gd name="connsiteY131" fmla="*/ 11840353 h 13577848"/>
              <a:gd name="connsiteX132" fmla="*/ 10415993 w 12137616"/>
              <a:gd name="connsiteY132" fmla="*/ 11850307 h 13577848"/>
              <a:gd name="connsiteX133" fmla="*/ 10385939 w 12137616"/>
              <a:gd name="connsiteY133" fmla="*/ 11843165 h 13577848"/>
              <a:gd name="connsiteX134" fmla="*/ 10384667 w 12137616"/>
              <a:gd name="connsiteY134" fmla="*/ 11840353 h 13577848"/>
              <a:gd name="connsiteX135" fmla="*/ 10482822 w 12137616"/>
              <a:gd name="connsiteY135" fmla="*/ 11801584 h 13577848"/>
              <a:gd name="connsiteX136" fmla="*/ 10476048 w 12137616"/>
              <a:gd name="connsiteY136" fmla="*/ 11811874 h 13577848"/>
              <a:gd name="connsiteX137" fmla="*/ 10324443 w 12137616"/>
              <a:gd name="connsiteY137" fmla="*/ 11659397 h 13577848"/>
              <a:gd name="connsiteX138" fmla="*/ 10311785 w 12137616"/>
              <a:gd name="connsiteY138" fmla="*/ 11662126 h 13577848"/>
              <a:gd name="connsiteX139" fmla="*/ 10310763 w 12137616"/>
              <a:gd name="connsiteY139" fmla="*/ 11661546 h 13577848"/>
              <a:gd name="connsiteX140" fmla="*/ 10294388 w 12137616"/>
              <a:gd name="connsiteY140" fmla="*/ 11652255 h 13577848"/>
              <a:gd name="connsiteX141" fmla="*/ 10310763 w 12137616"/>
              <a:gd name="connsiteY141" fmla="*/ 11661546 h 13577848"/>
              <a:gd name="connsiteX142" fmla="*/ 10305061 w 12137616"/>
              <a:gd name="connsiteY142" fmla="*/ 11662442 h 13577848"/>
              <a:gd name="connsiteX143" fmla="*/ 10294388 w 12137616"/>
              <a:gd name="connsiteY143" fmla="*/ 11652255 h 13577848"/>
              <a:gd name="connsiteX144" fmla="*/ 10223399 w 12137616"/>
              <a:gd name="connsiteY144" fmla="*/ 11513708 h 13577848"/>
              <a:gd name="connsiteX145" fmla="*/ 10221256 w 12137616"/>
              <a:gd name="connsiteY145" fmla="*/ 11516963 h 13577848"/>
              <a:gd name="connsiteX146" fmla="*/ 10217037 w 12137616"/>
              <a:gd name="connsiteY146" fmla="*/ 11523372 h 13577848"/>
              <a:gd name="connsiteX147" fmla="*/ 10229694 w 12137616"/>
              <a:gd name="connsiteY147" fmla="*/ 11504146 h 13577848"/>
              <a:gd name="connsiteX148" fmla="*/ 10225651 w 12137616"/>
              <a:gd name="connsiteY148" fmla="*/ 11510287 h 13577848"/>
              <a:gd name="connsiteX149" fmla="*/ 10223399 w 12137616"/>
              <a:gd name="connsiteY149" fmla="*/ 11513708 h 13577848"/>
              <a:gd name="connsiteX150" fmla="*/ 10228287 w 12137616"/>
              <a:gd name="connsiteY150" fmla="*/ 11506282 h 13577848"/>
              <a:gd name="connsiteX151" fmla="*/ 10229694 w 12137616"/>
              <a:gd name="connsiteY151" fmla="*/ 11504146 h 13577848"/>
              <a:gd name="connsiteX152" fmla="*/ 10014339 w 12137616"/>
              <a:gd name="connsiteY152" fmla="*/ 11477461 h 13577848"/>
              <a:gd name="connsiteX153" fmla="*/ 10014681 w 12137616"/>
              <a:gd name="connsiteY153" fmla="*/ 11477673 h 13577848"/>
              <a:gd name="connsiteX154" fmla="*/ 10013769 w 12137616"/>
              <a:gd name="connsiteY154" fmla="*/ 11480173 h 13577848"/>
              <a:gd name="connsiteX155" fmla="*/ 10014339 w 12137616"/>
              <a:gd name="connsiteY155" fmla="*/ 11477461 h 13577848"/>
              <a:gd name="connsiteX156" fmla="*/ 10154853 w 12137616"/>
              <a:gd name="connsiteY156" fmla="*/ 11455044 h 13577848"/>
              <a:gd name="connsiteX157" fmla="*/ 10223301 w 12137616"/>
              <a:gd name="connsiteY157" fmla="*/ 11487459 h 13577848"/>
              <a:gd name="connsiteX158" fmla="*/ 10154853 w 12137616"/>
              <a:gd name="connsiteY158" fmla="*/ 11455044 h 13577848"/>
              <a:gd name="connsiteX159" fmla="*/ 213711 w 12137616"/>
              <a:gd name="connsiteY159" fmla="*/ 11337823 h 13577848"/>
              <a:gd name="connsiteX160" fmla="*/ 225835 w 12137616"/>
              <a:gd name="connsiteY160" fmla="*/ 11345804 h 13577848"/>
              <a:gd name="connsiteX161" fmla="*/ 213711 w 12137616"/>
              <a:gd name="connsiteY161" fmla="*/ 11337823 h 13577848"/>
              <a:gd name="connsiteX162" fmla="*/ 446219 w 12137616"/>
              <a:gd name="connsiteY162" fmla="*/ 11332545 h 13577848"/>
              <a:gd name="connsiteX163" fmla="*/ 528006 w 12137616"/>
              <a:gd name="connsiteY163" fmla="*/ 11348752 h 13577848"/>
              <a:gd name="connsiteX164" fmla="*/ 496984 w 12137616"/>
              <a:gd name="connsiteY164" fmla="*/ 11343080 h 13577848"/>
              <a:gd name="connsiteX165" fmla="*/ 446219 w 12137616"/>
              <a:gd name="connsiteY165" fmla="*/ 11332545 h 13577848"/>
              <a:gd name="connsiteX166" fmla="*/ 255256 w 12137616"/>
              <a:gd name="connsiteY166" fmla="*/ 11280519 h 13577848"/>
              <a:gd name="connsiteX167" fmla="*/ 249517 w 12137616"/>
              <a:gd name="connsiteY167" fmla="*/ 11283429 h 13577848"/>
              <a:gd name="connsiteX168" fmla="*/ 287453 w 12137616"/>
              <a:gd name="connsiteY168" fmla="*/ 11335794 h 13577848"/>
              <a:gd name="connsiteX169" fmla="*/ 255256 w 12137616"/>
              <a:gd name="connsiteY169" fmla="*/ 11280519 h 13577848"/>
              <a:gd name="connsiteX170" fmla="*/ 9485863 w 12137616"/>
              <a:gd name="connsiteY170" fmla="*/ 11107376 h 13577848"/>
              <a:gd name="connsiteX171" fmla="*/ 9717985 w 12137616"/>
              <a:gd name="connsiteY171" fmla="*/ 11247534 h 13577848"/>
              <a:gd name="connsiteX172" fmla="*/ 9485863 w 12137616"/>
              <a:gd name="connsiteY172" fmla="*/ 11107376 h 13577848"/>
              <a:gd name="connsiteX173" fmla="*/ 843861 w 12137616"/>
              <a:gd name="connsiteY173" fmla="*/ 11016120 h 13577848"/>
              <a:gd name="connsiteX174" fmla="*/ 845957 w 12137616"/>
              <a:gd name="connsiteY174" fmla="*/ 11018092 h 13577848"/>
              <a:gd name="connsiteX175" fmla="*/ 852563 w 12137616"/>
              <a:gd name="connsiteY175" fmla="*/ 11024309 h 13577848"/>
              <a:gd name="connsiteX176" fmla="*/ 862723 w 12137616"/>
              <a:gd name="connsiteY176" fmla="*/ 11033870 h 13577848"/>
              <a:gd name="connsiteX177" fmla="*/ 856436 w 12137616"/>
              <a:gd name="connsiteY177" fmla="*/ 11027953 h 13577848"/>
              <a:gd name="connsiteX178" fmla="*/ 852563 w 12137616"/>
              <a:gd name="connsiteY178" fmla="*/ 11024309 h 13577848"/>
              <a:gd name="connsiteX179" fmla="*/ 849886 w 12137616"/>
              <a:gd name="connsiteY179" fmla="*/ 11021790 h 13577848"/>
              <a:gd name="connsiteX180" fmla="*/ 843861 w 12137616"/>
              <a:gd name="connsiteY180" fmla="*/ 11016120 h 13577848"/>
              <a:gd name="connsiteX181" fmla="*/ 713032 w 12137616"/>
              <a:gd name="connsiteY181" fmla="*/ 10922689 h 13577848"/>
              <a:gd name="connsiteX182" fmla="*/ 719000 w 12137616"/>
              <a:gd name="connsiteY182" fmla="*/ 10926617 h 13577848"/>
              <a:gd name="connsiteX183" fmla="*/ 713032 w 12137616"/>
              <a:gd name="connsiteY183" fmla="*/ 10922689 h 13577848"/>
              <a:gd name="connsiteX184" fmla="*/ 586335 w 12137616"/>
              <a:gd name="connsiteY184" fmla="*/ 10877018 h 13577848"/>
              <a:gd name="connsiteX185" fmla="*/ 618477 w 12137616"/>
              <a:gd name="connsiteY185" fmla="*/ 10885731 h 13577848"/>
              <a:gd name="connsiteX186" fmla="*/ 587455 w 12137616"/>
              <a:gd name="connsiteY186" fmla="*/ 10880060 h 13577848"/>
              <a:gd name="connsiteX187" fmla="*/ 586335 w 12137616"/>
              <a:gd name="connsiteY187" fmla="*/ 10877018 h 13577848"/>
              <a:gd name="connsiteX188" fmla="*/ 1311646 w 12137616"/>
              <a:gd name="connsiteY188" fmla="*/ 10785082 h 13577848"/>
              <a:gd name="connsiteX189" fmla="*/ 1308578 w 12137616"/>
              <a:gd name="connsiteY189" fmla="*/ 10792149 h 13577848"/>
              <a:gd name="connsiteX190" fmla="*/ 1352777 w 12137616"/>
              <a:gd name="connsiteY190" fmla="*/ 10808602 h 13577848"/>
              <a:gd name="connsiteX191" fmla="*/ 1311646 w 12137616"/>
              <a:gd name="connsiteY191" fmla="*/ 10785082 h 13577848"/>
              <a:gd name="connsiteX192" fmla="*/ 1121166 w 12137616"/>
              <a:gd name="connsiteY192" fmla="*/ 10694066 h 13577848"/>
              <a:gd name="connsiteX193" fmla="*/ 1189614 w 12137616"/>
              <a:gd name="connsiteY193" fmla="*/ 10726480 h 13577848"/>
              <a:gd name="connsiteX194" fmla="*/ 1121166 w 12137616"/>
              <a:gd name="connsiteY194" fmla="*/ 10694066 h 13577848"/>
              <a:gd name="connsiteX195" fmla="*/ 1521288 w 12137616"/>
              <a:gd name="connsiteY195" fmla="*/ 10361362 h 13577848"/>
              <a:gd name="connsiteX196" fmla="*/ 1572773 w 12137616"/>
              <a:gd name="connsiteY196" fmla="*/ 10390808 h 13577848"/>
              <a:gd name="connsiteX197" fmla="*/ 1515481 w 12137616"/>
              <a:gd name="connsiteY197" fmla="*/ 10367845 h 13577848"/>
              <a:gd name="connsiteX198" fmla="*/ 1521288 w 12137616"/>
              <a:gd name="connsiteY198" fmla="*/ 10361362 h 13577848"/>
              <a:gd name="connsiteX199" fmla="*/ 2038633 w 12137616"/>
              <a:gd name="connsiteY199" fmla="*/ 10202292 h 13577848"/>
              <a:gd name="connsiteX200" fmla="*/ 2038633 w 12137616"/>
              <a:gd name="connsiteY200" fmla="*/ 10202292 h 13577848"/>
              <a:gd name="connsiteX201" fmla="*/ 4730054 w 12137616"/>
              <a:gd name="connsiteY201" fmla="*/ 9143129 h 13577848"/>
              <a:gd name="connsiteX202" fmla="*/ 4724671 w 12137616"/>
              <a:gd name="connsiteY202" fmla="*/ 9148969 h 13577848"/>
              <a:gd name="connsiteX203" fmla="*/ 4780994 w 12137616"/>
              <a:gd name="connsiteY203" fmla="*/ 9173403 h 13577848"/>
              <a:gd name="connsiteX204" fmla="*/ 4730054 w 12137616"/>
              <a:gd name="connsiteY204" fmla="*/ 9143129 h 13577848"/>
              <a:gd name="connsiteX205" fmla="*/ 4683872 w 12137616"/>
              <a:gd name="connsiteY205" fmla="*/ 9099165 h 13577848"/>
              <a:gd name="connsiteX206" fmla="*/ 4679961 w 12137616"/>
              <a:gd name="connsiteY206" fmla="*/ 9106895 h 13577848"/>
              <a:gd name="connsiteX207" fmla="*/ 4725127 w 12137616"/>
              <a:gd name="connsiteY207" fmla="*/ 9121877 h 13577848"/>
              <a:gd name="connsiteX208" fmla="*/ 4683872 w 12137616"/>
              <a:gd name="connsiteY208" fmla="*/ 9099165 h 13577848"/>
              <a:gd name="connsiteX209" fmla="*/ 5697304 w 12137616"/>
              <a:gd name="connsiteY209" fmla="*/ 9047745 h 13577848"/>
              <a:gd name="connsiteX210" fmla="*/ 5686889 w 12137616"/>
              <a:gd name="connsiteY210" fmla="*/ 9051194 h 13577848"/>
              <a:gd name="connsiteX211" fmla="*/ 5730034 w 12137616"/>
              <a:gd name="connsiteY211" fmla="*/ 9064846 h 13577848"/>
              <a:gd name="connsiteX212" fmla="*/ 5697304 w 12137616"/>
              <a:gd name="connsiteY212" fmla="*/ 9047745 h 13577848"/>
              <a:gd name="connsiteX213" fmla="*/ 5643088 w 12137616"/>
              <a:gd name="connsiteY213" fmla="*/ 8998524 h 13577848"/>
              <a:gd name="connsiteX214" fmla="*/ 5631021 w 12137616"/>
              <a:gd name="connsiteY214" fmla="*/ 8999668 h 13577848"/>
              <a:gd name="connsiteX215" fmla="*/ 5687345 w 12137616"/>
              <a:gd name="connsiteY215" fmla="*/ 9024101 h 13577848"/>
              <a:gd name="connsiteX216" fmla="*/ 5643088 w 12137616"/>
              <a:gd name="connsiteY216" fmla="*/ 8998524 h 13577848"/>
              <a:gd name="connsiteX217" fmla="*/ 5561690 w 12137616"/>
              <a:gd name="connsiteY217" fmla="*/ 8932298 h 13577848"/>
              <a:gd name="connsiteX218" fmla="*/ 5549939 w 12137616"/>
              <a:gd name="connsiteY218" fmla="*/ 8933649 h 13577848"/>
              <a:gd name="connsiteX219" fmla="*/ 5604242 w 12137616"/>
              <a:gd name="connsiteY219" fmla="*/ 8956753 h 13577848"/>
              <a:gd name="connsiteX220" fmla="*/ 5561690 w 12137616"/>
              <a:gd name="connsiteY220" fmla="*/ 8932298 h 13577848"/>
              <a:gd name="connsiteX221" fmla="*/ 5478960 w 12137616"/>
              <a:gd name="connsiteY221" fmla="*/ 8874282 h 13577848"/>
              <a:gd name="connsiteX222" fmla="*/ 5535283 w 12137616"/>
              <a:gd name="connsiteY222" fmla="*/ 8898716 h 13577848"/>
              <a:gd name="connsiteX223" fmla="*/ 5478960 w 12137616"/>
              <a:gd name="connsiteY223" fmla="*/ 8874282 h 13577848"/>
              <a:gd name="connsiteX224" fmla="*/ 5402253 w 12137616"/>
              <a:gd name="connsiteY224" fmla="*/ 8781612 h 13577848"/>
              <a:gd name="connsiteX225" fmla="*/ 5406228 w 12137616"/>
              <a:gd name="connsiteY225" fmla="*/ 8789182 h 13577848"/>
              <a:gd name="connsiteX226" fmla="*/ 5411289 w 12137616"/>
              <a:gd name="connsiteY226" fmla="*/ 8798820 h 13577848"/>
              <a:gd name="connsiteX227" fmla="*/ 5415808 w 12137616"/>
              <a:gd name="connsiteY227" fmla="*/ 8807425 h 13577848"/>
              <a:gd name="connsiteX228" fmla="*/ 5406583 w 12137616"/>
              <a:gd name="connsiteY228" fmla="*/ 8789857 h 13577848"/>
              <a:gd name="connsiteX229" fmla="*/ 5406228 w 12137616"/>
              <a:gd name="connsiteY229" fmla="*/ 8789182 h 13577848"/>
              <a:gd name="connsiteX230" fmla="*/ 5403759 w 12137616"/>
              <a:gd name="connsiteY230" fmla="*/ 8784480 h 13577848"/>
              <a:gd name="connsiteX231" fmla="*/ 5402253 w 12137616"/>
              <a:gd name="connsiteY231" fmla="*/ 8781612 h 13577848"/>
              <a:gd name="connsiteX232" fmla="*/ 5302547 w 12137616"/>
              <a:gd name="connsiteY232" fmla="*/ 8709030 h 13577848"/>
              <a:gd name="connsiteX233" fmla="*/ 5297300 w 12137616"/>
              <a:gd name="connsiteY233" fmla="*/ 8714663 h 13577848"/>
              <a:gd name="connsiteX234" fmla="*/ 5353623 w 12137616"/>
              <a:gd name="connsiteY234" fmla="*/ 8739097 h 13577848"/>
              <a:gd name="connsiteX235" fmla="*/ 5302547 w 12137616"/>
              <a:gd name="connsiteY235" fmla="*/ 8709030 h 13577848"/>
              <a:gd name="connsiteX236" fmla="*/ 5243534 w 12137616"/>
              <a:gd name="connsiteY236" fmla="*/ 8657540 h 13577848"/>
              <a:gd name="connsiteX237" fmla="*/ 5240465 w 12137616"/>
              <a:gd name="connsiteY237" fmla="*/ 8664607 h 13577848"/>
              <a:gd name="connsiteX238" fmla="*/ 5284665 w 12137616"/>
              <a:gd name="connsiteY238" fmla="*/ 8681060 h 13577848"/>
              <a:gd name="connsiteX239" fmla="*/ 5243534 w 12137616"/>
              <a:gd name="connsiteY239" fmla="*/ 8657540 h 13577848"/>
              <a:gd name="connsiteX240" fmla="*/ 4029835 w 12137616"/>
              <a:gd name="connsiteY240" fmla="*/ 8629510 h 13577848"/>
              <a:gd name="connsiteX241" fmla="*/ 4021421 w 12137616"/>
              <a:gd name="connsiteY241" fmla="*/ 8633355 h 13577848"/>
              <a:gd name="connsiteX242" fmla="*/ 4053496 w 12137616"/>
              <a:gd name="connsiteY242" fmla="*/ 8641827 h 13577848"/>
              <a:gd name="connsiteX243" fmla="*/ 4029835 w 12137616"/>
              <a:gd name="connsiteY243" fmla="*/ 8629510 h 13577848"/>
              <a:gd name="connsiteX244" fmla="*/ 4118564 w 12137616"/>
              <a:gd name="connsiteY244" fmla="*/ 8582856 h 13577848"/>
              <a:gd name="connsiteX245" fmla="*/ 4108202 w 12137616"/>
              <a:gd name="connsiteY245" fmla="*/ 8585123 h 13577848"/>
              <a:gd name="connsiteX246" fmla="*/ 4164525 w 12137616"/>
              <a:gd name="connsiteY246" fmla="*/ 8609557 h 13577848"/>
              <a:gd name="connsiteX247" fmla="*/ 4118564 w 12137616"/>
              <a:gd name="connsiteY247" fmla="*/ 8582856 h 13577848"/>
              <a:gd name="connsiteX248" fmla="*/ 4998295 w 12137616"/>
              <a:gd name="connsiteY248" fmla="*/ 8570512 h 13577848"/>
              <a:gd name="connsiteX249" fmla="*/ 5123120 w 12137616"/>
              <a:gd name="connsiteY249" fmla="*/ 8680076 h 13577848"/>
              <a:gd name="connsiteX250" fmla="*/ 5380055 w 12137616"/>
              <a:gd name="connsiteY250" fmla="*/ 8914534 h 13577848"/>
              <a:gd name="connsiteX251" fmla="*/ 5481089 w 12137616"/>
              <a:gd name="connsiteY251" fmla="*/ 8981043 h 13577848"/>
              <a:gd name="connsiteX252" fmla="*/ 5266844 w 12137616"/>
              <a:gd name="connsiteY252" fmla="*/ 8787329 h 13577848"/>
              <a:gd name="connsiteX253" fmla="*/ 4998295 w 12137616"/>
              <a:gd name="connsiteY253" fmla="*/ 8570512 h 13577848"/>
              <a:gd name="connsiteX254" fmla="*/ 4083893 w 12137616"/>
              <a:gd name="connsiteY254" fmla="*/ 8547391 h 13577848"/>
              <a:gd name="connsiteX255" fmla="*/ 4075615 w 12137616"/>
              <a:gd name="connsiteY255" fmla="*/ 8551029 h 13577848"/>
              <a:gd name="connsiteX256" fmla="*/ 4107690 w 12137616"/>
              <a:gd name="connsiteY256" fmla="*/ 8559500 h 13577848"/>
              <a:gd name="connsiteX257" fmla="*/ 4083893 w 12137616"/>
              <a:gd name="connsiteY257" fmla="*/ 8547391 h 13577848"/>
              <a:gd name="connsiteX258" fmla="*/ 4014935 w 12137616"/>
              <a:gd name="connsiteY258" fmla="*/ 8489353 h 13577848"/>
              <a:gd name="connsiteX259" fmla="*/ 4006657 w 12137616"/>
              <a:gd name="connsiteY259" fmla="*/ 8492991 h 13577848"/>
              <a:gd name="connsiteX260" fmla="*/ 4038732 w 12137616"/>
              <a:gd name="connsiteY260" fmla="*/ 8501463 h 13577848"/>
              <a:gd name="connsiteX261" fmla="*/ 4014935 w 12137616"/>
              <a:gd name="connsiteY261" fmla="*/ 8489353 h 13577848"/>
              <a:gd name="connsiteX262" fmla="*/ 4881772 w 12137616"/>
              <a:gd name="connsiteY262" fmla="*/ 8459732 h 13577848"/>
              <a:gd name="connsiteX263" fmla="*/ 4872502 w 12137616"/>
              <a:gd name="connsiteY263" fmla="*/ 8462420 h 13577848"/>
              <a:gd name="connsiteX264" fmla="*/ 4915192 w 12137616"/>
              <a:gd name="connsiteY264" fmla="*/ 8503164 h 13577848"/>
              <a:gd name="connsiteX265" fmla="*/ 4881772 w 12137616"/>
              <a:gd name="connsiteY265" fmla="*/ 8459732 h 13577848"/>
              <a:gd name="connsiteX266" fmla="*/ 3972255 w 12137616"/>
              <a:gd name="connsiteY266" fmla="*/ 8448319 h 13577848"/>
              <a:gd name="connsiteX267" fmla="*/ 3961947 w 12137616"/>
              <a:gd name="connsiteY267" fmla="*/ 8450917 h 13577848"/>
              <a:gd name="connsiteX268" fmla="*/ 4006146 w 12137616"/>
              <a:gd name="connsiteY268" fmla="*/ 8467370 h 13577848"/>
              <a:gd name="connsiteX269" fmla="*/ 3972255 w 12137616"/>
              <a:gd name="connsiteY269" fmla="*/ 8448319 h 13577848"/>
              <a:gd name="connsiteX270" fmla="*/ 3641334 w 12137616"/>
              <a:gd name="connsiteY270" fmla="*/ 8423186 h 13577848"/>
              <a:gd name="connsiteX271" fmla="*/ 3641334 w 12137616"/>
              <a:gd name="connsiteY271" fmla="*/ 8423186 h 13577848"/>
              <a:gd name="connsiteX272" fmla="*/ 4831388 w 12137616"/>
              <a:gd name="connsiteY272" fmla="*/ 8412407 h 13577848"/>
              <a:gd name="connsiteX273" fmla="*/ 4827791 w 12137616"/>
              <a:gd name="connsiteY273" fmla="*/ 8420345 h 13577848"/>
              <a:gd name="connsiteX274" fmla="*/ 4870938 w 12137616"/>
              <a:gd name="connsiteY274" fmla="*/ 8433997 h 13577848"/>
              <a:gd name="connsiteX275" fmla="*/ 4831388 w 12137616"/>
              <a:gd name="connsiteY275" fmla="*/ 8412407 h 13577848"/>
              <a:gd name="connsiteX276" fmla="*/ 3929673 w 12137616"/>
              <a:gd name="connsiteY276" fmla="*/ 8406723 h 13577848"/>
              <a:gd name="connsiteX277" fmla="*/ 3919256 w 12137616"/>
              <a:gd name="connsiteY277" fmla="*/ 8410172 h 13577848"/>
              <a:gd name="connsiteX278" fmla="*/ 3962403 w 12137616"/>
              <a:gd name="connsiteY278" fmla="*/ 8423824 h 13577848"/>
              <a:gd name="connsiteX279" fmla="*/ 3929673 w 12137616"/>
              <a:gd name="connsiteY279" fmla="*/ 8406723 h 13577848"/>
              <a:gd name="connsiteX280" fmla="*/ 3593429 w 12137616"/>
              <a:gd name="connsiteY280" fmla="*/ 8367815 h 13577848"/>
              <a:gd name="connsiteX281" fmla="*/ 3585466 w 12137616"/>
              <a:gd name="connsiteY281" fmla="*/ 8371660 h 13577848"/>
              <a:gd name="connsiteX282" fmla="*/ 3615521 w 12137616"/>
              <a:gd name="connsiteY282" fmla="*/ 8378802 h 13577848"/>
              <a:gd name="connsiteX283" fmla="*/ 3593429 w 12137616"/>
              <a:gd name="connsiteY283" fmla="*/ 8367815 h 13577848"/>
              <a:gd name="connsiteX284" fmla="*/ 3869196 w 12137616"/>
              <a:gd name="connsiteY284" fmla="*/ 8349825 h 13577848"/>
              <a:gd name="connsiteX285" fmla="*/ 3869196 w 12137616"/>
              <a:gd name="connsiteY285" fmla="*/ 8349825 h 13577848"/>
              <a:gd name="connsiteX286" fmla="*/ 3508170 w 12137616"/>
              <a:gd name="connsiteY286" fmla="*/ 8295491 h 13577848"/>
              <a:gd name="connsiteX287" fmla="*/ 3508170 w 12137616"/>
              <a:gd name="connsiteY287" fmla="*/ 8295491 h 13577848"/>
              <a:gd name="connsiteX288" fmla="*/ 3472297 w 12137616"/>
              <a:gd name="connsiteY288" fmla="*/ 8248929 h 13577848"/>
              <a:gd name="connsiteX289" fmla="*/ 3463460 w 12137616"/>
              <a:gd name="connsiteY289" fmla="*/ 8253416 h 13577848"/>
              <a:gd name="connsiteX290" fmla="*/ 3496502 w 12137616"/>
              <a:gd name="connsiteY290" fmla="*/ 8260418 h 13577848"/>
              <a:gd name="connsiteX291" fmla="*/ 3472297 w 12137616"/>
              <a:gd name="connsiteY291" fmla="*/ 8248929 h 13577848"/>
              <a:gd name="connsiteX292" fmla="*/ 3353900 w 12137616"/>
              <a:gd name="connsiteY292" fmla="*/ 8135926 h 13577848"/>
              <a:gd name="connsiteX293" fmla="*/ 3356565 w 12137616"/>
              <a:gd name="connsiteY293" fmla="*/ 8143014 h 13577848"/>
              <a:gd name="connsiteX294" fmla="*/ 3353900 w 12137616"/>
              <a:gd name="connsiteY294" fmla="*/ 8135926 h 13577848"/>
              <a:gd name="connsiteX295" fmla="*/ 3933838 w 12137616"/>
              <a:gd name="connsiteY295" fmla="*/ 8084142 h 13577848"/>
              <a:gd name="connsiteX296" fmla="*/ 3929832 w 12137616"/>
              <a:gd name="connsiteY296" fmla="*/ 8090522 h 13577848"/>
              <a:gd name="connsiteX297" fmla="*/ 4101898 w 12137616"/>
              <a:gd name="connsiteY297" fmla="*/ 8269113 h 13577848"/>
              <a:gd name="connsiteX298" fmla="*/ 4427792 w 12137616"/>
              <a:gd name="connsiteY298" fmla="*/ 8561608 h 13577848"/>
              <a:gd name="connsiteX299" fmla="*/ 4785762 w 12137616"/>
              <a:gd name="connsiteY299" fmla="*/ 8862575 h 13577848"/>
              <a:gd name="connsiteX300" fmla="*/ 4037639 w 12137616"/>
              <a:gd name="connsiteY300" fmla="*/ 8146740 h 13577848"/>
              <a:gd name="connsiteX301" fmla="*/ 3933838 w 12137616"/>
              <a:gd name="connsiteY301" fmla="*/ 8084142 h 13577848"/>
              <a:gd name="connsiteX302" fmla="*/ 3058016 w 12137616"/>
              <a:gd name="connsiteY302" fmla="*/ 7971771 h 13577848"/>
              <a:gd name="connsiteX303" fmla="*/ 3201283 w 12137616"/>
              <a:gd name="connsiteY303" fmla="*/ 8106117 h 13577848"/>
              <a:gd name="connsiteX304" fmla="*/ 4146178 w 12137616"/>
              <a:gd name="connsiteY304" fmla="*/ 8989410 h 13577848"/>
              <a:gd name="connsiteX305" fmla="*/ 4235088 w 12137616"/>
              <a:gd name="connsiteY305" fmla="*/ 9047938 h 13577848"/>
              <a:gd name="connsiteX306" fmla="*/ 4184571 w 12137616"/>
              <a:gd name="connsiteY306" fmla="*/ 9014684 h 13577848"/>
              <a:gd name="connsiteX307" fmla="*/ 3334446 w 12137616"/>
              <a:gd name="connsiteY307" fmla="*/ 8233811 h 13577848"/>
              <a:gd name="connsiteX308" fmla="*/ 3058016 w 12137616"/>
              <a:gd name="connsiteY308" fmla="*/ 7971771 h 13577848"/>
              <a:gd name="connsiteX309" fmla="*/ 3000011 w 12137616"/>
              <a:gd name="connsiteY309" fmla="*/ 7884102 h 13577848"/>
              <a:gd name="connsiteX310" fmla="*/ 3000176 w 12137616"/>
              <a:gd name="connsiteY310" fmla="*/ 7887099 h 13577848"/>
              <a:gd name="connsiteX311" fmla="*/ 3000451 w 12137616"/>
              <a:gd name="connsiteY311" fmla="*/ 7892096 h 13577848"/>
              <a:gd name="connsiteX312" fmla="*/ 3000670 w 12137616"/>
              <a:gd name="connsiteY312" fmla="*/ 7896092 h 13577848"/>
              <a:gd name="connsiteX313" fmla="*/ 3000176 w 12137616"/>
              <a:gd name="connsiteY313" fmla="*/ 7887099 h 13577848"/>
              <a:gd name="connsiteX314" fmla="*/ 3000084 w 12137616"/>
              <a:gd name="connsiteY314" fmla="*/ 7885434 h 13577848"/>
              <a:gd name="connsiteX315" fmla="*/ 3000011 w 12137616"/>
              <a:gd name="connsiteY315" fmla="*/ 7884102 h 13577848"/>
              <a:gd name="connsiteX316" fmla="*/ 3214762 w 12137616"/>
              <a:gd name="connsiteY316" fmla="*/ 7843034 h 13577848"/>
              <a:gd name="connsiteX317" fmla="*/ 3210146 w 12137616"/>
              <a:gd name="connsiteY317" fmla="*/ 7850664 h 13577848"/>
              <a:gd name="connsiteX318" fmla="*/ 3296579 w 12137616"/>
              <a:gd name="connsiteY318" fmla="*/ 7934952 h 13577848"/>
              <a:gd name="connsiteX319" fmla="*/ 3549729 w 12137616"/>
              <a:gd name="connsiteY319" fmla="*/ 8179562 h 13577848"/>
              <a:gd name="connsiteX320" fmla="*/ 3637129 w 12137616"/>
              <a:gd name="connsiteY320" fmla="*/ 8262382 h 13577848"/>
              <a:gd name="connsiteX321" fmla="*/ 3681839 w 12137616"/>
              <a:gd name="connsiteY321" fmla="*/ 8304456 h 13577848"/>
              <a:gd name="connsiteX322" fmla="*/ 3959237 w 12137616"/>
              <a:gd name="connsiteY322" fmla="*/ 8565027 h 13577848"/>
              <a:gd name="connsiteX323" fmla="*/ 3959237 w 12137616"/>
              <a:gd name="connsiteY323" fmla="*/ 8565027 h 13577848"/>
              <a:gd name="connsiteX324" fmla="*/ 3681839 w 12137616"/>
              <a:gd name="connsiteY324" fmla="*/ 8304456 h 13577848"/>
              <a:gd name="connsiteX325" fmla="*/ 3637129 w 12137616"/>
              <a:gd name="connsiteY325" fmla="*/ 8262382 h 13577848"/>
              <a:gd name="connsiteX326" fmla="*/ 3549729 w 12137616"/>
              <a:gd name="connsiteY326" fmla="*/ 8179562 h 13577848"/>
              <a:gd name="connsiteX327" fmla="*/ 3246519 w 12137616"/>
              <a:gd name="connsiteY327" fmla="*/ 7874606 h 13577848"/>
              <a:gd name="connsiteX328" fmla="*/ 3214762 w 12137616"/>
              <a:gd name="connsiteY328" fmla="*/ 7843034 h 13577848"/>
              <a:gd name="connsiteX329" fmla="*/ 3079263 w 12137616"/>
              <a:gd name="connsiteY329" fmla="*/ 7799800 h 13577848"/>
              <a:gd name="connsiteX330" fmla="*/ 3084919 w 12137616"/>
              <a:gd name="connsiteY330" fmla="*/ 7820908 h 13577848"/>
              <a:gd name="connsiteX331" fmla="*/ 3135436 w 12137616"/>
              <a:gd name="connsiteY331" fmla="*/ 7854162 h 13577848"/>
              <a:gd name="connsiteX332" fmla="*/ 3153421 w 12137616"/>
              <a:gd name="connsiteY332" fmla="*/ 7906037 h 13577848"/>
              <a:gd name="connsiteX333" fmla="*/ 3425469 w 12137616"/>
              <a:gd name="connsiteY333" fmla="*/ 8148336 h 13577848"/>
              <a:gd name="connsiteX334" fmla="*/ 4539389 w 12137616"/>
              <a:gd name="connsiteY334" fmla="*/ 9157646 h 13577848"/>
              <a:gd name="connsiteX335" fmla="*/ 4991022 w 12137616"/>
              <a:gd name="connsiteY335" fmla="*/ 9505519 h 13577848"/>
              <a:gd name="connsiteX336" fmla="*/ 4927869 w 12137616"/>
              <a:gd name="connsiteY336" fmla="*/ 9438661 h 13577848"/>
              <a:gd name="connsiteX337" fmla="*/ 3355488 w 12137616"/>
              <a:gd name="connsiteY337" fmla="*/ 8039054 h 13577848"/>
              <a:gd name="connsiteX338" fmla="*/ 3096532 w 12137616"/>
              <a:gd name="connsiteY338" fmla="*/ 7803266 h 13577848"/>
              <a:gd name="connsiteX339" fmla="*/ 3079263 w 12137616"/>
              <a:gd name="connsiteY339" fmla="*/ 7799800 h 13577848"/>
              <a:gd name="connsiteX340" fmla="*/ 8213831 w 12137616"/>
              <a:gd name="connsiteY340" fmla="*/ 7546449 h 13577848"/>
              <a:gd name="connsiteX341" fmla="*/ 8216496 w 12137616"/>
              <a:gd name="connsiteY341" fmla="*/ 7553537 h 13577848"/>
              <a:gd name="connsiteX342" fmla="*/ 8213831 w 12137616"/>
              <a:gd name="connsiteY342" fmla="*/ 7546449 h 13577848"/>
              <a:gd name="connsiteX343" fmla="*/ 8045722 w 12137616"/>
              <a:gd name="connsiteY343" fmla="*/ 7510887 h 13577848"/>
              <a:gd name="connsiteX344" fmla="*/ 8042315 w 12137616"/>
              <a:gd name="connsiteY344" fmla="*/ 7518949 h 13577848"/>
              <a:gd name="connsiteX345" fmla="*/ 8073338 w 12137616"/>
              <a:gd name="connsiteY345" fmla="*/ 7524621 h 13577848"/>
              <a:gd name="connsiteX346" fmla="*/ 8045722 w 12137616"/>
              <a:gd name="connsiteY346" fmla="*/ 7510887 h 13577848"/>
              <a:gd name="connsiteX347" fmla="*/ 7459160 w 12137616"/>
              <a:gd name="connsiteY347" fmla="*/ 7403666 h 13577848"/>
              <a:gd name="connsiteX348" fmla="*/ 7478022 w 12137616"/>
              <a:gd name="connsiteY348" fmla="*/ 7421417 h 13577848"/>
              <a:gd name="connsiteX349" fmla="*/ 7459160 w 12137616"/>
              <a:gd name="connsiteY349" fmla="*/ 7403666 h 13577848"/>
              <a:gd name="connsiteX350" fmla="*/ 7271374 w 12137616"/>
              <a:gd name="connsiteY350" fmla="*/ 7363349 h 13577848"/>
              <a:gd name="connsiteX351" fmla="*/ 7292686 w 12137616"/>
              <a:gd name="connsiteY351" fmla="*/ 7377378 h 13577848"/>
              <a:gd name="connsiteX352" fmla="*/ 7322740 w 12137616"/>
              <a:gd name="connsiteY352" fmla="*/ 7384520 h 13577848"/>
              <a:gd name="connsiteX353" fmla="*/ 7352795 w 12137616"/>
              <a:gd name="connsiteY353" fmla="*/ 7391661 h 13577848"/>
              <a:gd name="connsiteX354" fmla="*/ 7385837 w 12137616"/>
              <a:gd name="connsiteY354" fmla="*/ 7398662 h 13577848"/>
              <a:gd name="connsiteX355" fmla="*/ 7415892 w 12137616"/>
              <a:gd name="connsiteY355" fmla="*/ 7405804 h 13577848"/>
              <a:gd name="connsiteX356" fmla="*/ 7385837 w 12137616"/>
              <a:gd name="connsiteY356" fmla="*/ 7398662 h 13577848"/>
              <a:gd name="connsiteX357" fmla="*/ 7352795 w 12137616"/>
              <a:gd name="connsiteY357" fmla="*/ 7391661 h 13577848"/>
              <a:gd name="connsiteX358" fmla="*/ 7322740 w 12137616"/>
              <a:gd name="connsiteY358" fmla="*/ 7384520 h 13577848"/>
              <a:gd name="connsiteX359" fmla="*/ 7292686 w 12137616"/>
              <a:gd name="connsiteY359" fmla="*/ 7377378 h 13577848"/>
              <a:gd name="connsiteX360" fmla="*/ 7271374 w 12137616"/>
              <a:gd name="connsiteY360" fmla="*/ 7363349 h 13577848"/>
              <a:gd name="connsiteX361" fmla="*/ 8431853 w 12137616"/>
              <a:gd name="connsiteY361" fmla="*/ 7346830 h 13577848"/>
              <a:gd name="connsiteX362" fmla="*/ 8497074 w 12137616"/>
              <a:gd name="connsiteY362" fmla="*/ 7373697 h 13577848"/>
              <a:gd name="connsiteX363" fmla="*/ 8385991 w 12137616"/>
              <a:gd name="connsiteY363" fmla="*/ 7353252 h 13577848"/>
              <a:gd name="connsiteX364" fmla="*/ 8431853 w 12137616"/>
              <a:gd name="connsiteY364" fmla="*/ 7346830 h 13577848"/>
              <a:gd name="connsiteX365" fmla="*/ 8366826 w 12137616"/>
              <a:gd name="connsiteY365" fmla="*/ 7342217 h 13577848"/>
              <a:gd name="connsiteX366" fmla="*/ 8385991 w 12137616"/>
              <a:gd name="connsiteY366" fmla="*/ 7353252 h 13577848"/>
              <a:gd name="connsiteX367" fmla="*/ 8353916 w 12137616"/>
              <a:gd name="connsiteY367" fmla="*/ 7344781 h 13577848"/>
              <a:gd name="connsiteX368" fmla="*/ 8366826 w 12137616"/>
              <a:gd name="connsiteY368" fmla="*/ 7342217 h 13577848"/>
              <a:gd name="connsiteX369" fmla="*/ 8336520 w 12137616"/>
              <a:gd name="connsiteY369" fmla="*/ 7334909 h 13577848"/>
              <a:gd name="connsiteX370" fmla="*/ 8353916 w 12137616"/>
              <a:gd name="connsiteY370" fmla="*/ 7344781 h 13577848"/>
              <a:gd name="connsiteX371" fmla="*/ 8323861 w 12137616"/>
              <a:gd name="connsiteY371" fmla="*/ 7337639 h 13577848"/>
              <a:gd name="connsiteX372" fmla="*/ 8336520 w 12137616"/>
              <a:gd name="connsiteY372" fmla="*/ 7334909 h 13577848"/>
              <a:gd name="connsiteX373" fmla="*/ 8304697 w 12137616"/>
              <a:gd name="connsiteY373" fmla="*/ 7326604 h 13577848"/>
              <a:gd name="connsiteX374" fmla="*/ 8323861 w 12137616"/>
              <a:gd name="connsiteY374" fmla="*/ 7337639 h 13577848"/>
              <a:gd name="connsiteX375" fmla="*/ 8291786 w 12137616"/>
              <a:gd name="connsiteY375" fmla="*/ 7329168 h 13577848"/>
              <a:gd name="connsiteX376" fmla="*/ 8304697 w 12137616"/>
              <a:gd name="connsiteY376" fmla="*/ 7326604 h 13577848"/>
              <a:gd name="connsiteX377" fmla="*/ 8251443 w 12137616"/>
              <a:gd name="connsiteY377" fmla="*/ 7312357 h 13577848"/>
              <a:gd name="connsiteX378" fmla="*/ 8291786 w 12137616"/>
              <a:gd name="connsiteY378" fmla="*/ 7329168 h 13577848"/>
              <a:gd name="connsiteX379" fmla="*/ 8210758 w 12137616"/>
              <a:gd name="connsiteY379" fmla="*/ 7315865 h 13577848"/>
              <a:gd name="connsiteX380" fmla="*/ 8251443 w 12137616"/>
              <a:gd name="connsiteY380" fmla="*/ 7312357 h 13577848"/>
              <a:gd name="connsiteX381" fmla="*/ 8193362 w 12137616"/>
              <a:gd name="connsiteY381" fmla="*/ 7305994 h 13577848"/>
              <a:gd name="connsiteX382" fmla="*/ 8210758 w 12137616"/>
              <a:gd name="connsiteY382" fmla="*/ 7315865 h 13577848"/>
              <a:gd name="connsiteX383" fmla="*/ 8180703 w 12137616"/>
              <a:gd name="connsiteY383" fmla="*/ 7308723 h 13577848"/>
              <a:gd name="connsiteX384" fmla="*/ 8193362 w 12137616"/>
              <a:gd name="connsiteY384" fmla="*/ 7305994 h 13577848"/>
              <a:gd name="connsiteX385" fmla="*/ 8164474 w 12137616"/>
              <a:gd name="connsiteY385" fmla="*/ 7294879 h 13577848"/>
              <a:gd name="connsiteX386" fmla="*/ 8180703 w 12137616"/>
              <a:gd name="connsiteY386" fmla="*/ 7308723 h 13577848"/>
              <a:gd name="connsiteX387" fmla="*/ 8148628 w 12137616"/>
              <a:gd name="connsiteY387" fmla="*/ 7300252 h 13577848"/>
              <a:gd name="connsiteX388" fmla="*/ 8164474 w 12137616"/>
              <a:gd name="connsiteY388" fmla="*/ 7294879 h 13577848"/>
              <a:gd name="connsiteX389" fmla="*/ 8133409 w 12137616"/>
              <a:gd name="connsiteY389" fmla="*/ 7287073 h 13577848"/>
              <a:gd name="connsiteX390" fmla="*/ 8148628 w 12137616"/>
              <a:gd name="connsiteY390" fmla="*/ 7300252 h 13577848"/>
              <a:gd name="connsiteX391" fmla="*/ 8118573 w 12137616"/>
              <a:gd name="connsiteY391" fmla="*/ 7293110 h 13577848"/>
              <a:gd name="connsiteX392" fmla="*/ 8133409 w 12137616"/>
              <a:gd name="connsiteY392" fmla="*/ 7287073 h 13577848"/>
              <a:gd name="connsiteX393" fmla="*/ 8103234 w 12137616"/>
              <a:gd name="connsiteY393" fmla="*/ 7280115 h 13577848"/>
              <a:gd name="connsiteX394" fmla="*/ 8118573 w 12137616"/>
              <a:gd name="connsiteY394" fmla="*/ 7293110 h 13577848"/>
              <a:gd name="connsiteX395" fmla="*/ 8087551 w 12137616"/>
              <a:gd name="connsiteY395" fmla="*/ 7287439 h 13577848"/>
              <a:gd name="connsiteX396" fmla="*/ 8103234 w 12137616"/>
              <a:gd name="connsiteY396" fmla="*/ 7280115 h 13577848"/>
              <a:gd name="connsiteX397" fmla="*/ 7958182 w 12137616"/>
              <a:gd name="connsiteY397" fmla="*/ 7247614 h 13577848"/>
              <a:gd name="connsiteX398" fmla="*/ 8087551 w 12137616"/>
              <a:gd name="connsiteY398" fmla="*/ 7287439 h 13577848"/>
              <a:gd name="connsiteX399" fmla="*/ 7912318 w 12137616"/>
              <a:gd name="connsiteY399" fmla="*/ 7250052 h 13577848"/>
              <a:gd name="connsiteX400" fmla="*/ 7958182 w 12137616"/>
              <a:gd name="connsiteY400" fmla="*/ 7247614 h 13577848"/>
              <a:gd name="connsiteX401" fmla="*/ 7879703 w 12137616"/>
              <a:gd name="connsiteY401" fmla="*/ 7227001 h 13577848"/>
              <a:gd name="connsiteX402" fmla="*/ 7912318 w 12137616"/>
              <a:gd name="connsiteY402" fmla="*/ 7250052 h 13577848"/>
              <a:gd name="connsiteX403" fmla="*/ 7852209 w 12137616"/>
              <a:gd name="connsiteY403" fmla="*/ 7235769 h 13577848"/>
              <a:gd name="connsiteX404" fmla="*/ 7879703 w 12137616"/>
              <a:gd name="connsiteY404" fmla="*/ 7227001 h 13577848"/>
              <a:gd name="connsiteX405" fmla="*/ 7835222 w 12137616"/>
              <a:gd name="connsiteY405" fmla="*/ 7221426 h 13577848"/>
              <a:gd name="connsiteX406" fmla="*/ 7852209 w 12137616"/>
              <a:gd name="connsiteY406" fmla="*/ 7235769 h 13577848"/>
              <a:gd name="connsiteX407" fmla="*/ 7820133 w 12137616"/>
              <a:gd name="connsiteY407" fmla="*/ 7227297 h 13577848"/>
              <a:gd name="connsiteX408" fmla="*/ 7835222 w 12137616"/>
              <a:gd name="connsiteY408" fmla="*/ 7221426 h 13577848"/>
              <a:gd name="connsiteX409" fmla="*/ 7804794 w 12137616"/>
              <a:gd name="connsiteY409" fmla="*/ 7214302 h 13577848"/>
              <a:gd name="connsiteX410" fmla="*/ 7820133 w 12137616"/>
              <a:gd name="connsiteY410" fmla="*/ 7227297 h 13577848"/>
              <a:gd name="connsiteX411" fmla="*/ 7789111 w 12137616"/>
              <a:gd name="connsiteY411" fmla="*/ 7221626 h 13577848"/>
              <a:gd name="connsiteX412" fmla="*/ 7804794 w 12137616"/>
              <a:gd name="connsiteY412" fmla="*/ 7214302 h 13577848"/>
              <a:gd name="connsiteX413" fmla="*/ 7718395 w 12137616"/>
              <a:gd name="connsiteY413" fmla="*/ 7191076 h 13577848"/>
              <a:gd name="connsiteX414" fmla="*/ 7789111 w 12137616"/>
              <a:gd name="connsiteY414" fmla="*/ 7221626 h 13577848"/>
              <a:gd name="connsiteX415" fmla="*/ 7696927 w 12137616"/>
              <a:gd name="connsiteY415" fmla="*/ 7198872 h 13577848"/>
              <a:gd name="connsiteX416" fmla="*/ 7718395 w 12137616"/>
              <a:gd name="connsiteY416" fmla="*/ 7191076 h 13577848"/>
              <a:gd name="connsiteX417" fmla="*/ 6911779 w 12137616"/>
              <a:gd name="connsiteY417" fmla="*/ 7179314 h 13577848"/>
              <a:gd name="connsiteX418" fmla="*/ 6916894 w 12137616"/>
              <a:gd name="connsiteY418" fmla="*/ 7182681 h 13577848"/>
              <a:gd name="connsiteX419" fmla="*/ 6911779 w 12137616"/>
              <a:gd name="connsiteY419" fmla="*/ 7179314 h 13577848"/>
              <a:gd name="connsiteX420" fmla="*/ 7663361 w 12137616"/>
              <a:gd name="connsiteY420" fmla="*/ 7174997 h 13577848"/>
              <a:gd name="connsiteX421" fmla="*/ 7696927 w 12137616"/>
              <a:gd name="connsiteY421" fmla="*/ 7198872 h 13577848"/>
              <a:gd name="connsiteX422" fmla="*/ 7652728 w 12137616"/>
              <a:gd name="connsiteY422" fmla="*/ 7182419 h 13577848"/>
              <a:gd name="connsiteX423" fmla="*/ 7663361 w 12137616"/>
              <a:gd name="connsiteY423" fmla="*/ 7174997 h 13577848"/>
              <a:gd name="connsiteX424" fmla="*/ 6879704 w 12137616"/>
              <a:gd name="connsiteY424" fmla="*/ 7170842 h 13577848"/>
              <a:gd name="connsiteX425" fmla="*/ 6884819 w 12137616"/>
              <a:gd name="connsiteY425" fmla="*/ 7174209 h 13577848"/>
              <a:gd name="connsiteX426" fmla="*/ 6879704 w 12137616"/>
              <a:gd name="connsiteY426" fmla="*/ 7170842 h 13577848"/>
              <a:gd name="connsiteX427" fmla="*/ 6849649 w 12137616"/>
              <a:gd name="connsiteY427" fmla="*/ 7163701 h 13577848"/>
              <a:gd name="connsiteX428" fmla="*/ 6854764 w 12137616"/>
              <a:gd name="connsiteY428" fmla="*/ 7167068 h 13577848"/>
              <a:gd name="connsiteX429" fmla="*/ 6849649 w 12137616"/>
              <a:gd name="connsiteY429" fmla="*/ 7163701 h 13577848"/>
              <a:gd name="connsiteX430" fmla="*/ 7606502 w 12137616"/>
              <a:gd name="connsiteY430" fmla="*/ 7163545 h 13577848"/>
              <a:gd name="connsiteX431" fmla="*/ 7652728 w 12137616"/>
              <a:gd name="connsiteY431" fmla="*/ 7182419 h 13577848"/>
              <a:gd name="connsiteX432" fmla="*/ 7589630 w 12137616"/>
              <a:gd name="connsiteY432" fmla="*/ 7168276 h 13577848"/>
              <a:gd name="connsiteX433" fmla="*/ 7606502 w 12137616"/>
              <a:gd name="connsiteY433" fmla="*/ 7163545 h 13577848"/>
              <a:gd name="connsiteX434" fmla="*/ 7574411 w 12137616"/>
              <a:gd name="connsiteY434" fmla="*/ 7155097 h 13577848"/>
              <a:gd name="connsiteX435" fmla="*/ 7589630 w 12137616"/>
              <a:gd name="connsiteY435" fmla="*/ 7168276 h 13577848"/>
              <a:gd name="connsiteX436" fmla="*/ 7559575 w 12137616"/>
              <a:gd name="connsiteY436" fmla="*/ 7161134 h 13577848"/>
              <a:gd name="connsiteX437" fmla="*/ 7574411 w 12137616"/>
              <a:gd name="connsiteY437" fmla="*/ 7155097 h 13577848"/>
              <a:gd name="connsiteX438" fmla="*/ 7543346 w 12137616"/>
              <a:gd name="connsiteY438" fmla="*/ 7147290 h 13577848"/>
              <a:gd name="connsiteX439" fmla="*/ 7559575 w 12137616"/>
              <a:gd name="connsiteY439" fmla="*/ 7161134 h 13577848"/>
              <a:gd name="connsiteX440" fmla="*/ 7527500 w 12137616"/>
              <a:gd name="connsiteY440" fmla="*/ 7152663 h 13577848"/>
              <a:gd name="connsiteX441" fmla="*/ 7543346 w 12137616"/>
              <a:gd name="connsiteY441" fmla="*/ 7147290 h 13577848"/>
              <a:gd name="connsiteX442" fmla="*/ 7512281 w 12137616"/>
              <a:gd name="connsiteY442" fmla="*/ 7139484 h 13577848"/>
              <a:gd name="connsiteX443" fmla="*/ 7527500 w 12137616"/>
              <a:gd name="connsiteY443" fmla="*/ 7152663 h 13577848"/>
              <a:gd name="connsiteX444" fmla="*/ 7497446 w 12137616"/>
              <a:gd name="connsiteY444" fmla="*/ 7145522 h 13577848"/>
              <a:gd name="connsiteX445" fmla="*/ 7512281 w 12137616"/>
              <a:gd name="connsiteY445" fmla="*/ 7139484 h 13577848"/>
              <a:gd name="connsiteX446" fmla="*/ 6744374 w 12137616"/>
              <a:gd name="connsiteY446" fmla="*/ 7134436 h 13577848"/>
              <a:gd name="connsiteX447" fmla="*/ 6749488 w 12137616"/>
              <a:gd name="connsiteY447" fmla="*/ 7137803 h 13577848"/>
              <a:gd name="connsiteX448" fmla="*/ 6744374 w 12137616"/>
              <a:gd name="connsiteY448" fmla="*/ 7134436 h 13577848"/>
              <a:gd name="connsiteX449" fmla="*/ 7482106 w 12137616"/>
              <a:gd name="connsiteY449" fmla="*/ 7132526 h 13577848"/>
              <a:gd name="connsiteX450" fmla="*/ 7497446 w 12137616"/>
              <a:gd name="connsiteY450" fmla="*/ 7145522 h 13577848"/>
              <a:gd name="connsiteX451" fmla="*/ 7466423 w 12137616"/>
              <a:gd name="connsiteY451" fmla="*/ 7139850 h 13577848"/>
              <a:gd name="connsiteX452" fmla="*/ 7482106 w 12137616"/>
              <a:gd name="connsiteY452" fmla="*/ 7132526 h 13577848"/>
              <a:gd name="connsiteX453" fmla="*/ 7450556 w 12137616"/>
              <a:gd name="connsiteY453" fmla="*/ 7125455 h 13577848"/>
              <a:gd name="connsiteX454" fmla="*/ 7466423 w 12137616"/>
              <a:gd name="connsiteY454" fmla="*/ 7139850 h 13577848"/>
              <a:gd name="connsiteX455" fmla="*/ 7434348 w 12137616"/>
              <a:gd name="connsiteY455" fmla="*/ 7131379 h 13577848"/>
              <a:gd name="connsiteX456" fmla="*/ 7450556 w 12137616"/>
              <a:gd name="connsiteY456" fmla="*/ 7125455 h 13577848"/>
              <a:gd name="connsiteX457" fmla="*/ 7365901 w 12137616"/>
              <a:gd name="connsiteY457" fmla="*/ 7098964 h 13577848"/>
              <a:gd name="connsiteX458" fmla="*/ 7434348 w 12137616"/>
              <a:gd name="connsiteY458" fmla="*/ 7131379 h 13577848"/>
              <a:gd name="connsiteX459" fmla="*/ 7365901 w 12137616"/>
              <a:gd name="connsiteY459" fmla="*/ 7098964 h 13577848"/>
              <a:gd name="connsiteX460" fmla="*/ 7335846 w 12137616"/>
              <a:gd name="connsiteY460" fmla="*/ 7091823 h 13577848"/>
              <a:gd name="connsiteX461" fmla="*/ 7365901 w 12137616"/>
              <a:gd name="connsiteY461" fmla="*/ 7098964 h 13577848"/>
              <a:gd name="connsiteX462" fmla="*/ 7335846 w 12137616"/>
              <a:gd name="connsiteY462" fmla="*/ 7091823 h 13577848"/>
              <a:gd name="connsiteX463" fmla="*/ 7303771 w 12137616"/>
              <a:gd name="connsiteY463" fmla="*/ 7083351 h 13577848"/>
              <a:gd name="connsiteX464" fmla="*/ 7335846 w 12137616"/>
              <a:gd name="connsiteY464" fmla="*/ 7091823 h 13577848"/>
              <a:gd name="connsiteX465" fmla="*/ 7303771 w 12137616"/>
              <a:gd name="connsiteY465" fmla="*/ 7083351 h 13577848"/>
              <a:gd name="connsiteX466" fmla="*/ 6544162 w 12137616"/>
              <a:gd name="connsiteY466" fmla="*/ 7080605 h 13577848"/>
              <a:gd name="connsiteX467" fmla="*/ 6550007 w 12137616"/>
              <a:gd name="connsiteY467" fmla="*/ 7084453 h 13577848"/>
              <a:gd name="connsiteX468" fmla="*/ 6546597 w 12137616"/>
              <a:gd name="connsiteY468" fmla="*/ 7082209 h 13577848"/>
              <a:gd name="connsiteX469" fmla="*/ 6539778 w 12137616"/>
              <a:gd name="connsiteY469" fmla="*/ 7077719 h 13577848"/>
              <a:gd name="connsiteX470" fmla="*/ 6540914 w 12137616"/>
              <a:gd name="connsiteY470" fmla="*/ 7078467 h 13577848"/>
              <a:gd name="connsiteX471" fmla="*/ 6544162 w 12137616"/>
              <a:gd name="connsiteY471" fmla="*/ 7080605 h 13577848"/>
              <a:gd name="connsiteX472" fmla="*/ 7272748 w 12137616"/>
              <a:gd name="connsiteY472" fmla="*/ 7077680 h 13577848"/>
              <a:gd name="connsiteX473" fmla="*/ 7303771 w 12137616"/>
              <a:gd name="connsiteY473" fmla="*/ 7083351 h 13577848"/>
              <a:gd name="connsiteX474" fmla="*/ 7272748 w 12137616"/>
              <a:gd name="connsiteY474" fmla="*/ 7077680 h 13577848"/>
              <a:gd name="connsiteX475" fmla="*/ 7242694 w 12137616"/>
              <a:gd name="connsiteY475" fmla="*/ 7070538 h 13577848"/>
              <a:gd name="connsiteX476" fmla="*/ 7272748 w 12137616"/>
              <a:gd name="connsiteY476" fmla="*/ 7077680 h 13577848"/>
              <a:gd name="connsiteX477" fmla="*/ 7242694 w 12137616"/>
              <a:gd name="connsiteY477" fmla="*/ 7070538 h 13577848"/>
              <a:gd name="connsiteX478" fmla="*/ 6506626 w 12137616"/>
              <a:gd name="connsiteY478" fmla="*/ 7059057 h 13577848"/>
              <a:gd name="connsiteX479" fmla="*/ 6519952 w 12137616"/>
              <a:gd name="connsiteY479" fmla="*/ 7077312 h 13577848"/>
              <a:gd name="connsiteX480" fmla="*/ 6493684 w 12137616"/>
              <a:gd name="connsiteY480" fmla="*/ 7060019 h 13577848"/>
              <a:gd name="connsiteX481" fmla="*/ 6506626 w 12137616"/>
              <a:gd name="connsiteY481" fmla="*/ 7059057 h 13577848"/>
              <a:gd name="connsiteX482" fmla="*/ 7443174 w 12137616"/>
              <a:gd name="connsiteY482" fmla="*/ 7055273 h 13577848"/>
              <a:gd name="connsiteX483" fmla="*/ 7427976 w 12137616"/>
              <a:gd name="connsiteY483" fmla="*/ 7061862 h 13577848"/>
              <a:gd name="connsiteX484" fmla="*/ 7458030 w 12137616"/>
              <a:gd name="connsiteY484" fmla="*/ 7069004 h 13577848"/>
              <a:gd name="connsiteX485" fmla="*/ 7491074 w 12137616"/>
              <a:gd name="connsiteY485" fmla="*/ 7076005 h 13577848"/>
              <a:gd name="connsiteX486" fmla="*/ 7521128 w 12137616"/>
              <a:gd name="connsiteY486" fmla="*/ 7083147 h 13577848"/>
              <a:gd name="connsiteX487" fmla="*/ 7551183 w 12137616"/>
              <a:gd name="connsiteY487" fmla="*/ 7090288 h 13577848"/>
              <a:gd name="connsiteX488" fmla="*/ 7583258 w 12137616"/>
              <a:gd name="connsiteY488" fmla="*/ 7098759 h 13577848"/>
              <a:gd name="connsiteX489" fmla="*/ 7613313 w 12137616"/>
              <a:gd name="connsiteY489" fmla="*/ 7105901 h 13577848"/>
              <a:gd name="connsiteX490" fmla="*/ 8408621 w 12137616"/>
              <a:gd name="connsiteY490" fmla="*/ 7288077 h 13577848"/>
              <a:gd name="connsiteX491" fmla="*/ 8408621 w 12137616"/>
              <a:gd name="connsiteY491" fmla="*/ 7288077 h 13577848"/>
              <a:gd name="connsiteX492" fmla="*/ 7613313 w 12137616"/>
              <a:gd name="connsiteY492" fmla="*/ 7105901 h 13577848"/>
              <a:gd name="connsiteX493" fmla="*/ 7583258 w 12137616"/>
              <a:gd name="connsiteY493" fmla="*/ 7098759 h 13577848"/>
              <a:gd name="connsiteX494" fmla="*/ 7551183 w 12137616"/>
              <a:gd name="connsiteY494" fmla="*/ 7090288 h 13577848"/>
              <a:gd name="connsiteX495" fmla="*/ 7521128 w 12137616"/>
              <a:gd name="connsiteY495" fmla="*/ 7083147 h 13577848"/>
              <a:gd name="connsiteX496" fmla="*/ 7491074 w 12137616"/>
              <a:gd name="connsiteY496" fmla="*/ 7076005 h 13577848"/>
              <a:gd name="connsiteX497" fmla="*/ 7458030 w 12137616"/>
              <a:gd name="connsiteY497" fmla="*/ 7069004 h 13577848"/>
              <a:gd name="connsiteX498" fmla="*/ 7443174 w 12137616"/>
              <a:gd name="connsiteY498" fmla="*/ 7055273 h 13577848"/>
              <a:gd name="connsiteX499" fmla="*/ 7206146 w 12137616"/>
              <a:gd name="connsiteY499" fmla="*/ 7051813 h 13577848"/>
              <a:gd name="connsiteX500" fmla="*/ 7242694 w 12137616"/>
              <a:gd name="connsiteY500" fmla="*/ 7070538 h 13577848"/>
              <a:gd name="connsiteX501" fmla="*/ 7198495 w 12137616"/>
              <a:gd name="connsiteY501" fmla="*/ 7054086 h 13577848"/>
              <a:gd name="connsiteX502" fmla="*/ 7206146 w 12137616"/>
              <a:gd name="connsiteY502" fmla="*/ 7051813 h 13577848"/>
              <a:gd name="connsiteX503" fmla="*/ 7168440 w 12137616"/>
              <a:gd name="connsiteY503" fmla="*/ 7046944 h 13577848"/>
              <a:gd name="connsiteX504" fmla="*/ 7198495 w 12137616"/>
              <a:gd name="connsiteY504" fmla="*/ 7054086 h 13577848"/>
              <a:gd name="connsiteX505" fmla="*/ 7168440 w 12137616"/>
              <a:gd name="connsiteY505" fmla="*/ 7046944 h 13577848"/>
              <a:gd name="connsiteX506" fmla="*/ 7136365 w 12137616"/>
              <a:gd name="connsiteY506" fmla="*/ 7038473 h 13577848"/>
              <a:gd name="connsiteX507" fmla="*/ 7168440 w 12137616"/>
              <a:gd name="connsiteY507" fmla="*/ 7046944 h 13577848"/>
              <a:gd name="connsiteX508" fmla="*/ 7136365 w 12137616"/>
              <a:gd name="connsiteY508" fmla="*/ 7038473 h 13577848"/>
              <a:gd name="connsiteX509" fmla="*/ 7106310 w 12137616"/>
              <a:gd name="connsiteY509" fmla="*/ 7031331 h 13577848"/>
              <a:gd name="connsiteX510" fmla="*/ 7136365 w 12137616"/>
              <a:gd name="connsiteY510" fmla="*/ 7038473 h 13577848"/>
              <a:gd name="connsiteX511" fmla="*/ 7106310 w 12137616"/>
              <a:gd name="connsiteY511" fmla="*/ 7031331 h 13577848"/>
              <a:gd name="connsiteX512" fmla="*/ 7073267 w 12137616"/>
              <a:gd name="connsiteY512" fmla="*/ 7024330 h 13577848"/>
              <a:gd name="connsiteX513" fmla="*/ 7106310 w 12137616"/>
              <a:gd name="connsiteY513" fmla="*/ 7031331 h 13577848"/>
              <a:gd name="connsiteX514" fmla="*/ 7073267 w 12137616"/>
              <a:gd name="connsiteY514" fmla="*/ 7024330 h 13577848"/>
              <a:gd name="connsiteX515" fmla="*/ 7031089 w 12137616"/>
              <a:gd name="connsiteY515" fmla="*/ 7009208 h 13577848"/>
              <a:gd name="connsiteX516" fmla="*/ 7073267 w 12137616"/>
              <a:gd name="connsiteY516" fmla="*/ 7024330 h 13577848"/>
              <a:gd name="connsiteX517" fmla="*/ 7031089 w 12137616"/>
              <a:gd name="connsiteY517" fmla="*/ 7009208 h 13577848"/>
              <a:gd name="connsiteX518" fmla="*/ 6999013 w 12137616"/>
              <a:gd name="connsiteY518" fmla="*/ 7000736 h 13577848"/>
              <a:gd name="connsiteX519" fmla="*/ 7031089 w 12137616"/>
              <a:gd name="connsiteY519" fmla="*/ 7009208 h 13577848"/>
              <a:gd name="connsiteX520" fmla="*/ 6999013 w 12137616"/>
              <a:gd name="connsiteY520" fmla="*/ 7000736 h 13577848"/>
              <a:gd name="connsiteX521" fmla="*/ 6968959 w 12137616"/>
              <a:gd name="connsiteY521" fmla="*/ 6993595 h 13577848"/>
              <a:gd name="connsiteX522" fmla="*/ 6999013 w 12137616"/>
              <a:gd name="connsiteY522" fmla="*/ 7000736 h 13577848"/>
              <a:gd name="connsiteX523" fmla="*/ 6968959 w 12137616"/>
              <a:gd name="connsiteY523" fmla="*/ 6993595 h 13577848"/>
              <a:gd name="connsiteX524" fmla="*/ 6925812 w 12137616"/>
              <a:gd name="connsiteY524" fmla="*/ 6979942 h 13577848"/>
              <a:gd name="connsiteX525" fmla="*/ 6968959 w 12137616"/>
              <a:gd name="connsiteY525" fmla="*/ 6993595 h 13577848"/>
              <a:gd name="connsiteX526" fmla="*/ 6925812 w 12137616"/>
              <a:gd name="connsiteY526" fmla="*/ 6979942 h 13577848"/>
              <a:gd name="connsiteX527" fmla="*/ 6893737 w 12137616"/>
              <a:gd name="connsiteY527" fmla="*/ 6971471 h 13577848"/>
              <a:gd name="connsiteX528" fmla="*/ 6925812 w 12137616"/>
              <a:gd name="connsiteY528" fmla="*/ 6979942 h 13577848"/>
              <a:gd name="connsiteX529" fmla="*/ 6893737 w 12137616"/>
              <a:gd name="connsiteY529" fmla="*/ 6971471 h 13577848"/>
              <a:gd name="connsiteX530" fmla="*/ 6863682 w 12137616"/>
              <a:gd name="connsiteY530" fmla="*/ 6964330 h 13577848"/>
              <a:gd name="connsiteX531" fmla="*/ 6893737 w 12137616"/>
              <a:gd name="connsiteY531" fmla="*/ 6971471 h 13577848"/>
              <a:gd name="connsiteX532" fmla="*/ 6863682 w 12137616"/>
              <a:gd name="connsiteY532" fmla="*/ 6964330 h 13577848"/>
              <a:gd name="connsiteX533" fmla="*/ 6819483 w 12137616"/>
              <a:gd name="connsiteY533" fmla="*/ 6947877 h 13577848"/>
              <a:gd name="connsiteX534" fmla="*/ 6863682 w 12137616"/>
              <a:gd name="connsiteY534" fmla="*/ 6964330 h 13577848"/>
              <a:gd name="connsiteX535" fmla="*/ 6819483 w 12137616"/>
              <a:gd name="connsiteY535" fmla="*/ 6947877 h 13577848"/>
              <a:gd name="connsiteX536" fmla="*/ 6805971 w 12137616"/>
              <a:gd name="connsiteY536" fmla="*/ 6945304 h 13577848"/>
              <a:gd name="connsiteX537" fmla="*/ 6819483 w 12137616"/>
              <a:gd name="connsiteY537" fmla="*/ 6947877 h 13577848"/>
              <a:gd name="connsiteX538" fmla="*/ 6801552 w 12137616"/>
              <a:gd name="connsiteY538" fmla="*/ 6948717 h 13577848"/>
              <a:gd name="connsiteX539" fmla="*/ 6805971 w 12137616"/>
              <a:gd name="connsiteY539" fmla="*/ 6945304 h 13577848"/>
              <a:gd name="connsiteX540" fmla="*/ 6775180 w 12137616"/>
              <a:gd name="connsiteY540" fmla="*/ 6938731 h 13577848"/>
              <a:gd name="connsiteX541" fmla="*/ 6801552 w 12137616"/>
              <a:gd name="connsiteY541" fmla="*/ 6948717 h 13577848"/>
              <a:gd name="connsiteX542" fmla="*/ 6768510 w 12137616"/>
              <a:gd name="connsiteY542" fmla="*/ 6941715 h 13577848"/>
              <a:gd name="connsiteX543" fmla="*/ 6775180 w 12137616"/>
              <a:gd name="connsiteY543" fmla="*/ 6938731 h 13577848"/>
              <a:gd name="connsiteX544" fmla="*/ 6740504 w 12137616"/>
              <a:gd name="connsiteY544" fmla="*/ 6924860 h 13577848"/>
              <a:gd name="connsiteX545" fmla="*/ 6768510 w 12137616"/>
              <a:gd name="connsiteY545" fmla="*/ 6941715 h 13577848"/>
              <a:gd name="connsiteX546" fmla="*/ 6726331 w 12137616"/>
              <a:gd name="connsiteY546" fmla="*/ 6926593 h 13577848"/>
              <a:gd name="connsiteX547" fmla="*/ 6740504 w 12137616"/>
              <a:gd name="connsiteY547" fmla="*/ 6924860 h 13577848"/>
              <a:gd name="connsiteX548" fmla="*/ 6700442 w 12137616"/>
              <a:gd name="connsiteY548" fmla="*/ 6915872 h 13577848"/>
              <a:gd name="connsiteX549" fmla="*/ 6726331 w 12137616"/>
              <a:gd name="connsiteY549" fmla="*/ 6926593 h 13577848"/>
              <a:gd name="connsiteX550" fmla="*/ 6694256 w 12137616"/>
              <a:gd name="connsiteY550" fmla="*/ 6918121 h 13577848"/>
              <a:gd name="connsiteX551" fmla="*/ 6700442 w 12137616"/>
              <a:gd name="connsiteY551" fmla="*/ 6915872 h 13577848"/>
              <a:gd name="connsiteX552" fmla="*/ 6670135 w 12137616"/>
              <a:gd name="connsiteY552" fmla="*/ 6908565 h 13577848"/>
              <a:gd name="connsiteX553" fmla="*/ 6694256 w 12137616"/>
              <a:gd name="connsiteY553" fmla="*/ 6918121 h 13577848"/>
              <a:gd name="connsiteX554" fmla="*/ 6664201 w 12137616"/>
              <a:gd name="connsiteY554" fmla="*/ 6910980 h 13577848"/>
              <a:gd name="connsiteX555" fmla="*/ 6670135 w 12137616"/>
              <a:gd name="connsiteY555" fmla="*/ 6908565 h 13577848"/>
              <a:gd name="connsiteX556" fmla="*/ 6636196 w 12137616"/>
              <a:gd name="connsiteY556" fmla="*/ 6894125 h 13577848"/>
              <a:gd name="connsiteX557" fmla="*/ 6664201 w 12137616"/>
              <a:gd name="connsiteY557" fmla="*/ 6910980 h 13577848"/>
              <a:gd name="connsiteX558" fmla="*/ 6622022 w 12137616"/>
              <a:gd name="connsiteY558" fmla="*/ 6895858 h 13577848"/>
              <a:gd name="connsiteX559" fmla="*/ 6636196 w 12137616"/>
              <a:gd name="connsiteY559" fmla="*/ 6894125 h 13577848"/>
              <a:gd name="connsiteX560" fmla="*/ 6595650 w 12137616"/>
              <a:gd name="connsiteY560" fmla="*/ 6885872 h 13577848"/>
              <a:gd name="connsiteX561" fmla="*/ 6622022 w 12137616"/>
              <a:gd name="connsiteY561" fmla="*/ 6895858 h 13577848"/>
              <a:gd name="connsiteX562" fmla="*/ 6588980 w 12137616"/>
              <a:gd name="connsiteY562" fmla="*/ 6888856 h 13577848"/>
              <a:gd name="connsiteX563" fmla="*/ 6595650 w 12137616"/>
              <a:gd name="connsiteY563" fmla="*/ 6885872 h 13577848"/>
              <a:gd name="connsiteX564" fmla="*/ 6523662 w 12137616"/>
              <a:gd name="connsiteY564" fmla="*/ 6861860 h 13577848"/>
              <a:gd name="connsiteX565" fmla="*/ 6588980 w 12137616"/>
              <a:gd name="connsiteY565" fmla="*/ 6888856 h 13577848"/>
              <a:gd name="connsiteX566" fmla="*/ 6514726 w 12137616"/>
              <a:gd name="connsiteY566" fmla="*/ 6865262 h 13577848"/>
              <a:gd name="connsiteX567" fmla="*/ 6523662 w 12137616"/>
              <a:gd name="connsiteY567" fmla="*/ 6861860 h 13577848"/>
              <a:gd name="connsiteX568" fmla="*/ 6440472 w 12137616"/>
              <a:gd name="connsiteY568" fmla="*/ 6841668 h 13577848"/>
              <a:gd name="connsiteX569" fmla="*/ 6514726 w 12137616"/>
              <a:gd name="connsiteY569" fmla="*/ 6865262 h 13577848"/>
              <a:gd name="connsiteX570" fmla="*/ 6440472 w 12137616"/>
              <a:gd name="connsiteY570" fmla="*/ 6841668 h 13577848"/>
              <a:gd name="connsiteX571" fmla="*/ 6365250 w 12137616"/>
              <a:gd name="connsiteY571" fmla="*/ 6819544 h 13577848"/>
              <a:gd name="connsiteX572" fmla="*/ 6440472 w 12137616"/>
              <a:gd name="connsiteY572" fmla="*/ 6841668 h 13577848"/>
              <a:gd name="connsiteX573" fmla="*/ 6365250 w 12137616"/>
              <a:gd name="connsiteY573" fmla="*/ 6819544 h 13577848"/>
              <a:gd name="connsiteX574" fmla="*/ 6335196 w 12137616"/>
              <a:gd name="connsiteY574" fmla="*/ 6812403 h 13577848"/>
              <a:gd name="connsiteX575" fmla="*/ 6365250 w 12137616"/>
              <a:gd name="connsiteY575" fmla="*/ 6819544 h 13577848"/>
              <a:gd name="connsiteX576" fmla="*/ 6335196 w 12137616"/>
              <a:gd name="connsiteY576" fmla="*/ 6812403 h 13577848"/>
              <a:gd name="connsiteX577" fmla="*/ 6305423 w 12137616"/>
              <a:gd name="connsiteY577" fmla="*/ 6794384 h 13577848"/>
              <a:gd name="connsiteX578" fmla="*/ 6335196 w 12137616"/>
              <a:gd name="connsiteY578" fmla="*/ 6812403 h 13577848"/>
              <a:gd name="connsiteX579" fmla="*/ 6290997 w 12137616"/>
              <a:gd name="connsiteY579" fmla="*/ 6795951 h 13577848"/>
              <a:gd name="connsiteX580" fmla="*/ 6305423 w 12137616"/>
              <a:gd name="connsiteY580" fmla="*/ 6794384 h 13577848"/>
              <a:gd name="connsiteX581" fmla="*/ 6273600 w 12137616"/>
              <a:gd name="connsiteY581" fmla="*/ 6786079 h 13577848"/>
              <a:gd name="connsiteX582" fmla="*/ 6290997 w 12137616"/>
              <a:gd name="connsiteY582" fmla="*/ 6795951 h 13577848"/>
              <a:gd name="connsiteX583" fmla="*/ 6260942 w 12137616"/>
              <a:gd name="connsiteY583" fmla="*/ 6788809 h 13577848"/>
              <a:gd name="connsiteX584" fmla="*/ 6273600 w 12137616"/>
              <a:gd name="connsiteY584" fmla="*/ 6786079 h 13577848"/>
              <a:gd name="connsiteX585" fmla="*/ 6231048 w 12137616"/>
              <a:gd name="connsiteY585" fmla="*/ 6770974 h 13577848"/>
              <a:gd name="connsiteX586" fmla="*/ 6260942 w 12137616"/>
              <a:gd name="connsiteY586" fmla="*/ 6788809 h 13577848"/>
              <a:gd name="connsiteX587" fmla="*/ 6215775 w 12137616"/>
              <a:gd name="connsiteY587" fmla="*/ 6773826 h 13577848"/>
              <a:gd name="connsiteX588" fmla="*/ 6231048 w 12137616"/>
              <a:gd name="connsiteY588" fmla="*/ 6770974 h 13577848"/>
              <a:gd name="connsiteX589" fmla="*/ 5387757 w 12137616"/>
              <a:gd name="connsiteY589" fmla="*/ 6751334 h 13577848"/>
              <a:gd name="connsiteX590" fmla="*/ 5352407 w 12137616"/>
              <a:gd name="connsiteY590" fmla="*/ 6778636 h 13577848"/>
              <a:gd name="connsiteX591" fmla="*/ 5686763 w 12137616"/>
              <a:gd name="connsiteY591" fmla="*/ 6895485 h 13577848"/>
              <a:gd name="connsiteX592" fmla="*/ 7943814 w 12137616"/>
              <a:gd name="connsiteY592" fmla="*/ 7479393 h 13577848"/>
              <a:gd name="connsiteX593" fmla="*/ 5648826 w 12137616"/>
              <a:gd name="connsiteY593" fmla="*/ 6843119 h 13577848"/>
              <a:gd name="connsiteX594" fmla="*/ 5475103 w 12137616"/>
              <a:gd name="connsiteY594" fmla="*/ 6781439 h 13577848"/>
              <a:gd name="connsiteX595" fmla="*/ 5387757 w 12137616"/>
              <a:gd name="connsiteY595" fmla="*/ 6751334 h 13577848"/>
              <a:gd name="connsiteX596" fmla="*/ 7975498 w 12137616"/>
              <a:gd name="connsiteY596" fmla="*/ 6718494 h 13577848"/>
              <a:gd name="connsiteX597" fmla="*/ 7975498 w 12137616"/>
              <a:gd name="connsiteY597" fmla="*/ 6718494 h 13577848"/>
              <a:gd name="connsiteX598" fmla="*/ 7913369 w 12137616"/>
              <a:gd name="connsiteY598" fmla="*/ 6702881 h 13577848"/>
              <a:gd name="connsiteX599" fmla="*/ 7913369 w 12137616"/>
              <a:gd name="connsiteY599" fmla="*/ 6702881 h 13577848"/>
              <a:gd name="connsiteX600" fmla="*/ 10930314 w 12137616"/>
              <a:gd name="connsiteY600" fmla="*/ 6693265 h 13577848"/>
              <a:gd name="connsiteX601" fmla="*/ 10930530 w 12137616"/>
              <a:gd name="connsiteY601" fmla="*/ 6704074 h 13577848"/>
              <a:gd name="connsiteX602" fmla="*/ 10930314 w 12137616"/>
              <a:gd name="connsiteY602" fmla="*/ 6693265 h 13577848"/>
              <a:gd name="connsiteX603" fmla="*/ 7851815 w 12137616"/>
              <a:gd name="connsiteY603" fmla="*/ 6678692 h 13577848"/>
              <a:gd name="connsiteX604" fmla="*/ 7870222 w 12137616"/>
              <a:gd name="connsiteY604" fmla="*/ 6689228 h 13577848"/>
              <a:gd name="connsiteX605" fmla="*/ 7838147 w 12137616"/>
              <a:gd name="connsiteY605" fmla="*/ 6680757 h 13577848"/>
              <a:gd name="connsiteX606" fmla="*/ 7851815 w 12137616"/>
              <a:gd name="connsiteY606" fmla="*/ 6678692 h 13577848"/>
              <a:gd name="connsiteX607" fmla="*/ 7877979 w 12137616"/>
              <a:gd name="connsiteY607" fmla="*/ 6677445 h 13577848"/>
              <a:gd name="connsiteX608" fmla="*/ 7870222 w 12137616"/>
              <a:gd name="connsiteY608" fmla="*/ 6689228 h 13577848"/>
              <a:gd name="connsiteX609" fmla="*/ 7877979 w 12137616"/>
              <a:gd name="connsiteY609" fmla="*/ 6677445 h 13577848"/>
              <a:gd name="connsiteX610" fmla="*/ 7820751 w 12137616"/>
              <a:gd name="connsiteY610" fmla="*/ 6670886 h 13577848"/>
              <a:gd name="connsiteX611" fmla="*/ 7838147 w 12137616"/>
              <a:gd name="connsiteY611" fmla="*/ 6680757 h 13577848"/>
              <a:gd name="connsiteX612" fmla="*/ 7808092 w 12137616"/>
              <a:gd name="connsiteY612" fmla="*/ 6673616 h 13577848"/>
              <a:gd name="connsiteX613" fmla="*/ 7820751 w 12137616"/>
              <a:gd name="connsiteY613" fmla="*/ 6670886 h 13577848"/>
              <a:gd name="connsiteX614" fmla="*/ 7775588 w 12137616"/>
              <a:gd name="connsiteY614" fmla="*/ 6670195 h 13577848"/>
              <a:gd name="connsiteX615" fmla="*/ 7770689 w 12137616"/>
              <a:gd name="connsiteY615" fmla="*/ 6677638 h 13577848"/>
              <a:gd name="connsiteX616" fmla="*/ 7790696 w 12137616"/>
              <a:gd name="connsiteY616" fmla="*/ 6663744 h 13577848"/>
              <a:gd name="connsiteX617" fmla="*/ 7808092 w 12137616"/>
              <a:gd name="connsiteY617" fmla="*/ 6673616 h 13577848"/>
              <a:gd name="connsiteX618" fmla="*/ 7778038 w 12137616"/>
              <a:gd name="connsiteY618" fmla="*/ 6666474 h 13577848"/>
              <a:gd name="connsiteX619" fmla="*/ 7790696 w 12137616"/>
              <a:gd name="connsiteY619" fmla="*/ 6663744 h 13577848"/>
              <a:gd name="connsiteX620" fmla="*/ 7715908 w 12137616"/>
              <a:gd name="connsiteY620" fmla="*/ 6650862 h 13577848"/>
              <a:gd name="connsiteX621" fmla="*/ 7715908 w 12137616"/>
              <a:gd name="connsiteY621" fmla="*/ 6650862 h 13577848"/>
              <a:gd name="connsiteX622" fmla="*/ 7635208 w 12137616"/>
              <a:gd name="connsiteY622" fmla="*/ 6637059 h 13577848"/>
              <a:gd name="connsiteX623" fmla="*/ 7634759 w 12137616"/>
              <a:gd name="connsiteY623" fmla="*/ 6637742 h 13577848"/>
              <a:gd name="connsiteX624" fmla="*/ 7633897 w 12137616"/>
              <a:gd name="connsiteY624" fmla="*/ 6639052 h 13577848"/>
              <a:gd name="connsiteX625" fmla="*/ 7641654 w 12137616"/>
              <a:gd name="connsiteY625" fmla="*/ 6627268 h 13577848"/>
              <a:gd name="connsiteX626" fmla="*/ 7635208 w 12137616"/>
              <a:gd name="connsiteY626" fmla="*/ 6637059 h 13577848"/>
              <a:gd name="connsiteX627" fmla="*/ 7639068 w 12137616"/>
              <a:gd name="connsiteY627" fmla="*/ 6631196 h 13577848"/>
              <a:gd name="connsiteX628" fmla="*/ 7641654 w 12137616"/>
              <a:gd name="connsiteY628" fmla="*/ 6627268 h 13577848"/>
              <a:gd name="connsiteX629" fmla="*/ 7654313 w 12137616"/>
              <a:gd name="connsiteY629" fmla="*/ 6624537 h 13577848"/>
              <a:gd name="connsiteX630" fmla="*/ 7671709 w 12137616"/>
              <a:gd name="connsiteY630" fmla="*/ 6634409 h 13577848"/>
              <a:gd name="connsiteX631" fmla="*/ 7641654 w 12137616"/>
              <a:gd name="connsiteY631" fmla="*/ 6627268 h 13577848"/>
              <a:gd name="connsiteX632" fmla="*/ 7654313 w 12137616"/>
              <a:gd name="connsiteY632" fmla="*/ 6624537 h 13577848"/>
              <a:gd name="connsiteX633" fmla="*/ 7679058 w 12137616"/>
              <a:gd name="connsiteY633" fmla="*/ 6623245 h 13577848"/>
              <a:gd name="connsiteX634" fmla="*/ 7671709 w 12137616"/>
              <a:gd name="connsiteY634" fmla="*/ 6634409 h 13577848"/>
              <a:gd name="connsiteX635" fmla="*/ 7679058 w 12137616"/>
              <a:gd name="connsiteY635" fmla="*/ 6623245 h 13577848"/>
              <a:gd name="connsiteX636" fmla="*/ 7543152 w 12137616"/>
              <a:gd name="connsiteY636" fmla="*/ 6587712 h 13577848"/>
              <a:gd name="connsiteX637" fmla="*/ 7536378 w 12137616"/>
              <a:gd name="connsiteY637" fmla="*/ 6598003 h 13577848"/>
              <a:gd name="connsiteX638" fmla="*/ 7543152 w 12137616"/>
              <a:gd name="connsiteY638" fmla="*/ 6587712 h 13577848"/>
              <a:gd name="connsiteX639" fmla="*/ 7474248 w 12137616"/>
              <a:gd name="connsiteY639" fmla="*/ 6582389 h 13577848"/>
              <a:gd name="connsiteX640" fmla="*/ 7474248 w 12137616"/>
              <a:gd name="connsiteY640" fmla="*/ 6582389 h 13577848"/>
              <a:gd name="connsiteX641" fmla="*/ 7487120 w 12137616"/>
              <a:gd name="connsiteY641" fmla="*/ 6573973 h 13577848"/>
              <a:gd name="connsiteX642" fmla="*/ 7474248 w 12137616"/>
              <a:gd name="connsiteY642" fmla="*/ 6582389 h 13577848"/>
              <a:gd name="connsiteX643" fmla="*/ 7487120 w 12137616"/>
              <a:gd name="connsiteY643" fmla="*/ 6573973 h 13577848"/>
              <a:gd name="connsiteX644" fmla="*/ 7397408 w 12137616"/>
              <a:gd name="connsiteY644" fmla="*/ 6562723 h 13577848"/>
              <a:gd name="connsiteX645" fmla="*/ 7392237 w 12137616"/>
              <a:gd name="connsiteY645" fmla="*/ 6570579 h 13577848"/>
              <a:gd name="connsiteX646" fmla="*/ 7412458 w 12137616"/>
              <a:gd name="connsiteY646" fmla="*/ 6550999 h 13577848"/>
              <a:gd name="connsiteX647" fmla="*/ 7404149 w 12137616"/>
              <a:gd name="connsiteY647" fmla="*/ 6556197 h 13577848"/>
              <a:gd name="connsiteX648" fmla="*/ 7336897 w 12137616"/>
              <a:gd name="connsiteY648" fmla="*/ 6544652 h 13577848"/>
              <a:gd name="connsiteX649" fmla="*/ 7336897 w 12137616"/>
              <a:gd name="connsiteY649" fmla="*/ 6544652 h 13577848"/>
              <a:gd name="connsiteX650" fmla="*/ 5673546 w 12137616"/>
              <a:gd name="connsiteY650" fmla="*/ 6532781 h 13577848"/>
              <a:gd name="connsiteX651" fmla="*/ 5705621 w 12137616"/>
              <a:gd name="connsiteY651" fmla="*/ 6541253 h 13577848"/>
              <a:gd name="connsiteX652" fmla="*/ 7300975 w 12137616"/>
              <a:gd name="connsiteY652" fmla="*/ 6524562 h 13577848"/>
              <a:gd name="connsiteX653" fmla="*/ 7324772 w 12137616"/>
              <a:gd name="connsiteY653" fmla="*/ 6536672 h 13577848"/>
              <a:gd name="connsiteX654" fmla="*/ 7292697 w 12137616"/>
              <a:gd name="connsiteY654" fmla="*/ 6528200 h 13577848"/>
              <a:gd name="connsiteX655" fmla="*/ 7300975 w 12137616"/>
              <a:gd name="connsiteY655" fmla="*/ 6524562 h 13577848"/>
              <a:gd name="connsiteX656" fmla="*/ 7663949 w 12137616"/>
              <a:gd name="connsiteY656" fmla="*/ 6518741 h 13577848"/>
              <a:gd name="connsiteX657" fmla="*/ 7656487 w 12137616"/>
              <a:gd name="connsiteY657" fmla="*/ 6521138 h 13577848"/>
              <a:gd name="connsiteX658" fmla="*/ 7688563 w 12137616"/>
              <a:gd name="connsiteY658" fmla="*/ 6529610 h 13577848"/>
              <a:gd name="connsiteX659" fmla="*/ 7663949 w 12137616"/>
              <a:gd name="connsiteY659" fmla="*/ 6518741 h 13577848"/>
              <a:gd name="connsiteX660" fmla="*/ 10931620 w 12137616"/>
              <a:gd name="connsiteY660" fmla="*/ 6508826 h 13577848"/>
              <a:gd name="connsiteX661" fmla="*/ 11061563 w 12137616"/>
              <a:gd name="connsiteY661" fmla="*/ 6725009 h 13577848"/>
              <a:gd name="connsiteX662" fmla="*/ 10931620 w 12137616"/>
              <a:gd name="connsiteY662" fmla="*/ 6508826 h 13577848"/>
              <a:gd name="connsiteX663" fmla="*/ 7184088 w 12137616"/>
              <a:gd name="connsiteY663" fmla="*/ 6503998 h 13577848"/>
              <a:gd name="connsiteX664" fmla="*/ 7180889 w 12137616"/>
              <a:gd name="connsiteY664" fmla="*/ 6508858 h 13577848"/>
              <a:gd name="connsiteX665" fmla="*/ 7180072 w 12137616"/>
              <a:gd name="connsiteY665" fmla="*/ 6510098 h 13577848"/>
              <a:gd name="connsiteX666" fmla="*/ 7187421 w 12137616"/>
              <a:gd name="connsiteY666" fmla="*/ 6498935 h 13577848"/>
              <a:gd name="connsiteX667" fmla="*/ 7184088 w 12137616"/>
              <a:gd name="connsiteY667" fmla="*/ 6503998 h 13577848"/>
              <a:gd name="connsiteX668" fmla="*/ 7184971 w 12137616"/>
              <a:gd name="connsiteY668" fmla="*/ 6502656 h 13577848"/>
              <a:gd name="connsiteX669" fmla="*/ 7187421 w 12137616"/>
              <a:gd name="connsiteY669" fmla="*/ 6498935 h 13577848"/>
              <a:gd name="connsiteX670" fmla="*/ 7197075 w 12137616"/>
              <a:gd name="connsiteY670" fmla="*/ 6492622 h 13577848"/>
              <a:gd name="connsiteX671" fmla="*/ 7191712 w 12137616"/>
              <a:gd name="connsiteY671" fmla="*/ 6496129 h 13577848"/>
              <a:gd name="connsiteX672" fmla="*/ 7187421 w 12137616"/>
              <a:gd name="connsiteY672" fmla="*/ 6498935 h 13577848"/>
              <a:gd name="connsiteX673" fmla="*/ 7200293 w 12137616"/>
              <a:gd name="connsiteY673" fmla="*/ 6490518 h 13577848"/>
              <a:gd name="connsiteX674" fmla="*/ 7197075 w 12137616"/>
              <a:gd name="connsiteY674" fmla="*/ 6492622 h 13577848"/>
              <a:gd name="connsiteX675" fmla="*/ 7198863 w 12137616"/>
              <a:gd name="connsiteY675" fmla="*/ 6491453 h 13577848"/>
              <a:gd name="connsiteX676" fmla="*/ 7200293 w 12137616"/>
              <a:gd name="connsiteY676" fmla="*/ 6490518 h 13577848"/>
              <a:gd name="connsiteX677" fmla="*/ 7110581 w 12137616"/>
              <a:gd name="connsiteY677" fmla="*/ 6479268 h 13577848"/>
              <a:gd name="connsiteX678" fmla="*/ 7105410 w 12137616"/>
              <a:gd name="connsiteY678" fmla="*/ 6487124 h 13577848"/>
              <a:gd name="connsiteX679" fmla="*/ 7126039 w 12137616"/>
              <a:gd name="connsiteY679" fmla="*/ 6466924 h 13577848"/>
              <a:gd name="connsiteX680" fmla="*/ 7113167 w 12137616"/>
              <a:gd name="connsiteY680" fmla="*/ 6475341 h 13577848"/>
              <a:gd name="connsiteX681" fmla="*/ 7126039 w 12137616"/>
              <a:gd name="connsiteY681" fmla="*/ 6466924 h 13577848"/>
              <a:gd name="connsiteX682" fmla="*/ 7424422 w 12137616"/>
              <a:gd name="connsiteY682" fmla="*/ 6446339 h 13577848"/>
              <a:gd name="connsiteX683" fmla="*/ 7444882 w 12137616"/>
              <a:gd name="connsiteY683" fmla="*/ 6459807 h 13577848"/>
              <a:gd name="connsiteX684" fmla="*/ 7476957 w 12137616"/>
              <a:gd name="connsiteY684" fmla="*/ 6468279 h 13577848"/>
              <a:gd name="connsiteX685" fmla="*/ 7507012 w 12137616"/>
              <a:gd name="connsiteY685" fmla="*/ 6475420 h 13577848"/>
              <a:gd name="connsiteX686" fmla="*/ 7551211 w 12137616"/>
              <a:gd name="connsiteY686" fmla="*/ 6491873 h 13577848"/>
              <a:gd name="connsiteX687" fmla="*/ 7581266 w 12137616"/>
              <a:gd name="connsiteY687" fmla="*/ 6499014 h 13577848"/>
              <a:gd name="connsiteX688" fmla="*/ 7551211 w 12137616"/>
              <a:gd name="connsiteY688" fmla="*/ 6491873 h 13577848"/>
              <a:gd name="connsiteX689" fmla="*/ 7507012 w 12137616"/>
              <a:gd name="connsiteY689" fmla="*/ 6475420 h 13577848"/>
              <a:gd name="connsiteX690" fmla="*/ 7476957 w 12137616"/>
              <a:gd name="connsiteY690" fmla="*/ 6468279 h 13577848"/>
              <a:gd name="connsiteX691" fmla="*/ 7444882 w 12137616"/>
              <a:gd name="connsiteY691" fmla="*/ 6459807 h 13577848"/>
              <a:gd name="connsiteX692" fmla="*/ 7424422 w 12137616"/>
              <a:gd name="connsiteY692" fmla="*/ 6446339 h 13577848"/>
              <a:gd name="connsiteX693" fmla="*/ 7030393 w 12137616"/>
              <a:gd name="connsiteY693" fmla="*/ 6443241 h 13577848"/>
              <a:gd name="connsiteX694" fmla="*/ 7051037 w 12137616"/>
              <a:gd name="connsiteY694" fmla="*/ 6459728 h 13577848"/>
              <a:gd name="connsiteX695" fmla="*/ 7020015 w 12137616"/>
              <a:gd name="connsiteY695" fmla="*/ 6454056 h 13577848"/>
              <a:gd name="connsiteX696" fmla="*/ 7030393 w 12137616"/>
              <a:gd name="connsiteY696" fmla="*/ 6443241 h 13577848"/>
              <a:gd name="connsiteX697" fmla="*/ 6956050 w 12137616"/>
              <a:gd name="connsiteY697" fmla="*/ 6421432 h 13577848"/>
              <a:gd name="connsiteX698" fmla="*/ 6975816 w 12137616"/>
              <a:gd name="connsiteY698" fmla="*/ 6437604 h 13577848"/>
              <a:gd name="connsiteX699" fmla="*/ 6945761 w 12137616"/>
              <a:gd name="connsiteY699" fmla="*/ 6430462 h 13577848"/>
              <a:gd name="connsiteX700" fmla="*/ 6956050 w 12137616"/>
              <a:gd name="connsiteY700" fmla="*/ 6421432 h 13577848"/>
              <a:gd name="connsiteX701" fmla="*/ 6911021 w 12137616"/>
              <a:gd name="connsiteY701" fmla="*/ 6414903 h 13577848"/>
              <a:gd name="connsiteX702" fmla="*/ 6913686 w 12137616"/>
              <a:gd name="connsiteY702" fmla="*/ 6421991 h 13577848"/>
              <a:gd name="connsiteX703" fmla="*/ 6911021 w 12137616"/>
              <a:gd name="connsiteY703" fmla="*/ 6414903 h 13577848"/>
              <a:gd name="connsiteX704" fmla="*/ 11579221 w 12137616"/>
              <a:gd name="connsiteY704" fmla="*/ 6406470 h 13577848"/>
              <a:gd name="connsiteX705" fmla="*/ 11573736 w 12137616"/>
              <a:gd name="connsiteY705" fmla="*/ 6408942 h 13577848"/>
              <a:gd name="connsiteX706" fmla="*/ 11623796 w 12137616"/>
              <a:gd name="connsiteY706" fmla="*/ 6469289 h 13577848"/>
              <a:gd name="connsiteX707" fmla="*/ 11579221 w 12137616"/>
              <a:gd name="connsiteY707" fmla="*/ 6406470 h 13577848"/>
              <a:gd name="connsiteX708" fmla="*/ 7266319 w 12137616"/>
              <a:gd name="connsiteY708" fmla="*/ 6405478 h 13577848"/>
              <a:gd name="connsiteX709" fmla="*/ 7298395 w 12137616"/>
              <a:gd name="connsiteY709" fmla="*/ 6413949 h 13577848"/>
              <a:gd name="connsiteX710" fmla="*/ 7340573 w 12137616"/>
              <a:gd name="connsiteY710" fmla="*/ 6429072 h 13577848"/>
              <a:gd name="connsiteX711" fmla="*/ 7340573 w 12137616"/>
              <a:gd name="connsiteY711" fmla="*/ 6429072 h 13577848"/>
              <a:gd name="connsiteX712" fmla="*/ 7298395 w 12137616"/>
              <a:gd name="connsiteY712" fmla="*/ 6413949 h 13577848"/>
              <a:gd name="connsiteX713" fmla="*/ 7266319 w 12137616"/>
              <a:gd name="connsiteY713" fmla="*/ 6405478 h 13577848"/>
              <a:gd name="connsiteX714" fmla="*/ 6881796 w 12137616"/>
              <a:gd name="connsiteY714" fmla="*/ 6397838 h 13577848"/>
              <a:gd name="connsiteX715" fmla="*/ 6901562 w 12137616"/>
              <a:gd name="connsiteY715" fmla="*/ 6414010 h 13577848"/>
              <a:gd name="connsiteX716" fmla="*/ 6871507 w 12137616"/>
              <a:gd name="connsiteY716" fmla="*/ 6406868 h 13577848"/>
              <a:gd name="connsiteX717" fmla="*/ 6881796 w 12137616"/>
              <a:gd name="connsiteY717" fmla="*/ 6397838 h 13577848"/>
              <a:gd name="connsiteX718" fmla="*/ 7185826 w 12137616"/>
              <a:gd name="connsiteY718" fmla="*/ 6381464 h 13577848"/>
              <a:gd name="connsiteX719" fmla="*/ 7173167 w 12137616"/>
              <a:gd name="connsiteY719" fmla="*/ 6384194 h 13577848"/>
              <a:gd name="connsiteX720" fmla="*/ 7203222 w 12137616"/>
              <a:gd name="connsiteY720" fmla="*/ 6391335 h 13577848"/>
              <a:gd name="connsiteX721" fmla="*/ 7203222 w 12137616"/>
              <a:gd name="connsiteY721" fmla="*/ 6391335 h 13577848"/>
              <a:gd name="connsiteX722" fmla="*/ 7185826 w 12137616"/>
              <a:gd name="connsiteY722" fmla="*/ 6381464 h 13577848"/>
              <a:gd name="connsiteX723" fmla="*/ 6806180 w 12137616"/>
              <a:gd name="connsiteY723" fmla="*/ 6374664 h 13577848"/>
              <a:gd name="connsiteX724" fmla="*/ 6826340 w 12137616"/>
              <a:gd name="connsiteY724" fmla="*/ 6391886 h 13577848"/>
              <a:gd name="connsiteX725" fmla="*/ 6796286 w 12137616"/>
              <a:gd name="connsiteY725" fmla="*/ 6384745 h 13577848"/>
              <a:gd name="connsiteX726" fmla="*/ 6806180 w 12137616"/>
              <a:gd name="connsiteY726" fmla="*/ 6374664 h 13577848"/>
              <a:gd name="connsiteX727" fmla="*/ 6731563 w 12137616"/>
              <a:gd name="connsiteY727" fmla="*/ 6351621 h 13577848"/>
              <a:gd name="connsiteX728" fmla="*/ 6752086 w 12137616"/>
              <a:gd name="connsiteY728" fmla="*/ 6368292 h 13577848"/>
              <a:gd name="connsiteX729" fmla="*/ 6722032 w 12137616"/>
              <a:gd name="connsiteY729" fmla="*/ 6361150 h 13577848"/>
              <a:gd name="connsiteX730" fmla="*/ 6731563 w 12137616"/>
              <a:gd name="connsiteY730" fmla="*/ 6351621 h 13577848"/>
              <a:gd name="connsiteX731" fmla="*/ 10934275 w 12137616"/>
              <a:gd name="connsiteY731" fmla="*/ 6342000 h 13577848"/>
              <a:gd name="connsiteX732" fmla="*/ 11029557 w 12137616"/>
              <a:gd name="connsiteY732" fmla="*/ 6470045 h 13577848"/>
              <a:gd name="connsiteX733" fmla="*/ 10934275 w 12137616"/>
              <a:gd name="connsiteY733" fmla="*/ 6342000 h 13577848"/>
              <a:gd name="connsiteX734" fmla="*/ 11547740 w 12137616"/>
              <a:gd name="connsiteY734" fmla="*/ 6316765 h 13577848"/>
              <a:gd name="connsiteX735" fmla="*/ 11541095 w 12137616"/>
              <a:gd name="connsiteY735" fmla="*/ 6322133 h 13577848"/>
              <a:gd name="connsiteX736" fmla="*/ 11585805 w 12137616"/>
              <a:gd name="connsiteY736" fmla="*/ 6364208 h 13577848"/>
              <a:gd name="connsiteX737" fmla="*/ 11547740 w 12137616"/>
              <a:gd name="connsiteY737" fmla="*/ 6316765 h 13577848"/>
              <a:gd name="connsiteX738" fmla="*/ 10791117 w 12137616"/>
              <a:gd name="connsiteY738" fmla="*/ 6313084 h 13577848"/>
              <a:gd name="connsiteX739" fmla="*/ 10824160 w 12137616"/>
              <a:gd name="connsiteY739" fmla="*/ 6320086 h 13577848"/>
              <a:gd name="connsiteX740" fmla="*/ 11104136 w 12137616"/>
              <a:gd name="connsiteY740" fmla="*/ 6310760 h 13577848"/>
              <a:gd name="connsiteX741" fmla="*/ 11134724 w 12137616"/>
              <a:gd name="connsiteY741" fmla="*/ 6393881 h 13577848"/>
              <a:gd name="connsiteX742" fmla="*/ 11242130 w 12137616"/>
              <a:gd name="connsiteY742" fmla="*/ 6529905 h 13577848"/>
              <a:gd name="connsiteX743" fmla="*/ 11104136 w 12137616"/>
              <a:gd name="connsiteY743" fmla="*/ 6310760 h 13577848"/>
              <a:gd name="connsiteX744" fmla="*/ 6621472 w 12137616"/>
              <a:gd name="connsiteY744" fmla="*/ 6205926 h 13577848"/>
              <a:gd name="connsiteX745" fmla="*/ 6606288 w 12137616"/>
              <a:gd name="connsiteY745" fmla="*/ 6206994 h 13577848"/>
              <a:gd name="connsiteX746" fmla="*/ 6650487 w 12137616"/>
              <a:gd name="connsiteY746" fmla="*/ 6223446 h 13577848"/>
              <a:gd name="connsiteX747" fmla="*/ 6680542 w 12137616"/>
              <a:gd name="connsiteY747" fmla="*/ 6230588 h 13577848"/>
              <a:gd name="connsiteX748" fmla="*/ 6725708 w 12137616"/>
              <a:gd name="connsiteY748" fmla="*/ 6245570 h 13577848"/>
              <a:gd name="connsiteX749" fmla="*/ 6799963 w 12137616"/>
              <a:gd name="connsiteY749" fmla="*/ 6269164 h 13577848"/>
              <a:gd name="connsiteX750" fmla="*/ 6874217 w 12137616"/>
              <a:gd name="connsiteY750" fmla="*/ 6292758 h 13577848"/>
              <a:gd name="connsiteX751" fmla="*/ 6949438 w 12137616"/>
              <a:gd name="connsiteY751" fmla="*/ 6314882 h 13577848"/>
              <a:gd name="connsiteX752" fmla="*/ 6993637 w 12137616"/>
              <a:gd name="connsiteY752" fmla="*/ 6331334 h 13577848"/>
              <a:gd name="connsiteX753" fmla="*/ 7023692 w 12137616"/>
              <a:gd name="connsiteY753" fmla="*/ 6338476 h 13577848"/>
              <a:gd name="connsiteX754" fmla="*/ 7065871 w 12137616"/>
              <a:gd name="connsiteY754" fmla="*/ 6353598 h 13577848"/>
              <a:gd name="connsiteX755" fmla="*/ 7098913 w 12137616"/>
              <a:gd name="connsiteY755" fmla="*/ 6360599 h 13577848"/>
              <a:gd name="connsiteX756" fmla="*/ 7098913 w 12137616"/>
              <a:gd name="connsiteY756" fmla="*/ 6360599 h 13577848"/>
              <a:gd name="connsiteX757" fmla="*/ 7065871 w 12137616"/>
              <a:gd name="connsiteY757" fmla="*/ 6353598 h 13577848"/>
              <a:gd name="connsiteX758" fmla="*/ 7023692 w 12137616"/>
              <a:gd name="connsiteY758" fmla="*/ 6338476 h 13577848"/>
              <a:gd name="connsiteX759" fmla="*/ 6993637 w 12137616"/>
              <a:gd name="connsiteY759" fmla="*/ 6331334 h 13577848"/>
              <a:gd name="connsiteX760" fmla="*/ 6949438 w 12137616"/>
              <a:gd name="connsiteY760" fmla="*/ 6314882 h 13577848"/>
              <a:gd name="connsiteX761" fmla="*/ 6874217 w 12137616"/>
              <a:gd name="connsiteY761" fmla="*/ 6292758 h 13577848"/>
              <a:gd name="connsiteX762" fmla="*/ 6799963 w 12137616"/>
              <a:gd name="connsiteY762" fmla="*/ 6269164 h 13577848"/>
              <a:gd name="connsiteX763" fmla="*/ 6725708 w 12137616"/>
              <a:gd name="connsiteY763" fmla="*/ 6245570 h 13577848"/>
              <a:gd name="connsiteX764" fmla="*/ 6680542 w 12137616"/>
              <a:gd name="connsiteY764" fmla="*/ 6230588 h 13577848"/>
              <a:gd name="connsiteX765" fmla="*/ 6650487 w 12137616"/>
              <a:gd name="connsiteY765" fmla="*/ 6223446 h 13577848"/>
              <a:gd name="connsiteX766" fmla="*/ 6621472 w 12137616"/>
              <a:gd name="connsiteY766" fmla="*/ 6205926 h 13577848"/>
              <a:gd name="connsiteX767" fmla="*/ 11556330 w 12137616"/>
              <a:gd name="connsiteY767" fmla="*/ 6136196 h 13577848"/>
              <a:gd name="connsiteX768" fmla="*/ 11556330 w 12137616"/>
              <a:gd name="connsiteY768" fmla="*/ 6136196 h 13577848"/>
              <a:gd name="connsiteX769" fmla="*/ 6501184 w 12137616"/>
              <a:gd name="connsiteY769" fmla="*/ 6061421 h 13577848"/>
              <a:gd name="connsiteX770" fmla="*/ 6486758 w 12137616"/>
              <a:gd name="connsiteY770" fmla="*/ 6062987 h 13577848"/>
              <a:gd name="connsiteX771" fmla="*/ 6530957 w 12137616"/>
              <a:gd name="connsiteY771" fmla="*/ 6079440 h 13577848"/>
              <a:gd name="connsiteX772" fmla="*/ 6561012 w 12137616"/>
              <a:gd name="connsiteY772" fmla="*/ 6086582 h 13577848"/>
              <a:gd name="connsiteX773" fmla="*/ 6561012 w 12137616"/>
              <a:gd name="connsiteY773" fmla="*/ 6086582 h 13577848"/>
              <a:gd name="connsiteX774" fmla="*/ 6530957 w 12137616"/>
              <a:gd name="connsiteY774" fmla="*/ 6079440 h 13577848"/>
              <a:gd name="connsiteX775" fmla="*/ 6501184 w 12137616"/>
              <a:gd name="connsiteY775" fmla="*/ 6061421 h 13577848"/>
              <a:gd name="connsiteX776" fmla="*/ 10911520 w 12137616"/>
              <a:gd name="connsiteY776" fmla="*/ 6050983 h 13577848"/>
              <a:gd name="connsiteX777" fmla="*/ 10911520 w 12137616"/>
              <a:gd name="connsiteY777" fmla="*/ 6050983 h 13577848"/>
              <a:gd name="connsiteX778" fmla="*/ 6113133 w 12137616"/>
              <a:gd name="connsiteY778" fmla="*/ 6038585 h 13577848"/>
              <a:gd name="connsiteX779" fmla="*/ 6134581 w 12137616"/>
              <a:gd name="connsiteY779" fmla="*/ 6052408 h 13577848"/>
              <a:gd name="connsiteX780" fmla="*/ 6178780 w 12137616"/>
              <a:gd name="connsiteY780" fmla="*/ 6068860 h 13577848"/>
              <a:gd name="connsiteX781" fmla="*/ 6220959 w 12137616"/>
              <a:gd name="connsiteY781" fmla="*/ 6083983 h 13577848"/>
              <a:gd name="connsiteX782" fmla="*/ 6265158 w 12137616"/>
              <a:gd name="connsiteY782" fmla="*/ 6100435 h 13577848"/>
              <a:gd name="connsiteX783" fmla="*/ 6295213 w 12137616"/>
              <a:gd name="connsiteY783" fmla="*/ 6107577 h 13577848"/>
              <a:gd name="connsiteX784" fmla="*/ 6340380 w 12137616"/>
              <a:gd name="connsiteY784" fmla="*/ 6122559 h 13577848"/>
              <a:gd name="connsiteX785" fmla="*/ 6382559 w 12137616"/>
              <a:gd name="connsiteY785" fmla="*/ 6137682 h 13577848"/>
              <a:gd name="connsiteX786" fmla="*/ 6414634 w 12137616"/>
              <a:gd name="connsiteY786" fmla="*/ 6146154 h 13577848"/>
              <a:gd name="connsiteX787" fmla="*/ 6414634 w 12137616"/>
              <a:gd name="connsiteY787" fmla="*/ 6146154 h 13577848"/>
              <a:gd name="connsiteX788" fmla="*/ 6382559 w 12137616"/>
              <a:gd name="connsiteY788" fmla="*/ 6137682 h 13577848"/>
              <a:gd name="connsiteX789" fmla="*/ 6340380 w 12137616"/>
              <a:gd name="connsiteY789" fmla="*/ 6122559 h 13577848"/>
              <a:gd name="connsiteX790" fmla="*/ 6295213 w 12137616"/>
              <a:gd name="connsiteY790" fmla="*/ 6107577 h 13577848"/>
              <a:gd name="connsiteX791" fmla="*/ 6265158 w 12137616"/>
              <a:gd name="connsiteY791" fmla="*/ 6100435 h 13577848"/>
              <a:gd name="connsiteX792" fmla="*/ 6220959 w 12137616"/>
              <a:gd name="connsiteY792" fmla="*/ 6083983 h 13577848"/>
              <a:gd name="connsiteX793" fmla="*/ 6178780 w 12137616"/>
              <a:gd name="connsiteY793" fmla="*/ 6068860 h 13577848"/>
              <a:gd name="connsiteX794" fmla="*/ 6134581 w 12137616"/>
              <a:gd name="connsiteY794" fmla="*/ 6052408 h 13577848"/>
              <a:gd name="connsiteX795" fmla="*/ 6113133 w 12137616"/>
              <a:gd name="connsiteY795" fmla="*/ 6038585 h 13577848"/>
              <a:gd name="connsiteX796" fmla="*/ 4054138 w 12137616"/>
              <a:gd name="connsiteY796" fmla="*/ 6029368 h 13577848"/>
              <a:gd name="connsiteX797" fmla="*/ 4075450 w 12137616"/>
              <a:gd name="connsiteY797" fmla="*/ 6043397 h 13577848"/>
              <a:gd name="connsiteX798" fmla="*/ 4150671 w 12137616"/>
              <a:gd name="connsiteY798" fmla="*/ 6065521 h 13577848"/>
              <a:gd name="connsiteX799" fmla="*/ 4237050 w 12137616"/>
              <a:gd name="connsiteY799" fmla="*/ 6097096 h 13577848"/>
              <a:gd name="connsiteX800" fmla="*/ 4323427 w 12137616"/>
              <a:gd name="connsiteY800" fmla="*/ 6128671 h 13577848"/>
              <a:gd name="connsiteX801" fmla="*/ 6215775 w 12137616"/>
              <a:gd name="connsiteY801" fmla="*/ 6773826 h 13577848"/>
              <a:gd name="connsiteX802" fmla="*/ 6036245 w 12137616"/>
              <a:gd name="connsiteY802" fmla="*/ 6720967 h 13577848"/>
              <a:gd name="connsiteX803" fmla="*/ 5962502 w 12137616"/>
              <a:gd name="connsiteY803" fmla="*/ 6722995 h 13577848"/>
              <a:gd name="connsiteX804" fmla="*/ 5334545 w 12137616"/>
              <a:gd name="connsiteY804" fmla="*/ 6532983 h 13577848"/>
              <a:gd name="connsiteX805" fmla="*/ 5290346 w 12137616"/>
              <a:gd name="connsiteY805" fmla="*/ 6516530 h 13577848"/>
              <a:gd name="connsiteX806" fmla="*/ 5246147 w 12137616"/>
              <a:gd name="connsiteY806" fmla="*/ 6500078 h 13577848"/>
              <a:gd name="connsiteX807" fmla="*/ 5203968 w 12137616"/>
              <a:gd name="connsiteY807" fmla="*/ 6484955 h 13577848"/>
              <a:gd name="connsiteX808" fmla="*/ 5042369 w 12137616"/>
              <a:gd name="connsiteY808" fmla="*/ 6431256 h 13577848"/>
              <a:gd name="connsiteX809" fmla="*/ 4998170 w 12137616"/>
              <a:gd name="connsiteY809" fmla="*/ 6414804 h 13577848"/>
              <a:gd name="connsiteX810" fmla="*/ 4792370 w 12137616"/>
              <a:gd name="connsiteY810" fmla="*/ 6344652 h 13577848"/>
              <a:gd name="connsiteX811" fmla="*/ 4511350 w 12137616"/>
              <a:gd name="connsiteY811" fmla="*/ 6252377 h 13577848"/>
              <a:gd name="connsiteX812" fmla="*/ 4424972 w 12137616"/>
              <a:gd name="connsiteY812" fmla="*/ 6220802 h 13577848"/>
              <a:gd name="connsiteX813" fmla="*/ 4382793 w 12137616"/>
              <a:gd name="connsiteY813" fmla="*/ 6205680 h 13577848"/>
              <a:gd name="connsiteX814" fmla="*/ 4382793 w 12137616"/>
              <a:gd name="connsiteY814" fmla="*/ 6205680 h 13577848"/>
              <a:gd name="connsiteX815" fmla="*/ 4424972 w 12137616"/>
              <a:gd name="connsiteY815" fmla="*/ 6220802 h 13577848"/>
              <a:gd name="connsiteX816" fmla="*/ 4511350 w 12137616"/>
              <a:gd name="connsiteY816" fmla="*/ 6252377 h 13577848"/>
              <a:gd name="connsiteX817" fmla="*/ 4792370 w 12137616"/>
              <a:gd name="connsiteY817" fmla="*/ 6344652 h 13577848"/>
              <a:gd name="connsiteX818" fmla="*/ 4998170 w 12137616"/>
              <a:gd name="connsiteY818" fmla="*/ 6414804 h 13577848"/>
              <a:gd name="connsiteX819" fmla="*/ 5042369 w 12137616"/>
              <a:gd name="connsiteY819" fmla="*/ 6431256 h 13577848"/>
              <a:gd name="connsiteX820" fmla="*/ 5203968 w 12137616"/>
              <a:gd name="connsiteY820" fmla="*/ 6484955 h 13577848"/>
              <a:gd name="connsiteX821" fmla="*/ 5246147 w 12137616"/>
              <a:gd name="connsiteY821" fmla="*/ 6500078 h 13577848"/>
              <a:gd name="connsiteX822" fmla="*/ 5290346 w 12137616"/>
              <a:gd name="connsiteY822" fmla="*/ 6516530 h 13577848"/>
              <a:gd name="connsiteX823" fmla="*/ 5334545 w 12137616"/>
              <a:gd name="connsiteY823" fmla="*/ 6532983 h 13577848"/>
              <a:gd name="connsiteX824" fmla="*/ 8168634 w 12137616"/>
              <a:gd name="connsiteY824" fmla="*/ 7353457 h 13577848"/>
              <a:gd name="connsiteX825" fmla="*/ 8547591 w 12137616"/>
              <a:gd name="connsiteY825" fmla="*/ 7406951 h 13577848"/>
              <a:gd name="connsiteX826" fmla="*/ 8497074 w 12137616"/>
              <a:gd name="connsiteY826" fmla="*/ 7373697 h 13577848"/>
              <a:gd name="connsiteX827" fmla="*/ 8515461 w 12137616"/>
              <a:gd name="connsiteY827" fmla="*/ 7345765 h 13577848"/>
              <a:gd name="connsiteX828" fmla="*/ 8261221 w 12137616"/>
              <a:gd name="connsiteY828" fmla="*/ 7296404 h 13577848"/>
              <a:gd name="connsiteX829" fmla="*/ 6452085 w 12137616"/>
              <a:gd name="connsiteY829" fmla="*/ 6824027 h 13577848"/>
              <a:gd name="connsiteX830" fmla="*/ 4323427 w 12137616"/>
              <a:gd name="connsiteY830" fmla="*/ 6128671 h 13577848"/>
              <a:gd name="connsiteX831" fmla="*/ 4237050 w 12137616"/>
              <a:gd name="connsiteY831" fmla="*/ 6097096 h 13577848"/>
              <a:gd name="connsiteX832" fmla="*/ 4150671 w 12137616"/>
              <a:gd name="connsiteY832" fmla="*/ 6065521 h 13577848"/>
              <a:gd name="connsiteX833" fmla="*/ 4075450 w 12137616"/>
              <a:gd name="connsiteY833" fmla="*/ 6043397 h 13577848"/>
              <a:gd name="connsiteX834" fmla="*/ 4054138 w 12137616"/>
              <a:gd name="connsiteY834" fmla="*/ 6029368 h 13577848"/>
              <a:gd name="connsiteX835" fmla="*/ 6740747 w 12137616"/>
              <a:gd name="connsiteY835" fmla="*/ 6024735 h 13577848"/>
              <a:gd name="connsiteX836" fmla="*/ 6782612 w 12137616"/>
              <a:gd name="connsiteY836" fmla="*/ 6049133 h 13577848"/>
              <a:gd name="connsiteX837" fmla="*/ 6708358 w 12137616"/>
              <a:gd name="connsiteY837" fmla="*/ 6025539 h 13577848"/>
              <a:gd name="connsiteX838" fmla="*/ 6740747 w 12137616"/>
              <a:gd name="connsiteY838" fmla="*/ 6024735 h 13577848"/>
              <a:gd name="connsiteX839" fmla="*/ 6679342 w 12137616"/>
              <a:gd name="connsiteY839" fmla="*/ 6008019 h 13577848"/>
              <a:gd name="connsiteX840" fmla="*/ 6708358 w 12137616"/>
              <a:gd name="connsiteY840" fmla="*/ 6025539 h 13577848"/>
              <a:gd name="connsiteX841" fmla="*/ 6664158 w 12137616"/>
              <a:gd name="connsiteY841" fmla="*/ 6009087 h 13577848"/>
              <a:gd name="connsiteX842" fmla="*/ 6679342 w 12137616"/>
              <a:gd name="connsiteY842" fmla="*/ 6008019 h 13577848"/>
              <a:gd name="connsiteX843" fmla="*/ 3982334 w 12137616"/>
              <a:gd name="connsiteY843" fmla="*/ 6002053 h 13577848"/>
              <a:gd name="connsiteX844" fmla="*/ 4001196 w 12137616"/>
              <a:gd name="connsiteY844" fmla="*/ 6019803 h 13577848"/>
              <a:gd name="connsiteX845" fmla="*/ 3982334 w 12137616"/>
              <a:gd name="connsiteY845" fmla="*/ 6002053 h 13577848"/>
              <a:gd name="connsiteX846" fmla="*/ 6646642 w 12137616"/>
              <a:gd name="connsiteY846" fmla="*/ 5999399 h 13577848"/>
              <a:gd name="connsiteX847" fmla="*/ 6664158 w 12137616"/>
              <a:gd name="connsiteY847" fmla="*/ 6009087 h 13577848"/>
              <a:gd name="connsiteX848" fmla="*/ 6633136 w 12137616"/>
              <a:gd name="connsiteY848" fmla="*/ 6003416 h 13577848"/>
              <a:gd name="connsiteX849" fmla="*/ 6646642 w 12137616"/>
              <a:gd name="connsiteY849" fmla="*/ 5999399 h 13577848"/>
              <a:gd name="connsiteX850" fmla="*/ 6590958 w 12137616"/>
              <a:gd name="connsiteY850" fmla="*/ 5988293 h 13577848"/>
              <a:gd name="connsiteX851" fmla="*/ 6590958 w 12137616"/>
              <a:gd name="connsiteY851" fmla="*/ 5988293 h 13577848"/>
              <a:gd name="connsiteX852" fmla="*/ 6605132 w 12137616"/>
              <a:gd name="connsiteY852" fmla="*/ 5986561 h 13577848"/>
              <a:gd name="connsiteX853" fmla="*/ 6633136 w 12137616"/>
              <a:gd name="connsiteY853" fmla="*/ 6003416 h 13577848"/>
              <a:gd name="connsiteX854" fmla="*/ 6590958 w 12137616"/>
              <a:gd name="connsiteY854" fmla="*/ 5988293 h 13577848"/>
              <a:gd name="connsiteX855" fmla="*/ 6605132 w 12137616"/>
              <a:gd name="connsiteY855" fmla="*/ 5986561 h 13577848"/>
              <a:gd name="connsiteX856" fmla="*/ 3343556 w 12137616"/>
              <a:gd name="connsiteY856" fmla="*/ 5961254 h 13577848"/>
              <a:gd name="connsiteX857" fmla="*/ 3525921 w 12137616"/>
              <a:gd name="connsiteY857" fmla="*/ 6086228 h 13577848"/>
              <a:gd name="connsiteX858" fmla="*/ 4117049 w 12137616"/>
              <a:gd name="connsiteY858" fmla="*/ 6279390 h 13577848"/>
              <a:gd name="connsiteX859" fmla="*/ 6493684 w 12137616"/>
              <a:gd name="connsiteY859" fmla="*/ 7060019 h 13577848"/>
              <a:gd name="connsiteX860" fmla="*/ 6519952 w 12137616"/>
              <a:gd name="connsiteY860" fmla="*/ 7077312 h 13577848"/>
              <a:gd name="connsiteX861" fmla="*/ 6550007 w 12137616"/>
              <a:gd name="connsiteY861" fmla="*/ 7084453 h 13577848"/>
              <a:gd name="connsiteX862" fmla="*/ 6675234 w 12137616"/>
              <a:gd name="connsiteY862" fmla="*/ 7114209 h 13577848"/>
              <a:gd name="connsiteX863" fmla="*/ 6675234 w 12137616"/>
              <a:gd name="connsiteY863" fmla="*/ 7114209 h 13577848"/>
              <a:gd name="connsiteX864" fmla="*/ 6693165 w 12137616"/>
              <a:gd name="connsiteY864" fmla="*/ 7113369 h 13577848"/>
              <a:gd name="connsiteX865" fmla="*/ 6693165 w 12137616"/>
              <a:gd name="connsiteY865" fmla="*/ 7113369 h 13577848"/>
              <a:gd name="connsiteX866" fmla="*/ 6749488 w 12137616"/>
              <a:gd name="connsiteY866" fmla="*/ 7137803 h 13577848"/>
              <a:gd name="connsiteX867" fmla="*/ 6798441 w 12137616"/>
              <a:gd name="connsiteY867" fmla="*/ 7142634 h 13577848"/>
              <a:gd name="connsiteX868" fmla="*/ 6798441 w 12137616"/>
              <a:gd name="connsiteY868" fmla="*/ 7142634 h 13577848"/>
              <a:gd name="connsiteX869" fmla="*/ 6854764 w 12137616"/>
              <a:gd name="connsiteY869" fmla="*/ 7167068 h 13577848"/>
              <a:gd name="connsiteX870" fmla="*/ 6884819 w 12137616"/>
              <a:gd name="connsiteY870" fmla="*/ 7174209 h 13577848"/>
              <a:gd name="connsiteX871" fmla="*/ 6916894 w 12137616"/>
              <a:gd name="connsiteY871" fmla="*/ 7182681 h 13577848"/>
              <a:gd name="connsiteX872" fmla="*/ 8431832 w 12137616"/>
              <a:gd name="connsiteY872" fmla="*/ 7552002 h 13577848"/>
              <a:gd name="connsiteX873" fmla="*/ 8637577 w 12137616"/>
              <a:gd name="connsiteY873" fmla="*/ 7569439 h 13577848"/>
              <a:gd name="connsiteX874" fmla="*/ 8610286 w 12137616"/>
              <a:gd name="connsiteY874" fmla="*/ 7500901 h 13577848"/>
              <a:gd name="connsiteX875" fmla="*/ 8654996 w 12137616"/>
              <a:gd name="connsiteY875" fmla="*/ 7542976 h 13577848"/>
              <a:gd name="connsiteX876" fmla="*/ 8610286 w 12137616"/>
              <a:gd name="connsiteY876" fmla="*/ 7500901 h 13577848"/>
              <a:gd name="connsiteX877" fmla="*/ 4625019 w 12137616"/>
              <a:gd name="connsiteY877" fmla="*/ 6352489 h 13577848"/>
              <a:gd name="connsiteX878" fmla="*/ 3388004 w 12137616"/>
              <a:gd name="connsiteY878" fmla="*/ 5970154 h 13577848"/>
              <a:gd name="connsiteX879" fmla="*/ 3343556 w 12137616"/>
              <a:gd name="connsiteY879" fmla="*/ 5961254 h 13577848"/>
              <a:gd name="connsiteX880" fmla="*/ 6476141 w 12137616"/>
              <a:gd name="connsiteY880" fmla="*/ 5942723 h 13577848"/>
              <a:gd name="connsiteX881" fmla="*/ 6474954 w 12137616"/>
              <a:gd name="connsiteY881" fmla="*/ 5944525 h 13577848"/>
              <a:gd name="connsiteX882" fmla="*/ 6472504 w 12137616"/>
              <a:gd name="connsiteY882" fmla="*/ 5948247 h 13577848"/>
              <a:gd name="connsiteX883" fmla="*/ 6479854 w 12137616"/>
              <a:gd name="connsiteY883" fmla="*/ 5937083 h 13577848"/>
              <a:gd name="connsiteX884" fmla="*/ 6476141 w 12137616"/>
              <a:gd name="connsiteY884" fmla="*/ 5942723 h 13577848"/>
              <a:gd name="connsiteX885" fmla="*/ 6479037 w 12137616"/>
              <a:gd name="connsiteY885" fmla="*/ 5938323 h 13577848"/>
              <a:gd name="connsiteX886" fmla="*/ 6479854 w 12137616"/>
              <a:gd name="connsiteY886" fmla="*/ 5937083 h 13577848"/>
              <a:gd name="connsiteX887" fmla="*/ 5240880 w 12137616"/>
              <a:gd name="connsiteY887" fmla="*/ 5936106 h 13577848"/>
              <a:gd name="connsiteX888" fmla="*/ 5328226 w 12137616"/>
              <a:gd name="connsiteY888" fmla="*/ 5966210 h 13577848"/>
              <a:gd name="connsiteX889" fmla="*/ 5240880 w 12137616"/>
              <a:gd name="connsiteY889" fmla="*/ 5936106 h 13577848"/>
              <a:gd name="connsiteX890" fmla="*/ 6443369 w 12137616"/>
              <a:gd name="connsiteY890" fmla="*/ 5930910 h 13577848"/>
              <a:gd name="connsiteX891" fmla="*/ 6472504 w 12137616"/>
              <a:gd name="connsiteY891" fmla="*/ 5948247 h 13577848"/>
              <a:gd name="connsiteX892" fmla="*/ 6427338 w 12137616"/>
              <a:gd name="connsiteY892" fmla="*/ 5933264 h 13577848"/>
              <a:gd name="connsiteX893" fmla="*/ 6443369 w 12137616"/>
              <a:gd name="connsiteY893" fmla="*/ 5930910 h 13577848"/>
              <a:gd name="connsiteX894" fmla="*/ 6409941 w 12137616"/>
              <a:gd name="connsiteY894" fmla="*/ 5923392 h 13577848"/>
              <a:gd name="connsiteX895" fmla="*/ 6427338 w 12137616"/>
              <a:gd name="connsiteY895" fmla="*/ 5933264 h 13577848"/>
              <a:gd name="connsiteX896" fmla="*/ 6397283 w 12137616"/>
              <a:gd name="connsiteY896" fmla="*/ 5926122 h 13577848"/>
              <a:gd name="connsiteX897" fmla="*/ 6409941 w 12137616"/>
              <a:gd name="connsiteY897" fmla="*/ 5923392 h 13577848"/>
              <a:gd name="connsiteX898" fmla="*/ 6360735 w 12137616"/>
              <a:gd name="connsiteY898" fmla="*/ 5907397 h 13577848"/>
              <a:gd name="connsiteX899" fmla="*/ 6397283 w 12137616"/>
              <a:gd name="connsiteY899" fmla="*/ 5926122 h 13577848"/>
              <a:gd name="connsiteX900" fmla="*/ 6353084 w 12137616"/>
              <a:gd name="connsiteY900" fmla="*/ 5909670 h 13577848"/>
              <a:gd name="connsiteX901" fmla="*/ 6360735 w 12137616"/>
              <a:gd name="connsiteY901" fmla="*/ 5907397 h 13577848"/>
              <a:gd name="connsiteX902" fmla="*/ 3590185 w 12137616"/>
              <a:gd name="connsiteY902" fmla="*/ 5896415 h 13577848"/>
              <a:gd name="connsiteX903" fmla="*/ 3596969 w 12137616"/>
              <a:gd name="connsiteY903" fmla="*/ 5899103 h 13577848"/>
              <a:gd name="connsiteX904" fmla="*/ 3776499 w 12137616"/>
              <a:gd name="connsiteY904" fmla="*/ 5951961 h 13577848"/>
              <a:gd name="connsiteX905" fmla="*/ 3851721 w 12137616"/>
              <a:gd name="connsiteY905" fmla="*/ 5974085 h 13577848"/>
              <a:gd name="connsiteX906" fmla="*/ 3881775 w 12137616"/>
              <a:gd name="connsiteY906" fmla="*/ 5981227 h 13577848"/>
              <a:gd name="connsiteX907" fmla="*/ 3925974 w 12137616"/>
              <a:gd name="connsiteY907" fmla="*/ 5997680 h 13577848"/>
              <a:gd name="connsiteX908" fmla="*/ 3881775 w 12137616"/>
              <a:gd name="connsiteY908" fmla="*/ 5981227 h 13577848"/>
              <a:gd name="connsiteX909" fmla="*/ 3851721 w 12137616"/>
              <a:gd name="connsiteY909" fmla="*/ 5974085 h 13577848"/>
              <a:gd name="connsiteX910" fmla="*/ 3776499 w 12137616"/>
              <a:gd name="connsiteY910" fmla="*/ 5951961 h 13577848"/>
              <a:gd name="connsiteX911" fmla="*/ 3596969 w 12137616"/>
              <a:gd name="connsiteY911" fmla="*/ 5899103 h 13577848"/>
              <a:gd name="connsiteX912" fmla="*/ 3590185 w 12137616"/>
              <a:gd name="connsiteY912" fmla="*/ 5896415 h 13577848"/>
              <a:gd name="connsiteX913" fmla="*/ 6318240 w 12137616"/>
              <a:gd name="connsiteY913" fmla="*/ 5892067 h 13577848"/>
              <a:gd name="connsiteX914" fmla="*/ 6353084 w 12137616"/>
              <a:gd name="connsiteY914" fmla="*/ 5909670 h 13577848"/>
              <a:gd name="connsiteX915" fmla="*/ 6310905 w 12137616"/>
              <a:gd name="connsiteY915" fmla="*/ 5894547 h 13577848"/>
              <a:gd name="connsiteX916" fmla="*/ 6318240 w 12137616"/>
              <a:gd name="connsiteY916" fmla="*/ 5892067 h 13577848"/>
              <a:gd name="connsiteX917" fmla="*/ 6274357 w 12137616"/>
              <a:gd name="connsiteY917" fmla="*/ 5875822 h 13577848"/>
              <a:gd name="connsiteX918" fmla="*/ 6310905 w 12137616"/>
              <a:gd name="connsiteY918" fmla="*/ 5894547 h 13577848"/>
              <a:gd name="connsiteX919" fmla="*/ 6266706 w 12137616"/>
              <a:gd name="connsiteY919" fmla="*/ 5878095 h 13577848"/>
              <a:gd name="connsiteX920" fmla="*/ 6274357 w 12137616"/>
              <a:gd name="connsiteY920" fmla="*/ 5875822 h 13577848"/>
              <a:gd name="connsiteX921" fmla="*/ 5932462 w 12137616"/>
              <a:gd name="connsiteY921" fmla="*/ 5875041 h 13577848"/>
              <a:gd name="connsiteX922" fmla="*/ 5925685 w 12137616"/>
              <a:gd name="connsiteY922" fmla="*/ 5876967 h 13577848"/>
              <a:gd name="connsiteX923" fmla="*/ 6045106 w 12137616"/>
              <a:gd name="connsiteY923" fmla="*/ 5915543 h 13577848"/>
              <a:gd name="connsiteX924" fmla="*/ 6119360 w 12137616"/>
              <a:gd name="connsiteY924" fmla="*/ 5939137 h 13577848"/>
              <a:gd name="connsiteX925" fmla="*/ 6163559 w 12137616"/>
              <a:gd name="connsiteY925" fmla="*/ 5955589 h 13577848"/>
              <a:gd name="connsiteX926" fmla="*/ 6280960 w 12137616"/>
              <a:gd name="connsiteY926" fmla="*/ 5992836 h 13577848"/>
              <a:gd name="connsiteX927" fmla="*/ 6325159 w 12137616"/>
              <a:gd name="connsiteY927" fmla="*/ 6009288 h 13577848"/>
              <a:gd name="connsiteX928" fmla="*/ 6367337 w 12137616"/>
              <a:gd name="connsiteY928" fmla="*/ 6024411 h 13577848"/>
              <a:gd name="connsiteX929" fmla="*/ 6367337 w 12137616"/>
              <a:gd name="connsiteY929" fmla="*/ 6024411 h 13577848"/>
              <a:gd name="connsiteX930" fmla="*/ 6325159 w 12137616"/>
              <a:gd name="connsiteY930" fmla="*/ 6009288 h 13577848"/>
              <a:gd name="connsiteX931" fmla="*/ 6280960 w 12137616"/>
              <a:gd name="connsiteY931" fmla="*/ 5992836 h 13577848"/>
              <a:gd name="connsiteX932" fmla="*/ 6163559 w 12137616"/>
              <a:gd name="connsiteY932" fmla="*/ 5955589 h 13577848"/>
              <a:gd name="connsiteX933" fmla="*/ 6119360 w 12137616"/>
              <a:gd name="connsiteY933" fmla="*/ 5939137 h 13577848"/>
              <a:gd name="connsiteX934" fmla="*/ 6045106 w 12137616"/>
              <a:gd name="connsiteY934" fmla="*/ 5915543 h 13577848"/>
              <a:gd name="connsiteX935" fmla="*/ 5932462 w 12137616"/>
              <a:gd name="connsiteY935" fmla="*/ 5875041 h 13577848"/>
              <a:gd name="connsiteX936" fmla="*/ 6210250 w 12137616"/>
              <a:gd name="connsiteY936" fmla="*/ 5852488 h 13577848"/>
              <a:gd name="connsiteX937" fmla="*/ 6266706 w 12137616"/>
              <a:gd name="connsiteY937" fmla="*/ 5878095 h 13577848"/>
              <a:gd name="connsiteX938" fmla="*/ 6191484 w 12137616"/>
              <a:gd name="connsiteY938" fmla="*/ 5855971 h 13577848"/>
              <a:gd name="connsiteX939" fmla="*/ 6210250 w 12137616"/>
              <a:gd name="connsiteY939" fmla="*/ 5852488 h 13577848"/>
              <a:gd name="connsiteX940" fmla="*/ 6156641 w 12137616"/>
              <a:gd name="connsiteY940" fmla="*/ 5838368 h 13577848"/>
              <a:gd name="connsiteX941" fmla="*/ 6191484 w 12137616"/>
              <a:gd name="connsiteY941" fmla="*/ 5855971 h 13577848"/>
              <a:gd name="connsiteX942" fmla="*/ 6149306 w 12137616"/>
              <a:gd name="connsiteY942" fmla="*/ 5840848 h 13577848"/>
              <a:gd name="connsiteX943" fmla="*/ 6156641 w 12137616"/>
              <a:gd name="connsiteY943" fmla="*/ 5838368 h 13577848"/>
              <a:gd name="connsiteX944" fmla="*/ 4918649 w 12137616"/>
              <a:gd name="connsiteY944" fmla="*/ 5827237 h 13577848"/>
              <a:gd name="connsiteX945" fmla="*/ 5240880 w 12137616"/>
              <a:gd name="connsiteY945" fmla="*/ 5936106 h 13577848"/>
              <a:gd name="connsiteX946" fmla="*/ 4918649 w 12137616"/>
              <a:gd name="connsiteY946" fmla="*/ 5827237 h 13577848"/>
              <a:gd name="connsiteX947" fmla="*/ 6112473 w 12137616"/>
              <a:gd name="connsiteY947" fmla="*/ 5821936 h 13577848"/>
              <a:gd name="connsiteX948" fmla="*/ 6149306 w 12137616"/>
              <a:gd name="connsiteY948" fmla="*/ 5840848 h 13577848"/>
              <a:gd name="connsiteX949" fmla="*/ 6105106 w 12137616"/>
              <a:gd name="connsiteY949" fmla="*/ 5824396 h 13577848"/>
              <a:gd name="connsiteX950" fmla="*/ 6112473 w 12137616"/>
              <a:gd name="connsiteY950" fmla="*/ 5821936 h 13577848"/>
              <a:gd name="connsiteX951" fmla="*/ 4888875 w 12137616"/>
              <a:gd name="connsiteY951" fmla="*/ 5809219 h 13577848"/>
              <a:gd name="connsiteX952" fmla="*/ 4918649 w 12137616"/>
              <a:gd name="connsiteY952" fmla="*/ 5827237 h 13577848"/>
              <a:gd name="connsiteX953" fmla="*/ 4874449 w 12137616"/>
              <a:gd name="connsiteY953" fmla="*/ 5810785 h 13577848"/>
              <a:gd name="connsiteX954" fmla="*/ 4888875 w 12137616"/>
              <a:gd name="connsiteY954" fmla="*/ 5809219 h 13577848"/>
              <a:gd name="connsiteX955" fmla="*/ 6068558 w 12137616"/>
              <a:gd name="connsiteY955" fmla="*/ 5805671 h 13577848"/>
              <a:gd name="connsiteX956" fmla="*/ 6105106 w 12137616"/>
              <a:gd name="connsiteY956" fmla="*/ 5824396 h 13577848"/>
              <a:gd name="connsiteX957" fmla="*/ 6060907 w 12137616"/>
              <a:gd name="connsiteY957" fmla="*/ 5807943 h 13577848"/>
              <a:gd name="connsiteX958" fmla="*/ 6068558 w 12137616"/>
              <a:gd name="connsiteY958" fmla="*/ 5805671 h 13577848"/>
              <a:gd name="connsiteX959" fmla="*/ 6013897 w 12137616"/>
              <a:gd name="connsiteY959" fmla="*/ 5800161 h 13577848"/>
              <a:gd name="connsiteX960" fmla="*/ 6010412 w 12137616"/>
              <a:gd name="connsiteY960" fmla="*/ 5805455 h 13577848"/>
              <a:gd name="connsiteX961" fmla="*/ 6011228 w 12137616"/>
              <a:gd name="connsiteY961" fmla="*/ 5804214 h 13577848"/>
              <a:gd name="connsiteX962" fmla="*/ 6017761 w 12137616"/>
              <a:gd name="connsiteY962" fmla="*/ 5794291 h 13577848"/>
              <a:gd name="connsiteX963" fmla="*/ 6015311 w 12137616"/>
              <a:gd name="connsiteY963" fmla="*/ 5798012 h 13577848"/>
              <a:gd name="connsiteX964" fmla="*/ 6013897 w 12137616"/>
              <a:gd name="connsiteY964" fmla="*/ 5800161 h 13577848"/>
              <a:gd name="connsiteX965" fmla="*/ 4846444 w 12137616"/>
              <a:gd name="connsiteY965" fmla="*/ 5793930 h 13577848"/>
              <a:gd name="connsiteX966" fmla="*/ 4874449 w 12137616"/>
              <a:gd name="connsiteY966" fmla="*/ 5810785 h 13577848"/>
              <a:gd name="connsiteX967" fmla="*/ 4832270 w 12137616"/>
              <a:gd name="connsiteY967" fmla="*/ 5795662 h 13577848"/>
              <a:gd name="connsiteX968" fmla="*/ 4846444 w 12137616"/>
              <a:gd name="connsiteY968" fmla="*/ 5793930 h 13577848"/>
              <a:gd name="connsiteX969" fmla="*/ 6025655 w 12137616"/>
              <a:gd name="connsiteY969" fmla="*/ 5790961 h 13577848"/>
              <a:gd name="connsiteX970" fmla="*/ 6060907 w 12137616"/>
              <a:gd name="connsiteY970" fmla="*/ 5807943 h 13577848"/>
              <a:gd name="connsiteX971" fmla="*/ 6017761 w 12137616"/>
              <a:gd name="connsiteY971" fmla="*/ 5794291 h 13577848"/>
              <a:gd name="connsiteX972" fmla="*/ 6025655 w 12137616"/>
              <a:gd name="connsiteY972" fmla="*/ 5790961 h 13577848"/>
              <a:gd name="connsiteX973" fmla="*/ 4802377 w 12137616"/>
              <a:gd name="connsiteY973" fmla="*/ 5777828 h 13577848"/>
              <a:gd name="connsiteX974" fmla="*/ 4832270 w 12137616"/>
              <a:gd name="connsiteY974" fmla="*/ 5795662 h 13577848"/>
              <a:gd name="connsiteX975" fmla="*/ 4787104 w 12137616"/>
              <a:gd name="connsiteY975" fmla="*/ 5780680 h 13577848"/>
              <a:gd name="connsiteX976" fmla="*/ 4802377 w 12137616"/>
              <a:gd name="connsiteY976" fmla="*/ 5777828 h 13577848"/>
              <a:gd name="connsiteX977" fmla="*/ 10230971 w 12137616"/>
              <a:gd name="connsiteY977" fmla="*/ 5773671 h 13577848"/>
              <a:gd name="connsiteX978" fmla="*/ 10346204 w 12137616"/>
              <a:gd name="connsiteY978" fmla="*/ 5902205 h 13577848"/>
              <a:gd name="connsiteX979" fmla="*/ 10540553 w 12137616"/>
              <a:gd name="connsiteY979" fmla="*/ 6148143 h 13577848"/>
              <a:gd name="connsiteX980" fmla="*/ 10459417 w 12137616"/>
              <a:gd name="connsiteY980" fmla="*/ 6029410 h 13577848"/>
              <a:gd name="connsiteX981" fmla="*/ 10346204 w 12137616"/>
              <a:gd name="connsiteY981" fmla="*/ 5902205 h 13577848"/>
              <a:gd name="connsiteX982" fmla="*/ 10230971 w 12137616"/>
              <a:gd name="connsiteY982" fmla="*/ 5773671 h 13577848"/>
              <a:gd name="connsiteX983" fmla="*/ 5951264 w 12137616"/>
              <a:gd name="connsiteY983" fmla="*/ 5758913 h 13577848"/>
              <a:gd name="connsiteX984" fmla="*/ 5943507 w 12137616"/>
              <a:gd name="connsiteY984" fmla="*/ 5770697 h 13577848"/>
              <a:gd name="connsiteX985" fmla="*/ 5951264 w 12137616"/>
              <a:gd name="connsiteY985" fmla="*/ 5758913 h 13577848"/>
              <a:gd name="connsiteX986" fmla="*/ 5906958 w 12137616"/>
              <a:gd name="connsiteY986" fmla="*/ 5751972 h 13577848"/>
              <a:gd name="connsiteX987" fmla="*/ 5943507 w 12137616"/>
              <a:gd name="connsiteY987" fmla="*/ 5770697 h 13577848"/>
              <a:gd name="connsiteX988" fmla="*/ 5899307 w 12137616"/>
              <a:gd name="connsiteY988" fmla="*/ 5754244 h 13577848"/>
              <a:gd name="connsiteX989" fmla="*/ 5906958 w 12137616"/>
              <a:gd name="connsiteY989" fmla="*/ 5751972 h 13577848"/>
              <a:gd name="connsiteX990" fmla="*/ 3789185 w 12137616"/>
              <a:gd name="connsiteY990" fmla="*/ 5749893 h 13577848"/>
              <a:gd name="connsiteX991" fmla="*/ 3810632 w 12137616"/>
              <a:gd name="connsiteY991" fmla="*/ 5763715 h 13577848"/>
              <a:gd name="connsiteX992" fmla="*/ 8064394 w 12137616"/>
              <a:gd name="connsiteY992" fmla="*/ 7076229 h 13577848"/>
              <a:gd name="connsiteX993" fmla="*/ 8095416 w 12137616"/>
              <a:gd name="connsiteY993" fmla="*/ 7081900 h 13577848"/>
              <a:gd name="connsiteX994" fmla="*/ 8127491 w 12137616"/>
              <a:gd name="connsiteY994" fmla="*/ 7090372 h 13577848"/>
              <a:gd name="connsiteX995" fmla="*/ 8157546 w 12137616"/>
              <a:gd name="connsiteY995" fmla="*/ 7097513 h 13577848"/>
              <a:gd name="connsiteX996" fmla="*/ 8189621 w 12137616"/>
              <a:gd name="connsiteY996" fmla="*/ 7105985 h 13577848"/>
              <a:gd name="connsiteX997" fmla="*/ 8157546 w 12137616"/>
              <a:gd name="connsiteY997" fmla="*/ 7097513 h 13577848"/>
              <a:gd name="connsiteX998" fmla="*/ 8127491 w 12137616"/>
              <a:gd name="connsiteY998" fmla="*/ 7090372 h 13577848"/>
              <a:gd name="connsiteX999" fmla="*/ 8095416 w 12137616"/>
              <a:gd name="connsiteY999" fmla="*/ 7081900 h 13577848"/>
              <a:gd name="connsiteX1000" fmla="*/ 8064394 w 12137616"/>
              <a:gd name="connsiteY1000" fmla="*/ 7076229 h 13577848"/>
              <a:gd name="connsiteX1001" fmla="*/ 5957220 w 12137616"/>
              <a:gd name="connsiteY1001" fmla="*/ 6458231 h 13577848"/>
              <a:gd name="connsiteX1002" fmla="*/ 3810632 w 12137616"/>
              <a:gd name="connsiteY1002" fmla="*/ 5763715 h 13577848"/>
              <a:gd name="connsiteX1003" fmla="*/ 3789185 w 12137616"/>
              <a:gd name="connsiteY1003" fmla="*/ 5749893 h 13577848"/>
              <a:gd name="connsiteX1004" fmla="*/ 5864464 w 12137616"/>
              <a:gd name="connsiteY1004" fmla="*/ 5736642 h 13577848"/>
              <a:gd name="connsiteX1005" fmla="*/ 5899307 w 12137616"/>
              <a:gd name="connsiteY1005" fmla="*/ 5754244 h 13577848"/>
              <a:gd name="connsiteX1006" fmla="*/ 5857129 w 12137616"/>
              <a:gd name="connsiteY1006" fmla="*/ 5739123 h 13577848"/>
              <a:gd name="connsiteX1007" fmla="*/ 5864464 w 12137616"/>
              <a:gd name="connsiteY1007" fmla="*/ 5736642 h 13577848"/>
              <a:gd name="connsiteX1008" fmla="*/ 3461243 w 12137616"/>
              <a:gd name="connsiteY1008" fmla="*/ 5722639 h 13577848"/>
              <a:gd name="connsiteX1009" fmla="*/ 3595296 w 12137616"/>
              <a:gd name="connsiteY1009" fmla="*/ 5765250 h 13577848"/>
              <a:gd name="connsiteX1010" fmla="*/ 4228603 w 12137616"/>
              <a:gd name="connsiteY1010" fmla="*/ 5973534 h 13577848"/>
              <a:gd name="connsiteX1011" fmla="*/ 5180355 w 12137616"/>
              <a:gd name="connsiteY1011" fmla="*/ 6300837 h 13577848"/>
              <a:gd name="connsiteX1012" fmla="*/ 5574021 w 12137616"/>
              <a:gd name="connsiteY1012" fmla="*/ 6441981 h 13577848"/>
              <a:gd name="connsiteX1013" fmla="*/ 5705109 w 12137616"/>
              <a:gd name="connsiteY1013" fmla="*/ 6515630 h 13577848"/>
              <a:gd name="connsiteX1014" fmla="*/ 6039922 w 12137616"/>
              <a:gd name="connsiteY1014" fmla="*/ 6605387 h 13577848"/>
              <a:gd name="connsiteX1015" fmla="*/ 8103352 w 12137616"/>
              <a:gd name="connsiteY1015" fmla="*/ 7179840 h 13577848"/>
              <a:gd name="connsiteX1016" fmla="*/ 8389668 w 12137616"/>
              <a:gd name="connsiteY1016" fmla="*/ 7237672 h 13577848"/>
              <a:gd name="connsiteX1017" fmla="*/ 8363345 w 12137616"/>
              <a:gd name="connsiteY1017" fmla="*/ 7167665 h 13577848"/>
              <a:gd name="connsiteX1018" fmla="*/ 8331270 w 12137616"/>
              <a:gd name="connsiteY1018" fmla="*/ 7159193 h 13577848"/>
              <a:gd name="connsiteX1019" fmla="*/ 7126896 w 12137616"/>
              <a:gd name="connsiteY1019" fmla="*/ 6863667 h 13577848"/>
              <a:gd name="connsiteX1020" fmla="*/ 5915096 w 12137616"/>
              <a:gd name="connsiteY1020" fmla="*/ 6495824 h 13577848"/>
              <a:gd name="connsiteX1021" fmla="*/ 3525880 w 12137616"/>
              <a:gd name="connsiteY1021" fmla="*/ 5734305 h 13577848"/>
              <a:gd name="connsiteX1022" fmla="*/ 3461243 w 12137616"/>
              <a:gd name="connsiteY1022" fmla="*/ 5722639 h 13577848"/>
              <a:gd name="connsiteX1023" fmla="*/ 5819888 w 12137616"/>
              <a:gd name="connsiteY1023" fmla="*/ 5720830 h 13577848"/>
              <a:gd name="connsiteX1024" fmla="*/ 5857129 w 12137616"/>
              <a:gd name="connsiteY1024" fmla="*/ 5739123 h 13577848"/>
              <a:gd name="connsiteX1025" fmla="*/ 5811962 w 12137616"/>
              <a:gd name="connsiteY1025" fmla="*/ 5724140 h 13577848"/>
              <a:gd name="connsiteX1026" fmla="*/ 5819888 w 12137616"/>
              <a:gd name="connsiteY1026" fmla="*/ 5720830 h 13577848"/>
              <a:gd name="connsiteX1027" fmla="*/ 4581304 w 12137616"/>
              <a:gd name="connsiteY1027" fmla="*/ 5710529 h 13577848"/>
              <a:gd name="connsiteX1028" fmla="*/ 4787104 w 12137616"/>
              <a:gd name="connsiteY1028" fmla="*/ 5780680 h 13577848"/>
              <a:gd name="connsiteX1029" fmla="*/ 4581304 w 12137616"/>
              <a:gd name="connsiteY1029" fmla="*/ 5710529 h 13577848"/>
              <a:gd name="connsiteX1030" fmla="*/ 5775413 w 12137616"/>
              <a:gd name="connsiteY1030" fmla="*/ 5705414 h 13577848"/>
              <a:gd name="connsiteX1031" fmla="*/ 5811962 w 12137616"/>
              <a:gd name="connsiteY1031" fmla="*/ 5724140 h 13577848"/>
              <a:gd name="connsiteX1032" fmla="*/ 5767762 w 12137616"/>
              <a:gd name="connsiteY1032" fmla="*/ 5707688 h 13577848"/>
              <a:gd name="connsiteX1033" fmla="*/ 5775413 w 12137616"/>
              <a:gd name="connsiteY1033" fmla="*/ 5705414 h 13577848"/>
              <a:gd name="connsiteX1034" fmla="*/ 5719139 w 12137616"/>
              <a:gd name="connsiteY1034" fmla="*/ 5702356 h 13577848"/>
              <a:gd name="connsiteX1035" fmla="*/ 5718689 w 12137616"/>
              <a:gd name="connsiteY1035" fmla="*/ 5703039 h 13577848"/>
              <a:gd name="connsiteX1036" fmla="*/ 5717827 w 12137616"/>
              <a:gd name="connsiteY1036" fmla="*/ 5704348 h 13577848"/>
              <a:gd name="connsiteX1037" fmla="*/ 5725584 w 12137616"/>
              <a:gd name="connsiteY1037" fmla="*/ 5692564 h 13577848"/>
              <a:gd name="connsiteX1038" fmla="*/ 5719139 w 12137616"/>
              <a:gd name="connsiteY1038" fmla="*/ 5702356 h 13577848"/>
              <a:gd name="connsiteX1039" fmla="*/ 5722998 w 12137616"/>
              <a:gd name="connsiteY1039" fmla="*/ 5696492 h 13577848"/>
              <a:gd name="connsiteX1040" fmla="*/ 5725584 w 12137616"/>
              <a:gd name="connsiteY1040" fmla="*/ 5692564 h 13577848"/>
              <a:gd name="connsiteX1041" fmla="*/ 5732919 w 12137616"/>
              <a:gd name="connsiteY1041" fmla="*/ 5690084 h 13577848"/>
              <a:gd name="connsiteX1042" fmla="*/ 5767762 w 12137616"/>
              <a:gd name="connsiteY1042" fmla="*/ 5707688 h 13577848"/>
              <a:gd name="connsiteX1043" fmla="*/ 5725584 w 12137616"/>
              <a:gd name="connsiteY1043" fmla="*/ 5692564 h 13577848"/>
              <a:gd name="connsiteX1044" fmla="*/ 5732919 w 12137616"/>
              <a:gd name="connsiteY1044" fmla="*/ 5690084 h 13577848"/>
              <a:gd name="connsiteX1045" fmla="*/ 10128622 w 12137616"/>
              <a:gd name="connsiteY1045" fmla="*/ 5678706 h 13577848"/>
              <a:gd name="connsiteX1046" fmla="*/ 10131447 w 12137616"/>
              <a:gd name="connsiteY1046" fmla="*/ 5682871 h 13577848"/>
              <a:gd name="connsiteX1047" fmla="*/ 10162470 w 12137616"/>
              <a:gd name="connsiteY1047" fmla="*/ 5688541 h 13577848"/>
              <a:gd name="connsiteX1048" fmla="*/ 10128622 w 12137616"/>
              <a:gd name="connsiteY1048" fmla="*/ 5678706 h 13577848"/>
              <a:gd name="connsiteX1049" fmla="*/ 11102657 w 12137616"/>
              <a:gd name="connsiteY1049" fmla="*/ 5678198 h 13577848"/>
              <a:gd name="connsiteX1050" fmla="*/ 11195829 w 12137616"/>
              <a:gd name="connsiteY1050" fmla="*/ 5808277 h 13577848"/>
              <a:gd name="connsiteX1051" fmla="*/ 11139451 w 12137616"/>
              <a:gd name="connsiteY1051" fmla="*/ 5731129 h 13577848"/>
              <a:gd name="connsiteX1052" fmla="*/ 11102657 w 12137616"/>
              <a:gd name="connsiteY1052" fmla="*/ 5678198 h 13577848"/>
              <a:gd name="connsiteX1053" fmla="*/ 5658679 w 12137616"/>
              <a:gd name="connsiteY1053" fmla="*/ 5657807 h 13577848"/>
              <a:gd name="connsiteX1054" fmla="*/ 5651331 w 12137616"/>
              <a:gd name="connsiteY1054" fmla="*/ 5668971 h 13577848"/>
              <a:gd name="connsiteX1055" fmla="*/ 5658679 w 12137616"/>
              <a:gd name="connsiteY1055" fmla="*/ 5657807 h 13577848"/>
              <a:gd name="connsiteX1056" fmla="*/ 5616823 w 12137616"/>
              <a:gd name="connsiteY1056" fmla="*/ 5647144 h 13577848"/>
              <a:gd name="connsiteX1057" fmla="*/ 5651331 w 12137616"/>
              <a:gd name="connsiteY1057" fmla="*/ 5668971 h 13577848"/>
              <a:gd name="connsiteX1058" fmla="*/ 5606163 w 12137616"/>
              <a:gd name="connsiteY1058" fmla="*/ 5653988 h 13577848"/>
              <a:gd name="connsiteX1059" fmla="*/ 5616823 w 12137616"/>
              <a:gd name="connsiteY1059" fmla="*/ 5647144 h 13577848"/>
              <a:gd name="connsiteX1060" fmla="*/ 5574177 w 12137616"/>
              <a:gd name="connsiteY1060" fmla="*/ 5632044 h 13577848"/>
              <a:gd name="connsiteX1061" fmla="*/ 5606163 w 12137616"/>
              <a:gd name="connsiteY1061" fmla="*/ 5653988 h 13577848"/>
              <a:gd name="connsiteX1062" fmla="*/ 5563985 w 12137616"/>
              <a:gd name="connsiteY1062" fmla="*/ 5638866 h 13577848"/>
              <a:gd name="connsiteX1063" fmla="*/ 5574177 w 12137616"/>
              <a:gd name="connsiteY1063" fmla="*/ 5632044 h 13577848"/>
              <a:gd name="connsiteX1064" fmla="*/ 5529601 w 12137616"/>
              <a:gd name="connsiteY1064" fmla="*/ 5616232 h 13577848"/>
              <a:gd name="connsiteX1065" fmla="*/ 5563985 w 12137616"/>
              <a:gd name="connsiteY1065" fmla="*/ 5638866 h 13577848"/>
              <a:gd name="connsiteX1066" fmla="*/ 5519785 w 12137616"/>
              <a:gd name="connsiteY1066" fmla="*/ 5622413 h 13577848"/>
              <a:gd name="connsiteX1067" fmla="*/ 5529601 w 12137616"/>
              <a:gd name="connsiteY1067" fmla="*/ 5616232 h 13577848"/>
              <a:gd name="connsiteX1068" fmla="*/ 5469140 w 12137616"/>
              <a:gd name="connsiteY1068" fmla="*/ 5615752 h 13577848"/>
              <a:gd name="connsiteX1069" fmla="*/ 5468690 w 12137616"/>
              <a:gd name="connsiteY1069" fmla="*/ 5616435 h 13577848"/>
              <a:gd name="connsiteX1070" fmla="*/ 5467829 w 12137616"/>
              <a:gd name="connsiteY1070" fmla="*/ 5617744 h 13577848"/>
              <a:gd name="connsiteX1071" fmla="*/ 5475585 w 12137616"/>
              <a:gd name="connsiteY1071" fmla="*/ 5605960 h 13577848"/>
              <a:gd name="connsiteX1072" fmla="*/ 5469140 w 12137616"/>
              <a:gd name="connsiteY1072" fmla="*/ 5615752 h 13577848"/>
              <a:gd name="connsiteX1073" fmla="*/ 5473000 w 12137616"/>
              <a:gd name="connsiteY1073" fmla="*/ 5609888 h 13577848"/>
              <a:gd name="connsiteX1074" fmla="*/ 5475585 w 12137616"/>
              <a:gd name="connsiteY1074" fmla="*/ 5605960 h 13577848"/>
              <a:gd name="connsiteX1075" fmla="*/ 5485686 w 12137616"/>
              <a:gd name="connsiteY1075" fmla="*/ 5599967 h 13577848"/>
              <a:gd name="connsiteX1076" fmla="*/ 5519785 w 12137616"/>
              <a:gd name="connsiteY1076" fmla="*/ 5622413 h 13577848"/>
              <a:gd name="connsiteX1077" fmla="*/ 5475585 w 12137616"/>
              <a:gd name="connsiteY1077" fmla="*/ 5605960 h 13577848"/>
              <a:gd name="connsiteX1078" fmla="*/ 5485686 w 12137616"/>
              <a:gd name="connsiteY1078" fmla="*/ 5599967 h 13577848"/>
              <a:gd name="connsiteX1079" fmla="*/ 5409202 w 12137616"/>
              <a:gd name="connsiteY1079" fmla="*/ 5579349 h 13577848"/>
              <a:gd name="connsiteX1080" fmla="*/ 5433407 w 12137616"/>
              <a:gd name="connsiteY1080" fmla="*/ 5590838 h 13577848"/>
              <a:gd name="connsiteX1081" fmla="*/ 5400364 w 12137616"/>
              <a:gd name="connsiteY1081" fmla="*/ 5583837 h 13577848"/>
              <a:gd name="connsiteX1082" fmla="*/ 5409202 w 12137616"/>
              <a:gd name="connsiteY1082" fmla="*/ 5579349 h 13577848"/>
              <a:gd name="connsiteX1083" fmla="*/ 5366284 w 12137616"/>
              <a:gd name="connsiteY1083" fmla="*/ 5564662 h 13577848"/>
              <a:gd name="connsiteX1084" fmla="*/ 5388240 w 12137616"/>
              <a:gd name="connsiteY1084" fmla="*/ 5575856 h 13577848"/>
              <a:gd name="connsiteX1085" fmla="*/ 5358186 w 12137616"/>
              <a:gd name="connsiteY1085" fmla="*/ 5568714 h 13577848"/>
              <a:gd name="connsiteX1086" fmla="*/ 5366284 w 12137616"/>
              <a:gd name="connsiteY1086" fmla="*/ 5564662 h 13577848"/>
              <a:gd name="connsiteX1087" fmla="*/ 5066210 w 12137616"/>
              <a:gd name="connsiteY1087" fmla="*/ 5564577 h 13577848"/>
              <a:gd name="connsiteX1088" fmla="*/ 5048187 w 12137616"/>
              <a:gd name="connsiteY1088" fmla="*/ 5573257 h 13577848"/>
              <a:gd name="connsiteX1089" fmla="*/ 5080263 w 12137616"/>
              <a:gd name="connsiteY1089" fmla="*/ 5581729 h 13577848"/>
              <a:gd name="connsiteX1090" fmla="*/ 5122441 w 12137616"/>
              <a:gd name="connsiteY1090" fmla="*/ 5596851 h 13577848"/>
              <a:gd name="connsiteX1091" fmla="*/ 5241862 w 12137616"/>
              <a:gd name="connsiteY1091" fmla="*/ 5635428 h 13577848"/>
              <a:gd name="connsiteX1092" fmla="*/ 5415586 w 12137616"/>
              <a:gd name="connsiteY1092" fmla="*/ 5697108 h 13577848"/>
              <a:gd name="connsiteX1093" fmla="*/ 5665584 w 12137616"/>
              <a:gd name="connsiteY1093" fmla="*/ 5783712 h 13577848"/>
              <a:gd name="connsiteX1094" fmla="*/ 5707762 w 12137616"/>
              <a:gd name="connsiteY1094" fmla="*/ 5798835 h 13577848"/>
              <a:gd name="connsiteX1095" fmla="*/ 5751961 w 12137616"/>
              <a:gd name="connsiteY1095" fmla="*/ 5815287 h 13577848"/>
              <a:gd name="connsiteX1096" fmla="*/ 5913561 w 12137616"/>
              <a:gd name="connsiteY1096" fmla="*/ 5868986 h 13577848"/>
              <a:gd name="connsiteX1097" fmla="*/ 5751961 w 12137616"/>
              <a:gd name="connsiteY1097" fmla="*/ 5815287 h 13577848"/>
              <a:gd name="connsiteX1098" fmla="*/ 5707762 w 12137616"/>
              <a:gd name="connsiteY1098" fmla="*/ 5798835 h 13577848"/>
              <a:gd name="connsiteX1099" fmla="*/ 5665584 w 12137616"/>
              <a:gd name="connsiteY1099" fmla="*/ 5783712 h 13577848"/>
              <a:gd name="connsiteX1100" fmla="*/ 5415586 w 12137616"/>
              <a:gd name="connsiteY1100" fmla="*/ 5697108 h 13577848"/>
              <a:gd name="connsiteX1101" fmla="*/ 5241862 w 12137616"/>
              <a:gd name="connsiteY1101" fmla="*/ 5635428 h 13577848"/>
              <a:gd name="connsiteX1102" fmla="*/ 5122441 w 12137616"/>
              <a:gd name="connsiteY1102" fmla="*/ 5596851 h 13577848"/>
              <a:gd name="connsiteX1103" fmla="*/ 5080263 w 12137616"/>
              <a:gd name="connsiteY1103" fmla="*/ 5581729 h 13577848"/>
              <a:gd name="connsiteX1104" fmla="*/ 5066210 w 12137616"/>
              <a:gd name="connsiteY1104" fmla="*/ 5564577 h 13577848"/>
              <a:gd name="connsiteX1105" fmla="*/ 5322264 w 12137616"/>
              <a:gd name="connsiteY1105" fmla="*/ 5548624 h 13577848"/>
              <a:gd name="connsiteX1106" fmla="*/ 5346061 w 12137616"/>
              <a:gd name="connsiteY1106" fmla="*/ 5560733 h 13577848"/>
              <a:gd name="connsiteX1107" fmla="*/ 5313986 w 12137616"/>
              <a:gd name="connsiteY1107" fmla="*/ 5552262 h 13577848"/>
              <a:gd name="connsiteX1108" fmla="*/ 5322264 w 12137616"/>
              <a:gd name="connsiteY1108" fmla="*/ 5548624 h 13577848"/>
              <a:gd name="connsiteX1109" fmla="*/ 5279770 w 12137616"/>
              <a:gd name="connsiteY1109" fmla="*/ 5533293 h 13577848"/>
              <a:gd name="connsiteX1110" fmla="*/ 5301863 w 12137616"/>
              <a:gd name="connsiteY1110" fmla="*/ 5544280 h 13577848"/>
              <a:gd name="connsiteX1111" fmla="*/ 5271807 w 12137616"/>
              <a:gd name="connsiteY1111" fmla="*/ 5537139 h 13577848"/>
              <a:gd name="connsiteX1112" fmla="*/ 5279770 w 12137616"/>
              <a:gd name="connsiteY1112" fmla="*/ 5533293 h 13577848"/>
              <a:gd name="connsiteX1113" fmla="*/ 5235570 w 12137616"/>
              <a:gd name="connsiteY1113" fmla="*/ 5516841 h 13577848"/>
              <a:gd name="connsiteX1114" fmla="*/ 5257662 w 12137616"/>
              <a:gd name="connsiteY1114" fmla="*/ 5527828 h 13577848"/>
              <a:gd name="connsiteX1115" fmla="*/ 5227608 w 12137616"/>
              <a:gd name="connsiteY1115" fmla="*/ 5520687 h 13577848"/>
              <a:gd name="connsiteX1116" fmla="*/ 5235570 w 12137616"/>
              <a:gd name="connsiteY1116" fmla="*/ 5516841 h 13577848"/>
              <a:gd name="connsiteX1117" fmla="*/ 5196166 w 12137616"/>
              <a:gd name="connsiteY1117" fmla="*/ 5497849 h 13577848"/>
              <a:gd name="connsiteX1118" fmla="*/ 5182442 w 12137616"/>
              <a:gd name="connsiteY1118" fmla="*/ 5505704 h 13577848"/>
              <a:gd name="connsiteX1119" fmla="*/ 5196166 w 12137616"/>
              <a:gd name="connsiteY1119" fmla="*/ 5497849 h 13577848"/>
              <a:gd name="connsiteX1120" fmla="*/ 5135519 w 12137616"/>
              <a:gd name="connsiteY1120" fmla="*/ 5497788 h 13577848"/>
              <a:gd name="connsiteX1121" fmla="*/ 5133730 w 12137616"/>
              <a:gd name="connsiteY1121" fmla="*/ 5500505 h 13577848"/>
              <a:gd name="connsiteX1122" fmla="*/ 5132914 w 12137616"/>
              <a:gd name="connsiteY1122" fmla="*/ 5501745 h 13577848"/>
              <a:gd name="connsiteX1123" fmla="*/ 4013385 w 12137616"/>
              <a:gd name="connsiteY1123" fmla="*/ 5492904 h 13577848"/>
              <a:gd name="connsiteX1124" fmla="*/ 4034833 w 12137616"/>
              <a:gd name="connsiteY1124" fmla="*/ 5506727 h 13577848"/>
              <a:gd name="connsiteX1125" fmla="*/ 4581304 w 12137616"/>
              <a:gd name="connsiteY1125" fmla="*/ 5710529 h 13577848"/>
              <a:gd name="connsiteX1126" fmla="*/ 3953859 w 12137616"/>
              <a:gd name="connsiteY1126" fmla="*/ 5546138 h 13577848"/>
              <a:gd name="connsiteX1127" fmla="*/ 3966494 w 12137616"/>
              <a:gd name="connsiteY1127" fmla="*/ 5579742 h 13577848"/>
              <a:gd name="connsiteX1128" fmla="*/ 3811212 w 12137616"/>
              <a:gd name="connsiteY1128" fmla="*/ 5542844 h 13577848"/>
              <a:gd name="connsiteX1129" fmla="*/ 7134250 w 12137616"/>
              <a:gd name="connsiteY1129" fmla="*/ 6632506 h 13577848"/>
              <a:gd name="connsiteX1130" fmla="*/ 7880148 w 12137616"/>
              <a:gd name="connsiteY1130" fmla="*/ 6836942 h 13577848"/>
              <a:gd name="connsiteX1131" fmla="*/ 8005376 w 12137616"/>
              <a:gd name="connsiteY1131" fmla="*/ 6866698 h 13577848"/>
              <a:gd name="connsiteX1132" fmla="*/ 8094517 w 12137616"/>
              <a:gd name="connsiteY1132" fmla="*/ 6836878 h 13577848"/>
              <a:gd name="connsiteX1133" fmla="*/ 7927568 w 12137616"/>
              <a:gd name="connsiteY1133" fmla="*/ 6764907 h 13577848"/>
              <a:gd name="connsiteX1134" fmla="*/ 7420511 w 12137616"/>
              <a:gd name="connsiteY1134" fmla="*/ 6637623 h 13577848"/>
              <a:gd name="connsiteX1135" fmla="*/ 5328226 w 12137616"/>
              <a:gd name="connsiteY1135" fmla="*/ 5966210 h 13577848"/>
              <a:gd name="connsiteX1136" fmla="*/ 7692682 w 12137616"/>
              <a:gd name="connsiteY1136" fmla="*/ 6686144 h 13577848"/>
              <a:gd name="connsiteX1137" fmla="*/ 7975498 w 12137616"/>
              <a:gd name="connsiteY1137" fmla="*/ 6718494 h 13577848"/>
              <a:gd name="connsiteX1138" fmla="*/ 7993429 w 12137616"/>
              <a:gd name="connsiteY1138" fmla="*/ 6717654 h 13577848"/>
              <a:gd name="connsiteX1139" fmla="*/ 7543152 w 12137616"/>
              <a:gd name="connsiteY1139" fmla="*/ 6587712 h 13577848"/>
              <a:gd name="connsiteX1140" fmla="*/ 5737237 w 12137616"/>
              <a:gd name="connsiteY1140" fmla="*/ 6026846 h 13577848"/>
              <a:gd name="connsiteX1141" fmla="*/ 5390758 w 12137616"/>
              <a:gd name="connsiteY1141" fmla="*/ 5902016 h 13577848"/>
              <a:gd name="connsiteX1142" fmla="*/ 4686015 w 12137616"/>
              <a:gd name="connsiteY1142" fmla="*/ 5661456 h 13577848"/>
              <a:gd name="connsiteX1143" fmla="*/ 4456023 w 12137616"/>
              <a:gd name="connsiteY1143" fmla="*/ 5628058 h 13577848"/>
              <a:gd name="connsiteX1144" fmla="*/ 4034833 w 12137616"/>
              <a:gd name="connsiteY1144" fmla="*/ 5506727 h 13577848"/>
              <a:gd name="connsiteX1145" fmla="*/ 4013385 w 12137616"/>
              <a:gd name="connsiteY1145" fmla="*/ 5492904 h 13577848"/>
              <a:gd name="connsiteX1146" fmla="*/ 5140263 w 12137616"/>
              <a:gd name="connsiteY1146" fmla="*/ 5490582 h 13577848"/>
              <a:gd name="connsiteX1147" fmla="*/ 5135519 w 12137616"/>
              <a:gd name="connsiteY1147" fmla="*/ 5497788 h 13577848"/>
              <a:gd name="connsiteX1148" fmla="*/ 5137813 w 12137616"/>
              <a:gd name="connsiteY1148" fmla="*/ 5494303 h 13577848"/>
              <a:gd name="connsiteX1149" fmla="*/ 5140263 w 12137616"/>
              <a:gd name="connsiteY1149" fmla="*/ 5490582 h 13577848"/>
              <a:gd name="connsiteX1150" fmla="*/ 5168610 w 12137616"/>
              <a:gd name="connsiteY1150" fmla="*/ 5487117 h 13577848"/>
              <a:gd name="connsiteX1151" fmla="*/ 5182442 w 12137616"/>
              <a:gd name="connsiteY1151" fmla="*/ 5505704 h 13577848"/>
              <a:gd name="connsiteX1152" fmla="*/ 5140263 w 12137616"/>
              <a:gd name="connsiteY1152" fmla="*/ 5490582 h 13577848"/>
              <a:gd name="connsiteX1153" fmla="*/ 5168610 w 12137616"/>
              <a:gd name="connsiteY1153" fmla="*/ 5487117 h 13577848"/>
              <a:gd name="connsiteX1154" fmla="*/ 10177194 w 12137616"/>
              <a:gd name="connsiteY1154" fmla="*/ 5476983 h 13577848"/>
              <a:gd name="connsiteX1155" fmla="*/ 10207760 w 12137616"/>
              <a:gd name="connsiteY1155" fmla="*/ 5509746 h 13577848"/>
              <a:gd name="connsiteX1156" fmla="*/ 10252470 w 12137616"/>
              <a:gd name="connsiteY1156" fmla="*/ 5551821 h 13577848"/>
              <a:gd name="connsiteX1157" fmla="*/ 10252470 w 12137616"/>
              <a:gd name="connsiteY1157" fmla="*/ 5551821 h 13577848"/>
              <a:gd name="connsiteX1158" fmla="*/ 10207760 w 12137616"/>
              <a:gd name="connsiteY1158" fmla="*/ 5509746 h 13577848"/>
              <a:gd name="connsiteX1159" fmla="*/ 10177194 w 12137616"/>
              <a:gd name="connsiteY1159" fmla="*/ 5476983 h 13577848"/>
              <a:gd name="connsiteX1160" fmla="*/ 4664727 w 12137616"/>
              <a:gd name="connsiteY1160" fmla="*/ 5331500 h 13577848"/>
              <a:gd name="connsiteX1161" fmla="*/ 4698610 w 12137616"/>
              <a:gd name="connsiteY1161" fmla="*/ 5343138 h 13577848"/>
              <a:gd name="connsiteX1162" fmla="*/ 4666535 w 12137616"/>
              <a:gd name="connsiteY1162" fmla="*/ 5334666 h 13577848"/>
              <a:gd name="connsiteX1163" fmla="*/ 4664727 w 12137616"/>
              <a:gd name="connsiteY1163" fmla="*/ 5331500 h 13577848"/>
              <a:gd name="connsiteX1164" fmla="*/ 4636480 w 12137616"/>
              <a:gd name="connsiteY1164" fmla="*/ 5327524 h 13577848"/>
              <a:gd name="connsiteX1165" fmla="*/ 4636480 w 12137616"/>
              <a:gd name="connsiteY1165" fmla="*/ 5327524 h 13577848"/>
              <a:gd name="connsiteX1166" fmla="*/ 4597759 w 12137616"/>
              <a:gd name="connsiteY1166" fmla="*/ 5302751 h 13577848"/>
              <a:gd name="connsiteX1167" fmla="*/ 4593899 w 12137616"/>
              <a:gd name="connsiteY1167" fmla="*/ 5308615 h 13577848"/>
              <a:gd name="connsiteX1168" fmla="*/ 4591314 w 12137616"/>
              <a:gd name="connsiteY1168" fmla="*/ 5312542 h 13577848"/>
              <a:gd name="connsiteX1169" fmla="*/ 4599071 w 12137616"/>
              <a:gd name="connsiteY1169" fmla="*/ 5300758 h 13577848"/>
              <a:gd name="connsiteX1170" fmla="*/ 4597759 w 12137616"/>
              <a:gd name="connsiteY1170" fmla="*/ 5302751 h 13577848"/>
              <a:gd name="connsiteX1171" fmla="*/ 4598209 w 12137616"/>
              <a:gd name="connsiteY1171" fmla="*/ 5302068 h 13577848"/>
              <a:gd name="connsiteX1172" fmla="*/ 4599071 w 12137616"/>
              <a:gd name="connsiteY1172" fmla="*/ 5300758 h 13577848"/>
              <a:gd name="connsiteX1173" fmla="*/ 4563308 w 12137616"/>
              <a:gd name="connsiteY1173" fmla="*/ 5295688 h 13577848"/>
              <a:gd name="connsiteX1174" fmla="*/ 4591314 w 12137616"/>
              <a:gd name="connsiteY1174" fmla="*/ 5312542 h 13577848"/>
              <a:gd name="connsiteX1175" fmla="*/ 4549135 w 12137616"/>
              <a:gd name="connsiteY1175" fmla="*/ 5297419 h 13577848"/>
              <a:gd name="connsiteX1176" fmla="*/ 4563308 w 12137616"/>
              <a:gd name="connsiteY1176" fmla="*/ 5295688 h 13577848"/>
              <a:gd name="connsiteX1177" fmla="*/ 4444827 w 12137616"/>
              <a:gd name="connsiteY1177" fmla="*/ 5266684 h 13577848"/>
              <a:gd name="connsiteX1178" fmla="*/ 4549135 w 12137616"/>
              <a:gd name="connsiteY1178" fmla="*/ 5297419 h 13577848"/>
              <a:gd name="connsiteX1179" fmla="*/ 4444827 w 12137616"/>
              <a:gd name="connsiteY1179" fmla="*/ 5266684 h 13577848"/>
              <a:gd name="connsiteX1180" fmla="*/ 4412751 w 12137616"/>
              <a:gd name="connsiteY1180" fmla="*/ 5258213 h 13577848"/>
              <a:gd name="connsiteX1181" fmla="*/ 4444827 w 12137616"/>
              <a:gd name="connsiteY1181" fmla="*/ 5266684 h 13577848"/>
              <a:gd name="connsiteX1182" fmla="*/ 4412751 w 12137616"/>
              <a:gd name="connsiteY1182" fmla="*/ 5258213 h 13577848"/>
              <a:gd name="connsiteX1183" fmla="*/ 4307475 w 12137616"/>
              <a:gd name="connsiteY1183" fmla="*/ 5228948 h 13577848"/>
              <a:gd name="connsiteX1184" fmla="*/ 4412751 w 12137616"/>
              <a:gd name="connsiteY1184" fmla="*/ 5258213 h 13577848"/>
              <a:gd name="connsiteX1185" fmla="*/ 4307475 w 12137616"/>
              <a:gd name="connsiteY1185" fmla="*/ 5228948 h 13577848"/>
              <a:gd name="connsiteX1186" fmla="*/ 9842962 w 12137616"/>
              <a:gd name="connsiteY1186" fmla="*/ 5166355 h 13577848"/>
              <a:gd name="connsiteX1187" fmla="*/ 9899796 w 12137616"/>
              <a:gd name="connsiteY1187" fmla="*/ 5216411 h 13577848"/>
              <a:gd name="connsiteX1188" fmla="*/ 9999320 w 12137616"/>
              <a:gd name="connsiteY1188" fmla="*/ 5307213 h 13577848"/>
              <a:gd name="connsiteX1189" fmla="*/ 9899796 w 12137616"/>
              <a:gd name="connsiteY1189" fmla="*/ 5216411 h 13577848"/>
              <a:gd name="connsiteX1190" fmla="*/ 9842962 w 12137616"/>
              <a:gd name="connsiteY1190" fmla="*/ 5166355 h 13577848"/>
              <a:gd name="connsiteX1191" fmla="*/ 9694454 w 12137616"/>
              <a:gd name="connsiteY1191" fmla="*/ 5119168 h 13577848"/>
              <a:gd name="connsiteX1192" fmla="*/ 9736176 w 12137616"/>
              <a:gd name="connsiteY1192" fmla="*/ 5161382 h 13577848"/>
              <a:gd name="connsiteX1193" fmla="*/ 9687680 w 12137616"/>
              <a:gd name="connsiteY1193" fmla="*/ 5129458 h 13577848"/>
              <a:gd name="connsiteX1194" fmla="*/ 9694454 w 12137616"/>
              <a:gd name="connsiteY1194" fmla="*/ 5119168 h 13577848"/>
              <a:gd name="connsiteX1195" fmla="*/ 9677107 w 12137616"/>
              <a:gd name="connsiteY1195" fmla="*/ 5111434 h 13577848"/>
              <a:gd name="connsiteX1196" fmla="*/ 9694454 w 12137616"/>
              <a:gd name="connsiteY1196" fmla="*/ 5119168 h 13577848"/>
              <a:gd name="connsiteX1197" fmla="*/ 9684693 w 12137616"/>
              <a:gd name="connsiteY1197" fmla="*/ 5114816 h 13577848"/>
              <a:gd name="connsiteX1198" fmla="*/ 9673520 w 12137616"/>
              <a:gd name="connsiteY1198" fmla="*/ 5109836 h 13577848"/>
              <a:gd name="connsiteX1199" fmla="*/ 9677107 w 12137616"/>
              <a:gd name="connsiteY1199" fmla="*/ 5111434 h 13577848"/>
              <a:gd name="connsiteX1200" fmla="*/ 9674524 w 12137616"/>
              <a:gd name="connsiteY1200" fmla="*/ 5110283 h 13577848"/>
              <a:gd name="connsiteX1201" fmla="*/ 9663950 w 12137616"/>
              <a:gd name="connsiteY1201" fmla="*/ 5105569 h 13577848"/>
              <a:gd name="connsiteX1202" fmla="*/ 9665170 w 12137616"/>
              <a:gd name="connsiteY1202" fmla="*/ 5106113 h 13577848"/>
              <a:gd name="connsiteX1203" fmla="*/ 9673520 w 12137616"/>
              <a:gd name="connsiteY1203" fmla="*/ 5109836 h 13577848"/>
              <a:gd name="connsiteX1204" fmla="*/ 9668423 w 12137616"/>
              <a:gd name="connsiteY1204" fmla="*/ 5107563 h 13577848"/>
              <a:gd name="connsiteX1205" fmla="*/ 9663950 w 12137616"/>
              <a:gd name="connsiteY1205" fmla="*/ 5105569 h 13577848"/>
              <a:gd name="connsiteX1206" fmla="*/ 9599029 w 12137616"/>
              <a:gd name="connsiteY1206" fmla="*/ 5041732 h 13577848"/>
              <a:gd name="connsiteX1207" fmla="*/ 9643426 w 12137616"/>
              <a:gd name="connsiteY1207" fmla="*/ 5060291 h 13577848"/>
              <a:gd name="connsiteX1208" fmla="*/ 9599226 w 12137616"/>
              <a:gd name="connsiteY1208" fmla="*/ 5043838 h 13577848"/>
              <a:gd name="connsiteX1209" fmla="*/ 9599029 w 12137616"/>
              <a:gd name="connsiteY1209" fmla="*/ 5041732 h 13577848"/>
              <a:gd name="connsiteX1210" fmla="*/ 2948438 w 12137616"/>
              <a:gd name="connsiteY1210" fmla="*/ 5027576 h 13577848"/>
              <a:gd name="connsiteX1211" fmla="*/ 2942632 w 12137616"/>
              <a:gd name="connsiteY1211" fmla="*/ 5036397 h 13577848"/>
              <a:gd name="connsiteX1212" fmla="*/ 2942632 w 12137616"/>
              <a:gd name="connsiteY1212" fmla="*/ 5036397 h 13577848"/>
              <a:gd name="connsiteX1213" fmla="*/ 9580180 w 12137616"/>
              <a:gd name="connsiteY1213" fmla="*/ 4938717 h 13577848"/>
              <a:gd name="connsiteX1214" fmla="*/ 9578199 w 12137616"/>
              <a:gd name="connsiteY1214" fmla="*/ 4939388 h 13577848"/>
              <a:gd name="connsiteX1215" fmla="*/ 9634522 w 12137616"/>
              <a:gd name="connsiteY1215" fmla="*/ 4963822 h 13577848"/>
              <a:gd name="connsiteX1216" fmla="*/ 9580180 w 12137616"/>
              <a:gd name="connsiteY1216" fmla="*/ 4938717 h 13577848"/>
              <a:gd name="connsiteX1217" fmla="*/ 9464530 w 12137616"/>
              <a:gd name="connsiteY1217" fmla="*/ 4839276 h 13577848"/>
              <a:gd name="connsiteX1218" fmla="*/ 9521821 w 12137616"/>
              <a:gd name="connsiteY1218" fmla="*/ 4862240 h 13577848"/>
              <a:gd name="connsiteX1219" fmla="*/ 9464530 w 12137616"/>
              <a:gd name="connsiteY1219" fmla="*/ 4839276 h 13577848"/>
              <a:gd name="connsiteX1220" fmla="*/ 9408663 w 12137616"/>
              <a:gd name="connsiteY1220" fmla="*/ 4787750 h 13577848"/>
              <a:gd name="connsiteX1221" fmla="*/ 9438718 w 12137616"/>
              <a:gd name="connsiteY1221" fmla="*/ 4794892 h 13577848"/>
              <a:gd name="connsiteX1222" fmla="*/ 9282870 w 12137616"/>
              <a:gd name="connsiteY1222" fmla="*/ 4679657 h 13577848"/>
              <a:gd name="connsiteX1223" fmla="*/ 9282870 w 12137616"/>
              <a:gd name="connsiteY1223" fmla="*/ 4679657 h 13577848"/>
              <a:gd name="connsiteX1224" fmla="*/ 8754909 w 12137616"/>
              <a:gd name="connsiteY1224" fmla="*/ 4254145 h 13577848"/>
              <a:gd name="connsiteX1225" fmla="*/ 8785931 w 12137616"/>
              <a:gd name="connsiteY1225" fmla="*/ 4259816 h 13577848"/>
              <a:gd name="connsiteX1226" fmla="*/ 8638806 w 12137616"/>
              <a:gd name="connsiteY1226" fmla="*/ 4159337 h 13577848"/>
              <a:gd name="connsiteX1227" fmla="*/ 8636401 w 12137616"/>
              <a:gd name="connsiteY1227" fmla="*/ 4161383 h 13577848"/>
              <a:gd name="connsiteX1228" fmla="*/ 8674794 w 12137616"/>
              <a:gd name="connsiteY1228" fmla="*/ 4186656 h 13577848"/>
              <a:gd name="connsiteX1229" fmla="*/ 8638806 w 12137616"/>
              <a:gd name="connsiteY1229" fmla="*/ 4159337 h 13577848"/>
              <a:gd name="connsiteX1230" fmla="*/ 8331057 w 12137616"/>
              <a:gd name="connsiteY1230" fmla="*/ 3911093 h 13577848"/>
              <a:gd name="connsiteX1231" fmla="*/ 8415381 w 12137616"/>
              <a:gd name="connsiteY1231" fmla="*/ 3977961 h 13577848"/>
              <a:gd name="connsiteX1232" fmla="*/ 8534856 w 12137616"/>
              <a:gd name="connsiteY1232" fmla="*/ 4069252 h 13577848"/>
              <a:gd name="connsiteX1233" fmla="*/ 8534856 w 12137616"/>
              <a:gd name="connsiteY1233" fmla="*/ 4069252 h 13577848"/>
              <a:gd name="connsiteX1234" fmla="*/ 8331057 w 12137616"/>
              <a:gd name="connsiteY1234" fmla="*/ 3911093 h 13577848"/>
              <a:gd name="connsiteX1235" fmla="*/ 8196893 w 12137616"/>
              <a:gd name="connsiteY1235" fmla="*/ 3821491 h 13577848"/>
              <a:gd name="connsiteX1236" fmla="*/ 8314804 w 12137616"/>
              <a:gd name="connsiteY1236" fmla="*/ 3884360 h 13577848"/>
              <a:gd name="connsiteX1237" fmla="*/ 8196893 w 12137616"/>
              <a:gd name="connsiteY1237" fmla="*/ 3821491 h 13577848"/>
              <a:gd name="connsiteX1238" fmla="*/ 9154865 w 12137616"/>
              <a:gd name="connsiteY1238" fmla="*/ 3210988 h 13577848"/>
              <a:gd name="connsiteX1239" fmla="*/ 9412312 w 12137616"/>
              <a:gd name="connsiteY1239" fmla="*/ 3471068 h 13577848"/>
              <a:gd name="connsiteX1240" fmla="*/ 9757646 w 12137616"/>
              <a:gd name="connsiteY1240" fmla="*/ 3738431 h 13577848"/>
              <a:gd name="connsiteX1241" fmla="*/ 10482380 w 12137616"/>
              <a:gd name="connsiteY1241" fmla="*/ 4331404 h 13577848"/>
              <a:gd name="connsiteX1242" fmla="*/ 11629560 w 12137616"/>
              <a:gd name="connsiteY1242" fmla="*/ 5558575 h 13577848"/>
              <a:gd name="connsiteX1243" fmla="*/ 11700539 w 12137616"/>
              <a:gd name="connsiteY1243" fmla="*/ 5617942 h 13577848"/>
              <a:gd name="connsiteX1244" fmla="*/ 11433646 w 12137616"/>
              <a:gd name="connsiteY1244" fmla="*/ 5284214 h 13577848"/>
              <a:gd name="connsiteX1245" fmla="*/ 10482380 w 12137616"/>
              <a:gd name="connsiteY1245" fmla="*/ 4331404 h 13577848"/>
              <a:gd name="connsiteX1246" fmla="*/ 9481216 w 12137616"/>
              <a:gd name="connsiteY1246" fmla="*/ 3476390 h 13577848"/>
              <a:gd name="connsiteX1247" fmla="*/ 9154865 w 12137616"/>
              <a:gd name="connsiteY1247" fmla="*/ 3210988 h 13577848"/>
              <a:gd name="connsiteX1248" fmla="*/ 9918827 w 12137616"/>
              <a:gd name="connsiteY1248" fmla="*/ 3171295 h 13577848"/>
              <a:gd name="connsiteX1249" fmla="*/ 9932823 w 12137616"/>
              <a:gd name="connsiteY1249" fmla="*/ 3173133 h 13577848"/>
              <a:gd name="connsiteX1250" fmla="*/ 9913924 w 12137616"/>
              <a:gd name="connsiteY1250" fmla="*/ 3175443 h 13577848"/>
              <a:gd name="connsiteX1251" fmla="*/ 9918827 w 12137616"/>
              <a:gd name="connsiteY1251" fmla="*/ 3171295 h 13577848"/>
              <a:gd name="connsiteX1252" fmla="*/ 9814546 w 12137616"/>
              <a:gd name="connsiteY1252" fmla="*/ 3166917 h 13577848"/>
              <a:gd name="connsiteX1253" fmla="*/ 9828057 w 12137616"/>
              <a:gd name="connsiteY1253" fmla="*/ 3169490 h 13577848"/>
              <a:gd name="connsiteX1254" fmla="*/ 9810127 w 12137616"/>
              <a:gd name="connsiteY1254" fmla="*/ 3170330 h 13577848"/>
              <a:gd name="connsiteX1255" fmla="*/ 9814546 w 12137616"/>
              <a:gd name="connsiteY1255" fmla="*/ 3166917 h 13577848"/>
              <a:gd name="connsiteX1256" fmla="*/ 9888537 w 12137616"/>
              <a:gd name="connsiteY1256" fmla="*/ 3164855 h 13577848"/>
              <a:gd name="connsiteX1257" fmla="*/ 9913924 w 12137616"/>
              <a:gd name="connsiteY1257" fmla="*/ 3175443 h 13577848"/>
              <a:gd name="connsiteX1258" fmla="*/ 9828057 w 12137616"/>
              <a:gd name="connsiteY1258" fmla="*/ 3169490 h 13577848"/>
              <a:gd name="connsiteX1259" fmla="*/ 9888537 w 12137616"/>
              <a:gd name="connsiteY1259" fmla="*/ 3164855 h 13577848"/>
              <a:gd name="connsiteX1260" fmla="*/ 8038305 w 12137616"/>
              <a:gd name="connsiteY1260" fmla="*/ 3158039 h 13577848"/>
              <a:gd name="connsiteX1261" fmla="*/ 8035236 w 12137616"/>
              <a:gd name="connsiteY1261" fmla="*/ 3165107 h 13577848"/>
              <a:gd name="connsiteX1262" fmla="*/ 8079436 w 12137616"/>
              <a:gd name="connsiteY1262" fmla="*/ 3181559 h 13577848"/>
              <a:gd name="connsiteX1263" fmla="*/ 8038305 w 12137616"/>
              <a:gd name="connsiteY1263" fmla="*/ 3158039 h 13577848"/>
              <a:gd name="connsiteX1264" fmla="*/ 8010988 w 12137616"/>
              <a:gd name="connsiteY1264" fmla="*/ 3149145 h 13577848"/>
              <a:gd name="connsiteX1265" fmla="*/ 8010988 w 12137616"/>
              <a:gd name="connsiteY1265" fmla="*/ 3149145 h 13577848"/>
              <a:gd name="connsiteX1266" fmla="*/ 8330604 w 12137616"/>
              <a:gd name="connsiteY1266" fmla="*/ 3131030 h 13577848"/>
              <a:gd name="connsiteX1267" fmla="*/ 8324772 w 12137616"/>
              <a:gd name="connsiteY1267" fmla="*/ 3134451 h 13577848"/>
              <a:gd name="connsiteX1268" fmla="*/ 8632682 w 12137616"/>
              <a:gd name="connsiteY1268" fmla="*/ 3375071 h 13577848"/>
              <a:gd name="connsiteX1269" fmla="*/ 10057731 w 12137616"/>
              <a:gd name="connsiteY1269" fmla="*/ 4536513 h 13577848"/>
              <a:gd name="connsiteX1270" fmla="*/ 10555692 w 12137616"/>
              <a:gd name="connsiteY1270" fmla="*/ 5007598 h 13577848"/>
              <a:gd name="connsiteX1271" fmla="*/ 10581450 w 12137616"/>
              <a:gd name="connsiteY1271" fmla="*/ 4999268 h 13577848"/>
              <a:gd name="connsiteX1272" fmla="*/ 10859359 w 12137616"/>
              <a:gd name="connsiteY1272" fmla="*/ 5285461 h 13577848"/>
              <a:gd name="connsiteX1273" fmla="*/ 11130493 w 12137616"/>
              <a:gd name="connsiteY1273" fmla="*/ 5581945 h 13577848"/>
              <a:gd name="connsiteX1274" fmla="*/ 11130493 w 12137616"/>
              <a:gd name="connsiteY1274" fmla="*/ 5581945 h 13577848"/>
              <a:gd name="connsiteX1275" fmla="*/ 8500571 w 12137616"/>
              <a:gd name="connsiteY1275" fmla="*/ 3250176 h 13577848"/>
              <a:gd name="connsiteX1276" fmla="*/ 8330604 w 12137616"/>
              <a:gd name="connsiteY1276" fmla="*/ 3131030 h 13577848"/>
              <a:gd name="connsiteX1277" fmla="*/ 8189168 w 12137616"/>
              <a:gd name="connsiteY1277" fmla="*/ 3102309 h 13577848"/>
              <a:gd name="connsiteX1278" fmla="*/ 8152071 w 12137616"/>
              <a:gd name="connsiteY1278" fmla="*/ 3124016 h 13577848"/>
              <a:gd name="connsiteX1279" fmla="*/ 8527971 w 12137616"/>
              <a:gd name="connsiteY1279" fmla="*/ 3424143 h 13577848"/>
              <a:gd name="connsiteX1280" fmla="*/ 9482349 w 12137616"/>
              <a:gd name="connsiteY1280" fmla="*/ 4183035 h 13577848"/>
              <a:gd name="connsiteX1281" fmla="*/ 10346107 w 12137616"/>
              <a:gd name="connsiteY1281" fmla="*/ 4947598 h 13577848"/>
              <a:gd name="connsiteX1282" fmla="*/ 11198361 w 12137616"/>
              <a:gd name="connsiteY1282" fmla="*/ 5835230 h 13577848"/>
              <a:gd name="connsiteX1283" fmla="*/ 11198361 w 12137616"/>
              <a:gd name="connsiteY1283" fmla="*/ 5835230 h 13577848"/>
              <a:gd name="connsiteX1284" fmla="*/ 11195829 w 12137616"/>
              <a:gd name="connsiteY1284" fmla="*/ 5808277 h 13577848"/>
              <a:gd name="connsiteX1285" fmla="*/ 11470062 w 12137616"/>
              <a:gd name="connsiteY1285" fmla="*/ 6210051 h 13577848"/>
              <a:gd name="connsiteX1286" fmla="*/ 11470062 w 12137616"/>
              <a:gd name="connsiteY1286" fmla="*/ 6210051 h 13577848"/>
              <a:gd name="connsiteX1287" fmla="*/ 10722007 w 12137616"/>
              <a:gd name="connsiteY1287" fmla="*/ 5247725 h 13577848"/>
              <a:gd name="connsiteX1288" fmla="*/ 8375344 w 12137616"/>
              <a:gd name="connsiteY1288" fmla="*/ 3220420 h 13577848"/>
              <a:gd name="connsiteX1289" fmla="*/ 8189168 w 12137616"/>
              <a:gd name="connsiteY1289" fmla="*/ 3102309 h 13577848"/>
              <a:gd name="connsiteX1290" fmla="*/ 7449969 w 12137616"/>
              <a:gd name="connsiteY1290" fmla="*/ 3015839 h 13577848"/>
              <a:gd name="connsiteX1291" fmla="*/ 7601574 w 12137616"/>
              <a:gd name="connsiteY1291" fmla="*/ 3168317 h 13577848"/>
              <a:gd name="connsiteX1292" fmla="*/ 8889619 w 12137616"/>
              <a:gd name="connsiteY1292" fmla="*/ 4159499 h 13577848"/>
              <a:gd name="connsiteX1293" fmla="*/ 10083003 w 12137616"/>
              <a:gd name="connsiteY1293" fmla="*/ 5153691 h 13577848"/>
              <a:gd name="connsiteX1294" fmla="*/ 10448854 w 12137616"/>
              <a:gd name="connsiteY1294" fmla="*/ 5499881 h 13577848"/>
              <a:gd name="connsiteX1295" fmla="*/ 10828363 w 12137616"/>
              <a:gd name="connsiteY1295" fmla="*/ 5930920 h 13577848"/>
              <a:gd name="connsiteX1296" fmla="*/ 10788948 w 12137616"/>
              <a:gd name="connsiteY1296" fmla="*/ 5854402 h 13577848"/>
              <a:gd name="connsiteX1297" fmla="*/ 10448854 w 12137616"/>
              <a:gd name="connsiteY1297" fmla="*/ 5499881 h 13577848"/>
              <a:gd name="connsiteX1298" fmla="*/ 7807884 w 12137616"/>
              <a:gd name="connsiteY1298" fmla="*/ 3264090 h 13577848"/>
              <a:gd name="connsiteX1299" fmla="*/ 7449969 w 12137616"/>
              <a:gd name="connsiteY1299" fmla="*/ 3015839 h 13577848"/>
              <a:gd name="connsiteX1300" fmla="*/ 7040781 w 12137616"/>
              <a:gd name="connsiteY1300" fmla="*/ 2957260 h 13577848"/>
              <a:gd name="connsiteX1301" fmla="*/ 7154626 w 12137616"/>
              <a:gd name="connsiteY1301" fmla="*/ 3055315 h 13577848"/>
              <a:gd name="connsiteX1302" fmla="*/ 7512085 w 12137616"/>
              <a:gd name="connsiteY1302" fmla="*/ 3330659 h 13577848"/>
              <a:gd name="connsiteX1303" fmla="*/ 8057923 w 12137616"/>
              <a:gd name="connsiteY1303" fmla="*/ 3702617 h 13577848"/>
              <a:gd name="connsiteX1304" fmla="*/ 8132687 w 12137616"/>
              <a:gd name="connsiteY1304" fmla="*/ 3751833 h 13577848"/>
              <a:gd name="connsiteX1305" fmla="*/ 8057923 w 12137616"/>
              <a:gd name="connsiteY1305" fmla="*/ 3702617 h 13577848"/>
              <a:gd name="connsiteX1306" fmla="*/ 7285715 w 12137616"/>
              <a:gd name="connsiteY1306" fmla="*/ 3128965 h 13577848"/>
              <a:gd name="connsiteX1307" fmla="*/ 7079351 w 12137616"/>
              <a:gd name="connsiteY1307" fmla="*/ 2980477 h 13577848"/>
              <a:gd name="connsiteX1308" fmla="*/ 7040781 w 12137616"/>
              <a:gd name="connsiteY1308" fmla="*/ 2957260 h 13577848"/>
              <a:gd name="connsiteX1309" fmla="*/ 6922586 w 12137616"/>
              <a:gd name="connsiteY1309" fmla="*/ 2930158 h 13577848"/>
              <a:gd name="connsiteX1310" fmla="*/ 6974585 w 12137616"/>
              <a:gd name="connsiteY1310" fmla="*/ 2976834 h 13577848"/>
              <a:gd name="connsiteX1311" fmla="*/ 7457325 w 12137616"/>
              <a:gd name="connsiteY1311" fmla="*/ 3334648 h 13577848"/>
              <a:gd name="connsiteX1312" fmla="*/ 9687680 w 12137616"/>
              <a:gd name="connsiteY1312" fmla="*/ 5129458 h 13577848"/>
              <a:gd name="connsiteX1313" fmla="*/ 9736176 w 12137616"/>
              <a:gd name="connsiteY1313" fmla="*/ 5161382 h 13577848"/>
              <a:gd name="connsiteX1314" fmla="*/ 9780886 w 12137616"/>
              <a:gd name="connsiteY1314" fmla="*/ 5203457 h 13577848"/>
              <a:gd name="connsiteX1315" fmla="*/ 9780886 w 12137616"/>
              <a:gd name="connsiteY1315" fmla="*/ 5203457 h 13577848"/>
              <a:gd name="connsiteX1316" fmla="*/ 10335225 w 12137616"/>
              <a:gd name="connsiteY1316" fmla="*/ 5751692 h 13577848"/>
              <a:gd name="connsiteX1317" fmla="*/ 10412011 w 12137616"/>
              <a:gd name="connsiteY1317" fmla="*/ 5802238 h 13577848"/>
              <a:gd name="connsiteX1318" fmla="*/ 10239944 w 12137616"/>
              <a:gd name="connsiteY1318" fmla="*/ 5623648 h 13577848"/>
              <a:gd name="connsiteX1319" fmla="*/ 7136239 w 12137616"/>
              <a:gd name="connsiteY1319" fmla="*/ 3083247 h 13577848"/>
              <a:gd name="connsiteX1320" fmla="*/ 6922586 w 12137616"/>
              <a:gd name="connsiteY1320" fmla="*/ 2930158 h 13577848"/>
              <a:gd name="connsiteX1321" fmla="*/ 6399346 w 12137616"/>
              <a:gd name="connsiteY1321" fmla="*/ 2895241 h 13577848"/>
              <a:gd name="connsiteX1322" fmla="*/ 6517186 w 12137616"/>
              <a:gd name="connsiteY1322" fmla="*/ 2989704 h 13577848"/>
              <a:gd name="connsiteX1323" fmla="*/ 9788808 w 12137616"/>
              <a:gd name="connsiteY1323" fmla="*/ 5600604 h 13577848"/>
              <a:gd name="connsiteX1324" fmla="*/ 10504167 w 12137616"/>
              <a:gd name="connsiteY1324" fmla="*/ 6423408 h 13577848"/>
              <a:gd name="connsiteX1325" fmla="*/ 10661633 w 12137616"/>
              <a:gd name="connsiteY1325" fmla="*/ 6619780 h 13577848"/>
              <a:gd name="connsiteX1326" fmla="*/ 10504167 w 12137616"/>
              <a:gd name="connsiteY1326" fmla="*/ 6423408 h 13577848"/>
              <a:gd name="connsiteX1327" fmla="*/ 9788808 w 12137616"/>
              <a:gd name="connsiteY1327" fmla="*/ 5600604 h 13577848"/>
              <a:gd name="connsiteX1328" fmla="*/ 9033911 w 12137616"/>
              <a:gd name="connsiteY1328" fmla="*/ 4895061 h 13577848"/>
              <a:gd name="connsiteX1329" fmla="*/ 6854639 w 12137616"/>
              <a:gd name="connsiteY1329" fmla="*/ 3211842 h 13577848"/>
              <a:gd name="connsiteX1330" fmla="*/ 6455002 w 12137616"/>
              <a:gd name="connsiteY1330" fmla="*/ 2921376 h 13577848"/>
              <a:gd name="connsiteX1331" fmla="*/ 6399346 w 12137616"/>
              <a:gd name="connsiteY1331" fmla="*/ 2895241 h 13577848"/>
              <a:gd name="connsiteX1332" fmla="*/ 6593764 w 12137616"/>
              <a:gd name="connsiteY1332" fmla="*/ 2848625 h 13577848"/>
              <a:gd name="connsiteX1333" fmla="*/ 6551375 w 12137616"/>
              <a:gd name="connsiteY1333" fmla="*/ 2854172 h 13577848"/>
              <a:gd name="connsiteX1334" fmla="*/ 6601435 w 12137616"/>
              <a:gd name="connsiteY1334" fmla="*/ 2914519 h 13577848"/>
              <a:gd name="connsiteX1335" fmla="*/ 7027852 w 12137616"/>
              <a:gd name="connsiteY1335" fmla="*/ 3247900 h 13577848"/>
              <a:gd name="connsiteX1336" fmla="*/ 9183387 w 12137616"/>
              <a:gd name="connsiteY1336" fmla="*/ 4940779 h 13577848"/>
              <a:gd name="connsiteX1337" fmla="*/ 9484521 w 12137616"/>
              <a:gd name="connsiteY1337" fmla="*/ 5191689 h 13577848"/>
              <a:gd name="connsiteX1338" fmla="*/ 9559743 w 12137616"/>
              <a:gd name="connsiteY1338" fmla="*/ 5213813 h 13577848"/>
              <a:gd name="connsiteX1339" fmla="*/ 9717155 w 12137616"/>
              <a:gd name="connsiteY1339" fmla="*/ 5357470 h 13577848"/>
              <a:gd name="connsiteX1340" fmla="*/ 9893465 w 12137616"/>
              <a:gd name="connsiteY1340" fmla="*/ 5498818 h 13577848"/>
              <a:gd name="connsiteX1341" fmla="*/ 10462514 w 12137616"/>
              <a:gd name="connsiteY1341" fmla="*/ 6134700 h 13577848"/>
              <a:gd name="connsiteX1342" fmla="*/ 10823178 w 12137616"/>
              <a:gd name="connsiteY1342" fmla="*/ 6620764 h 13577848"/>
              <a:gd name="connsiteX1343" fmla="*/ 10918971 w 12137616"/>
              <a:gd name="connsiteY1343" fmla="*/ 6774430 h 13577848"/>
              <a:gd name="connsiteX1344" fmla="*/ 10638367 w 12137616"/>
              <a:gd name="connsiteY1344" fmla="*/ 6303139 h 13577848"/>
              <a:gd name="connsiteX1345" fmla="*/ 9527102 w 12137616"/>
              <a:gd name="connsiteY1345" fmla="*/ 5127004 h 13577848"/>
              <a:gd name="connsiteX1346" fmla="*/ 9268146 w 12137616"/>
              <a:gd name="connsiteY1346" fmla="*/ 4891217 h 13577848"/>
              <a:gd name="connsiteX1347" fmla="*/ 9205451 w 12137616"/>
              <a:gd name="connsiteY1347" fmla="*/ 4797266 h 13577848"/>
              <a:gd name="connsiteX1348" fmla="*/ 8608531 w 12137616"/>
              <a:gd name="connsiteY1348" fmla="*/ 4313717 h 13577848"/>
              <a:gd name="connsiteX1349" fmla="*/ 6706146 w 12137616"/>
              <a:gd name="connsiteY1349" fmla="*/ 2865447 h 13577848"/>
              <a:gd name="connsiteX1350" fmla="*/ 6688215 w 12137616"/>
              <a:gd name="connsiteY1350" fmla="*/ 2866287 h 13577848"/>
              <a:gd name="connsiteX1351" fmla="*/ 6593764 w 12137616"/>
              <a:gd name="connsiteY1351" fmla="*/ 2848625 h 13577848"/>
              <a:gd name="connsiteX1352" fmla="*/ 9966722 w 12137616"/>
              <a:gd name="connsiteY1352" fmla="*/ 2625560 h 13577848"/>
              <a:gd name="connsiteX1353" fmla="*/ 9928067 w 12137616"/>
              <a:gd name="connsiteY1353" fmla="*/ 2634783 h 13577848"/>
              <a:gd name="connsiteX1354" fmla="*/ 9910136 w 12137616"/>
              <a:gd name="connsiteY1354" fmla="*/ 2635623 h 13577848"/>
              <a:gd name="connsiteX1355" fmla="*/ 9928067 w 12137616"/>
              <a:gd name="connsiteY1355" fmla="*/ 2634783 h 13577848"/>
              <a:gd name="connsiteX1356" fmla="*/ 9966722 w 12137616"/>
              <a:gd name="connsiteY1356" fmla="*/ 2625560 h 13577848"/>
              <a:gd name="connsiteX1357" fmla="*/ 10226978 w 12137616"/>
              <a:gd name="connsiteY1357" fmla="*/ 2374297 h 13577848"/>
              <a:gd name="connsiteX1358" fmla="*/ 10257032 w 12137616"/>
              <a:gd name="connsiteY1358" fmla="*/ 2381438 h 13577848"/>
              <a:gd name="connsiteX1359" fmla="*/ 10226978 w 12137616"/>
              <a:gd name="connsiteY1359" fmla="*/ 2374297 h 13577848"/>
              <a:gd name="connsiteX1360" fmla="*/ 10200117 w 12137616"/>
              <a:gd name="connsiteY1360" fmla="*/ 2371102 h 13577848"/>
              <a:gd name="connsiteX1361" fmla="*/ 10207026 w 12137616"/>
              <a:gd name="connsiteY1361" fmla="*/ 2373806 h 13577848"/>
              <a:gd name="connsiteX1362" fmla="*/ 10188128 w 12137616"/>
              <a:gd name="connsiteY1362" fmla="*/ 2376116 h 13577848"/>
              <a:gd name="connsiteX1363" fmla="*/ 10200117 w 12137616"/>
              <a:gd name="connsiteY1363" fmla="*/ 2371102 h 13577848"/>
              <a:gd name="connsiteX1364" fmla="*/ 10219180 w 12137616"/>
              <a:gd name="connsiteY1364" fmla="*/ 2370744 h 13577848"/>
              <a:gd name="connsiteX1365" fmla="*/ 10226978 w 12137616"/>
              <a:gd name="connsiteY1365" fmla="*/ 2374297 h 13577848"/>
              <a:gd name="connsiteX1366" fmla="*/ 10207026 w 12137616"/>
              <a:gd name="connsiteY1366" fmla="*/ 2373806 h 13577848"/>
              <a:gd name="connsiteX1367" fmla="*/ 10219180 w 12137616"/>
              <a:gd name="connsiteY1367" fmla="*/ 2370744 h 13577848"/>
              <a:gd name="connsiteX1368" fmla="*/ 10654192 w 12137616"/>
              <a:gd name="connsiteY1368" fmla="*/ 2350084 h 13577848"/>
              <a:gd name="connsiteX1369" fmla="*/ 10651334 w 12137616"/>
              <a:gd name="connsiteY1369" fmla="*/ 2354425 h 13577848"/>
              <a:gd name="connsiteX1370" fmla="*/ 10654192 w 12137616"/>
              <a:gd name="connsiteY1370" fmla="*/ 2350084 h 13577848"/>
              <a:gd name="connsiteX1371" fmla="*/ 10629519 w 12137616"/>
              <a:gd name="connsiteY1371" fmla="*/ 2347966 h 13577848"/>
              <a:gd name="connsiteX1372" fmla="*/ 10651334 w 12137616"/>
              <a:gd name="connsiteY1372" fmla="*/ 2354425 h 13577848"/>
              <a:gd name="connsiteX1373" fmla="*/ 10603348 w 12137616"/>
              <a:gd name="connsiteY1373" fmla="*/ 2348123 h 13577848"/>
              <a:gd name="connsiteX1374" fmla="*/ 10629519 w 12137616"/>
              <a:gd name="connsiteY1374" fmla="*/ 2347966 h 13577848"/>
              <a:gd name="connsiteX1375" fmla="*/ 9730828 w 12137616"/>
              <a:gd name="connsiteY1375" fmla="*/ 1964392 h 13577848"/>
              <a:gd name="connsiteX1376" fmla="*/ 9723264 w 12137616"/>
              <a:gd name="connsiteY1376" fmla="*/ 1964747 h 13577848"/>
              <a:gd name="connsiteX1377" fmla="*/ 9730828 w 12137616"/>
              <a:gd name="connsiteY1377" fmla="*/ 1964392 h 13577848"/>
              <a:gd name="connsiteX1378" fmla="*/ 3719518 w 12137616"/>
              <a:gd name="connsiteY1378" fmla="*/ 1845654 h 13577848"/>
              <a:gd name="connsiteX1379" fmla="*/ 3711603 w 12137616"/>
              <a:gd name="connsiteY1379" fmla="*/ 1848741 h 13577848"/>
              <a:gd name="connsiteX1380" fmla="*/ 3737872 w 12137616"/>
              <a:gd name="connsiteY1380" fmla="*/ 1866033 h 13577848"/>
              <a:gd name="connsiteX1381" fmla="*/ 3719518 w 12137616"/>
              <a:gd name="connsiteY1381" fmla="*/ 1845654 h 13577848"/>
              <a:gd name="connsiteX1382" fmla="*/ 10027213 w 12137616"/>
              <a:gd name="connsiteY1382" fmla="*/ 1831899 h 13577848"/>
              <a:gd name="connsiteX1383" fmla="*/ 10040725 w 12137616"/>
              <a:gd name="connsiteY1383" fmla="*/ 1834472 h 13577848"/>
              <a:gd name="connsiteX1384" fmla="*/ 10022795 w 12137616"/>
              <a:gd name="connsiteY1384" fmla="*/ 1835312 h 13577848"/>
              <a:gd name="connsiteX1385" fmla="*/ 10027213 w 12137616"/>
              <a:gd name="connsiteY1385" fmla="*/ 1831899 h 13577848"/>
              <a:gd name="connsiteX1386" fmla="*/ 10045076 w 12137616"/>
              <a:gd name="connsiteY1386" fmla="*/ 1827862 h 13577848"/>
              <a:gd name="connsiteX1387" fmla="*/ 10043311 w 12137616"/>
              <a:gd name="connsiteY1387" fmla="*/ 1830544 h 13577848"/>
              <a:gd name="connsiteX1388" fmla="*/ 10040725 w 12137616"/>
              <a:gd name="connsiteY1388" fmla="*/ 1834472 h 13577848"/>
              <a:gd name="connsiteX1389" fmla="*/ 10048482 w 12137616"/>
              <a:gd name="connsiteY1389" fmla="*/ 1822688 h 13577848"/>
              <a:gd name="connsiteX1390" fmla="*/ 10045076 w 12137616"/>
              <a:gd name="connsiteY1390" fmla="*/ 1827862 h 13577848"/>
              <a:gd name="connsiteX1391" fmla="*/ 10047620 w 12137616"/>
              <a:gd name="connsiteY1391" fmla="*/ 1823998 h 13577848"/>
              <a:gd name="connsiteX1392" fmla="*/ 10048482 w 12137616"/>
              <a:gd name="connsiteY1392" fmla="*/ 1822688 h 13577848"/>
              <a:gd name="connsiteX1393" fmla="*/ 10000852 w 12137616"/>
              <a:gd name="connsiteY1393" fmla="*/ 1822448 h 13577848"/>
              <a:gd name="connsiteX1394" fmla="*/ 10022795 w 12137616"/>
              <a:gd name="connsiteY1394" fmla="*/ 1835312 h 13577848"/>
              <a:gd name="connsiteX1395" fmla="*/ 9992740 w 12137616"/>
              <a:gd name="connsiteY1395" fmla="*/ 1828171 h 13577848"/>
              <a:gd name="connsiteX1396" fmla="*/ 10000852 w 12137616"/>
              <a:gd name="connsiteY1396" fmla="*/ 1822448 h 13577848"/>
              <a:gd name="connsiteX1397" fmla="*/ 9960338 w 12137616"/>
              <a:gd name="connsiteY1397" fmla="*/ 1815796 h 13577848"/>
              <a:gd name="connsiteX1398" fmla="*/ 9992740 w 12137616"/>
              <a:gd name="connsiteY1398" fmla="*/ 1828171 h 13577848"/>
              <a:gd name="connsiteX1399" fmla="*/ 9941766 w 12137616"/>
              <a:gd name="connsiteY1399" fmla="*/ 1822009 h 13577848"/>
              <a:gd name="connsiteX1400" fmla="*/ 9960338 w 12137616"/>
              <a:gd name="connsiteY1400" fmla="*/ 1815796 h 13577848"/>
              <a:gd name="connsiteX1401" fmla="*/ 9910859 w 12137616"/>
              <a:gd name="connsiteY1401" fmla="*/ 1809564 h 13577848"/>
              <a:gd name="connsiteX1402" fmla="*/ 9941766 w 12137616"/>
              <a:gd name="connsiteY1402" fmla="*/ 1822009 h 13577848"/>
              <a:gd name="connsiteX1403" fmla="*/ 9893781 w 12137616"/>
              <a:gd name="connsiteY1403" fmla="*/ 1815707 h 13577848"/>
              <a:gd name="connsiteX1404" fmla="*/ 9910859 w 12137616"/>
              <a:gd name="connsiteY1404" fmla="*/ 1809564 h 13577848"/>
              <a:gd name="connsiteX1405" fmla="*/ 10044323 w 12137616"/>
              <a:gd name="connsiteY1405" fmla="*/ 1791471 h 13577848"/>
              <a:gd name="connsiteX1406" fmla="*/ 10046988 w 12137616"/>
              <a:gd name="connsiteY1406" fmla="*/ 1798559 h 13577848"/>
              <a:gd name="connsiteX1407" fmla="*/ 10044323 w 12137616"/>
              <a:gd name="connsiteY1407" fmla="*/ 1791471 h 13577848"/>
              <a:gd name="connsiteX1408" fmla="*/ 10015960 w 12137616"/>
              <a:gd name="connsiteY1408" fmla="*/ 1786298 h 13577848"/>
              <a:gd name="connsiteX1409" fmla="*/ 10046988 w 12137616"/>
              <a:gd name="connsiteY1409" fmla="*/ 1798559 h 13577848"/>
              <a:gd name="connsiteX1410" fmla="*/ 9998035 w 12137616"/>
              <a:gd name="connsiteY1410" fmla="*/ 1793727 h 13577848"/>
              <a:gd name="connsiteX1411" fmla="*/ 10015960 w 12137616"/>
              <a:gd name="connsiteY1411" fmla="*/ 1786298 h 13577848"/>
              <a:gd name="connsiteX1412" fmla="*/ 9965359 w 12137616"/>
              <a:gd name="connsiteY1412" fmla="*/ 1780119 h 13577848"/>
              <a:gd name="connsiteX1413" fmla="*/ 9998035 w 12137616"/>
              <a:gd name="connsiteY1413" fmla="*/ 1793727 h 13577848"/>
              <a:gd name="connsiteX1414" fmla="*/ 9948030 w 12137616"/>
              <a:gd name="connsiteY1414" fmla="*/ 1786095 h 13577848"/>
              <a:gd name="connsiteX1415" fmla="*/ 9965359 w 12137616"/>
              <a:gd name="connsiteY1415" fmla="*/ 1780119 h 13577848"/>
              <a:gd name="connsiteX1416" fmla="*/ 9917000 w 12137616"/>
              <a:gd name="connsiteY1416" fmla="*/ 1773835 h 13577848"/>
              <a:gd name="connsiteX1417" fmla="*/ 9948030 w 12137616"/>
              <a:gd name="connsiteY1417" fmla="*/ 1786095 h 13577848"/>
              <a:gd name="connsiteX1418" fmla="*/ 9899077 w 12137616"/>
              <a:gd name="connsiteY1418" fmla="*/ 1781264 h 13577848"/>
              <a:gd name="connsiteX1419" fmla="*/ 9917000 w 12137616"/>
              <a:gd name="connsiteY1419" fmla="*/ 1773835 h 13577848"/>
              <a:gd name="connsiteX1420" fmla="*/ 9870656 w 12137616"/>
              <a:gd name="connsiteY1420" fmla="*/ 1725581 h 13577848"/>
              <a:gd name="connsiteX1421" fmla="*/ 9855334 w 12137616"/>
              <a:gd name="connsiteY1421" fmla="*/ 1737719 h 13577848"/>
              <a:gd name="connsiteX1422" fmla="*/ 9870656 w 12137616"/>
              <a:gd name="connsiteY1422" fmla="*/ 1725581 h 13577848"/>
              <a:gd name="connsiteX1423" fmla="*/ 3851905 w 12137616"/>
              <a:gd name="connsiteY1423" fmla="*/ 1679811 h 13577848"/>
              <a:gd name="connsiteX1424" fmla="*/ 3857873 w 12137616"/>
              <a:gd name="connsiteY1424" fmla="*/ 1683739 h 13577848"/>
              <a:gd name="connsiteX1425" fmla="*/ 3851905 w 12137616"/>
              <a:gd name="connsiteY1425" fmla="*/ 1679811 h 13577848"/>
              <a:gd name="connsiteX1426" fmla="*/ 8286822 w 12137616"/>
              <a:gd name="connsiteY1426" fmla="*/ 1581776 h 13577848"/>
              <a:gd name="connsiteX1427" fmla="*/ 8281016 w 12137616"/>
              <a:gd name="connsiteY1427" fmla="*/ 1590597 h 13577848"/>
              <a:gd name="connsiteX1428" fmla="*/ 8286822 w 12137616"/>
              <a:gd name="connsiteY1428" fmla="*/ 1581776 h 13577848"/>
              <a:gd name="connsiteX1429" fmla="*/ 8035566 w 12137616"/>
              <a:gd name="connsiteY1429" fmla="*/ 1554281 h 13577848"/>
              <a:gd name="connsiteX1430" fmla="*/ 8032367 w 12137616"/>
              <a:gd name="connsiteY1430" fmla="*/ 1559141 h 13577848"/>
              <a:gd name="connsiteX1431" fmla="*/ 8031550 w 12137616"/>
              <a:gd name="connsiteY1431" fmla="*/ 1560381 h 13577848"/>
              <a:gd name="connsiteX1432" fmla="*/ 8038899 w 12137616"/>
              <a:gd name="connsiteY1432" fmla="*/ 1549217 h 13577848"/>
              <a:gd name="connsiteX1433" fmla="*/ 8035566 w 12137616"/>
              <a:gd name="connsiteY1433" fmla="*/ 1554281 h 13577848"/>
              <a:gd name="connsiteX1434" fmla="*/ 8036449 w 12137616"/>
              <a:gd name="connsiteY1434" fmla="*/ 1552939 h 13577848"/>
              <a:gd name="connsiteX1435" fmla="*/ 8038899 w 12137616"/>
              <a:gd name="connsiteY1435" fmla="*/ 1549217 h 13577848"/>
              <a:gd name="connsiteX1436" fmla="*/ 8059381 w 12137616"/>
              <a:gd name="connsiteY1436" fmla="*/ 1545053 h 13577848"/>
              <a:gd name="connsiteX1437" fmla="*/ 8071942 w 12137616"/>
              <a:gd name="connsiteY1437" fmla="*/ 1556219 h 13577848"/>
              <a:gd name="connsiteX1438" fmla="*/ 8038899 w 12137616"/>
              <a:gd name="connsiteY1438" fmla="*/ 1549217 h 13577848"/>
              <a:gd name="connsiteX1439" fmla="*/ 8059381 w 12137616"/>
              <a:gd name="connsiteY1439" fmla="*/ 1545053 h 13577848"/>
              <a:gd name="connsiteX1440" fmla="*/ 10844569 w 12137616"/>
              <a:gd name="connsiteY1440" fmla="*/ 1541703 h 13577848"/>
              <a:gd name="connsiteX1441" fmla="*/ 10839670 w 12137616"/>
              <a:gd name="connsiteY1441" fmla="*/ 1549145 h 13577848"/>
              <a:gd name="connsiteX1442" fmla="*/ 10844569 w 12137616"/>
              <a:gd name="connsiteY1442" fmla="*/ 1541703 h 13577848"/>
              <a:gd name="connsiteX1443" fmla="*/ 7507001 w 12137616"/>
              <a:gd name="connsiteY1443" fmla="*/ 1457470 h 13577848"/>
              <a:gd name="connsiteX1444" fmla="*/ 7581902 w 12137616"/>
              <a:gd name="connsiteY1444" fmla="*/ 1482280 h 13577848"/>
              <a:gd name="connsiteX1445" fmla="*/ 7958382 w 12137616"/>
              <a:gd name="connsiteY1445" fmla="*/ 1561537 h 13577848"/>
              <a:gd name="connsiteX1446" fmla="*/ 8071942 w 12137616"/>
              <a:gd name="connsiteY1446" fmla="*/ 1556219 h 13577848"/>
              <a:gd name="connsiteX1447" fmla="*/ 7970452 w 12137616"/>
              <a:gd name="connsiteY1447" fmla="*/ 1516803 h 13577848"/>
              <a:gd name="connsiteX1448" fmla="*/ 7623570 w 12137616"/>
              <a:gd name="connsiteY1448" fmla="*/ 1471780 h 13577848"/>
              <a:gd name="connsiteX1449" fmla="*/ 7507001 w 12137616"/>
              <a:gd name="connsiteY1449" fmla="*/ 1457470 h 13577848"/>
              <a:gd name="connsiteX1450" fmla="*/ 10564913 w 12137616"/>
              <a:gd name="connsiteY1450" fmla="*/ 1420957 h 13577848"/>
              <a:gd name="connsiteX1451" fmla="*/ 10564913 w 12137616"/>
              <a:gd name="connsiteY1451" fmla="*/ 1420957 h 13577848"/>
              <a:gd name="connsiteX1452" fmla="*/ 4714787 w 12137616"/>
              <a:gd name="connsiteY1452" fmla="*/ 974247 h 13577848"/>
              <a:gd name="connsiteX1453" fmla="*/ 4753661 w 12137616"/>
              <a:gd name="connsiteY1453" fmla="*/ 1004908 h 13577848"/>
              <a:gd name="connsiteX1454" fmla="*/ 4711080 w 12137616"/>
              <a:gd name="connsiteY1454" fmla="*/ 1069593 h 13577848"/>
              <a:gd name="connsiteX1455" fmla="*/ 4714787 w 12137616"/>
              <a:gd name="connsiteY1455" fmla="*/ 974247 h 13577848"/>
              <a:gd name="connsiteX1456" fmla="*/ 4902169 w 12137616"/>
              <a:gd name="connsiteY1456" fmla="*/ 884972 h 13577848"/>
              <a:gd name="connsiteX1457" fmla="*/ 4899984 w 12137616"/>
              <a:gd name="connsiteY1457" fmla="*/ 892621 h 13577848"/>
              <a:gd name="connsiteX1458" fmla="*/ 4942164 w 12137616"/>
              <a:gd name="connsiteY1458" fmla="*/ 907743 h 13577848"/>
              <a:gd name="connsiteX1459" fmla="*/ 4902169 w 12137616"/>
              <a:gd name="connsiteY1459" fmla="*/ 884972 h 13577848"/>
              <a:gd name="connsiteX1460" fmla="*/ 10087866 w 12137616"/>
              <a:gd name="connsiteY1460" fmla="*/ 854165 h 13577848"/>
              <a:gd name="connsiteX1461" fmla="*/ 10090123 w 12137616"/>
              <a:gd name="connsiteY1461" fmla="*/ 861873 h 13577848"/>
              <a:gd name="connsiteX1462" fmla="*/ 10087866 w 12137616"/>
              <a:gd name="connsiteY1462" fmla="*/ 854165 h 13577848"/>
              <a:gd name="connsiteX1463" fmla="*/ 10032892 w 12137616"/>
              <a:gd name="connsiteY1463" fmla="*/ 838818 h 13577848"/>
              <a:gd name="connsiteX1464" fmla="*/ 10027993 w 12137616"/>
              <a:gd name="connsiteY1464" fmla="*/ 846260 h 13577848"/>
              <a:gd name="connsiteX1465" fmla="*/ 10032892 w 12137616"/>
              <a:gd name="connsiteY1465" fmla="*/ 838818 h 13577848"/>
              <a:gd name="connsiteX1466" fmla="*/ 9953739 w 12137616"/>
              <a:gd name="connsiteY1466" fmla="*/ 822666 h 13577848"/>
              <a:gd name="connsiteX1467" fmla="*/ 9946965 w 12137616"/>
              <a:gd name="connsiteY1467" fmla="*/ 832957 h 13577848"/>
              <a:gd name="connsiteX1468" fmla="*/ 9953739 w 12137616"/>
              <a:gd name="connsiteY1468" fmla="*/ 822666 h 13577848"/>
              <a:gd name="connsiteX1469" fmla="*/ 9922717 w 12137616"/>
              <a:gd name="connsiteY1469" fmla="*/ 816995 h 13577848"/>
              <a:gd name="connsiteX1470" fmla="*/ 9946965 w 12137616"/>
              <a:gd name="connsiteY1470" fmla="*/ 832957 h 13577848"/>
              <a:gd name="connsiteX1471" fmla="*/ 9916911 w 12137616"/>
              <a:gd name="connsiteY1471" fmla="*/ 825816 h 13577848"/>
              <a:gd name="connsiteX1472" fmla="*/ 9922717 w 12137616"/>
              <a:gd name="connsiteY1472" fmla="*/ 816995 h 13577848"/>
              <a:gd name="connsiteX1473" fmla="*/ 9907753 w 12137616"/>
              <a:gd name="connsiteY1473" fmla="*/ 816627 h 13577848"/>
              <a:gd name="connsiteX1474" fmla="*/ 9916911 w 12137616"/>
              <a:gd name="connsiteY1474" fmla="*/ 825816 h 13577848"/>
              <a:gd name="connsiteX1475" fmla="*/ 9898980 w 12137616"/>
              <a:gd name="connsiteY1475" fmla="*/ 826655 h 13577848"/>
              <a:gd name="connsiteX1476" fmla="*/ 9907753 w 12137616"/>
              <a:gd name="connsiteY1476" fmla="*/ 816627 h 13577848"/>
              <a:gd name="connsiteX1477" fmla="*/ 9881993 w 12137616"/>
              <a:gd name="connsiteY1477" fmla="*/ 812313 h 13577848"/>
              <a:gd name="connsiteX1478" fmla="*/ 9898980 w 12137616"/>
              <a:gd name="connsiteY1478" fmla="*/ 826655 h 13577848"/>
              <a:gd name="connsiteX1479" fmla="*/ 9866905 w 12137616"/>
              <a:gd name="connsiteY1479" fmla="*/ 818184 h 13577848"/>
              <a:gd name="connsiteX1480" fmla="*/ 9881993 w 12137616"/>
              <a:gd name="connsiteY1480" fmla="*/ 812313 h 13577848"/>
              <a:gd name="connsiteX1481" fmla="*/ 9810581 w 12137616"/>
              <a:gd name="connsiteY1481" fmla="*/ 793750 h 13577848"/>
              <a:gd name="connsiteX1482" fmla="*/ 9866905 w 12137616"/>
              <a:gd name="connsiteY1482" fmla="*/ 818184 h 13577848"/>
              <a:gd name="connsiteX1483" fmla="*/ 9785877 w 12137616"/>
              <a:gd name="connsiteY1483" fmla="*/ 804881 h 13577848"/>
              <a:gd name="connsiteX1484" fmla="*/ 9810581 w 12137616"/>
              <a:gd name="connsiteY1484" fmla="*/ 793750 h 13577848"/>
              <a:gd name="connsiteX1485" fmla="*/ 9699498 w 12137616"/>
              <a:gd name="connsiteY1485" fmla="*/ 773306 h 13577848"/>
              <a:gd name="connsiteX1486" fmla="*/ 9729553 w 12137616"/>
              <a:gd name="connsiteY1486" fmla="*/ 780447 h 13577848"/>
              <a:gd name="connsiteX1487" fmla="*/ 9785877 w 12137616"/>
              <a:gd name="connsiteY1487" fmla="*/ 804881 h 13577848"/>
              <a:gd name="connsiteX1488" fmla="*/ 9675762 w 12137616"/>
              <a:gd name="connsiteY1488" fmla="*/ 782966 h 13577848"/>
              <a:gd name="connsiteX1489" fmla="*/ 9699498 w 12137616"/>
              <a:gd name="connsiteY1489" fmla="*/ 773306 h 13577848"/>
              <a:gd name="connsiteX1490" fmla="*/ 5359157 w 12137616"/>
              <a:gd name="connsiteY1490" fmla="*/ 514074 h 13577848"/>
              <a:gd name="connsiteX1491" fmla="*/ 5361130 w 12137616"/>
              <a:gd name="connsiteY1491" fmla="*/ 517677 h 13577848"/>
              <a:gd name="connsiteX1492" fmla="*/ 5392151 w 12137616"/>
              <a:gd name="connsiteY1492" fmla="*/ 523349 h 13577848"/>
              <a:gd name="connsiteX1493" fmla="*/ 5359157 w 12137616"/>
              <a:gd name="connsiteY1493" fmla="*/ 514074 h 13577848"/>
              <a:gd name="connsiteX1494" fmla="*/ 5320041 w 12137616"/>
              <a:gd name="connsiteY1494" fmla="*/ 307307 h 13577848"/>
              <a:gd name="connsiteX1495" fmla="*/ 5272165 w 12137616"/>
              <a:gd name="connsiteY1495" fmla="*/ 406435 h 13577848"/>
              <a:gd name="connsiteX1496" fmla="*/ 5320041 w 12137616"/>
              <a:gd name="connsiteY1496" fmla="*/ 307307 h 13577848"/>
              <a:gd name="connsiteX1497" fmla="*/ 5520199 w 12137616"/>
              <a:gd name="connsiteY1497" fmla="*/ 287092 h 13577848"/>
              <a:gd name="connsiteX1498" fmla="*/ 5511130 w 12137616"/>
              <a:gd name="connsiteY1498" fmla="*/ 289810 h 13577848"/>
              <a:gd name="connsiteX1499" fmla="*/ 5493254 w 12137616"/>
              <a:gd name="connsiteY1499" fmla="*/ 343364 h 13577848"/>
              <a:gd name="connsiteX1500" fmla="*/ 5520199 w 12137616"/>
              <a:gd name="connsiteY1500" fmla="*/ 287092 h 13577848"/>
              <a:gd name="connsiteX1501" fmla="*/ 7421656 w 12137616"/>
              <a:gd name="connsiteY1501" fmla="*/ 215483 h 13577848"/>
              <a:gd name="connsiteX1502" fmla="*/ 7439173 w 12137616"/>
              <a:gd name="connsiteY1502" fmla="*/ 225171 h 13577848"/>
              <a:gd name="connsiteX1503" fmla="*/ 7408150 w 12137616"/>
              <a:gd name="connsiteY1503" fmla="*/ 219499 h 13577848"/>
              <a:gd name="connsiteX1504" fmla="*/ 7421656 w 12137616"/>
              <a:gd name="connsiteY1504" fmla="*/ 215483 h 13577848"/>
              <a:gd name="connsiteX1505" fmla="*/ 7446522 w 12137616"/>
              <a:gd name="connsiteY1505" fmla="*/ 214007 h 13577848"/>
              <a:gd name="connsiteX1506" fmla="*/ 7439173 w 12137616"/>
              <a:gd name="connsiteY1506" fmla="*/ 225171 h 13577848"/>
              <a:gd name="connsiteX1507" fmla="*/ 7446522 w 12137616"/>
              <a:gd name="connsiteY1507" fmla="*/ 214007 h 13577848"/>
              <a:gd name="connsiteX1508" fmla="*/ 7375474 w 12137616"/>
              <a:gd name="connsiteY1508" fmla="*/ 205891 h 13577848"/>
              <a:gd name="connsiteX1509" fmla="*/ 7408150 w 12137616"/>
              <a:gd name="connsiteY1509" fmla="*/ 219499 h 13577848"/>
              <a:gd name="connsiteX1510" fmla="*/ 7358145 w 12137616"/>
              <a:gd name="connsiteY1510" fmla="*/ 211867 h 13577848"/>
              <a:gd name="connsiteX1511" fmla="*/ 7375474 w 12137616"/>
              <a:gd name="connsiteY1511" fmla="*/ 205891 h 13577848"/>
              <a:gd name="connsiteX1512" fmla="*/ 7339738 w 12137616"/>
              <a:gd name="connsiteY1512" fmla="*/ 201331 h 13577848"/>
              <a:gd name="connsiteX1513" fmla="*/ 7358145 w 12137616"/>
              <a:gd name="connsiteY1513" fmla="*/ 211867 h 13577848"/>
              <a:gd name="connsiteX1514" fmla="*/ 7326069 w 12137616"/>
              <a:gd name="connsiteY1514" fmla="*/ 203396 h 13577848"/>
              <a:gd name="connsiteX1515" fmla="*/ 7339738 w 12137616"/>
              <a:gd name="connsiteY1515" fmla="*/ 201331 h 13577848"/>
              <a:gd name="connsiteX1516" fmla="*/ 7286484 w 12137616"/>
              <a:gd name="connsiteY1516" fmla="*/ 187083 h 13577848"/>
              <a:gd name="connsiteX1517" fmla="*/ 7326069 w 12137616"/>
              <a:gd name="connsiteY1517" fmla="*/ 203396 h 13577848"/>
              <a:gd name="connsiteX1518" fmla="*/ 7245041 w 12137616"/>
              <a:gd name="connsiteY1518" fmla="*/ 190092 h 13577848"/>
              <a:gd name="connsiteX1519" fmla="*/ 7286484 w 12137616"/>
              <a:gd name="connsiteY1519" fmla="*/ 187083 h 13577848"/>
              <a:gd name="connsiteX1520" fmla="*/ 5638344 w 12137616"/>
              <a:gd name="connsiteY1520" fmla="*/ 127081 h 13577848"/>
              <a:gd name="connsiteX1521" fmla="*/ 5631642 w 12137616"/>
              <a:gd name="connsiteY1521" fmla="*/ 133138 h 13577848"/>
              <a:gd name="connsiteX1522" fmla="*/ 5637959 w 12137616"/>
              <a:gd name="connsiteY1522" fmla="*/ 149940 h 13577848"/>
              <a:gd name="connsiteX1523" fmla="*/ 5638344 w 12137616"/>
              <a:gd name="connsiteY1523" fmla="*/ 127081 h 13577848"/>
              <a:gd name="connsiteX1524" fmla="*/ 6223240 w 12137616"/>
              <a:gd name="connsiteY1524" fmla="*/ 0 h 13577848"/>
              <a:gd name="connsiteX1525" fmla="*/ 6161165 w 12137616"/>
              <a:gd name="connsiteY1525" fmla="*/ 37102 h 13577848"/>
              <a:gd name="connsiteX1526" fmla="*/ 6211171 w 12137616"/>
              <a:gd name="connsiteY1526" fmla="*/ 44734 h 13577848"/>
              <a:gd name="connsiteX1527" fmla="*/ 6223806 w 12137616"/>
              <a:gd name="connsiteY1527" fmla="*/ 78337 h 13577848"/>
              <a:gd name="connsiteX1528" fmla="*/ 6390189 w 12137616"/>
              <a:gd name="connsiteY1528" fmla="*/ 71971 h 13577848"/>
              <a:gd name="connsiteX1529" fmla="*/ 7245041 w 12137616"/>
              <a:gd name="connsiteY1529" fmla="*/ 190092 h 13577848"/>
              <a:gd name="connsiteX1530" fmla="*/ 7221304 w 12137616"/>
              <a:gd name="connsiteY1530" fmla="*/ 199753 h 13577848"/>
              <a:gd name="connsiteX1531" fmla="*/ 7203374 w 12137616"/>
              <a:gd name="connsiteY1531" fmla="*/ 200592 h 13577848"/>
              <a:gd name="connsiteX1532" fmla="*/ 7203374 w 12137616"/>
              <a:gd name="connsiteY1532" fmla="*/ 200592 h 13577848"/>
              <a:gd name="connsiteX1533" fmla="*/ 7221304 w 12137616"/>
              <a:gd name="connsiteY1533" fmla="*/ 199753 h 13577848"/>
              <a:gd name="connsiteX1534" fmla="*/ 8934702 w 12137616"/>
              <a:gd name="connsiteY1534" fmla="*/ 571179 h 13577848"/>
              <a:gd name="connsiteX1535" fmla="*/ 9971159 w 12137616"/>
              <a:gd name="connsiteY1535" fmla="*/ 796204 h 13577848"/>
              <a:gd name="connsiteX1536" fmla="*/ 10159484 w 12137616"/>
              <a:gd name="connsiteY1536" fmla="*/ 840103 h 13577848"/>
              <a:gd name="connsiteX1537" fmla="*/ 9953739 w 12137616"/>
              <a:gd name="connsiteY1537" fmla="*/ 822666 h 13577848"/>
              <a:gd name="connsiteX1538" fmla="*/ 9922717 w 12137616"/>
              <a:gd name="connsiteY1538" fmla="*/ 816995 h 13577848"/>
              <a:gd name="connsiteX1539" fmla="*/ 9810581 w 12137616"/>
              <a:gd name="connsiteY1539" fmla="*/ 793750 h 13577848"/>
              <a:gd name="connsiteX1540" fmla="*/ 9729553 w 12137616"/>
              <a:gd name="connsiteY1540" fmla="*/ 780447 h 13577848"/>
              <a:gd name="connsiteX1541" fmla="*/ 9699498 w 12137616"/>
              <a:gd name="connsiteY1541" fmla="*/ 773306 h 13577848"/>
              <a:gd name="connsiteX1542" fmla="*/ 9475312 w 12137616"/>
              <a:gd name="connsiteY1542" fmla="*/ 731086 h 13577848"/>
              <a:gd name="connsiteX1543" fmla="*/ 9401058 w 12137616"/>
              <a:gd name="connsiteY1543" fmla="*/ 707492 h 13577848"/>
              <a:gd name="connsiteX1544" fmla="*/ 9371004 w 12137616"/>
              <a:gd name="connsiteY1544" fmla="*/ 700351 h 13577848"/>
              <a:gd name="connsiteX1545" fmla="*/ 9371004 w 12137616"/>
              <a:gd name="connsiteY1545" fmla="*/ 700351 h 13577848"/>
              <a:gd name="connsiteX1546" fmla="*/ 9401058 w 12137616"/>
              <a:gd name="connsiteY1546" fmla="*/ 707492 h 13577848"/>
              <a:gd name="connsiteX1547" fmla="*/ 9475312 w 12137616"/>
              <a:gd name="connsiteY1547" fmla="*/ 731086 h 13577848"/>
              <a:gd name="connsiteX1548" fmla="*/ 9675762 w 12137616"/>
              <a:gd name="connsiteY1548" fmla="*/ 782966 h 13577848"/>
              <a:gd name="connsiteX1549" fmla="*/ 9489968 w 12137616"/>
              <a:gd name="connsiteY1549" fmla="*/ 766020 h 13577848"/>
              <a:gd name="connsiteX1550" fmla="*/ 9388989 w 12137616"/>
              <a:gd name="connsiteY1550" fmla="*/ 752226 h 13577848"/>
              <a:gd name="connsiteX1551" fmla="*/ 10072247 w 12137616"/>
              <a:gd name="connsiteY1551" fmla="*/ 915428 h 13577848"/>
              <a:gd name="connsiteX1552" fmla="*/ 10030579 w 12137616"/>
              <a:gd name="connsiteY1552" fmla="*/ 925928 h 13577848"/>
              <a:gd name="connsiteX1553" fmla="*/ 10260115 w 12137616"/>
              <a:gd name="connsiteY1553" fmla="*/ 986419 h 13577848"/>
              <a:gd name="connsiteX1554" fmla="*/ 10484301 w 12137616"/>
              <a:gd name="connsiteY1554" fmla="*/ 1028638 h 13577848"/>
              <a:gd name="connsiteX1555" fmla="*/ 10923879 w 12137616"/>
              <a:gd name="connsiteY1555" fmla="*/ 1122038 h 13577848"/>
              <a:gd name="connsiteX1556" fmla="*/ 10881243 w 12137616"/>
              <a:gd name="connsiteY1556" fmla="*/ 1134008 h 13577848"/>
              <a:gd name="connsiteX1557" fmla="*/ 11042897 w 12137616"/>
              <a:gd name="connsiteY1557" fmla="*/ 1240421 h 13577848"/>
              <a:gd name="connsiteX1558" fmla="*/ 11057553 w 12137616"/>
              <a:gd name="connsiteY1558" fmla="*/ 1275355 h 13577848"/>
              <a:gd name="connsiteX1559" fmla="*/ 10716989 w 12137616"/>
              <a:gd name="connsiteY1559" fmla="*/ 1247134 h 13577848"/>
              <a:gd name="connsiteX1560" fmla="*/ 10686477 w 12137616"/>
              <a:gd name="connsiteY1560" fmla="*/ 1267085 h 13577848"/>
              <a:gd name="connsiteX1561" fmla="*/ 10406479 w 12137616"/>
              <a:gd name="connsiteY1561" fmla="*/ 1226055 h 13577848"/>
              <a:gd name="connsiteX1562" fmla="*/ 10593836 w 12137616"/>
              <a:gd name="connsiteY1562" fmla="*/ 1271423 h 13577848"/>
              <a:gd name="connsiteX1563" fmla="*/ 10747098 w 12137616"/>
              <a:gd name="connsiteY1563" fmla="*/ 1306990 h 13577848"/>
              <a:gd name="connsiteX1564" fmla="*/ 10295451 w 12137616"/>
              <a:gd name="connsiteY1564" fmla="*/ 1258325 h 13577848"/>
              <a:gd name="connsiteX1565" fmla="*/ 10352742 w 12137616"/>
              <a:gd name="connsiteY1565" fmla="*/ 1281289 h 13577848"/>
              <a:gd name="connsiteX1566" fmla="*/ 10277575 w 12137616"/>
              <a:gd name="connsiteY1566" fmla="*/ 1311879 h 13577848"/>
              <a:gd name="connsiteX1567" fmla="*/ 10421244 w 12137616"/>
              <a:gd name="connsiteY1567" fmla="*/ 1366418 h 13577848"/>
              <a:gd name="connsiteX1568" fmla="*/ 10522223 w 12137616"/>
              <a:gd name="connsiteY1568" fmla="*/ 1380212 h 13577848"/>
              <a:gd name="connsiteX1569" fmla="*/ 10564913 w 12137616"/>
              <a:gd name="connsiteY1569" fmla="*/ 1420957 h 13577848"/>
              <a:gd name="connsiteX1570" fmla="*/ 10316533 w 12137616"/>
              <a:gd name="connsiteY1570" fmla="*/ 1415490 h 13577848"/>
              <a:gd name="connsiteX1571" fmla="*/ 10510665 w 12137616"/>
              <a:gd name="connsiteY1571" fmla="*/ 1450568 h 13577848"/>
              <a:gd name="connsiteX1572" fmla="*/ 10770712 w 12137616"/>
              <a:gd name="connsiteY1572" fmla="*/ 1491108 h 13577848"/>
              <a:gd name="connsiteX1573" fmla="*/ 10534913 w 12137616"/>
              <a:gd name="connsiteY1573" fmla="*/ 1466530 h 13577848"/>
              <a:gd name="connsiteX1574" fmla="*/ 10635435 w 12137616"/>
              <a:gd name="connsiteY1574" fmla="*/ 1507416 h 13577848"/>
              <a:gd name="connsiteX1575" fmla="*/ 10839670 w 12137616"/>
              <a:gd name="connsiteY1575" fmla="*/ 1549145 h 13577848"/>
              <a:gd name="connsiteX1576" fmla="*/ 10653877 w 12137616"/>
              <a:gd name="connsiteY1576" fmla="*/ 1532199 h 13577848"/>
              <a:gd name="connsiteX1577" fmla="*/ 10841745 w 12137616"/>
              <a:gd name="connsiteY1577" fmla="*/ 1603190 h 13577848"/>
              <a:gd name="connsiteX1578" fmla="*/ 11002834 w 12137616"/>
              <a:gd name="connsiteY1578" fmla="*/ 1631267 h 13577848"/>
              <a:gd name="connsiteX1579" fmla="*/ 10345443 w 12137616"/>
              <a:gd name="connsiteY1579" fmla="*/ 1565165 h 13577848"/>
              <a:gd name="connsiteX1580" fmla="*/ 10358078 w 12137616"/>
              <a:gd name="connsiteY1580" fmla="*/ 1598768 h 13577848"/>
              <a:gd name="connsiteX1581" fmla="*/ 10136423 w 12137616"/>
              <a:gd name="connsiteY1581" fmla="*/ 1583501 h 13577848"/>
              <a:gd name="connsiteX1582" fmla="*/ 9429026 w 12137616"/>
              <a:gd name="connsiteY1582" fmla="*/ 1509767 h 13577848"/>
              <a:gd name="connsiteX1583" fmla="*/ 9398972 w 12137616"/>
              <a:gd name="connsiteY1583" fmla="*/ 1502626 h 13577848"/>
              <a:gd name="connsiteX1584" fmla="*/ 9317943 w 12137616"/>
              <a:gd name="connsiteY1584" fmla="*/ 1489323 h 13577848"/>
              <a:gd name="connsiteX1585" fmla="*/ 9285868 w 12137616"/>
              <a:gd name="connsiteY1585" fmla="*/ 1480851 h 13577848"/>
              <a:gd name="connsiteX1586" fmla="*/ 9267938 w 12137616"/>
              <a:gd name="connsiteY1586" fmla="*/ 1481691 h 13577848"/>
              <a:gd name="connsiteX1587" fmla="*/ 9237883 w 12137616"/>
              <a:gd name="connsiteY1587" fmla="*/ 1474549 h 13577848"/>
              <a:gd name="connsiteX1588" fmla="*/ 9206861 w 12137616"/>
              <a:gd name="connsiteY1588" fmla="*/ 1468878 h 13577848"/>
              <a:gd name="connsiteX1589" fmla="*/ 9206861 w 12137616"/>
              <a:gd name="connsiteY1589" fmla="*/ 1468878 h 13577848"/>
              <a:gd name="connsiteX1590" fmla="*/ 9237883 w 12137616"/>
              <a:gd name="connsiteY1590" fmla="*/ 1474549 h 13577848"/>
              <a:gd name="connsiteX1591" fmla="*/ 9267938 w 12137616"/>
              <a:gd name="connsiteY1591" fmla="*/ 1481691 h 13577848"/>
              <a:gd name="connsiteX1592" fmla="*/ 9285868 w 12137616"/>
              <a:gd name="connsiteY1592" fmla="*/ 1480851 h 13577848"/>
              <a:gd name="connsiteX1593" fmla="*/ 9317943 w 12137616"/>
              <a:gd name="connsiteY1593" fmla="*/ 1489323 h 13577848"/>
              <a:gd name="connsiteX1594" fmla="*/ 9398972 w 12137616"/>
              <a:gd name="connsiteY1594" fmla="*/ 1502626 h 13577848"/>
              <a:gd name="connsiteX1595" fmla="*/ 9429026 w 12137616"/>
              <a:gd name="connsiteY1595" fmla="*/ 1509767 h 13577848"/>
              <a:gd name="connsiteX1596" fmla="*/ 10348540 w 12137616"/>
              <a:gd name="connsiteY1596" fmla="*/ 1670454 h 13577848"/>
              <a:gd name="connsiteX1597" fmla="*/ 10608587 w 12137616"/>
              <a:gd name="connsiteY1597" fmla="*/ 1710995 h 13577848"/>
              <a:gd name="connsiteX1598" fmla="*/ 10094354 w 12137616"/>
              <a:gd name="connsiteY1598" fmla="*/ 1673809 h 13577848"/>
              <a:gd name="connsiteX1599" fmla="*/ 10044348 w 12137616"/>
              <a:gd name="connsiteY1599" fmla="*/ 1666177 h 13577848"/>
              <a:gd name="connsiteX1600" fmla="*/ 9995395 w 12137616"/>
              <a:gd name="connsiteY1600" fmla="*/ 1661345 h 13577848"/>
              <a:gd name="connsiteX1601" fmla="*/ 9963320 w 12137616"/>
              <a:gd name="connsiteY1601" fmla="*/ 1652873 h 13577848"/>
              <a:gd name="connsiteX1602" fmla="*/ 9963320 w 12137616"/>
              <a:gd name="connsiteY1602" fmla="*/ 1652873 h 13577848"/>
              <a:gd name="connsiteX1603" fmla="*/ 9995395 w 12137616"/>
              <a:gd name="connsiteY1603" fmla="*/ 1661345 h 13577848"/>
              <a:gd name="connsiteX1604" fmla="*/ 10044348 w 12137616"/>
              <a:gd name="connsiteY1604" fmla="*/ 1666177 h 13577848"/>
              <a:gd name="connsiteX1605" fmla="*/ 10094354 w 12137616"/>
              <a:gd name="connsiteY1605" fmla="*/ 1673809 h 13577848"/>
              <a:gd name="connsiteX1606" fmla="*/ 10386476 w 12137616"/>
              <a:gd name="connsiteY1606" fmla="*/ 1722820 h 13577848"/>
              <a:gd name="connsiteX1607" fmla="*/ 10677034 w 12137616"/>
              <a:gd name="connsiteY1607" fmla="*/ 1743409 h 13577848"/>
              <a:gd name="connsiteX1608" fmla="*/ 10539737 w 12137616"/>
              <a:gd name="connsiteY1608" fmla="*/ 1758387 h 13577848"/>
              <a:gd name="connsiteX1609" fmla="*/ 10374863 w 12137616"/>
              <a:gd name="connsiteY1609" fmla="*/ 1740462 h 13577848"/>
              <a:gd name="connsiteX1610" fmla="*/ 10130726 w 12137616"/>
              <a:gd name="connsiteY1610" fmla="*/ 1697752 h 13577848"/>
              <a:gd name="connsiteX1611" fmla="*/ 10238023 w 12137616"/>
              <a:gd name="connsiteY1611" fmla="*/ 1728347 h 13577848"/>
              <a:gd name="connsiteX1612" fmla="*/ 10374863 w 12137616"/>
              <a:gd name="connsiteY1612" fmla="*/ 1740462 h 13577848"/>
              <a:gd name="connsiteX1613" fmla="*/ 10596061 w 12137616"/>
              <a:gd name="connsiteY1613" fmla="*/ 1782821 h 13577848"/>
              <a:gd name="connsiteX1614" fmla="*/ 10703358 w 12137616"/>
              <a:gd name="connsiteY1614" fmla="*/ 1813416 h 13577848"/>
              <a:gd name="connsiteX1615" fmla="*/ 9748037 w 12137616"/>
              <a:gd name="connsiteY1615" fmla="*/ 1707123 h 13577848"/>
              <a:gd name="connsiteX1616" fmla="*/ 9748037 w 12137616"/>
              <a:gd name="connsiteY1616" fmla="*/ 1707123 h 13577848"/>
              <a:gd name="connsiteX1617" fmla="*/ 9855334 w 12137616"/>
              <a:gd name="connsiteY1617" fmla="*/ 1737719 h 13577848"/>
              <a:gd name="connsiteX1618" fmla="*/ 9899077 w 12137616"/>
              <a:gd name="connsiteY1618" fmla="*/ 1781264 h 13577848"/>
              <a:gd name="connsiteX1619" fmla="*/ 9893781 w 12137616"/>
              <a:gd name="connsiteY1619" fmla="*/ 1815707 h 13577848"/>
              <a:gd name="connsiteX1620" fmla="*/ 9031102 w 12137616"/>
              <a:gd name="connsiteY1620" fmla="*/ 1705076 h 13577848"/>
              <a:gd name="connsiteX1621" fmla="*/ 8895772 w 12137616"/>
              <a:gd name="connsiteY1621" fmla="*/ 1668669 h 13577848"/>
              <a:gd name="connsiteX1622" fmla="*/ 8857433 w 12137616"/>
              <a:gd name="connsiteY1622" fmla="*/ 1696111 h 13577848"/>
              <a:gd name="connsiteX1623" fmla="*/ 8857890 w 12137616"/>
              <a:gd name="connsiteY1623" fmla="*/ 1669018 h 13577848"/>
              <a:gd name="connsiteX1624" fmla="*/ 8579912 w 12137616"/>
              <a:gd name="connsiteY1624" fmla="*/ 1629318 h 13577848"/>
              <a:gd name="connsiteX1625" fmla="*/ 8286822 w 12137616"/>
              <a:gd name="connsiteY1625" fmla="*/ 1581776 h 13577848"/>
              <a:gd name="connsiteX1626" fmla="*/ 8281016 w 12137616"/>
              <a:gd name="connsiteY1626" fmla="*/ 1590597 h 13577848"/>
              <a:gd name="connsiteX1627" fmla="*/ 8170444 w 12137616"/>
              <a:gd name="connsiteY1627" fmla="*/ 1595775 h 13577848"/>
              <a:gd name="connsiteX1628" fmla="*/ 8256822 w 12137616"/>
              <a:gd name="connsiteY1628" fmla="*/ 1627350 h 13577848"/>
              <a:gd name="connsiteX1629" fmla="*/ 9188460 w 12137616"/>
              <a:gd name="connsiteY1629" fmla="*/ 1796018 h 13577848"/>
              <a:gd name="connsiteX1630" fmla="*/ 9529535 w 12137616"/>
              <a:gd name="connsiteY1630" fmla="*/ 1849861 h 13577848"/>
              <a:gd name="connsiteX1631" fmla="*/ 9499023 w 12137616"/>
              <a:gd name="connsiteY1631" fmla="*/ 1869812 h 13577848"/>
              <a:gd name="connsiteX1632" fmla="*/ 9884809 w 12137616"/>
              <a:gd name="connsiteY1632" fmla="*/ 1965730 h 13577848"/>
              <a:gd name="connsiteX1633" fmla="*/ 9759125 w 12137616"/>
              <a:gd name="connsiteY1633" fmla="*/ 1963067 h 13577848"/>
              <a:gd name="connsiteX1634" fmla="*/ 9902283 w 12137616"/>
              <a:gd name="connsiteY1634" fmla="*/ 1991983 h 13577848"/>
              <a:gd name="connsiteX1635" fmla="*/ 10064339 w 12137616"/>
              <a:gd name="connsiteY1635" fmla="*/ 2018590 h 13577848"/>
              <a:gd name="connsiteX1636" fmla="*/ 10225428 w 12137616"/>
              <a:gd name="connsiteY1636" fmla="*/ 2046666 h 13577848"/>
              <a:gd name="connsiteX1637" fmla="*/ 10343881 w 12137616"/>
              <a:gd name="connsiteY1637" fmla="*/ 2086713 h 13577848"/>
              <a:gd name="connsiteX1638" fmla="*/ 10108593 w 12137616"/>
              <a:gd name="connsiteY1638" fmla="*/ 2087757 h 13577848"/>
              <a:gd name="connsiteX1639" fmla="*/ 10225482 w 12137616"/>
              <a:gd name="connsiteY1639" fmla="*/ 2099381 h 13577848"/>
              <a:gd name="connsiteX1640" fmla="*/ 10258069 w 12137616"/>
              <a:gd name="connsiteY1640" fmla="*/ 2133475 h 13577848"/>
              <a:gd name="connsiteX1641" fmla="*/ 10518116 w 12137616"/>
              <a:gd name="connsiteY1641" fmla="*/ 2174015 h 13577848"/>
              <a:gd name="connsiteX1642" fmla="*/ 10215944 w 12137616"/>
              <a:gd name="connsiteY1642" fmla="*/ 2171068 h 13577848"/>
              <a:gd name="connsiteX1643" fmla="*/ 10030151 w 12137616"/>
              <a:gd name="connsiteY1643" fmla="*/ 2154121 h 13577848"/>
              <a:gd name="connsiteX1644" fmla="*/ 10215944 w 12137616"/>
              <a:gd name="connsiteY1644" fmla="*/ 2171068 h 13577848"/>
              <a:gd name="connsiteX1645" fmla="*/ 10488116 w 12137616"/>
              <a:gd name="connsiteY1645" fmla="*/ 2219589 h 13577848"/>
              <a:gd name="connsiteX1646" fmla="*/ 10705527 w 12137616"/>
              <a:gd name="connsiteY1646" fmla="*/ 2272098 h 13577848"/>
              <a:gd name="connsiteX1647" fmla="*/ 10636623 w 12137616"/>
              <a:gd name="connsiteY1647" fmla="*/ 2266776 h 13577848"/>
              <a:gd name="connsiteX1648" fmla="*/ 10544493 w 12137616"/>
              <a:gd name="connsiteY1648" fmla="*/ 2296737 h 13577848"/>
              <a:gd name="connsiteX1649" fmla="*/ 10298591 w 12137616"/>
              <a:gd name="connsiteY1649" fmla="*/ 2265508 h 13577848"/>
              <a:gd name="connsiteX1650" fmla="*/ 9672222 w 12137616"/>
              <a:gd name="connsiteY1650" fmla="*/ 2205078 h 13577848"/>
              <a:gd name="connsiteX1651" fmla="*/ 9605850 w 12137616"/>
              <a:gd name="connsiteY1651" fmla="*/ 2226708 h 13577848"/>
              <a:gd name="connsiteX1652" fmla="*/ 9821698 w 12137616"/>
              <a:gd name="connsiteY1652" fmla="*/ 2250795 h 13577848"/>
              <a:gd name="connsiteX1653" fmla="*/ 10304908 w 12137616"/>
              <a:gd name="connsiteY1653" fmla="*/ 2282310 h 13577848"/>
              <a:gd name="connsiteX1654" fmla="*/ 10355425 w 12137616"/>
              <a:gd name="connsiteY1654" fmla="*/ 2315564 h 13577848"/>
              <a:gd name="connsiteX1655" fmla="*/ 10603348 w 12137616"/>
              <a:gd name="connsiteY1655" fmla="*/ 2348123 h 13577848"/>
              <a:gd name="connsiteX1656" fmla="*/ 10354969 w 12137616"/>
              <a:gd name="connsiteY1656" fmla="*/ 2342657 h 13577848"/>
              <a:gd name="connsiteX1657" fmla="*/ 10188128 w 12137616"/>
              <a:gd name="connsiteY1657" fmla="*/ 2376116 h 13577848"/>
              <a:gd name="connsiteX1658" fmla="*/ 9916468 w 12137616"/>
              <a:gd name="connsiteY1658" fmla="*/ 2353217 h 13577848"/>
              <a:gd name="connsiteX1659" fmla="*/ 9743821 w 12137616"/>
              <a:gd name="connsiteY1659" fmla="*/ 2395497 h 13577848"/>
              <a:gd name="connsiteX1660" fmla="*/ 10513859 w 12137616"/>
              <a:gd name="connsiteY1660" fmla="*/ 2510466 h 13577848"/>
              <a:gd name="connsiteX1661" fmla="*/ 10569726 w 12137616"/>
              <a:gd name="connsiteY1661" fmla="*/ 2561992 h 13577848"/>
              <a:gd name="connsiteX1662" fmla="*/ 10211742 w 12137616"/>
              <a:gd name="connsiteY1662" fmla="*/ 2560233 h 13577848"/>
              <a:gd name="connsiteX1663" fmla="*/ 10143349 w 12137616"/>
              <a:gd name="connsiteY1663" fmla="*/ 2580534 h 13577848"/>
              <a:gd name="connsiteX1664" fmla="*/ 10286507 w 12137616"/>
              <a:gd name="connsiteY1664" fmla="*/ 2609450 h 13577848"/>
              <a:gd name="connsiteX1665" fmla="*/ 10385009 w 12137616"/>
              <a:gd name="connsiteY1665" fmla="*/ 2649006 h 13577848"/>
              <a:gd name="connsiteX1666" fmla="*/ 10002777 w 12137616"/>
              <a:gd name="connsiteY1666" fmla="*/ 2631285 h 13577848"/>
              <a:gd name="connsiteX1667" fmla="*/ 10256507 w 12137616"/>
              <a:gd name="connsiteY1667" fmla="*/ 2655023 h 13577848"/>
              <a:gd name="connsiteX1668" fmla="*/ 10479725 w 12137616"/>
              <a:gd name="connsiteY1668" fmla="*/ 2698713 h 13577848"/>
              <a:gd name="connsiteX1669" fmla="*/ 10369665 w 12137616"/>
              <a:gd name="connsiteY1669" fmla="*/ 2729513 h 13577848"/>
              <a:gd name="connsiteX1670" fmla="*/ 10611781 w 12137616"/>
              <a:gd name="connsiteY1670" fmla="*/ 2770893 h 13577848"/>
              <a:gd name="connsiteX1671" fmla="*/ 10474484 w 12137616"/>
              <a:gd name="connsiteY1671" fmla="*/ 2785871 h 13577848"/>
              <a:gd name="connsiteX1672" fmla="*/ 10456554 w 12137616"/>
              <a:gd name="connsiteY1672" fmla="*/ 2786710 h 13577848"/>
              <a:gd name="connsiteX1673" fmla="*/ 10438623 w 12137616"/>
              <a:gd name="connsiteY1673" fmla="*/ 2787550 h 13577848"/>
              <a:gd name="connsiteX1674" fmla="*/ 10419725 w 12137616"/>
              <a:gd name="connsiteY1674" fmla="*/ 2789860 h 13577848"/>
              <a:gd name="connsiteX1675" fmla="*/ 10419725 w 12137616"/>
              <a:gd name="connsiteY1675" fmla="*/ 2789860 h 13577848"/>
              <a:gd name="connsiteX1676" fmla="*/ 10438623 w 12137616"/>
              <a:gd name="connsiteY1676" fmla="*/ 2787550 h 13577848"/>
              <a:gd name="connsiteX1677" fmla="*/ 10456554 w 12137616"/>
              <a:gd name="connsiteY1677" fmla="*/ 2786710 h 13577848"/>
              <a:gd name="connsiteX1678" fmla="*/ 10474484 w 12137616"/>
              <a:gd name="connsiteY1678" fmla="*/ 2785871 h 13577848"/>
              <a:gd name="connsiteX1679" fmla="*/ 10593905 w 12137616"/>
              <a:gd name="connsiteY1679" fmla="*/ 2824447 h 13577848"/>
              <a:gd name="connsiteX1680" fmla="*/ 10333912 w 12137616"/>
              <a:gd name="connsiteY1680" fmla="*/ 2836622 h 13577848"/>
              <a:gd name="connsiteX1681" fmla="*/ 10148630 w 12137616"/>
              <a:gd name="connsiteY1681" fmla="*/ 2845298 h 13577848"/>
              <a:gd name="connsiteX1682" fmla="*/ 10489249 w 12137616"/>
              <a:gd name="connsiteY1682" fmla="*/ 2926234 h 13577848"/>
              <a:gd name="connsiteX1683" fmla="*/ 10434489 w 12137616"/>
              <a:gd name="connsiteY1683" fmla="*/ 2930223 h 13577848"/>
              <a:gd name="connsiteX1684" fmla="*/ 10249718 w 12137616"/>
              <a:gd name="connsiteY1684" fmla="*/ 2964522 h 13577848"/>
              <a:gd name="connsiteX1685" fmla="*/ 9995532 w 12137616"/>
              <a:gd name="connsiteY1685" fmla="*/ 2967876 h 13577848"/>
              <a:gd name="connsiteX1686" fmla="*/ 10201788 w 12137616"/>
              <a:gd name="connsiteY1686" fmla="*/ 3010935 h 13577848"/>
              <a:gd name="connsiteX1687" fmla="*/ 10040754 w 12137616"/>
              <a:gd name="connsiteY1687" fmla="*/ 3035573 h 13577848"/>
              <a:gd name="connsiteX1688" fmla="*/ 10290752 w 12137616"/>
              <a:gd name="connsiteY1688" fmla="*/ 3122177 h 13577848"/>
              <a:gd name="connsiteX1689" fmla="*/ 10123400 w 12137616"/>
              <a:gd name="connsiteY1689" fmla="*/ 3130014 h 13577848"/>
              <a:gd name="connsiteX1690" fmla="*/ 9666001 w 12137616"/>
              <a:gd name="connsiteY1690" fmla="*/ 3142884 h 13577848"/>
              <a:gd name="connsiteX1691" fmla="*/ 9810127 w 12137616"/>
              <a:gd name="connsiteY1691" fmla="*/ 3170330 h 13577848"/>
              <a:gd name="connsiteX1692" fmla="*/ 9469106 w 12137616"/>
              <a:gd name="connsiteY1692" fmla="*/ 3169202 h 13577848"/>
              <a:gd name="connsiteX1693" fmla="*/ 9432789 w 12137616"/>
              <a:gd name="connsiteY1693" fmla="*/ 3197974 h 13577848"/>
              <a:gd name="connsiteX1694" fmla="*/ 9247506 w 12137616"/>
              <a:gd name="connsiteY1694" fmla="*/ 3206650 h 13577848"/>
              <a:gd name="connsiteX1695" fmla="*/ 9435483 w 12137616"/>
              <a:gd name="connsiteY1695" fmla="*/ 3383071 h 13577848"/>
              <a:gd name="connsiteX1696" fmla="*/ 9925052 w 12137616"/>
              <a:gd name="connsiteY1696" fmla="*/ 3783310 h 13577848"/>
              <a:gd name="connsiteX1697" fmla="*/ 10795584 w 12137616"/>
              <a:gd name="connsiteY1697" fmla="*/ 4537581 h 13577848"/>
              <a:gd name="connsiteX1698" fmla="*/ 11185684 w 12137616"/>
              <a:gd name="connsiteY1698" fmla="*/ 4899733 h 13577848"/>
              <a:gd name="connsiteX1699" fmla="*/ 11996433 w 12137616"/>
              <a:gd name="connsiteY1699" fmla="*/ 5956011 h 13577848"/>
              <a:gd name="connsiteX1700" fmla="*/ 12135443 w 12137616"/>
              <a:gd name="connsiteY1700" fmla="*/ 6426808 h 13577848"/>
              <a:gd name="connsiteX1701" fmla="*/ 12128546 w 12137616"/>
              <a:gd name="connsiteY1701" fmla="*/ 6630877 h 13577848"/>
              <a:gd name="connsiteX1702" fmla="*/ 11697456 w 12137616"/>
              <a:gd name="connsiteY1702" fmla="*/ 7012961 h 13577848"/>
              <a:gd name="connsiteX1703" fmla="*/ 11665381 w 12137616"/>
              <a:gd name="connsiteY1703" fmla="*/ 7004489 h 13577848"/>
              <a:gd name="connsiteX1704" fmla="*/ 11652800 w 12137616"/>
              <a:gd name="connsiteY1704" fmla="*/ 7023601 h 13577848"/>
              <a:gd name="connsiteX1705" fmla="*/ 11569009 w 12137616"/>
              <a:gd name="connsiteY1705" fmla="*/ 7071693 h 13577848"/>
              <a:gd name="connsiteX1706" fmla="*/ 11580676 w 12137616"/>
              <a:gd name="connsiteY1706" fmla="*/ 7106766 h 13577848"/>
              <a:gd name="connsiteX1707" fmla="*/ 11188558 w 12137616"/>
              <a:gd name="connsiteY1707" fmla="*/ 7293254 h 13577848"/>
              <a:gd name="connsiteX1708" fmla="*/ 11030110 w 12137616"/>
              <a:gd name="connsiteY1708" fmla="*/ 7397560 h 13577848"/>
              <a:gd name="connsiteX1709" fmla="*/ 11084816 w 12137616"/>
              <a:gd name="connsiteY1709" fmla="*/ 7340856 h 13577848"/>
              <a:gd name="connsiteX1710" fmla="*/ 10979594 w 12137616"/>
              <a:gd name="connsiteY1710" fmla="*/ 7364306 h 13577848"/>
              <a:gd name="connsiteX1711" fmla="*/ 11012180 w 12137616"/>
              <a:gd name="connsiteY1711" fmla="*/ 7398400 h 13577848"/>
              <a:gd name="connsiteX1712" fmla="*/ 10914244 w 12137616"/>
              <a:gd name="connsiteY1712" fmla="*/ 7437181 h 13577848"/>
              <a:gd name="connsiteX1713" fmla="*/ 10877470 w 12137616"/>
              <a:gd name="connsiteY1713" fmla="*/ 7493046 h 13577848"/>
              <a:gd name="connsiteX1714" fmla="*/ 10779533 w 12137616"/>
              <a:gd name="connsiteY1714" fmla="*/ 7531827 h 13577848"/>
              <a:gd name="connsiteX1715" fmla="*/ 10637870 w 12137616"/>
              <a:gd name="connsiteY1715" fmla="*/ 7777826 h 13577848"/>
              <a:gd name="connsiteX1716" fmla="*/ 10611090 w 12137616"/>
              <a:gd name="connsiteY1716" fmla="*/ 7734911 h 13577848"/>
              <a:gd name="connsiteX1717" fmla="*/ 10611145 w 12137616"/>
              <a:gd name="connsiteY1717" fmla="*/ 7787626 h 13577848"/>
              <a:gd name="connsiteX1718" fmla="*/ 10353792 w 12137616"/>
              <a:gd name="connsiteY1718" fmla="*/ 7932183 h 13577848"/>
              <a:gd name="connsiteX1719" fmla="*/ 10275862 w 12137616"/>
              <a:gd name="connsiteY1719" fmla="*/ 8024170 h 13577848"/>
              <a:gd name="connsiteX1720" fmla="*/ 9965740 w 12137616"/>
              <a:gd name="connsiteY1720" fmla="*/ 8222490 h 13577848"/>
              <a:gd name="connsiteX1721" fmla="*/ 9929933 w 12137616"/>
              <a:gd name="connsiteY1721" fmla="*/ 8276884 h 13577848"/>
              <a:gd name="connsiteX1722" fmla="*/ 9636263 w 12137616"/>
              <a:gd name="connsiteY1722" fmla="*/ 8450213 h 13577848"/>
              <a:gd name="connsiteX1723" fmla="*/ 9429885 w 12137616"/>
              <a:gd name="connsiteY1723" fmla="*/ 8600932 h 13577848"/>
              <a:gd name="connsiteX1724" fmla="*/ 8681402 w 12137616"/>
              <a:gd name="connsiteY1724" fmla="*/ 8866799 h 13577848"/>
              <a:gd name="connsiteX1725" fmla="*/ 6136822 w 12137616"/>
              <a:gd name="connsiteY1725" fmla="*/ 8614084 h 13577848"/>
              <a:gd name="connsiteX1726" fmla="*/ 6136822 w 12137616"/>
              <a:gd name="connsiteY1726" fmla="*/ 8614084 h 13577848"/>
              <a:gd name="connsiteX1727" fmla="*/ 6124241 w 12137616"/>
              <a:gd name="connsiteY1727" fmla="*/ 8633195 h 13577848"/>
              <a:gd name="connsiteX1728" fmla="*/ 6112117 w 12137616"/>
              <a:gd name="connsiteY1728" fmla="*/ 8625214 h 13577848"/>
              <a:gd name="connsiteX1729" fmla="*/ 6124241 w 12137616"/>
              <a:gd name="connsiteY1729" fmla="*/ 8633195 h 13577848"/>
              <a:gd name="connsiteX1730" fmla="*/ 6094241 w 12137616"/>
              <a:gd name="connsiteY1730" fmla="*/ 8678769 h 13577848"/>
              <a:gd name="connsiteX1731" fmla="*/ 6244282 w 12137616"/>
              <a:gd name="connsiteY1731" fmla="*/ 8802824 h 13577848"/>
              <a:gd name="connsiteX1732" fmla="*/ 8811523 w 12137616"/>
              <a:gd name="connsiteY1732" fmla="*/ 10741435 h 13577848"/>
              <a:gd name="connsiteX1733" fmla="*/ 9476325 w 12137616"/>
              <a:gd name="connsiteY1733" fmla="*/ 11179062 h 13577848"/>
              <a:gd name="connsiteX1734" fmla="*/ 10151230 w 12137616"/>
              <a:gd name="connsiteY1734" fmla="*/ 11623340 h 13577848"/>
              <a:gd name="connsiteX1735" fmla="*/ 10112327 w 12137616"/>
              <a:gd name="connsiteY1735" fmla="*/ 11572444 h 13577848"/>
              <a:gd name="connsiteX1736" fmla="*/ 9786998 w 12137616"/>
              <a:gd name="connsiteY1736" fmla="*/ 11358286 h 13577848"/>
              <a:gd name="connsiteX1737" fmla="*/ 10082729 w 12137616"/>
              <a:gd name="connsiteY1737" fmla="*/ 11538210 h 13577848"/>
              <a:gd name="connsiteX1738" fmla="*/ 10021027 w 12137616"/>
              <a:gd name="connsiteY1738" fmla="*/ 11481592 h 13577848"/>
              <a:gd name="connsiteX1739" fmla="*/ 10014681 w 12137616"/>
              <a:gd name="connsiteY1739" fmla="*/ 11477673 h 13577848"/>
              <a:gd name="connsiteX1740" fmla="*/ 10017292 w 12137616"/>
              <a:gd name="connsiteY1740" fmla="*/ 11470516 h 13577848"/>
              <a:gd name="connsiteX1741" fmla="*/ 10073879 w 12137616"/>
              <a:gd name="connsiteY1741" fmla="*/ 11494455 h 13577848"/>
              <a:gd name="connsiteX1742" fmla="*/ 9749007 w 12137616"/>
              <a:gd name="connsiteY1742" fmla="*/ 11253206 h 13577848"/>
              <a:gd name="connsiteX1743" fmla="*/ 10217037 w 12137616"/>
              <a:gd name="connsiteY1743" fmla="*/ 11523372 h 13577848"/>
              <a:gd name="connsiteX1744" fmla="*/ 10285996 w 12137616"/>
              <a:gd name="connsiteY1744" fmla="*/ 11581409 h 13577848"/>
              <a:gd name="connsiteX1745" fmla="*/ 10294388 w 12137616"/>
              <a:gd name="connsiteY1745" fmla="*/ 11652255 h 13577848"/>
              <a:gd name="connsiteX1746" fmla="*/ 10106466 w 12137616"/>
              <a:gd name="connsiteY1746" fmla="*/ 11528549 h 13577848"/>
              <a:gd name="connsiteX1747" fmla="*/ 10133245 w 12137616"/>
              <a:gd name="connsiteY1747" fmla="*/ 11571464 h 13577848"/>
              <a:gd name="connsiteX1748" fmla="*/ 10288126 w 12137616"/>
              <a:gd name="connsiteY1748" fmla="*/ 11688169 h 13577848"/>
              <a:gd name="connsiteX1749" fmla="*/ 10296518 w 12137616"/>
              <a:gd name="connsiteY1749" fmla="*/ 11759016 h 13577848"/>
              <a:gd name="connsiteX1750" fmla="*/ 10332890 w 12137616"/>
              <a:gd name="connsiteY1750" fmla="*/ 11782959 h 13577848"/>
              <a:gd name="connsiteX1751" fmla="*/ 10309153 w 12137616"/>
              <a:gd name="connsiteY1751" fmla="*/ 11792618 h 13577848"/>
              <a:gd name="connsiteX1752" fmla="*/ 10403924 w 12137616"/>
              <a:gd name="connsiteY1752" fmla="*/ 11895040 h 13577848"/>
              <a:gd name="connsiteX1753" fmla="*/ 10350186 w 12137616"/>
              <a:gd name="connsiteY1753" fmla="*/ 11950274 h 13577848"/>
              <a:gd name="connsiteX1754" fmla="*/ 10511786 w 12137616"/>
              <a:gd name="connsiteY1754" fmla="*/ 12003973 h 13577848"/>
              <a:gd name="connsiteX1755" fmla="*/ 10455006 w 12137616"/>
              <a:gd name="connsiteY1755" fmla="*/ 12006632 h 13577848"/>
              <a:gd name="connsiteX1756" fmla="*/ 10437586 w 12137616"/>
              <a:gd name="connsiteY1756" fmla="*/ 12033094 h 13577848"/>
              <a:gd name="connsiteX1757" fmla="*/ 10476033 w 12137616"/>
              <a:gd name="connsiteY1757" fmla="*/ 12111082 h 13577848"/>
              <a:gd name="connsiteX1758" fmla="*/ 10576557 w 12137616"/>
              <a:gd name="connsiteY1758" fmla="*/ 12151968 h 13577848"/>
              <a:gd name="connsiteX1759" fmla="*/ 10489722 w 12137616"/>
              <a:gd name="connsiteY1759" fmla="*/ 12147487 h 13577848"/>
              <a:gd name="connsiteX1760" fmla="*/ 10490744 w 12137616"/>
              <a:gd name="connsiteY1760" fmla="*/ 12198731 h 13577848"/>
              <a:gd name="connsiteX1761" fmla="*/ 10384957 w 12137616"/>
              <a:gd name="connsiteY1761" fmla="*/ 12143843 h 13577848"/>
              <a:gd name="connsiteX1762" fmla="*/ 10347586 w 12137616"/>
              <a:gd name="connsiteY1762" fmla="*/ 12169814 h 13577848"/>
              <a:gd name="connsiteX1763" fmla="*/ 10403452 w 12137616"/>
              <a:gd name="connsiteY1763" fmla="*/ 12221341 h 13577848"/>
              <a:gd name="connsiteX1764" fmla="*/ 10331274 w 12137616"/>
              <a:gd name="connsiteY1764" fmla="*/ 12251792 h 13577848"/>
              <a:gd name="connsiteX1765" fmla="*/ 10208633 w 12137616"/>
              <a:gd name="connsiteY1765" fmla="*/ 12301703 h 13577848"/>
              <a:gd name="connsiteX1766" fmla="*/ 10154896 w 12137616"/>
              <a:gd name="connsiteY1766" fmla="*/ 12356937 h 13577848"/>
              <a:gd name="connsiteX1767" fmla="*/ 10179654 w 12137616"/>
              <a:gd name="connsiteY1767" fmla="*/ 12398522 h 13577848"/>
              <a:gd name="connsiteX1768" fmla="*/ 10025937 w 12137616"/>
              <a:gd name="connsiteY1768" fmla="*/ 12390048 h 13577848"/>
              <a:gd name="connsiteX1769" fmla="*/ 9961275 w 12137616"/>
              <a:gd name="connsiteY1769" fmla="*/ 12347482 h 13577848"/>
              <a:gd name="connsiteX1770" fmla="*/ 9907027 w 12137616"/>
              <a:gd name="connsiteY1770" fmla="*/ 12377093 h 13577848"/>
              <a:gd name="connsiteX1771" fmla="*/ 9907027 w 12137616"/>
              <a:gd name="connsiteY1771" fmla="*/ 12377093 h 13577848"/>
              <a:gd name="connsiteX1772" fmla="*/ 9990130 w 12137616"/>
              <a:gd name="connsiteY1772" fmla="*/ 12444442 h 13577848"/>
              <a:gd name="connsiteX1773" fmla="*/ 9927543 w 12137616"/>
              <a:gd name="connsiteY1773" fmla="*/ 12455921 h 13577848"/>
              <a:gd name="connsiteX1774" fmla="*/ 9835413 w 12137616"/>
              <a:gd name="connsiteY1774" fmla="*/ 12485882 h 13577848"/>
              <a:gd name="connsiteX1775" fmla="*/ 9774391 w 12137616"/>
              <a:gd name="connsiteY1775" fmla="*/ 12525784 h 13577848"/>
              <a:gd name="connsiteX1776" fmla="*/ 9730191 w 12137616"/>
              <a:gd name="connsiteY1776" fmla="*/ 12509331 h 13577848"/>
              <a:gd name="connsiteX1777" fmla="*/ 9712772 w 12137616"/>
              <a:gd name="connsiteY1777" fmla="*/ 12535793 h 13577848"/>
              <a:gd name="connsiteX1778" fmla="*/ 9637551 w 12137616"/>
              <a:gd name="connsiteY1778" fmla="*/ 12513669 h 13577848"/>
              <a:gd name="connsiteX1779" fmla="*/ 9602201 w 12137616"/>
              <a:gd name="connsiteY1779" fmla="*/ 12540970 h 13577848"/>
              <a:gd name="connsiteX1780" fmla="*/ 9577496 w 12137616"/>
              <a:gd name="connsiteY1780" fmla="*/ 12552101 h 13577848"/>
              <a:gd name="connsiteX1781" fmla="*/ 9634384 w 12137616"/>
              <a:gd name="connsiteY1781" fmla="*/ 12654873 h 13577848"/>
              <a:gd name="connsiteX1782" fmla="*/ 9548062 w 12137616"/>
              <a:gd name="connsiteY1782" fmla="*/ 12676012 h 13577848"/>
              <a:gd name="connsiteX1783" fmla="*/ 9598578 w 12137616"/>
              <a:gd name="connsiteY1783" fmla="*/ 12709266 h 13577848"/>
              <a:gd name="connsiteX1784" fmla="*/ 9518061 w 12137616"/>
              <a:gd name="connsiteY1784" fmla="*/ 12721586 h 13577848"/>
              <a:gd name="connsiteX1785" fmla="*/ 9481689 w 12137616"/>
              <a:gd name="connsiteY1785" fmla="*/ 12697643 h 13577848"/>
              <a:gd name="connsiteX1786" fmla="*/ 9433758 w 12137616"/>
              <a:gd name="connsiteY1786" fmla="*/ 12744055 h 13577848"/>
              <a:gd name="connsiteX1787" fmla="*/ 9308531 w 12137616"/>
              <a:gd name="connsiteY1787" fmla="*/ 12714301 h 13577848"/>
              <a:gd name="connsiteX1788" fmla="*/ 9279042 w 12137616"/>
              <a:gd name="connsiteY1788" fmla="*/ 12785496 h 13577848"/>
              <a:gd name="connsiteX1789" fmla="*/ 9254848 w 12137616"/>
              <a:gd name="connsiteY1789" fmla="*/ 12822249 h 13577848"/>
              <a:gd name="connsiteX1790" fmla="*/ 9329102 w 12137616"/>
              <a:gd name="connsiteY1790" fmla="*/ 12845843 h 13577848"/>
              <a:gd name="connsiteX1791" fmla="*/ 9236972 w 12137616"/>
              <a:gd name="connsiteY1791" fmla="*/ 12875803 h 13577848"/>
              <a:gd name="connsiteX1792" fmla="*/ 9206515 w 12137616"/>
              <a:gd name="connsiteY1792" fmla="*/ 12948469 h 13577848"/>
              <a:gd name="connsiteX1793" fmla="*/ 9053765 w 12137616"/>
              <a:gd name="connsiteY1793" fmla="*/ 12938524 h 13577848"/>
              <a:gd name="connsiteX1794" fmla="*/ 9078524 w 12137616"/>
              <a:gd name="connsiteY1794" fmla="*/ 12980109 h 13577848"/>
              <a:gd name="connsiteX1795" fmla="*/ 8991232 w 12137616"/>
              <a:gd name="connsiteY1795" fmla="*/ 13002719 h 13577848"/>
              <a:gd name="connsiteX1796" fmla="*/ 8906931 w 12137616"/>
              <a:gd name="connsiteY1796" fmla="*/ 13025189 h 13577848"/>
              <a:gd name="connsiteX1797" fmla="*/ 8988012 w 12137616"/>
              <a:gd name="connsiteY1797" fmla="*/ 13091207 h 13577848"/>
              <a:gd name="connsiteX1798" fmla="*/ 8889565 w 12137616"/>
              <a:gd name="connsiteY1798" fmla="*/ 13104366 h 13577848"/>
              <a:gd name="connsiteX1799" fmla="*/ 8889619 w 12137616"/>
              <a:gd name="connsiteY1799" fmla="*/ 13157081 h 13577848"/>
              <a:gd name="connsiteX1800" fmla="*/ 8865371 w 12137616"/>
              <a:gd name="connsiteY1800" fmla="*/ 13141119 h 13577848"/>
              <a:gd name="connsiteX1801" fmla="*/ 8846984 w 12137616"/>
              <a:gd name="connsiteY1801" fmla="*/ 13169051 h 13577848"/>
              <a:gd name="connsiteX1802" fmla="*/ 8748993 w 12137616"/>
              <a:gd name="connsiteY1802" fmla="*/ 13155118 h 13577848"/>
              <a:gd name="connsiteX1803" fmla="*/ 8736869 w 12137616"/>
              <a:gd name="connsiteY1803" fmla="*/ 13147137 h 13577848"/>
              <a:gd name="connsiteX1804" fmla="*/ 8703826 w 12137616"/>
              <a:gd name="connsiteY1804" fmla="*/ 13140135 h 13577848"/>
              <a:gd name="connsiteX1805" fmla="*/ 8698020 w 12137616"/>
              <a:gd name="connsiteY1805" fmla="*/ 13148955 h 13577848"/>
              <a:gd name="connsiteX1806" fmla="*/ 8625895 w 12137616"/>
              <a:gd name="connsiteY1806" fmla="*/ 13232121 h 13577848"/>
              <a:gd name="connsiteX1807" fmla="*/ 8614282 w 12137616"/>
              <a:gd name="connsiteY1807" fmla="*/ 13249763 h 13577848"/>
              <a:gd name="connsiteX1808" fmla="*/ 8496936 w 12137616"/>
              <a:gd name="connsiteY1808" fmla="*/ 13265231 h 13577848"/>
              <a:gd name="connsiteX1809" fmla="*/ 8518738 w 12137616"/>
              <a:gd name="connsiteY1809" fmla="*/ 13324920 h 13577848"/>
              <a:gd name="connsiteX1810" fmla="*/ 8523069 w 12137616"/>
              <a:gd name="connsiteY1810" fmla="*/ 13327301 h 13577848"/>
              <a:gd name="connsiteX1811" fmla="*/ 8504042 w 12137616"/>
              <a:gd name="connsiteY1811" fmla="*/ 13333728 h 13577848"/>
              <a:gd name="connsiteX1812" fmla="*/ 8281654 w 12137616"/>
              <a:gd name="connsiteY1812" fmla="*/ 13319481 h 13577848"/>
              <a:gd name="connsiteX1813" fmla="*/ 8312220 w 12137616"/>
              <a:gd name="connsiteY1813" fmla="*/ 13352245 h 13577848"/>
              <a:gd name="connsiteX1814" fmla="*/ 8239530 w 12137616"/>
              <a:gd name="connsiteY1814" fmla="*/ 13357074 h 13577848"/>
              <a:gd name="connsiteX1815" fmla="*/ 8383199 w 12137616"/>
              <a:gd name="connsiteY1815" fmla="*/ 13411612 h 13577848"/>
              <a:gd name="connsiteX1816" fmla="*/ 8221654 w 12137616"/>
              <a:gd name="connsiteY1816" fmla="*/ 13410628 h 13577848"/>
              <a:gd name="connsiteX1817" fmla="*/ 8123717 w 12137616"/>
              <a:gd name="connsiteY1817" fmla="*/ 13449409 h 13577848"/>
              <a:gd name="connsiteX1818" fmla="*/ 7968436 w 12137616"/>
              <a:gd name="connsiteY1818" fmla="*/ 13412513 h 13577848"/>
              <a:gd name="connsiteX1819" fmla="*/ 8006828 w 12137616"/>
              <a:gd name="connsiteY1819" fmla="*/ 13437785 h 13577848"/>
              <a:gd name="connsiteX1820" fmla="*/ 7740517 w 12137616"/>
              <a:gd name="connsiteY1820" fmla="*/ 13433159 h 13577848"/>
              <a:gd name="connsiteX1821" fmla="*/ 7666829 w 12137616"/>
              <a:gd name="connsiteY1821" fmla="*/ 13487902 h 13577848"/>
              <a:gd name="connsiteX1822" fmla="*/ 7747401 w 12137616"/>
              <a:gd name="connsiteY1822" fmla="*/ 13528298 h 13577848"/>
              <a:gd name="connsiteX1823" fmla="*/ 7952688 w 12137616"/>
              <a:gd name="connsiteY1823" fmla="*/ 13572827 h 13577848"/>
              <a:gd name="connsiteX1824" fmla="*/ 7457299 w 12137616"/>
              <a:gd name="connsiteY1824" fmla="*/ 13480616 h 13577848"/>
              <a:gd name="connsiteX1825" fmla="*/ 7352534 w 12137616"/>
              <a:gd name="connsiteY1825" fmla="*/ 13476973 h 13577848"/>
              <a:gd name="connsiteX1826" fmla="*/ 7334658 w 12137616"/>
              <a:gd name="connsiteY1826" fmla="*/ 13530528 h 13577848"/>
              <a:gd name="connsiteX1827" fmla="*/ 7190478 w 12137616"/>
              <a:gd name="connsiteY1827" fmla="*/ 13450367 h 13577848"/>
              <a:gd name="connsiteX1828" fmla="*/ 7184672 w 12137616"/>
              <a:gd name="connsiteY1828" fmla="*/ 13459187 h 13577848"/>
              <a:gd name="connsiteX1829" fmla="*/ 6935130 w 12137616"/>
              <a:gd name="connsiteY1829" fmla="*/ 13345492 h 13577848"/>
              <a:gd name="connsiteX1830" fmla="*/ 6680890 w 12137616"/>
              <a:gd name="connsiteY1830" fmla="*/ 13296130 h 13577848"/>
              <a:gd name="connsiteX1831" fmla="*/ 5877700 w 12137616"/>
              <a:gd name="connsiteY1831" fmla="*/ 13068730 h 13577848"/>
              <a:gd name="connsiteX1832" fmla="*/ 2662013 w 12137616"/>
              <a:gd name="connsiteY1832" fmla="*/ 12062379 h 13577848"/>
              <a:gd name="connsiteX1833" fmla="*/ 1730212 w 12137616"/>
              <a:gd name="connsiteY1833" fmla="*/ 11735566 h 13577848"/>
              <a:gd name="connsiteX1834" fmla="*/ 1037594 w 12137616"/>
              <a:gd name="connsiteY1834" fmla="*/ 11502988 h 13577848"/>
              <a:gd name="connsiteX1835" fmla="*/ 801741 w 12137616"/>
              <a:gd name="connsiteY1835" fmla="*/ 11425695 h 13577848"/>
              <a:gd name="connsiteX1836" fmla="*/ 753811 w 12137616"/>
              <a:gd name="connsiteY1836" fmla="*/ 11472108 h 13577848"/>
              <a:gd name="connsiteX1837" fmla="*/ 655363 w 12137616"/>
              <a:gd name="connsiteY1837" fmla="*/ 11485267 h 13577848"/>
              <a:gd name="connsiteX1838" fmla="*/ 493763 w 12137616"/>
              <a:gd name="connsiteY1838" fmla="*/ 11431568 h 13577848"/>
              <a:gd name="connsiteX1839" fmla="*/ 610707 w 12137616"/>
              <a:gd name="connsiteY1839" fmla="*/ 11495907 h 13577848"/>
              <a:gd name="connsiteX1840" fmla="*/ 556915 w 12137616"/>
              <a:gd name="connsiteY1840" fmla="*/ 11498426 h 13577848"/>
              <a:gd name="connsiteX1841" fmla="*/ 511748 w 12137616"/>
              <a:gd name="connsiteY1841" fmla="*/ 11483443 h 13577848"/>
              <a:gd name="connsiteX1842" fmla="*/ 511748 w 12137616"/>
              <a:gd name="connsiteY1842" fmla="*/ 11483443 h 13577848"/>
              <a:gd name="connsiteX1843" fmla="*/ 556458 w 12137616"/>
              <a:gd name="connsiteY1843" fmla="*/ 11525519 h 13577848"/>
              <a:gd name="connsiteX1844" fmla="*/ 539039 w 12137616"/>
              <a:gd name="connsiteY1844" fmla="*/ 11551980 h 13577848"/>
              <a:gd name="connsiteX1845" fmla="*/ 601680 w 12137616"/>
              <a:gd name="connsiteY1845" fmla="*/ 11593216 h 13577848"/>
              <a:gd name="connsiteX1846" fmla="*/ 538582 w 12137616"/>
              <a:gd name="connsiteY1846" fmla="*/ 11579073 h 13577848"/>
              <a:gd name="connsiteX1847" fmla="*/ 553238 w 12137616"/>
              <a:gd name="connsiteY1847" fmla="*/ 11614007 h 13577848"/>
              <a:gd name="connsiteX1848" fmla="*/ 311122 w 12137616"/>
              <a:gd name="connsiteY1848" fmla="*/ 11572627 h 13577848"/>
              <a:gd name="connsiteX1849" fmla="*/ 386397 w 12137616"/>
              <a:gd name="connsiteY1849" fmla="*/ 11647466 h 13577848"/>
              <a:gd name="connsiteX1850" fmla="*/ 141695 w 12137616"/>
              <a:gd name="connsiteY1850" fmla="*/ 11526419 h 13577848"/>
              <a:gd name="connsiteX1851" fmla="*/ 215949 w 12137616"/>
              <a:gd name="connsiteY1851" fmla="*/ 11550013 h 13577848"/>
              <a:gd name="connsiteX1852" fmla="*/ 117393 w 12137616"/>
              <a:gd name="connsiteY1852" fmla="*/ 11457741 h 13577848"/>
              <a:gd name="connsiteX1853" fmla="*/ 215894 w 12137616"/>
              <a:gd name="connsiteY1853" fmla="*/ 11497298 h 13577848"/>
              <a:gd name="connsiteX1854" fmla="*/ 254287 w 12137616"/>
              <a:gd name="connsiteY1854" fmla="*/ 11522571 h 13577848"/>
              <a:gd name="connsiteX1855" fmla="*/ 215894 w 12137616"/>
              <a:gd name="connsiteY1855" fmla="*/ 11497298 h 13577848"/>
              <a:gd name="connsiteX1856" fmla="*/ 189571 w 12137616"/>
              <a:gd name="connsiteY1856" fmla="*/ 11427291 h 13577848"/>
              <a:gd name="connsiteX1857" fmla="*/ 201695 w 12137616"/>
              <a:gd name="connsiteY1857" fmla="*/ 11435272 h 13577848"/>
              <a:gd name="connsiteX1858" fmla="*/ 189571 w 12137616"/>
              <a:gd name="connsiteY1858" fmla="*/ 11427291 h 13577848"/>
              <a:gd name="connsiteX1859" fmla="*/ 115318 w 12137616"/>
              <a:gd name="connsiteY1859" fmla="*/ 11403696 h 13577848"/>
              <a:gd name="connsiteX1860" fmla="*/ 183199 w 12137616"/>
              <a:gd name="connsiteY1860" fmla="*/ 11357774 h 13577848"/>
              <a:gd name="connsiteX1861" fmla="*/ 177393 w 12137616"/>
              <a:gd name="connsiteY1861" fmla="*/ 11366595 h 13577848"/>
              <a:gd name="connsiteX1862" fmla="*/ 183199 w 12137616"/>
              <a:gd name="connsiteY1862" fmla="*/ 11357774 h 13577848"/>
              <a:gd name="connsiteX1863" fmla="*/ 150613 w 12137616"/>
              <a:gd name="connsiteY1863" fmla="*/ 11323680 h 13577848"/>
              <a:gd name="connsiteX1864" fmla="*/ 270034 w 12137616"/>
              <a:gd name="connsiteY1864" fmla="*/ 11362256 h 13577848"/>
              <a:gd name="connsiteX1865" fmla="*/ 213711 w 12137616"/>
              <a:gd name="connsiteY1865" fmla="*/ 11337823 h 13577848"/>
              <a:gd name="connsiteX1866" fmla="*/ 198946 w 12137616"/>
              <a:gd name="connsiteY1866" fmla="*/ 11197459 h 13577848"/>
              <a:gd name="connsiteX1867" fmla="*/ 418998 w 12137616"/>
              <a:gd name="connsiteY1867" fmla="*/ 11382352 h 13577848"/>
              <a:gd name="connsiteX1868" fmla="*/ 342158 w 12137616"/>
              <a:gd name="connsiteY1868" fmla="*/ 11279090 h 13577848"/>
              <a:gd name="connsiteX1869" fmla="*/ 327448 w 12137616"/>
              <a:gd name="connsiteY1869" fmla="*/ 11191442 h 13577848"/>
              <a:gd name="connsiteX1870" fmla="*/ 295318 w 12137616"/>
              <a:gd name="connsiteY1870" fmla="*/ 11130256 h 13577848"/>
              <a:gd name="connsiteX1871" fmla="*/ 387448 w 12137616"/>
              <a:gd name="connsiteY1871" fmla="*/ 11100296 h 13577848"/>
              <a:gd name="connsiteX1872" fmla="*/ 425841 w 12137616"/>
              <a:gd name="connsiteY1872" fmla="*/ 11125569 h 13577848"/>
              <a:gd name="connsiteX1873" fmla="*/ 476869 w 12137616"/>
              <a:gd name="connsiteY1873" fmla="*/ 11184445 h 13577848"/>
              <a:gd name="connsiteX1874" fmla="*/ 462213 w 12137616"/>
              <a:gd name="connsiteY1874" fmla="*/ 11149512 h 13577848"/>
              <a:gd name="connsiteX1875" fmla="*/ 544805 w 12137616"/>
              <a:gd name="connsiteY1875" fmla="*/ 11191237 h 13577848"/>
              <a:gd name="connsiteX1876" fmla="*/ 492213 w 12137616"/>
              <a:gd name="connsiteY1876" fmla="*/ 11103938 h 13577848"/>
              <a:gd name="connsiteX1877" fmla="*/ 477503 w 12137616"/>
              <a:gd name="connsiteY1877" fmla="*/ 11016289 h 13577848"/>
              <a:gd name="connsiteX1878" fmla="*/ 402738 w 12137616"/>
              <a:gd name="connsiteY1878" fmla="*/ 10967073 h 13577848"/>
              <a:gd name="connsiteX1879" fmla="*/ 441588 w 12137616"/>
              <a:gd name="connsiteY1879" fmla="*/ 10965254 h 13577848"/>
              <a:gd name="connsiteX1880" fmla="*/ 584343 w 12137616"/>
              <a:gd name="connsiteY1880" fmla="*/ 11073977 h 13577848"/>
              <a:gd name="connsiteX1881" fmla="*/ 557455 w 12137616"/>
              <a:gd name="connsiteY1881" fmla="*/ 10925633 h 13577848"/>
              <a:gd name="connsiteX1882" fmla="*/ 764276 w 12137616"/>
              <a:gd name="connsiteY1882" fmla="*/ 11047030 h 13577848"/>
              <a:gd name="connsiteX1883" fmla="*/ 764276 w 12137616"/>
              <a:gd name="connsiteY1883" fmla="*/ 11047030 h 13577848"/>
              <a:gd name="connsiteX1884" fmla="*/ 606407 w 12137616"/>
              <a:gd name="connsiteY1884" fmla="*/ 10930465 h 13577848"/>
              <a:gd name="connsiteX1885" fmla="*/ 719000 w 12137616"/>
              <a:gd name="connsiteY1885" fmla="*/ 10926617 h 13577848"/>
              <a:gd name="connsiteX1886" fmla="*/ 785426 w 12137616"/>
              <a:gd name="connsiteY1886" fmla="*/ 10957702 h 13577848"/>
              <a:gd name="connsiteX1887" fmla="*/ 785426 w 12137616"/>
              <a:gd name="connsiteY1887" fmla="*/ 10957702 h 13577848"/>
              <a:gd name="connsiteX1888" fmla="*/ 680096 w 12137616"/>
              <a:gd name="connsiteY1888" fmla="*/ 10875721 h 13577848"/>
              <a:gd name="connsiteX1889" fmla="*/ 744339 w 12137616"/>
              <a:gd name="connsiteY1889" fmla="*/ 10747331 h 13577848"/>
              <a:gd name="connsiteX1890" fmla="*/ 901696 w 12137616"/>
              <a:gd name="connsiteY1890" fmla="*/ 10838273 h 13577848"/>
              <a:gd name="connsiteX1891" fmla="*/ 836469 w 12137616"/>
              <a:gd name="connsiteY1891" fmla="*/ 10717370 h 13577848"/>
              <a:gd name="connsiteX1892" fmla="*/ 904916 w 12137616"/>
              <a:gd name="connsiteY1892" fmla="*/ 10749785 h 13577848"/>
              <a:gd name="connsiteX1893" fmla="*/ 929567 w 12137616"/>
              <a:gd name="connsiteY1893" fmla="*/ 10685940 h 13577848"/>
              <a:gd name="connsiteX1894" fmla="*/ 973766 w 12137616"/>
              <a:gd name="connsiteY1894" fmla="*/ 10702392 h 13577848"/>
              <a:gd name="connsiteX1895" fmla="*/ 983815 w 12137616"/>
              <a:gd name="connsiteY1895" fmla="*/ 10656329 h 13577848"/>
              <a:gd name="connsiteX1896" fmla="*/ 1039627 w 12137616"/>
              <a:gd name="connsiteY1896" fmla="*/ 10655140 h 13577848"/>
              <a:gd name="connsiteX1897" fmla="*/ 1033766 w 12137616"/>
              <a:gd name="connsiteY1897" fmla="*/ 10611245 h 13577848"/>
              <a:gd name="connsiteX1898" fmla="*/ 1225420 w 12137616"/>
              <a:gd name="connsiteY1898" fmla="*/ 10672086 h 13577848"/>
              <a:gd name="connsiteX1899" fmla="*/ 1225420 w 12137616"/>
              <a:gd name="connsiteY1899" fmla="*/ 10672086 h 13577848"/>
              <a:gd name="connsiteX1900" fmla="*/ 1192780 w 12137616"/>
              <a:gd name="connsiteY1900" fmla="*/ 10585277 h 13577848"/>
              <a:gd name="connsiteX1901" fmla="*/ 1230661 w 12137616"/>
              <a:gd name="connsiteY1901" fmla="*/ 10584928 h 13577848"/>
              <a:gd name="connsiteX1902" fmla="*/ 1216516 w 12137616"/>
              <a:gd name="connsiteY1902" fmla="*/ 10575617 h 13577848"/>
              <a:gd name="connsiteX1903" fmla="*/ 1267490 w 12137616"/>
              <a:gd name="connsiteY1903" fmla="*/ 10581779 h 13577848"/>
              <a:gd name="connsiteX1904" fmla="*/ 1254855 w 12137616"/>
              <a:gd name="connsiteY1904" fmla="*/ 10548176 h 13577848"/>
              <a:gd name="connsiteX1905" fmla="*/ 1342201 w 12137616"/>
              <a:gd name="connsiteY1905" fmla="*/ 10578280 h 13577848"/>
              <a:gd name="connsiteX1906" fmla="*/ 1222269 w 12137616"/>
              <a:gd name="connsiteY1906" fmla="*/ 10514081 h 13577848"/>
              <a:gd name="connsiteX1907" fmla="*/ 1240656 w 12137616"/>
              <a:gd name="connsiteY1907" fmla="*/ 10486149 h 13577848"/>
              <a:gd name="connsiteX1908" fmla="*/ 1296979 w 12137616"/>
              <a:gd name="connsiteY1908" fmla="*/ 10510583 h 13577848"/>
              <a:gd name="connsiteX1909" fmla="*/ 1381227 w 12137616"/>
              <a:gd name="connsiteY1909" fmla="*/ 10435398 h 13577848"/>
              <a:gd name="connsiteX1910" fmla="*/ 1531214 w 12137616"/>
              <a:gd name="connsiteY1910" fmla="*/ 10506738 h 13577848"/>
              <a:gd name="connsiteX1911" fmla="*/ 1530648 w 12137616"/>
              <a:gd name="connsiteY1911" fmla="*/ 10428401 h 13577848"/>
              <a:gd name="connsiteX1912" fmla="*/ 1608634 w 12137616"/>
              <a:gd name="connsiteY1912" fmla="*/ 10389129 h 13577848"/>
              <a:gd name="connsiteX1913" fmla="*/ 1689151 w 12137616"/>
              <a:gd name="connsiteY1913" fmla="*/ 10376809 h 13577848"/>
              <a:gd name="connsiteX1914" fmla="*/ 1937020 w 12137616"/>
              <a:gd name="connsiteY1914" fmla="*/ 10356654 h 13577848"/>
              <a:gd name="connsiteX1915" fmla="*/ 1886503 w 12137616"/>
              <a:gd name="connsiteY1915" fmla="*/ 10323399 h 13577848"/>
              <a:gd name="connsiteX1916" fmla="*/ 1898115 w 12137616"/>
              <a:gd name="connsiteY1916" fmla="*/ 10305759 h 13577848"/>
              <a:gd name="connsiteX1917" fmla="*/ 1972826 w 12137616"/>
              <a:gd name="connsiteY1917" fmla="*/ 10302260 h 13577848"/>
              <a:gd name="connsiteX1918" fmla="*/ 2038688 w 12137616"/>
              <a:gd name="connsiteY1918" fmla="*/ 10255007 h 13577848"/>
              <a:gd name="connsiteX1919" fmla="*/ 2038633 w 12137616"/>
              <a:gd name="connsiteY1919" fmla="*/ 10202292 h 13577848"/>
              <a:gd name="connsiteX1920" fmla="*/ 2107537 w 12137616"/>
              <a:gd name="connsiteY1920" fmla="*/ 10207614 h 13577848"/>
              <a:gd name="connsiteX1921" fmla="*/ 2000186 w 12137616"/>
              <a:gd name="connsiteY1921" fmla="*/ 10124304 h 13577848"/>
              <a:gd name="connsiteX1922" fmla="*/ 2048627 w 12137616"/>
              <a:gd name="connsiteY1922" fmla="*/ 10103513 h 13577848"/>
              <a:gd name="connsiteX1923" fmla="*/ 2066558 w 12137616"/>
              <a:gd name="connsiteY1923" fmla="*/ 10102674 h 13577848"/>
              <a:gd name="connsiteX1924" fmla="*/ 2048627 w 12137616"/>
              <a:gd name="connsiteY1924" fmla="*/ 10103513 h 13577848"/>
              <a:gd name="connsiteX1925" fmla="*/ 2048573 w 12137616"/>
              <a:gd name="connsiteY1925" fmla="*/ 10050798 h 13577848"/>
              <a:gd name="connsiteX1926" fmla="*/ 2245523 w 12137616"/>
              <a:gd name="connsiteY1926" fmla="*/ 10077195 h 13577848"/>
              <a:gd name="connsiteX1927" fmla="*/ 2207076 w 12137616"/>
              <a:gd name="connsiteY1927" fmla="*/ 9999207 h 13577848"/>
              <a:gd name="connsiteX1928" fmla="*/ 2293910 w 12137616"/>
              <a:gd name="connsiteY1928" fmla="*/ 10003690 h 13577848"/>
              <a:gd name="connsiteX1929" fmla="*/ 2174380 w 12137616"/>
              <a:gd name="connsiteY1929" fmla="*/ 9859684 h 13577848"/>
              <a:gd name="connsiteX1930" fmla="*/ 2204435 w 12137616"/>
              <a:gd name="connsiteY1930" fmla="*/ 9866825 h 13577848"/>
              <a:gd name="connsiteX1931" fmla="*/ 2073292 w 12137616"/>
              <a:gd name="connsiteY1931" fmla="*/ 9740461 h 13577848"/>
              <a:gd name="connsiteX1932" fmla="*/ 2040194 w 12137616"/>
              <a:gd name="connsiteY1932" fmla="*/ 9680744 h 13577848"/>
              <a:gd name="connsiteX1933" fmla="*/ 1727392 w 12137616"/>
              <a:gd name="connsiteY1933" fmla="*/ 9394760 h 13577848"/>
              <a:gd name="connsiteX1934" fmla="*/ 84030 w 12137616"/>
              <a:gd name="connsiteY1934" fmla="*/ 7385815 h 13577848"/>
              <a:gd name="connsiteX1935" fmla="*/ 55080 w 12137616"/>
              <a:gd name="connsiteY1935" fmla="*/ 6884217 h 13577848"/>
              <a:gd name="connsiteX1936" fmla="*/ 98768 w 12137616"/>
              <a:gd name="connsiteY1936" fmla="*/ 6875048 h 13577848"/>
              <a:gd name="connsiteX1937" fmla="*/ 90832 w 12137616"/>
              <a:gd name="connsiteY1937" fmla="*/ 6777109 h 13577848"/>
              <a:gd name="connsiteX1938" fmla="*/ 147156 w 12137616"/>
              <a:gd name="connsiteY1938" fmla="*/ 6801542 h 13577848"/>
              <a:gd name="connsiteX1939" fmla="*/ 182962 w 12137616"/>
              <a:gd name="connsiteY1939" fmla="*/ 6747149 h 13577848"/>
              <a:gd name="connsiteX1940" fmla="*/ 251356 w 12137616"/>
              <a:gd name="connsiteY1940" fmla="*/ 6726848 h 13577848"/>
              <a:gd name="connsiteX1941" fmla="*/ 249280 w 12137616"/>
              <a:gd name="connsiteY1941" fmla="*/ 6672803 h 13577848"/>
              <a:gd name="connsiteX1942" fmla="*/ 299743 w 12137616"/>
              <a:gd name="connsiteY1942" fmla="*/ 6653342 h 13577848"/>
              <a:gd name="connsiteX1943" fmla="*/ 318710 w 12137616"/>
              <a:gd name="connsiteY1943" fmla="*/ 6404540 h 13577848"/>
              <a:gd name="connsiteX1944" fmla="*/ 366695 w 12137616"/>
              <a:gd name="connsiteY1944" fmla="*/ 6410841 h 13577848"/>
              <a:gd name="connsiteX1945" fmla="*/ 387614 w 12137616"/>
              <a:gd name="connsiteY1945" fmla="*/ 6409862 h 13577848"/>
              <a:gd name="connsiteX1946" fmla="*/ 366695 w 12137616"/>
              <a:gd name="connsiteY1946" fmla="*/ 6410841 h 13577848"/>
              <a:gd name="connsiteX1947" fmla="*/ 533481 w 12137616"/>
              <a:gd name="connsiteY1947" fmla="*/ 6324668 h 13577848"/>
              <a:gd name="connsiteX1948" fmla="*/ 516062 w 12137616"/>
              <a:gd name="connsiteY1948" fmla="*/ 6351130 h 13577848"/>
              <a:gd name="connsiteX1949" fmla="*/ 523998 w 12137616"/>
              <a:gd name="connsiteY1949" fmla="*/ 6449069 h 13577848"/>
              <a:gd name="connsiteX1950" fmla="*/ 656122 w 12137616"/>
              <a:gd name="connsiteY1950" fmla="*/ 6274756 h 13577848"/>
              <a:gd name="connsiteX1951" fmla="*/ 770882 w 12137616"/>
              <a:gd name="connsiteY1951" fmla="*/ 6179620 h 13577848"/>
              <a:gd name="connsiteX1952" fmla="*/ 883985 w 12137616"/>
              <a:gd name="connsiteY1952" fmla="*/ 6201394 h 13577848"/>
              <a:gd name="connsiteX1953" fmla="*/ 938233 w 12137616"/>
              <a:gd name="connsiteY1953" fmla="*/ 6171784 h 13577848"/>
              <a:gd name="connsiteX1954" fmla="*/ 1048805 w 12137616"/>
              <a:gd name="connsiteY1954" fmla="*/ 6166606 h 13577848"/>
              <a:gd name="connsiteX1955" fmla="*/ 1104563 w 12137616"/>
              <a:gd name="connsiteY1955" fmla="*/ 6112702 h 13577848"/>
              <a:gd name="connsiteX1956" fmla="*/ 1183060 w 12137616"/>
              <a:gd name="connsiteY1956" fmla="*/ 6099052 h 13577848"/>
              <a:gd name="connsiteX1957" fmla="*/ 1347260 w 12137616"/>
              <a:gd name="connsiteY1957" fmla="*/ 5933211 h 13577848"/>
              <a:gd name="connsiteX1958" fmla="*/ 1410357 w 12137616"/>
              <a:gd name="connsiteY1958" fmla="*/ 5947354 h 13577848"/>
              <a:gd name="connsiteX1959" fmla="*/ 1452481 w 12137616"/>
              <a:gd name="connsiteY1959" fmla="*/ 5909761 h 13577848"/>
              <a:gd name="connsiteX1960" fmla="*/ 1440412 w 12137616"/>
              <a:gd name="connsiteY1960" fmla="*/ 5954495 h 13577848"/>
              <a:gd name="connsiteX1961" fmla="*/ 1691957 w 12137616"/>
              <a:gd name="connsiteY1961" fmla="*/ 5818759 h 13577848"/>
              <a:gd name="connsiteX1962" fmla="*/ 1766211 w 12137616"/>
              <a:gd name="connsiteY1962" fmla="*/ 5842353 h 13577848"/>
              <a:gd name="connsiteX1963" fmla="*/ 1826722 w 12137616"/>
              <a:gd name="connsiteY1963" fmla="*/ 5776828 h 13577848"/>
              <a:gd name="connsiteX1964" fmla="*/ 2053618 w 12137616"/>
              <a:gd name="connsiteY1964" fmla="*/ 5704938 h 13577848"/>
              <a:gd name="connsiteX1965" fmla="*/ 2101037 w 12137616"/>
              <a:gd name="connsiteY1965" fmla="*/ 5632902 h 13577848"/>
              <a:gd name="connsiteX1966" fmla="*/ 2272066 w 12137616"/>
              <a:gd name="connsiteY1966" fmla="*/ 5509484 h 13577848"/>
              <a:gd name="connsiteX1967" fmla="*/ 2454762 w 12137616"/>
              <a:gd name="connsiteY1967" fmla="*/ 5421140 h 13577848"/>
              <a:gd name="connsiteX1968" fmla="*/ 2802115 w 12137616"/>
              <a:gd name="connsiteY1968" fmla="*/ 5139863 h 13577848"/>
              <a:gd name="connsiteX1969" fmla="*/ 2870508 w 12137616"/>
              <a:gd name="connsiteY1969" fmla="*/ 5119563 h 13577848"/>
              <a:gd name="connsiteX1970" fmla="*/ 2942632 w 12137616"/>
              <a:gd name="connsiteY1970" fmla="*/ 5036397 h 13577848"/>
              <a:gd name="connsiteX1971" fmla="*/ 2941180 w 12137616"/>
              <a:gd name="connsiteY1971" fmla="*/ 5038602 h 13577848"/>
              <a:gd name="connsiteX1972" fmla="*/ 2942632 w 12137616"/>
              <a:gd name="connsiteY1972" fmla="*/ 5036397 h 13577848"/>
              <a:gd name="connsiteX1973" fmla="*/ 2953572 w 12137616"/>
              <a:gd name="connsiteY1973" fmla="*/ 5033269 h 13577848"/>
              <a:gd name="connsiteX1974" fmla="*/ 3089010 w 12137616"/>
              <a:gd name="connsiteY1974" fmla="*/ 4976825 h 13577848"/>
              <a:gd name="connsiteX1975" fmla="*/ 2975218 w 12137616"/>
              <a:gd name="connsiteY1975" fmla="*/ 5070491 h 13577848"/>
              <a:gd name="connsiteX1976" fmla="*/ 3041591 w 12137616"/>
              <a:gd name="connsiteY1976" fmla="*/ 5048860 h 13577848"/>
              <a:gd name="connsiteX1977" fmla="*/ 3363713 w 12137616"/>
              <a:gd name="connsiteY1977" fmla="*/ 5052299 h 13577848"/>
              <a:gd name="connsiteX1978" fmla="*/ 3587900 w 12137616"/>
              <a:gd name="connsiteY1978" fmla="*/ 5094517 h 13577848"/>
              <a:gd name="connsiteX1979" fmla="*/ 4307475 w 12137616"/>
              <a:gd name="connsiteY1979" fmla="*/ 5228948 h 13577848"/>
              <a:gd name="connsiteX1980" fmla="*/ 4997616 w 12137616"/>
              <a:gd name="connsiteY1980" fmla="*/ 5487288 h 13577848"/>
              <a:gd name="connsiteX1981" fmla="*/ 5558232 w 12137616"/>
              <a:gd name="connsiteY1981" fmla="*/ 5700402 h 13577848"/>
              <a:gd name="connsiteX1982" fmla="*/ 7255883 w 12137616"/>
              <a:gd name="connsiteY1982" fmla="*/ 6232142 h 13577848"/>
              <a:gd name="connsiteX1983" fmla="*/ 7453343 w 12137616"/>
              <a:gd name="connsiteY1983" fmla="*/ 6284161 h 13577848"/>
              <a:gd name="connsiteX1984" fmla="*/ 7384896 w 12137616"/>
              <a:gd name="connsiteY1984" fmla="*/ 6251747 h 13577848"/>
              <a:gd name="connsiteX1985" fmla="*/ 6782612 w 12137616"/>
              <a:gd name="connsiteY1985" fmla="*/ 6049133 h 13577848"/>
              <a:gd name="connsiteX1986" fmla="*/ 7385353 w 12137616"/>
              <a:gd name="connsiteY1986" fmla="*/ 6224654 h 13577848"/>
              <a:gd name="connsiteX1987" fmla="*/ 7465413 w 12137616"/>
              <a:gd name="connsiteY1987" fmla="*/ 6239428 h 13577848"/>
              <a:gd name="connsiteX1988" fmla="*/ 7194789 w 12137616"/>
              <a:gd name="connsiteY1988" fmla="*/ 5968566 h 13577848"/>
              <a:gd name="connsiteX1989" fmla="*/ 5474010 w 12137616"/>
              <a:gd name="connsiteY1989" fmla="*/ 4627200 h 13577848"/>
              <a:gd name="connsiteX1990" fmla="*/ 3541005 w 12137616"/>
              <a:gd name="connsiteY1990" fmla="*/ 3093452 h 13577848"/>
              <a:gd name="connsiteX1991" fmla="*/ 3090974 w 12137616"/>
              <a:gd name="connsiteY1991" fmla="*/ 2575953 h 13577848"/>
              <a:gd name="connsiteX1992" fmla="*/ 3133099 w 12137616"/>
              <a:gd name="connsiteY1992" fmla="*/ 2538360 h 13577848"/>
              <a:gd name="connsiteX1993" fmla="*/ 3138851 w 12137616"/>
              <a:gd name="connsiteY1993" fmla="*/ 2476825 h 13577848"/>
              <a:gd name="connsiteX1994" fmla="*/ 3197287 w 12137616"/>
              <a:gd name="connsiteY1994" fmla="*/ 2357255 h 13577848"/>
              <a:gd name="connsiteX1995" fmla="*/ 3258905 w 12137616"/>
              <a:gd name="connsiteY1995" fmla="*/ 2347246 h 13577848"/>
              <a:gd name="connsiteX1996" fmla="*/ 3268900 w 12137616"/>
              <a:gd name="connsiteY1996" fmla="*/ 2248467 h 13577848"/>
              <a:gd name="connsiteX1997" fmla="*/ 3331030 w 12137616"/>
              <a:gd name="connsiteY1997" fmla="*/ 2264080 h 13577848"/>
              <a:gd name="connsiteX1998" fmla="*/ 3477299 w 12137616"/>
              <a:gd name="connsiteY1998" fmla="*/ 2099078 h 13577848"/>
              <a:gd name="connsiteX1999" fmla="*/ 3451487 w 12137616"/>
              <a:gd name="connsiteY1999" fmla="*/ 2054693 h 13577848"/>
              <a:gd name="connsiteX2000" fmla="*/ 3495687 w 12137616"/>
              <a:gd name="connsiteY2000" fmla="*/ 2071146 h 13577848"/>
              <a:gd name="connsiteX2001" fmla="*/ 3517349 w 12137616"/>
              <a:gd name="connsiteY2001" fmla="*/ 2007441 h 13577848"/>
              <a:gd name="connsiteX2002" fmla="*/ 3573618 w 12137616"/>
              <a:gd name="connsiteY2002" fmla="*/ 1979159 h 13577848"/>
              <a:gd name="connsiteX2003" fmla="*/ 3669936 w 12137616"/>
              <a:gd name="connsiteY2003" fmla="*/ 1859241 h 13577848"/>
              <a:gd name="connsiteX2004" fmla="*/ 3714646 w 12137616"/>
              <a:gd name="connsiteY2004" fmla="*/ 1901315 h 13577848"/>
              <a:gd name="connsiteX2005" fmla="*/ 3687355 w 12137616"/>
              <a:gd name="connsiteY2005" fmla="*/ 1832778 h 13577848"/>
              <a:gd name="connsiteX2006" fmla="*/ 3735796 w 12137616"/>
              <a:gd name="connsiteY2006" fmla="*/ 1811988 h 13577848"/>
              <a:gd name="connsiteX2007" fmla="*/ 3729936 w 12137616"/>
              <a:gd name="connsiteY2007" fmla="*/ 1768094 h 13577848"/>
              <a:gd name="connsiteX2008" fmla="*/ 3792065 w 12137616"/>
              <a:gd name="connsiteY2008" fmla="*/ 1783707 h 13577848"/>
              <a:gd name="connsiteX2009" fmla="*/ 3822066 w 12137616"/>
              <a:gd name="connsiteY2009" fmla="*/ 1738133 h 13577848"/>
              <a:gd name="connsiteX2010" fmla="*/ 3864244 w 12137616"/>
              <a:gd name="connsiteY2010" fmla="*/ 1753255 h 13577848"/>
              <a:gd name="connsiteX2011" fmla="*/ 3857873 w 12137616"/>
              <a:gd name="connsiteY2011" fmla="*/ 1683739 h 13577848"/>
              <a:gd name="connsiteX2012" fmla="*/ 3925212 w 12137616"/>
              <a:gd name="connsiteY2012" fmla="*/ 1660638 h 13577848"/>
              <a:gd name="connsiteX2013" fmla="*/ 3975218 w 12137616"/>
              <a:gd name="connsiteY2013" fmla="*/ 1668270 h 13577848"/>
              <a:gd name="connsiteX2014" fmla="*/ 3954245 w 12137616"/>
              <a:gd name="connsiteY2014" fmla="*/ 1616535 h 13577848"/>
              <a:gd name="connsiteX2015" fmla="*/ 4029412 w 12137616"/>
              <a:gd name="connsiteY2015" fmla="*/ 1585944 h 13577848"/>
              <a:gd name="connsiteX2016" fmla="*/ 4101536 w 12137616"/>
              <a:gd name="connsiteY2016" fmla="*/ 1502778 h 13577848"/>
              <a:gd name="connsiteX2017" fmla="*/ 4139984 w 12137616"/>
              <a:gd name="connsiteY2017" fmla="*/ 1580766 h 13577848"/>
              <a:gd name="connsiteX2018" fmla="*/ 4157349 w 12137616"/>
              <a:gd name="connsiteY2018" fmla="*/ 1501589 h 13577848"/>
              <a:gd name="connsiteX2019" fmla="*/ 4265791 w 12137616"/>
              <a:gd name="connsiteY2019" fmla="*/ 1389652 h 13577848"/>
              <a:gd name="connsiteX2020" fmla="*/ 4339991 w 12137616"/>
              <a:gd name="connsiteY2020" fmla="*/ 1360531 h 13577848"/>
              <a:gd name="connsiteX2021" fmla="*/ 4382060 w 12137616"/>
              <a:gd name="connsiteY2021" fmla="*/ 1270223 h 13577848"/>
              <a:gd name="connsiteX2022" fmla="*/ 4521068 w 12137616"/>
              <a:gd name="connsiteY2022" fmla="*/ 1191049 h 13577848"/>
              <a:gd name="connsiteX2023" fmla="*/ 4627397 w 12137616"/>
              <a:gd name="connsiteY2023" fmla="*/ 1223115 h 13577848"/>
              <a:gd name="connsiteX2024" fmla="*/ 4693204 w 12137616"/>
              <a:gd name="connsiteY2024" fmla="*/ 1123147 h 13577848"/>
              <a:gd name="connsiteX2025" fmla="*/ 4735839 w 12137616"/>
              <a:gd name="connsiteY2025" fmla="*/ 1111177 h 13577848"/>
              <a:gd name="connsiteX2026" fmla="*/ 4753661 w 12137616"/>
              <a:gd name="connsiteY2026" fmla="*/ 1004908 h 13577848"/>
              <a:gd name="connsiteX2027" fmla="*/ 4827915 w 12137616"/>
              <a:gd name="connsiteY2027" fmla="*/ 1028502 h 13577848"/>
              <a:gd name="connsiteX2028" fmla="*/ 4789011 w 12137616"/>
              <a:gd name="connsiteY2028" fmla="*/ 977606 h 13577848"/>
              <a:gd name="connsiteX2029" fmla="*/ 4849522 w 12137616"/>
              <a:gd name="connsiteY2029" fmla="*/ 912082 h 13577848"/>
              <a:gd name="connsiteX2030" fmla="*/ 4939468 w 12137616"/>
              <a:gd name="connsiteY2030" fmla="*/ 722646 h 13577848"/>
              <a:gd name="connsiteX2031" fmla="*/ 4964228 w 12137616"/>
              <a:gd name="connsiteY2031" fmla="*/ 764230 h 13577848"/>
              <a:gd name="connsiteX2032" fmla="*/ 5146869 w 12137616"/>
              <a:gd name="connsiteY2032" fmla="*/ 623172 h 13577848"/>
              <a:gd name="connsiteX2033" fmla="*/ 5281123 w 12137616"/>
              <a:gd name="connsiteY2033" fmla="*/ 555619 h 13577848"/>
              <a:gd name="connsiteX2034" fmla="*/ 5286875 w 12137616"/>
              <a:gd name="connsiteY2034" fmla="*/ 494083 h 13577848"/>
              <a:gd name="connsiteX2035" fmla="*/ 5388543 w 12137616"/>
              <a:gd name="connsiteY2035" fmla="*/ 392436 h 13577848"/>
              <a:gd name="connsiteX2036" fmla="*/ 5401070 w 12137616"/>
              <a:gd name="connsiteY2036" fmla="*/ 320610 h 13577848"/>
              <a:gd name="connsiteX2037" fmla="*/ 5709572 w 12137616"/>
              <a:gd name="connsiteY2037" fmla="*/ 41152 h 13577848"/>
              <a:gd name="connsiteX2038" fmla="*/ 5700034 w 12137616"/>
              <a:gd name="connsiteY2038" fmla="*/ 112838 h 13577848"/>
              <a:gd name="connsiteX2039" fmla="*/ 5945317 w 12137616"/>
              <a:gd name="connsiteY2039" fmla="*/ 13015 h 13577848"/>
              <a:gd name="connsiteX2040" fmla="*/ 6223240 w 12137616"/>
              <a:gd name="connsiteY2040" fmla="*/ 0 h 1357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Lst>
            <a:rect l="l" t="t" r="r" b="b"/>
            <a:pathLst>
              <a:path w="12137616" h="13577848">
                <a:moveTo>
                  <a:pt x="6305662" y="13357759"/>
                </a:moveTo>
                <a:lnTo>
                  <a:pt x="6310550" y="13362358"/>
                </a:lnTo>
                <a:lnTo>
                  <a:pt x="6318237" y="13369592"/>
                </a:lnTo>
                <a:cubicBezTo>
                  <a:pt x="6321730" y="13372879"/>
                  <a:pt x="6324525" y="13375509"/>
                  <a:pt x="6324525" y="13375509"/>
                </a:cubicBezTo>
                <a:cubicBezTo>
                  <a:pt x="6318936" y="13370250"/>
                  <a:pt x="6314744" y="13366305"/>
                  <a:pt x="6311688" y="13363429"/>
                </a:cubicBezTo>
                <a:lnTo>
                  <a:pt x="6310550" y="13362358"/>
                </a:lnTo>
                <a:lnTo>
                  <a:pt x="6307758" y="13359731"/>
                </a:lnTo>
                <a:cubicBezTo>
                  <a:pt x="6304964" y="13357101"/>
                  <a:pt x="6303566" y="13355786"/>
                  <a:pt x="6305662" y="13357759"/>
                </a:cubicBezTo>
                <a:close/>
                <a:moveTo>
                  <a:pt x="8317528" y="13344183"/>
                </a:moveTo>
                <a:cubicBezTo>
                  <a:pt x="8316938" y="13345078"/>
                  <a:pt x="8315365" y="13347467"/>
                  <a:pt x="8312220" y="13352245"/>
                </a:cubicBezTo>
                <a:cubicBezTo>
                  <a:pt x="8312220" y="13352245"/>
                  <a:pt x="8319297" y="13341495"/>
                  <a:pt x="8317528" y="13344183"/>
                </a:cubicBezTo>
                <a:close/>
                <a:moveTo>
                  <a:pt x="8530034" y="13324948"/>
                </a:moveTo>
                <a:cubicBezTo>
                  <a:pt x="8528461" y="13327337"/>
                  <a:pt x="8526674" y="13328333"/>
                  <a:pt x="8524762" y="13328231"/>
                </a:cubicBezTo>
                <a:lnTo>
                  <a:pt x="8523069" y="13327301"/>
                </a:lnTo>
                <a:close/>
                <a:moveTo>
                  <a:pt x="8736869" y="13147137"/>
                </a:moveTo>
                <a:cubicBezTo>
                  <a:pt x="8748993" y="13155118"/>
                  <a:pt x="8748993" y="13155118"/>
                  <a:pt x="8748993" y="13155118"/>
                </a:cubicBezTo>
                <a:cubicBezTo>
                  <a:pt x="8748993" y="13155118"/>
                  <a:pt x="8742219" y="13165408"/>
                  <a:pt x="8730095" y="13157427"/>
                </a:cubicBezTo>
                <a:cubicBezTo>
                  <a:pt x="8736869" y="13147137"/>
                  <a:pt x="8736869" y="13147137"/>
                  <a:pt x="8736869" y="13147137"/>
                </a:cubicBezTo>
                <a:close/>
                <a:moveTo>
                  <a:pt x="8703826" y="13140135"/>
                </a:moveTo>
                <a:cubicBezTo>
                  <a:pt x="8715950" y="13148116"/>
                  <a:pt x="8730095" y="13157427"/>
                  <a:pt x="8730095" y="13157427"/>
                </a:cubicBezTo>
                <a:cubicBezTo>
                  <a:pt x="8724289" y="13166248"/>
                  <a:pt x="8710144" y="13156936"/>
                  <a:pt x="8698020" y="13148955"/>
                </a:cubicBezTo>
                <a:cubicBezTo>
                  <a:pt x="8703826" y="13140135"/>
                  <a:pt x="8703826" y="13140135"/>
                  <a:pt x="8703826" y="13140135"/>
                </a:cubicBezTo>
                <a:close/>
                <a:moveTo>
                  <a:pt x="9186401" y="12789834"/>
                </a:moveTo>
                <a:lnTo>
                  <a:pt x="9179627" y="12800125"/>
                </a:lnTo>
                <a:cubicBezTo>
                  <a:pt x="9149626" y="12845699"/>
                  <a:pt x="9254337" y="12796626"/>
                  <a:pt x="9186401" y="12789834"/>
                </a:cubicBezTo>
                <a:close/>
                <a:moveTo>
                  <a:pt x="3572343" y="12589001"/>
                </a:moveTo>
                <a:cubicBezTo>
                  <a:pt x="3569622" y="12593136"/>
                  <a:pt x="3565811" y="12598924"/>
                  <a:pt x="3567444" y="12596444"/>
                </a:cubicBezTo>
                <a:close/>
                <a:moveTo>
                  <a:pt x="3524221" y="12499311"/>
                </a:moveTo>
                <a:cubicBezTo>
                  <a:pt x="3524221" y="12499311"/>
                  <a:pt x="3568422" y="12515763"/>
                  <a:pt x="3574228" y="12506942"/>
                </a:cubicBezTo>
                <a:cubicBezTo>
                  <a:pt x="3703752" y="12552169"/>
                  <a:pt x="3861055" y="12590397"/>
                  <a:pt x="3966330" y="12619662"/>
                </a:cubicBezTo>
                <a:cubicBezTo>
                  <a:pt x="4443844" y="12765427"/>
                  <a:pt x="4855898" y="12878638"/>
                  <a:pt x="5303358" y="13017261"/>
                </a:cubicBezTo>
                <a:cubicBezTo>
                  <a:pt x="5861898" y="13176330"/>
                  <a:pt x="6396703" y="13345058"/>
                  <a:pt x="6969389" y="13513437"/>
                </a:cubicBezTo>
                <a:cubicBezTo>
                  <a:pt x="7242071" y="13587580"/>
                  <a:pt x="6993637" y="13529399"/>
                  <a:pt x="6931508" y="13513786"/>
                </a:cubicBezTo>
                <a:cubicBezTo>
                  <a:pt x="6796176" y="13477380"/>
                  <a:pt x="6659336" y="13465265"/>
                  <a:pt x="6534109" y="13435509"/>
                </a:cubicBezTo>
                <a:cubicBezTo>
                  <a:pt x="6318718" y="13384329"/>
                  <a:pt x="6596238" y="13451123"/>
                  <a:pt x="6616700" y="13477235"/>
                </a:cubicBezTo>
                <a:cubicBezTo>
                  <a:pt x="6647267" y="13509999"/>
                  <a:pt x="6529866" y="13472752"/>
                  <a:pt x="6497791" y="13464282"/>
                </a:cubicBezTo>
                <a:cubicBezTo>
                  <a:pt x="6435661" y="13448668"/>
                  <a:pt x="6367214" y="13416253"/>
                  <a:pt x="6349283" y="13417094"/>
                </a:cubicBezTo>
                <a:cubicBezTo>
                  <a:pt x="6337159" y="13409113"/>
                  <a:pt x="6336703" y="13436205"/>
                  <a:pt x="6354633" y="13435365"/>
                </a:cubicBezTo>
                <a:cubicBezTo>
                  <a:pt x="6163490" y="13400147"/>
                  <a:pt x="5927636" y="13322855"/>
                  <a:pt x="5670865" y="13246541"/>
                </a:cubicBezTo>
                <a:cubicBezTo>
                  <a:pt x="5223406" y="13107917"/>
                  <a:pt x="4783317" y="12988896"/>
                  <a:pt x="4315908" y="12849782"/>
                </a:cubicBezTo>
                <a:cubicBezTo>
                  <a:pt x="4106323" y="12789782"/>
                  <a:pt x="3738468" y="12693024"/>
                  <a:pt x="3574793" y="12585280"/>
                </a:cubicBezTo>
                <a:cubicBezTo>
                  <a:pt x="3661627" y="12589762"/>
                  <a:pt x="3768468" y="12647450"/>
                  <a:pt x="3855303" y="12651932"/>
                </a:cubicBezTo>
                <a:cubicBezTo>
                  <a:pt x="3900012" y="12694008"/>
                  <a:pt x="3873690" y="12624000"/>
                  <a:pt x="3855303" y="12651932"/>
                </a:cubicBezTo>
                <a:cubicBezTo>
                  <a:pt x="3816909" y="12626659"/>
                  <a:pt x="3526297" y="12553356"/>
                  <a:pt x="3524221" y="12499311"/>
                </a:cubicBezTo>
                <a:close/>
                <a:moveTo>
                  <a:pt x="3594743" y="12467484"/>
                </a:moveTo>
                <a:lnTo>
                  <a:pt x="3594273" y="12467623"/>
                </a:lnTo>
                <a:cubicBezTo>
                  <a:pt x="3592670" y="12468099"/>
                  <a:pt x="3592403" y="12468178"/>
                  <a:pt x="3593071" y="12467980"/>
                </a:cubicBezTo>
                <a:close/>
                <a:moveTo>
                  <a:pt x="3623126" y="12459059"/>
                </a:moveTo>
                <a:cubicBezTo>
                  <a:pt x="3623126" y="12459059"/>
                  <a:pt x="3606028" y="12464134"/>
                  <a:pt x="3597479" y="12466672"/>
                </a:cubicBezTo>
                <a:lnTo>
                  <a:pt x="3594743" y="12467484"/>
                </a:lnTo>
                <a:lnTo>
                  <a:pt x="3603490" y="12464887"/>
                </a:lnTo>
                <a:cubicBezTo>
                  <a:pt x="3608165" y="12463500"/>
                  <a:pt x="3614577" y="12461596"/>
                  <a:pt x="3623126" y="12459059"/>
                </a:cubicBezTo>
                <a:close/>
                <a:moveTo>
                  <a:pt x="3636539" y="12455679"/>
                </a:moveTo>
                <a:lnTo>
                  <a:pt x="3628985" y="12457582"/>
                </a:lnTo>
                <a:cubicBezTo>
                  <a:pt x="3625730" y="12458403"/>
                  <a:pt x="3623126" y="12459059"/>
                  <a:pt x="3623126" y="12459059"/>
                </a:cubicBezTo>
                <a:cubicBezTo>
                  <a:pt x="3628334" y="12457746"/>
                  <a:pt x="3632241" y="12456762"/>
                  <a:pt x="3635089" y="12456044"/>
                </a:cubicBezTo>
                <a:close/>
                <a:moveTo>
                  <a:pt x="3640705" y="12454629"/>
                </a:moveTo>
                <a:lnTo>
                  <a:pt x="3636539" y="12455679"/>
                </a:lnTo>
                <a:lnTo>
                  <a:pt x="3638751" y="12455121"/>
                </a:lnTo>
                <a:cubicBezTo>
                  <a:pt x="3641356" y="12454465"/>
                  <a:pt x="3642658" y="12454137"/>
                  <a:pt x="3640705" y="12454629"/>
                </a:cubicBezTo>
                <a:close/>
                <a:moveTo>
                  <a:pt x="2956026" y="12346555"/>
                </a:moveTo>
                <a:lnTo>
                  <a:pt x="2954239" y="12347724"/>
                </a:lnTo>
                <a:cubicBezTo>
                  <a:pt x="2952332" y="12348971"/>
                  <a:pt x="2951378" y="12349594"/>
                  <a:pt x="2952808" y="12348659"/>
                </a:cubicBezTo>
                <a:close/>
                <a:moveTo>
                  <a:pt x="2965680" y="12340242"/>
                </a:moveTo>
                <a:lnTo>
                  <a:pt x="2956026" y="12346555"/>
                </a:lnTo>
                <a:lnTo>
                  <a:pt x="2961390" y="12343047"/>
                </a:lnTo>
                <a:cubicBezTo>
                  <a:pt x="2963773" y="12341489"/>
                  <a:pt x="2965680" y="12340242"/>
                  <a:pt x="2965680" y="12340242"/>
                </a:cubicBezTo>
                <a:close/>
                <a:moveTo>
                  <a:pt x="2973438" y="12328458"/>
                </a:moveTo>
                <a:cubicBezTo>
                  <a:pt x="2972576" y="12329767"/>
                  <a:pt x="2970277" y="12333259"/>
                  <a:pt x="2965680" y="12340242"/>
                </a:cubicBezTo>
                <a:cubicBezTo>
                  <a:pt x="2965680" y="12340242"/>
                  <a:pt x="2976023" y="12324530"/>
                  <a:pt x="2973438" y="12328458"/>
                </a:cubicBezTo>
                <a:close/>
                <a:moveTo>
                  <a:pt x="10070512" y="12317589"/>
                </a:moveTo>
                <a:cubicBezTo>
                  <a:pt x="10067632" y="12318459"/>
                  <a:pt x="10066433" y="12320830"/>
                  <a:pt x="10068518" y="12325363"/>
                </a:cubicBezTo>
                <a:lnTo>
                  <a:pt x="10098572" y="12332504"/>
                </a:lnTo>
                <a:cubicBezTo>
                  <a:pt x="10102927" y="12325888"/>
                  <a:pt x="10079154" y="12314980"/>
                  <a:pt x="10070512" y="12317589"/>
                </a:cubicBezTo>
                <a:close/>
                <a:moveTo>
                  <a:pt x="2898775" y="12305484"/>
                </a:moveTo>
                <a:lnTo>
                  <a:pt x="2893876" y="12312927"/>
                </a:lnTo>
                <a:cubicBezTo>
                  <a:pt x="2896598" y="12308792"/>
                  <a:pt x="2900408" y="12303004"/>
                  <a:pt x="2898775" y="12305484"/>
                </a:cubicBezTo>
                <a:close/>
                <a:moveTo>
                  <a:pt x="2867595" y="12302804"/>
                </a:moveTo>
                <a:cubicBezTo>
                  <a:pt x="2871725" y="12303679"/>
                  <a:pt x="2878292" y="12308002"/>
                  <a:pt x="2891427" y="12316648"/>
                </a:cubicBezTo>
                <a:cubicBezTo>
                  <a:pt x="2870508" y="12317628"/>
                  <a:pt x="2870508" y="12317628"/>
                  <a:pt x="2858383" y="12309647"/>
                </a:cubicBezTo>
                <a:cubicBezTo>
                  <a:pt x="2861771" y="12304502"/>
                  <a:pt x="2863464" y="12301929"/>
                  <a:pt x="2867595" y="12302804"/>
                </a:cubicBezTo>
                <a:close/>
                <a:moveTo>
                  <a:pt x="2830379" y="12292792"/>
                </a:moveTo>
                <a:cubicBezTo>
                  <a:pt x="2837166" y="12295679"/>
                  <a:pt x="2846259" y="12301665"/>
                  <a:pt x="2858383" y="12309647"/>
                </a:cubicBezTo>
                <a:cubicBezTo>
                  <a:pt x="2840452" y="12310487"/>
                  <a:pt x="2828328" y="12302506"/>
                  <a:pt x="2816204" y="12294525"/>
                </a:cubicBezTo>
                <a:cubicBezTo>
                  <a:pt x="2819108" y="12290114"/>
                  <a:pt x="2823591" y="12289904"/>
                  <a:pt x="2830379" y="12292792"/>
                </a:cubicBezTo>
                <a:close/>
                <a:moveTo>
                  <a:pt x="2797040" y="12283490"/>
                </a:moveTo>
                <a:cubicBezTo>
                  <a:pt x="2802565" y="12285546"/>
                  <a:pt x="2809132" y="12289869"/>
                  <a:pt x="2816204" y="12294525"/>
                </a:cubicBezTo>
                <a:cubicBezTo>
                  <a:pt x="2796254" y="12294034"/>
                  <a:pt x="2796254" y="12294034"/>
                  <a:pt x="2784129" y="12286053"/>
                </a:cubicBezTo>
                <a:cubicBezTo>
                  <a:pt x="2787033" y="12281643"/>
                  <a:pt x="2791515" y="12281433"/>
                  <a:pt x="2797040" y="12283490"/>
                </a:cubicBezTo>
                <a:close/>
                <a:moveTo>
                  <a:pt x="9889024" y="12279046"/>
                </a:moveTo>
                <a:cubicBezTo>
                  <a:pt x="9879984" y="12280405"/>
                  <a:pt x="9874258" y="12283878"/>
                  <a:pt x="9874386" y="12290284"/>
                </a:cubicBezTo>
                <a:cubicBezTo>
                  <a:pt x="9880192" y="12281464"/>
                  <a:pt x="10011791" y="12380736"/>
                  <a:pt x="10044324" y="12362115"/>
                </a:cubicBezTo>
                <a:cubicBezTo>
                  <a:pt x="10061744" y="12335653"/>
                  <a:pt x="10035474" y="12318361"/>
                  <a:pt x="9991276" y="12301908"/>
                </a:cubicBezTo>
                <a:cubicBezTo>
                  <a:pt x="9973089" y="12289936"/>
                  <a:pt x="9916144" y="12274971"/>
                  <a:pt x="9889024" y="12279046"/>
                </a:cubicBezTo>
                <a:close/>
                <a:moveTo>
                  <a:pt x="2756125" y="12269198"/>
                </a:moveTo>
                <a:cubicBezTo>
                  <a:pt x="2762912" y="12272086"/>
                  <a:pt x="2772005" y="12278072"/>
                  <a:pt x="2784129" y="12286053"/>
                </a:cubicBezTo>
                <a:cubicBezTo>
                  <a:pt x="2778323" y="12294873"/>
                  <a:pt x="2754075" y="12278911"/>
                  <a:pt x="2741951" y="12270930"/>
                </a:cubicBezTo>
                <a:cubicBezTo>
                  <a:pt x="2744854" y="12266520"/>
                  <a:pt x="2749337" y="12266310"/>
                  <a:pt x="2756125" y="12269198"/>
                </a:cubicBezTo>
                <a:close/>
                <a:moveTo>
                  <a:pt x="2723544" y="12260394"/>
                </a:moveTo>
                <a:cubicBezTo>
                  <a:pt x="2729322" y="12262617"/>
                  <a:pt x="2735889" y="12266940"/>
                  <a:pt x="2741951" y="12270930"/>
                </a:cubicBezTo>
                <a:cubicBezTo>
                  <a:pt x="2736145" y="12279751"/>
                  <a:pt x="2724020" y="12271770"/>
                  <a:pt x="2709876" y="12262458"/>
                </a:cubicBezTo>
                <a:cubicBezTo>
                  <a:pt x="2712779" y="12258048"/>
                  <a:pt x="2717767" y="12258171"/>
                  <a:pt x="2723544" y="12260394"/>
                </a:cubicBezTo>
                <a:close/>
                <a:moveTo>
                  <a:pt x="2681750" y="12245787"/>
                </a:moveTo>
                <a:cubicBezTo>
                  <a:pt x="2688659" y="12248491"/>
                  <a:pt x="2697752" y="12254477"/>
                  <a:pt x="2709876" y="12262458"/>
                </a:cubicBezTo>
                <a:cubicBezTo>
                  <a:pt x="2703101" y="12272750"/>
                  <a:pt x="2678853" y="12256788"/>
                  <a:pt x="2666729" y="12248807"/>
                </a:cubicBezTo>
                <a:cubicBezTo>
                  <a:pt x="2670116" y="12243661"/>
                  <a:pt x="2674841" y="12243083"/>
                  <a:pt x="2681750" y="12245787"/>
                </a:cubicBezTo>
                <a:close/>
                <a:moveTo>
                  <a:pt x="2592475" y="12225212"/>
                </a:moveTo>
                <a:cubicBezTo>
                  <a:pt x="2610406" y="12224373"/>
                  <a:pt x="2628337" y="12223533"/>
                  <a:pt x="2666729" y="12248807"/>
                </a:cubicBezTo>
                <a:cubicBezTo>
                  <a:pt x="2642993" y="12258467"/>
                  <a:pt x="2616723" y="12241174"/>
                  <a:pt x="2592475" y="12225212"/>
                </a:cubicBezTo>
                <a:close/>
                <a:moveTo>
                  <a:pt x="2518221" y="12201619"/>
                </a:moveTo>
                <a:cubicBezTo>
                  <a:pt x="2536152" y="12200779"/>
                  <a:pt x="2554083" y="12199939"/>
                  <a:pt x="2592475" y="12225212"/>
                </a:cubicBezTo>
                <a:cubicBezTo>
                  <a:pt x="2566718" y="12233543"/>
                  <a:pt x="2542469" y="12217581"/>
                  <a:pt x="2518221" y="12201619"/>
                </a:cubicBezTo>
                <a:close/>
                <a:moveTo>
                  <a:pt x="2488327" y="12183784"/>
                </a:moveTo>
                <a:cubicBezTo>
                  <a:pt x="2495489" y="12186655"/>
                  <a:pt x="2505087" y="12192973"/>
                  <a:pt x="2518221" y="12201619"/>
                </a:cubicBezTo>
                <a:cubicBezTo>
                  <a:pt x="2511447" y="12211909"/>
                  <a:pt x="2485179" y="12194617"/>
                  <a:pt x="2473054" y="12186636"/>
                </a:cubicBezTo>
                <a:cubicBezTo>
                  <a:pt x="2476441" y="12181491"/>
                  <a:pt x="2481166" y="12180913"/>
                  <a:pt x="2488327" y="12183784"/>
                </a:cubicBezTo>
                <a:close/>
                <a:moveTo>
                  <a:pt x="2396214" y="12166970"/>
                </a:moveTo>
                <a:lnTo>
                  <a:pt x="2391043" y="12174826"/>
                </a:lnTo>
                <a:cubicBezTo>
                  <a:pt x="2389319" y="12177444"/>
                  <a:pt x="2393341" y="12171334"/>
                  <a:pt x="2396214" y="12166970"/>
                </a:cubicBezTo>
                <a:close/>
                <a:moveTo>
                  <a:pt x="2398800" y="12163042"/>
                </a:moveTo>
                <a:cubicBezTo>
                  <a:pt x="2416731" y="12162202"/>
                  <a:pt x="2436682" y="12162693"/>
                  <a:pt x="2473054" y="12186636"/>
                </a:cubicBezTo>
                <a:cubicBezTo>
                  <a:pt x="2449317" y="12196297"/>
                  <a:pt x="2425069" y="12180334"/>
                  <a:pt x="2398800" y="12163042"/>
                </a:cubicBezTo>
                <a:close/>
                <a:moveTo>
                  <a:pt x="10418010" y="12143542"/>
                </a:moveTo>
                <a:cubicBezTo>
                  <a:pt x="10415489" y="12143660"/>
                  <a:pt x="10414400" y="12145314"/>
                  <a:pt x="10415979" y="12149515"/>
                </a:cubicBezTo>
                <a:lnTo>
                  <a:pt x="10446034" y="12156655"/>
                </a:lnTo>
                <a:cubicBezTo>
                  <a:pt x="10446034" y="12156655"/>
                  <a:pt x="10425575" y="12143187"/>
                  <a:pt x="10418010" y="12143542"/>
                </a:cubicBezTo>
                <a:close/>
                <a:moveTo>
                  <a:pt x="2321961" y="12143376"/>
                </a:moveTo>
                <a:cubicBezTo>
                  <a:pt x="2319088" y="12147740"/>
                  <a:pt x="2315066" y="12153850"/>
                  <a:pt x="2316790" y="12151232"/>
                </a:cubicBezTo>
                <a:close/>
                <a:moveTo>
                  <a:pt x="2331896" y="12128284"/>
                </a:moveTo>
                <a:lnTo>
                  <a:pt x="2326996" y="12135727"/>
                </a:lnTo>
                <a:cubicBezTo>
                  <a:pt x="2329718" y="12131592"/>
                  <a:pt x="2333529" y="12125804"/>
                  <a:pt x="2331896" y="12128284"/>
                </a:cubicBezTo>
                <a:close/>
                <a:moveTo>
                  <a:pt x="10384667" y="11840353"/>
                </a:moveTo>
                <a:cubicBezTo>
                  <a:pt x="10391131" y="11841052"/>
                  <a:pt x="10415993" y="11850307"/>
                  <a:pt x="10415993" y="11850307"/>
                </a:cubicBezTo>
                <a:cubicBezTo>
                  <a:pt x="10410187" y="11859127"/>
                  <a:pt x="10385939" y="11843165"/>
                  <a:pt x="10385939" y="11843165"/>
                </a:cubicBezTo>
                <a:cubicBezTo>
                  <a:pt x="10382403" y="11840837"/>
                  <a:pt x="10382513" y="11840120"/>
                  <a:pt x="10384667" y="11840353"/>
                </a:cubicBezTo>
                <a:close/>
                <a:moveTo>
                  <a:pt x="10482822" y="11801584"/>
                </a:moveTo>
                <a:cubicBezTo>
                  <a:pt x="10538635" y="11800395"/>
                  <a:pt x="10446047" y="11857448"/>
                  <a:pt x="10476048" y="11811874"/>
                </a:cubicBezTo>
                <a:close/>
                <a:moveTo>
                  <a:pt x="10324443" y="11659397"/>
                </a:moveTo>
                <a:cubicBezTo>
                  <a:pt x="10321540" y="11663807"/>
                  <a:pt x="10317057" y="11664017"/>
                  <a:pt x="10311785" y="11662126"/>
                </a:cubicBezTo>
                <a:lnTo>
                  <a:pt x="10310763" y="11661546"/>
                </a:lnTo>
                <a:close/>
                <a:moveTo>
                  <a:pt x="10294388" y="11652255"/>
                </a:moveTo>
                <a:lnTo>
                  <a:pt x="10310763" y="11661546"/>
                </a:lnTo>
                <a:lnTo>
                  <a:pt x="10305061" y="11662442"/>
                </a:lnTo>
                <a:cubicBezTo>
                  <a:pt x="10300578" y="11662652"/>
                  <a:pt x="10297547" y="11660657"/>
                  <a:pt x="10294388" y="11652255"/>
                </a:cubicBezTo>
                <a:close/>
                <a:moveTo>
                  <a:pt x="10223399" y="11513708"/>
                </a:moveTo>
                <a:lnTo>
                  <a:pt x="10221256" y="11516963"/>
                </a:lnTo>
                <a:cubicBezTo>
                  <a:pt x="10218912" y="11520524"/>
                  <a:pt x="10217037" y="11523372"/>
                  <a:pt x="10217037" y="11523372"/>
                </a:cubicBezTo>
                <a:close/>
                <a:moveTo>
                  <a:pt x="10229694" y="11504146"/>
                </a:moveTo>
                <a:cubicBezTo>
                  <a:pt x="10228991" y="11505214"/>
                  <a:pt x="10227702" y="11507172"/>
                  <a:pt x="10225651" y="11510287"/>
                </a:cubicBezTo>
                <a:lnTo>
                  <a:pt x="10223399" y="11513708"/>
                </a:lnTo>
                <a:lnTo>
                  <a:pt x="10228287" y="11506282"/>
                </a:lnTo>
                <a:cubicBezTo>
                  <a:pt x="10230163" y="11503433"/>
                  <a:pt x="10231100" y="11502009"/>
                  <a:pt x="10229694" y="11504146"/>
                </a:cubicBezTo>
                <a:close/>
                <a:moveTo>
                  <a:pt x="10014339" y="11477461"/>
                </a:moveTo>
                <a:lnTo>
                  <a:pt x="10014681" y="11477673"/>
                </a:lnTo>
                <a:lnTo>
                  <a:pt x="10013769" y="11480173"/>
                </a:lnTo>
                <a:cubicBezTo>
                  <a:pt x="10012727" y="11477907"/>
                  <a:pt x="10013023" y="11477113"/>
                  <a:pt x="10014339" y="11477461"/>
                </a:cubicBezTo>
                <a:close/>
                <a:moveTo>
                  <a:pt x="10154853" y="11455044"/>
                </a:moveTo>
                <a:lnTo>
                  <a:pt x="10223301" y="11487459"/>
                </a:lnTo>
                <a:cubicBezTo>
                  <a:pt x="10223301" y="11487459"/>
                  <a:pt x="10166520" y="11490118"/>
                  <a:pt x="10154853" y="11455044"/>
                </a:cubicBezTo>
                <a:close/>
                <a:moveTo>
                  <a:pt x="213711" y="11337823"/>
                </a:moveTo>
                <a:lnTo>
                  <a:pt x="225835" y="11345804"/>
                </a:lnTo>
                <a:cubicBezTo>
                  <a:pt x="213711" y="11337823"/>
                  <a:pt x="213711" y="11337823"/>
                  <a:pt x="213711" y="11337823"/>
                </a:cubicBezTo>
                <a:close/>
                <a:moveTo>
                  <a:pt x="446219" y="11332545"/>
                </a:moveTo>
                <a:cubicBezTo>
                  <a:pt x="438973" y="11337159"/>
                  <a:pt x="538272" y="11376055"/>
                  <a:pt x="528006" y="11348752"/>
                </a:cubicBezTo>
                <a:cubicBezTo>
                  <a:pt x="521688" y="11331950"/>
                  <a:pt x="496984" y="11343080"/>
                  <a:pt x="496984" y="11343080"/>
                </a:cubicBezTo>
                <a:cubicBezTo>
                  <a:pt x="462888" y="11333278"/>
                  <a:pt x="448634" y="11331007"/>
                  <a:pt x="446219" y="11332545"/>
                </a:cubicBezTo>
                <a:close/>
                <a:moveTo>
                  <a:pt x="255256" y="11280519"/>
                </a:moveTo>
                <a:cubicBezTo>
                  <a:pt x="252945" y="11280352"/>
                  <a:pt x="250969" y="11281224"/>
                  <a:pt x="249517" y="11283429"/>
                </a:cubicBezTo>
                <a:cubicBezTo>
                  <a:pt x="249517" y="11283429"/>
                  <a:pt x="249571" y="11336144"/>
                  <a:pt x="287453" y="11335794"/>
                </a:cubicBezTo>
                <a:cubicBezTo>
                  <a:pt x="303989" y="11333774"/>
                  <a:pt x="271434" y="11281690"/>
                  <a:pt x="255256" y="11280519"/>
                </a:cubicBezTo>
                <a:close/>
                <a:moveTo>
                  <a:pt x="9485863" y="11107376"/>
                </a:moveTo>
                <a:cubicBezTo>
                  <a:pt x="9497987" y="11115357"/>
                  <a:pt x="9704297" y="11211130"/>
                  <a:pt x="9717985" y="11247534"/>
                </a:cubicBezTo>
                <a:cubicBezTo>
                  <a:pt x="9717985" y="11247534"/>
                  <a:pt x="9506836" y="11159111"/>
                  <a:pt x="9485863" y="11107376"/>
                </a:cubicBezTo>
                <a:close/>
                <a:moveTo>
                  <a:pt x="843861" y="11016120"/>
                </a:moveTo>
                <a:cubicBezTo>
                  <a:pt x="841765" y="11014148"/>
                  <a:pt x="843162" y="11015463"/>
                  <a:pt x="845957" y="11018092"/>
                </a:cubicBezTo>
                <a:lnTo>
                  <a:pt x="852563" y="11024309"/>
                </a:lnTo>
                <a:lnTo>
                  <a:pt x="862723" y="11033870"/>
                </a:lnTo>
                <a:cubicBezTo>
                  <a:pt x="862723" y="11033870"/>
                  <a:pt x="859929" y="11031240"/>
                  <a:pt x="856436" y="11027953"/>
                </a:cubicBezTo>
                <a:lnTo>
                  <a:pt x="852563" y="11024309"/>
                </a:lnTo>
                <a:lnTo>
                  <a:pt x="849886" y="11021790"/>
                </a:lnTo>
                <a:cubicBezTo>
                  <a:pt x="846830" y="11018914"/>
                  <a:pt x="844909" y="11017106"/>
                  <a:pt x="843861" y="11016120"/>
                </a:cubicBezTo>
                <a:close/>
                <a:moveTo>
                  <a:pt x="713032" y="10922689"/>
                </a:moveTo>
                <a:cubicBezTo>
                  <a:pt x="713695" y="10923125"/>
                  <a:pt x="715463" y="10924289"/>
                  <a:pt x="719000" y="10926617"/>
                </a:cubicBezTo>
                <a:cubicBezTo>
                  <a:pt x="719000" y="10926617"/>
                  <a:pt x="711043" y="10921380"/>
                  <a:pt x="713032" y="10922689"/>
                </a:cubicBezTo>
                <a:close/>
                <a:moveTo>
                  <a:pt x="586335" y="10877018"/>
                </a:moveTo>
                <a:cubicBezTo>
                  <a:pt x="593070" y="10877304"/>
                  <a:pt x="618477" y="10885731"/>
                  <a:pt x="618477" y="10885731"/>
                </a:cubicBezTo>
                <a:cubicBezTo>
                  <a:pt x="611703" y="10896022"/>
                  <a:pt x="587455" y="10880060"/>
                  <a:pt x="587455" y="10880060"/>
                </a:cubicBezTo>
                <a:cubicBezTo>
                  <a:pt x="583918" y="10877732"/>
                  <a:pt x="584089" y="10876923"/>
                  <a:pt x="586335" y="10877018"/>
                </a:cubicBezTo>
                <a:close/>
                <a:moveTo>
                  <a:pt x="1311646" y="10785082"/>
                </a:moveTo>
                <a:cubicBezTo>
                  <a:pt x="1308450" y="10785743"/>
                  <a:pt x="1306998" y="10787949"/>
                  <a:pt x="1308578" y="10792149"/>
                </a:cubicBezTo>
                <a:lnTo>
                  <a:pt x="1352777" y="10808602"/>
                </a:lnTo>
                <a:cubicBezTo>
                  <a:pt x="1346523" y="10795003"/>
                  <a:pt x="1321234" y="10783097"/>
                  <a:pt x="1311646" y="10785082"/>
                </a:cubicBezTo>
                <a:close/>
                <a:moveTo>
                  <a:pt x="1121166" y="10694066"/>
                </a:moveTo>
                <a:cubicBezTo>
                  <a:pt x="1072213" y="10689233"/>
                  <a:pt x="1191178" y="10754903"/>
                  <a:pt x="1189614" y="10726480"/>
                </a:cubicBezTo>
                <a:cubicBezTo>
                  <a:pt x="1171172" y="10701697"/>
                  <a:pt x="1102268" y="10696375"/>
                  <a:pt x="1121166" y="10694066"/>
                </a:cubicBezTo>
                <a:close/>
                <a:moveTo>
                  <a:pt x="1521288" y="10361362"/>
                </a:moveTo>
                <a:cubicBezTo>
                  <a:pt x="1535168" y="10361313"/>
                  <a:pt x="1568035" y="10378207"/>
                  <a:pt x="1572773" y="10390808"/>
                </a:cubicBezTo>
                <a:lnTo>
                  <a:pt x="1515481" y="10367845"/>
                </a:lnTo>
                <a:cubicBezTo>
                  <a:pt x="1514144" y="10363277"/>
                  <a:pt x="1516661" y="10361378"/>
                  <a:pt x="1521288" y="10361362"/>
                </a:cubicBezTo>
                <a:close/>
                <a:moveTo>
                  <a:pt x="2038633" y="10202292"/>
                </a:moveTo>
                <a:cubicBezTo>
                  <a:pt x="2020702" y="10203132"/>
                  <a:pt x="2038633" y="10202292"/>
                  <a:pt x="2038633" y="10202292"/>
                </a:cubicBezTo>
                <a:close/>
                <a:moveTo>
                  <a:pt x="4730054" y="9143129"/>
                </a:moveTo>
                <a:cubicBezTo>
                  <a:pt x="4725488" y="9143054"/>
                  <a:pt x="4723091" y="9144769"/>
                  <a:pt x="4724671" y="9148969"/>
                </a:cubicBezTo>
                <a:lnTo>
                  <a:pt x="4780994" y="9173403"/>
                </a:lnTo>
                <a:cubicBezTo>
                  <a:pt x="4776982" y="9159700"/>
                  <a:pt x="4743752" y="9143357"/>
                  <a:pt x="4730054" y="9143129"/>
                </a:cubicBezTo>
                <a:close/>
                <a:moveTo>
                  <a:pt x="4683872" y="9099165"/>
                </a:moveTo>
                <a:cubicBezTo>
                  <a:pt x="4680382" y="9099929"/>
                  <a:pt x="4678623" y="9102327"/>
                  <a:pt x="4679961" y="9106895"/>
                </a:cubicBezTo>
                <a:lnTo>
                  <a:pt x="4725127" y="9121877"/>
                </a:lnTo>
                <a:cubicBezTo>
                  <a:pt x="4720389" y="9109276"/>
                  <a:pt x="4694342" y="9096871"/>
                  <a:pt x="4683872" y="9099165"/>
                </a:cubicBezTo>
                <a:close/>
                <a:moveTo>
                  <a:pt x="5697304" y="9047745"/>
                </a:moveTo>
                <a:cubicBezTo>
                  <a:pt x="5692488" y="9047637"/>
                  <a:pt x="5688582" y="9048621"/>
                  <a:pt x="5686889" y="9051194"/>
                </a:cubicBezTo>
                <a:cubicBezTo>
                  <a:pt x="5699012" y="9059175"/>
                  <a:pt x="5744179" y="9074157"/>
                  <a:pt x="5730034" y="9064846"/>
                </a:cubicBezTo>
                <a:cubicBezTo>
                  <a:pt x="5734389" y="9058230"/>
                  <a:pt x="5711753" y="9048070"/>
                  <a:pt x="5697304" y="9047745"/>
                </a:cubicBezTo>
                <a:close/>
                <a:moveTo>
                  <a:pt x="5643088" y="8998524"/>
                </a:moveTo>
                <a:cubicBezTo>
                  <a:pt x="5637082" y="8997336"/>
                  <a:pt x="5632473" y="8997463"/>
                  <a:pt x="5631021" y="8999668"/>
                </a:cubicBezTo>
                <a:cubicBezTo>
                  <a:pt x="5636372" y="9017939"/>
                  <a:pt x="5699469" y="9032082"/>
                  <a:pt x="5687345" y="9024101"/>
                </a:cubicBezTo>
                <a:cubicBezTo>
                  <a:pt x="5691700" y="9017485"/>
                  <a:pt x="5661107" y="9002088"/>
                  <a:pt x="5643088" y="8998524"/>
                </a:cubicBezTo>
                <a:close/>
                <a:moveTo>
                  <a:pt x="5561690" y="8932298"/>
                </a:moveTo>
                <a:cubicBezTo>
                  <a:pt x="5555873" y="8931234"/>
                  <a:pt x="5551391" y="8931444"/>
                  <a:pt x="5549939" y="8933649"/>
                </a:cubicBezTo>
                <a:cubicBezTo>
                  <a:pt x="5556257" y="8950452"/>
                  <a:pt x="5618386" y="8966064"/>
                  <a:pt x="5604242" y="8956753"/>
                </a:cubicBezTo>
                <a:cubicBezTo>
                  <a:pt x="5608597" y="8950138"/>
                  <a:pt x="5579140" y="8935488"/>
                  <a:pt x="5561690" y="8932298"/>
                </a:cubicBezTo>
                <a:close/>
                <a:moveTo>
                  <a:pt x="5478960" y="8874282"/>
                </a:moveTo>
                <a:cubicBezTo>
                  <a:pt x="5493615" y="8909216"/>
                  <a:pt x="5547408" y="8906697"/>
                  <a:pt x="5535283" y="8898716"/>
                </a:cubicBezTo>
                <a:cubicBezTo>
                  <a:pt x="5541089" y="8889896"/>
                  <a:pt x="5478960" y="8874282"/>
                  <a:pt x="5478960" y="8874282"/>
                </a:cubicBezTo>
                <a:close/>
                <a:moveTo>
                  <a:pt x="5402253" y="8781612"/>
                </a:moveTo>
                <a:lnTo>
                  <a:pt x="5406228" y="8789182"/>
                </a:lnTo>
                <a:lnTo>
                  <a:pt x="5411289" y="8798820"/>
                </a:lnTo>
                <a:cubicBezTo>
                  <a:pt x="5413799" y="8803601"/>
                  <a:pt x="5415808" y="8807425"/>
                  <a:pt x="5415808" y="8807425"/>
                </a:cubicBezTo>
                <a:cubicBezTo>
                  <a:pt x="5411791" y="8799777"/>
                  <a:pt x="5408779" y="8794040"/>
                  <a:pt x="5406583" y="8789857"/>
                </a:cubicBezTo>
                <a:lnTo>
                  <a:pt x="5406228" y="8789182"/>
                </a:lnTo>
                <a:lnTo>
                  <a:pt x="5403759" y="8784480"/>
                </a:lnTo>
                <a:cubicBezTo>
                  <a:pt x="5401751" y="8780656"/>
                  <a:pt x="5400747" y="8778744"/>
                  <a:pt x="5402253" y="8781612"/>
                </a:cubicBezTo>
                <a:close/>
                <a:moveTo>
                  <a:pt x="5302547" y="8709030"/>
                </a:moveTo>
                <a:cubicBezTo>
                  <a:pt x="5298056" y="8708840"/>
                  <a:pt x="5295721" y="8710463"/>
                  <a:pt x="5297300" y="8714663"/>
                </a:cubicBezTo>
                <a:cubicBezTo>
                  <a:pt x="5290526" y="8724954"/>
                  <a:pt x="5353623" y="8739097"/>
                  <a:pt x="5353623" y="8739097"/>
                </a:cubicBezTo>
                <a:cubicBezTo>
                  <a:pt x="5348885" y="8726496"/>
                  <a:pt x="5316019" y="8709602"/>
                  <a:pt x="5302547" y="8709030"/>
                </a:cubicBezTo>
                <a:close/>
                <a:moveTo>
                  <a:pt x="5243534" y="8657540"/>
                </a:moveTo>
                <a:cubicBezTo>
                  <a:pt x="5240338" y="8658202"/>
                  <a:pt x="5238886" y="8660407"/>
                  <a:pt x="5240465" y="8664607"/>
                </a:cubicBezTo>
                <a:lnTo>
                  <a:pt x="5284665" y="8681060"/>
                </a:lnTo>
                <a:cubicBezTo>
                  <a:pt x="5278411" y="8667461"/>
                  <a:pt x="5253122" y="8655555"/>
                  <a:pt x="5243534" y="8657540"/>
                </a:cubicBezTo>
                <a:close/>
                <a:moveTo>
                  <a:pt x="4029835" y="8629510"/>
                </a:moveTo>
                <a:cubicBezTo>
                  <a:pt x="4026027" y="8629933"/>
                  <a:pt x="4022873" y="8631150"/>
                  <a:pt x="4021421" y="8633355"/>
                </a:cubicBezTo>
                <a:cubicBezTo>
                  <a:pt x="4021421" y="8633355"/>
                  <a:pt x="4065620" y="8649807"/>
                  <a:pt x="4053496" y="8641827"/>
                </a:cubicBezTo>
                <a:cubicBezTo>
                  <a:pt x="4058577" y="8634109"/>
                  <a:pt x="4041261" y="8628240"/>
                  <a:pt x="4029835" y="8629510"/>
                </a:cubicBezTo>
                <a:close/>
                <a:moveTo>
                  <a:pt x="4118564" y="8582856"/>
                </a:moveTo>
                <a:cubicBezTo>
                  <a:pt x="4113504" y="8582292"/>
                  <a:pt x="4109653" y="8582918"/>
                  <a:pt x="4108202" y="8585123"/>
                </a:cubicBezTo>
                <a:cubicBezTo>
                  <a:pt x="4120326" y="8593104"/>
                  <a:pt x="4176649" y="8617538"/>
                  <a:pt x="4164525" y="8609557"/>
                </a:cubicBezTo>
                <a:cubicBezTo>
                  <a:pt x="4159787" y="8596955"/>
                  <a:pt x="4133740" y="8584550"/>
                  <a:pt x="4118564" y="8582856"/>
                </a:cubicBezTo>
                <a:close/>
                <a:moveTo>
                  <a:pt x="4998295" y="8570512"/>
                </a:moveTo>
                <a:cubicBezTo>
                  <a:pt x="4992488" y="8579334"/>
                  <a:pt x="5079378" y="8636531"/>
                  <a:pt x="5123120" y="8680076"/>
                </a:cubicBezTo>
                <a:cubicBezTo>
                  <a:pt x="5224664" y="8772207"/>
                  <a:pt x="5287817" y="8839064"/>
                  <a:pt x="5380055" y="8914534"/>
                </a:cubicBezTo>
                <a:cubicBezTo>
                  <a:pt x="5436890" y="8964590"/>
                  <a:pt x="5550048" y="9039080"/>
                  <a:pt x="5481089" y="8981043"/>
                </a:cubicBezTo>
                <a:cubicBezTo>
                  <a:pt x="5418905" y="8912714"/>
                  <a:pt x="5337823" y="8846697"/>
                  <a:pt x="5266844" y="8787329"/>
                </a:cubicBezTo>
                <a:cubicBezTo>
                  <a:pt x="5242595" y="8771367"/>
                  <a:pt x="5004101" y="8561692"/>
                  <a:pt x="4998295" y="8570512"/>
                </a:cubicBezTo>
                <a:close/>
                <a:moveTo>
                  <a:pt x="4083893" y="8547391"/>
                </a:moveTo>
                <a:cubicBezTo>
                  <a:pt x="4080160" y="8547699"/>
                  <a:pt x="4077067" y="8548824"/>
                  <a:pt x="4075615" y="8551029"/>
                </a:cubicBezTo>
                <a:cubicBezTo>
                  <a:pt x="4075615" y="8551029"/>
                  <a:pt x="4119815" y="8567481"/>
                  <a:pt x="4107690" y="8559500"/>
                </a:cubicBezTo>
                <a:cubicBezTo>
                  <a:pt x="4112045" y="8552884"/>
                  <a:pt x="4095092" y="8546465"/>
                  <a:pt x="4083893" y="8547391"/>
                </a:cubicBezTo>
                <a:close/>
                <a:moveTo>
                  <a:pt x="4014935" y="8489353"/>
                </a:moveTo>
                <a:cubicBezTo>
                  <a:pt x="4011202" y="8489662"/>
                  <a:pt x="4008109" y="8490786"/>
                  <a:pt x="4006657" y="8492991"/>
                </a:cubicBezTo>
                <a:cubicBezTo>
                  <a:pt x="4006657" y="8492991"/>
                  <a:pt x="4050856" y="8509444"/>
                  <a:pt x="4038732" y="8501463"/>
                </a:cubicBezTo>
                <a:cubicBezTo>
                  <a:pt x="4043087" y="8494848"/>
                  <a:pt x="4026133" y="8488429"/>
                  <a:pt x="4014935" y="8489353"/>
                </a:cubicBezTo>
                <a:close/>
                <a:moveTo>
                  <a:pt x="4881772" y="8459732"/>
                </a:moveTo>
                <a:cubicBezTo>
                  <a:pt x="4876466" y="8457292"/>
                  <a:pt x="4873032" y="8457764"/>
                  <a:pt x="4872502" y="8462420"/>
                </a:cubicBezTo>
                <a:cubicBezTo>
                  <a:pt x="4878308" y="8453599"/>
                  <a:pt x="4915192" y="8503164"/>
                  <a:pt x="4915192" y="8503164"/>
                </a:cubicBezTo>
                <a:cubicBezTo>
                  <a:pt x="5047846" y="8636582"/>
                  <a:pt x="4918919" y="8476809"/>
                  <a:pt x="4881772" y="8459732"/>
                </a:cubicBezTo>
                <a:close/>
                <a:moveTo>
                  <a:pt x="3972255" y="8448319"/>
                </a:moveTo>
                <a:cubicBezTo>
                  <a:pt x="3967310" y="8447994"/>
                  <a:pt x="3963398" y="8448712"/>
                  <a:pt x="3961947" y="8450917"/>
                </a:cubicBezTo>
                <a:cubicBezTo>
                  <a:pt x="3976091" y="8460228"/>
                  <a:pt x="4018269" y="8475350"/>
                  <a:pt x="4006146" y="8467370"/>
                </a:cubicBezTo>
                <a:cubicBezTo>
                  <a:pt x="4011227" y="8459651"/>
                  <a:pt x="3987090" y="8449294"/>
                  <a:pt x="3972255" y="8448319"/>
                </a:cubicBezTo>
                <a:close/>
                <a:moveTo>
                  <a:pt x="3641334" y="8423186"/>
                </a:moveTo>
                <a:cubicBezTo>
                  <a:pt x="3653457" y="8431167"/>
                  <a:pt x="3641334" y="8423186"/>
                  <a:pt x="3641334" y="8423186"/>
                </a:cubicBezTo>
                <a:close/>
                <a:moveTo>
                  <a:pt x="4831388" y="8412407"/>
                </a:moveTo>
                <a:cubicBezTo>
                  <a:pt x="4828087" y="8413296"/>
                  <a:pt x="4826454" y="8415777"/>
                  <a:pt x="4827791" y="8420345"/>
                </a:cubicBezTo>
                <a:lnTo>
                  <a:pt x="4870938" y="8433997"/>
                </a:lnTo>
                <a:cubicBezTo>
                  <a:pt x="4866200" y="8421395"/>
                  <a:pt x="4841290" y="8409739"/>
                  <a:pt x="4831388" y="8412407"/>
                </a:cubicBezTo>
                <a:close/>
                <a:moveTo>
                  <a:pt x="3929673" y="8406723"/>
                </a:moveTo>
                <a:cubicBezTo>
                  <a:pt x="3924857" y="8406615"/>
                  <a:pt x="3920950" y="8407599"/>
                  <a:pt x="3919256" y="8410172"/>
                </a:cubicBezTo>
                <a:cubicBezTo>
                  <a:pt x="3931380" y="8418153"/>
                  <a:pt x="3974527" y="8431805"/>
                  <a:pt x="3962403" y="8423824"/>
                </a:cubicBezTo>
                <a:cubicBezTo>
                  <a:pt x="3966758" y="8417208"/>
                  <a:pt x="3944121" y="8407048"/>
                  <a:pt x="3929673" y="8406723"/>
                </a:cubicBezTo>
                <a:close/>
                <a:moveTo>
                  <a:pt x="3593429" y="8367815"/>
                </a:moveTo>
                <a:cubicBezTo>
                  <a:pt x="3589885" y="8368248"/>
                  <a:pt x="3586918" y="8369455"/>
                  <a:pt x="3585466" y="8371660"/>
                </a:cubicBezTo>
                <a:cubicBezTo>
                  <a:pt x="3597591" y="8379641"/>
                  <a:pt x="3627645" y="8386783"/>
                  <a:pt x="3615521" y="8378802"/>
                </a:cubicBezTo>
                <a:cubicBezTo>
                  <a:pt x="3619876" y="8372186"/>
                  <a:pt x="3604059" y="8366515"/>
                  <a:pt x="3593429" y="8367815"/>
                </a:cubicBezTo>
                <a:close/>
                <a:moveTo>
                  <a:pt x="3869196" y="8349825"/>
                </a:moveTo>
                <a:cubicBezTo>
                  <a:pt x="3875057" y="8393719"/>
                  <a:pt x="3869196" y="8349825"/>
                  <a:pt x="3869196" y="8349825"/>
                </a:cubicBezTo>
                <a:close/>
                <a:moveTo>
                  <a:pt x="3508170" y="8295491"/>
                </a:moveTo>
                <a:cubicBezTo>
                  <a:pt x="3520294" y="8303472"/>
                  <a:pt x="3508170" y="8295491"/>
                  <a:pt x="3508170" y="8295491"/>
                </a:cubicBezTo>
                <a:close/>
                <a:moveTo>
                  <a:pt x="3472297" y="8248929"/>
                </a:moveTo>
                <a:cubicBezTo>
                  <a:pt x="3468428" y="8249444"/>
                  <a:pt x="3465153" y="8250844"/>
                  <a:pt x="3463460" y="8253416"/>
                </a:cubicBezTo>
                <a:cubicBezTo>
                  <a:pt x="3477604" y="8262728"/>
                  <a:pt x="3508626" y="8268399"/>
                  <a:pt x="3496502" y="8260418"/>
                </a:cubicBezTo>
                <a:cubicBezTo>
                  <a:pt x="3500858" y="8253802"/>
                  <a:pt x="3483904" y="8247384"/>
                  <a:pt x="3472297" y="8248929"/>
                </a:cubicBezTo>
                <a:close/>
                <a:moveTo>
                  <a:pt x="3353900" y="8135926"/>
                </a:moveTo>
                <a:cubicBezTo>
                  <a:pt x="3354196" y="8136713"/>
                  <a:pt x="3354986" y="8138813"/>
                  <a:pt x="3356565" y="8143014"/>
                </a:cubicBezTo>
                <a:cubicBezTo>
                  <a:pt x="3356565" y="8143014"/>
                  <a:pt x="3353011" y="8133562"/>
                  <a:pt x="3353900" y="8135926"/>
                </a:cubicBezTo>
                <a:close/>
                <a:moveTo>
                  <a:pt x="3933838" y="8084142"/>
                </a:moveTo>
                <a:cubicBezTo>
                  <a:pt x="3931328" y="8085086"/>
                  <a:pt x="3929889" y="8087136"/>
                  <a:pt x="3929832" y="8090522"/>
                </a:cubicBezTo>
                <a:cubicBezTo>
                  <a:pt x="3924481" y="8072250"/>
                  <a:pt x="4114022" y="8277094"/>
                  <a:pt x="4101898" y="8269113"/>
                </a:cubicBezTo>
                <a:cubicBezTo>
                  <a:pt x="4170857" y="8327150"/>
                  <a:pt x="4296649" y="8435243"/>
                  <a:pt x="4427792" y="8561608"/>
                </a:cubicBezTo>
                <a:cubicBezTo>
                  <a:pt x="4553585" y="8669701"/>
                  <a:pt x="4669275" y="8771143"/>
                  <a:pt x="4785762" y="8862575"/>
                </a:cubicBezTo>
                <a:cubicBezTo>
                  <a:pt x="4567730" y="8679012"/>
                  <a:pt x="4276133" y="8356415"/>
                  <a:pt x="4037639" y="8146740"/>
                </a:cubicBezTo>
                <a:cubicBezTo>
                  <a:pt x="4021503" y="8125056"/>
                  <a:pt x="3951414" y="8077534"/>
                  <a:pt x="3933838" y="8084142"/>
                </a:cubicBezTo>
                <a:close/>
                <a:moveTo>
                  <a:pt x="3058016" y="7971771"/>
                </a:moveTo>
                <a:cubicBezTo>
                  <a:pt x="3058016" y="7971771"/>
                  <a:pt x="3158593" y="8065372"/>
                  <a:pt x="3201283" y="8106117"/>
                </a:cubicBezTo>
                <a:cubicBezTo>
                  <a:pt x="3504493" y="8411072"/>
                  <a:pt x="3800333" y="8696426"/>
                  <a:pt x="4146178" y="8989410"/>
                </a:cubicBezTo>
                <a:cubicBezTo>
                  <a:pt x="3871312" y="8755793"/>
                  <a:pt x="4228825" y="9083851"/>
                  <a:pt x="4235088" y="9047938"/>
                </a:cubicBezTo>
                <a:lnTo>
                  <a:pt x="4184571" y="9014684"/>
                </a:lnTo>
                <a:cubicBezTo>
                  <a:pt x="3862973" y="8737661"/>
                  <a:pt x="3618162" y="8511184"/>
                  <a:pt x="3334446" y="8233811"/>
                </a:cubicBezTo>
                <a:cubicBezTo>
                  <a:pt x="3328129" y="8217010"/>
                  <a:pt x="3057505" y="7946148"/>
                  <a:pt x="3058016" y="7971771"/>
                </a:cubicBezTo>
                <a:close/>
                <a:moveTo>
                  <a:pt x="3000011" y="7884102"/>
                </a:moveTo>
                <a:lnTo>
                  <a:pt x="3000176" y="7887099"/>
                </a:lnTo>
                <a:lnTo>
                  <a:pt x="3000451" y="7892096"/>
                </a:lnTo>
                <a:cubicBezTo>
                  <a:pt x="3000573" y="7894316"/>
                  <a:pt x="3000670" y="7896092"/>
                  <a:pt x="3000670" y="7896092"/>
                </a:cubicBezTo>
                <a:lnTo>
                  <a:pt x="3000176" y="7887099"/>
                </a:lnTo>
                <a:lnTo>
                  <a:pt x="3000084" y="7885434"/>
                </a:lnTo>
                <a:cubicBezTo>
                  <a:pt x="2999986" y="7883658"/>
                  <a:pt x="2999938" y="7882769"/>
                  <a:pt x="3000011" y="7884102"/>
                </a:cubicBezTo>
                <a:close/>
                <a:moveTo>
                  <a:pt x="3214762" y="7843034"/>
                </a:moveTo>
                <a:cubicBezTo>
                  <a:pt x="3211470" y="7842052"/>
                  <a:pt x="3209514" y="7843926"/>
                  <a:pt x="3210146" y="7850664"/>
                </a:cubicBezTo>
                <a:cubicBezTo>
                  <a:pt x="3210146" y="7850664"/>
                  <a:pt x="3308703" y="7942934"/>
                  <a:pt x="3296579" y="7934952"/>
                </a:cubicBezTo>
                <a:cubicBezTo>
                  <a:pt x="3385999" y="8019103"/>
                  <a:pt x="3442377" y="8096252"/>
                  <a:pt x="3549729" y="8179562"/>
                </a:cubicBezTo>
                <a:cubicBezTo>
                  <a:pt x="3568170" y="8204344"/>
                  <a:pt x="3600756" y="8238438"/>
                  <a:pt x="3637129" y="8262382"/>
                </a:cubicBezTo>
                <a:cubicBezTo>
                  <a:pt x="3645467" y="8280514"/>
                  <a:pt x="3675521" y="8287655"/>
                  <a:pt x="3681839" y="8304456"/>
                </a:cubicBezTo>
                <a:cubicBezTo>
                  <a:pt x="3770292" y="8390076"/>
                  <a:pt x="3857692" y="8472896"/>
                  <a:pt x="3959237" y="8565027"/>
                </a:cubicBezTo>
                <a:cubicBezTo>
                  <a:pt x="3967118" y="8610252"/>
                  <a:pt x="4059760" y="8605913"/>
                  <a:pt x="3959237" y="8565027"/>
                </a:cubicBezTo>
                <a:cubicBezTo>
                  <a:pt x="3889767" y="8481368"/>
                  <a:pt x="3801314" y="8395748"/>
                  <a:pt x="3681839" y="8304456"/>
                </a:cubicBezTo>
                <a:cubicBezTo>
                  <a:pt x="3693452" y="8286814"/>
                  <a:pt x="3663398" y="8279674"/>
                  <a:pt x="3637129" y="8262382"/>
                </a:cubicBezTo>
                <a:cubicBezTo>
                  <a:pt x="3636618" y="8236759"/>
                  <a:pt x="3600245" y="8212816"/>
                  <a:pt x="3549729" y="8179562"/>
                </a:cubicBezTo>
                <a:cubicBezTo>
                  <a:pt x="3505475" y="8110394"/>
                  <a:pt x="3341746" y="7949936"/>
                  <a:pt x="3246519" y="7874606"/>
                </a:cubicBezTo>
                <a:cubicBezTo>
                  <a:pt x="3246519" y="7874606"/>
                  <a:pt x="3224635" y="7845978"/>
                  <a:pt x="3214762" y="7843034"/>
                </a:cubicBezTo>
                <a:close/>
                <a:moveTo>
                  <a:pt x="3079263" y="7799800"/>
                </a:moveTo>
                <a:cubicBezTo>
                  <a:pt x="3075571" y="7802110"/>
                  <a:pt x="3075698" y="7808516"/>
                  <a:pt x="3084919" y="7820908"/>
                </a:cubicBezTo>
                <a:cubicBezTo>
                  <a:pt x="3097043" y="7828888"/>
                  <a:pt x="3122801" y="7820558"/>
                  <a:pt x="3135436" y="7854162"/>
                </a:cubicBezTo>
                <a:cubicBezTo>
                  <a:pt x="3153878" y="7878944"/>
                  <a:pt x="3135948" y="7879784"/>
                  <a:pt x="3153421" y="7906037"/>
                </a:cubicBezTo>
                <a:cubicBezTo>
                  <a:pt x="3212787" y="7983046"/>
                  <a:pt x="3343875" y="8056695"/>
                  <a:pt x="3425469" y="8148336"/>
                </a:cubicBezTo>
                <a:cubicBezTo>
                  <a:pt x="3785002" y="8477725"/>
                  <a:pt x="4130902" y="8823425"/>
                  <a:pt x="4539389" y="9157646"/>
                </a:cubicBezTo>
                <a:cubicBezTo>
                  <a:pt x="4665181" y="9265739"/>
                  <a:pt x="4808905" y="9372992"/>
                  <a:pt x="4991022" y="9505519"/>
                </a:cubicBezTo>
                <a:cubicBezTo>
                  <a:pt x="5129991" y="9624393"/>
                  <a:pt x="4948332" y="9464774"/>
                  <a:pt x="4927869" y="9438661"/>
                </a:cubicBezTo>
                <a:cubicBezTo>
                  <a:pt x="4355197" y="8971074"/>
                  <a:pt x="3815057" y="8484866"/>
                  <a:pt x="3355488" y="8039054"/>
                </a:cubicBezTo>
                <a:cubicBezTo>
                  <a:pt x="3279160" y="7961414"/>
                  <a:pt x="3177561" y="7816568"/>
                  <a:pt x="3096532" y="7803266"/>
                </a:cubicBezTo>
                <a:cubicBezTo>
                  <a:pt x="3090470" y="7799275"/>
                  <a:pt x="3082957" y="7797490"/>
                  <a:pt x="3079263" y="7799800"/>
                </a:cubicBezTo>
                <a:close/>
                <a:moveTo>
                  <a:pt x="8213831" y="7546449"/>
                </a:moveTo>
                <a:cubicBezTo>
                  <a:pt x="8214127" y="7547236"/>
                  <a:pt x="8214916" y="7549336"/>
                  <a:pt x="8216496" y="7553537"/>
                </a:cubicBezTo>
                <a:cubicBezTo>
                  <a:pt x="8216496" y="7553537"/>
                  <a:pt x="8212942" y="7544086"/>
                  <a:pt x="8213831" y="7546449"/>
                </a:cubicBezTo>
                <a:close/>
                <a:moveTo>
                  <a:pt x="8045722" y="7510887"/>
                </a:moveTo>
                <a:cubicBezTo>
                  <a:pt x="8042611" y="7511901"/>
                  <a:pt x="8040978" y="7514381"/>
                  <a:pt x="8042315" y="7518949"/>
                </a:cubicBezTo>
                <a:lnTo>
                  <a:pt x="8073338" y="7524621"/>
                </a:lnTo>
                <a:cubicBezTo>
                  <a:pt x="8077693" y="7518005"/>
                  <a:pt x="8055056" y="7507845"/>
                  <a:pt x="8045722" y="7510887"/>
                </a:cubicBezTo>
                <a:close/>
                <a:moveTo>
                  <a:pt x="7459160" y="7403666"/>
                </a:moveTo>
                <a:cubicBezTo>
                  <a:pt x="7461256" y="7405639"/>
                  <a:pt x="7466845" y="7410898"/>
                  <a:pt x="7478022" y="7421417"/>
                </a:cubicBezTo>
                <a:cubicBezTo>
                  <a:pt x="7478022" y="7421417"/>
                  <a:pt x="7452873" y="7397750"/>
                  <a:pt x="7459160" y="7403666"/>
                </a:cubicBezTo>
                <a:close/>
                <a:moveTo>
                  <a:pt x="7271374" y="7363349"/>
                </a:moveTo>
                <a:cubicBezTo>
                  <a:pt x="7261004" y="7363634"/>
                  <a:pt x="7279621" y="7397225"/>
                  <a:pt x="7292686" y="7377378"/>
                </a:cubicBezTo>
                <a:cubicBezTo>
                  <a:pt x="7304809" y="7385359"/>
                  <a:pt x="7316934" y="7393340"/>
                  <a:pt x="7322740" y="7384520"/>
                </a:cubicBezTo>
                <a:cubicBezTo>
                  <a:pt x="7334864" y="7392501"/>
                  <a:pt x="7346988" y="7400482"/>
                  <a:pt x="7352795" y="7391661"/>
                </a:cubicBezTo>
                <a:cubicBezTo>
                  <a:pt x="7364918" y="7399642"/>
                  <a:pt x="7379063" y="7408953"/>
                  <a:pt x="7385837" y="7398662"/>
                </a:cubicBezTo>
                <a:cubicBezTo>
                  <a:pt x="7397961" y="7406643"/>
                  <a:pt x="7410086" y="7414625"/>
                  <a:pt x="7415892" y="7405804"/>
                </a:cubicBezTo>
                <a:cubicBezTo>
                  <a:pt x="7403768" y="7397823"/>
                  <a:pt x="7385837" y="7398662"/>
                  <a:pt x="7385837" y="7398662"/>
                </a:cubicBezTo>
                <a:cubicBezTo>
                  <a:pt x="7371693" y="7389351"/>
                  <a:pt x="7352795" y="7391661"/>
                  <a:pt x="7352795" y="7391661"/>
                </a:cubicBezTo>
                <a:cubicBezTo>
                  <a:pt x="7340671" y="7383680"/>
                  <a:pt x="7322740" y="7384520"/>
                  <a:pt x="7322740" y="7384520"/>
                </a:cubicBezTo>
                <a:cubicBezTo>
                  <a:pt x="7310616" y="7376538"/>
                  <a:pt x="7292686" y="7377378"/>
                  <a:pt x="7292686" y="7377378"/>
                </a:cubicBezTo>
                <a:cubicBezTo>
                  <a:pt x="7281508" y="7366859"/>
                  <a:pt x="7274831" y="7363254"/>
                  <a:pt x="7271374" y="7363349"/>
                </a:cubicBezTo>
                <a:close/>
                <a:moveTo>
                  <a:pt x="8431853" y="7346830"/>
                </a:moveTo>
                <a:cubicBezTo>
                  <a:pt x="8450221" y="7349176"/>
                  <a:pt x="8471815" y="7357070"/>
                  <a:pt x="8497074" y="7373697"/>
                </a:cubicBezTo>
                <a:cubicBezTo>
                  <a:pt x="8464999" y="7365225"/>
                  <a:pt x="8429138" y="7366905"/>
                  <a:pt x="8385991" y="7353252"/>
                </a:cubicBezTo>
                <a:cubicBezTo>
                  <a:pt x="8398344" y="7347687"/>
                  <a:pt x="8413485" y="7344485"/>
                  <a:pt x="8431853" y="7346830"/>
                </a:cubicBezTo>
                <a:close/>
                <a:moveTo>
                  <a:pt x="8366826" y="7342217"/>
                </a:moveTo>
                <a:cubicBezTo>
                  <a:pt x="8372351" y="7344273"/>
                  <a:pt x="8378919" y="7348597"/>
                  <a:pt x="8385991" y="7353252"/>
                </a:cubicBezTo>
                <a:cubicBezTo>
                  <a:pt x="8385991" y="7353252"/>
                  <a:pt x="8366040" y="7352762"/>
                  <a:pt x="8353916" y="7344781"/>
                </a:cubicBezTo>
                <a:cubicBezTo>
                  <a:pt x="8356819" y="7340370"/>
                  <a:pt x="8361301" y="7340160"/>
                  <a:pt x="8366826" y="7342217"/>
                </a:cubicBezTo>
                <a:close/>
                <a:moveTo>
                  <a:pt x="8336520" y="7334909"/>
                </a:moveTo>
                <a:cubicBezTo>
                  <a:pt x="8341792" y="7336800"/>
                  <a:pt x="8347854" y="7340790"/>
                  <a:pt x="8353916" y="7344781"/>
                </a:cubicBezTo>
                <a:cubicBezTo>
                  <a:pt x="8353916" y="7344781"/>
                  <a:pt x="8335986" y="7345620"/>
                  <a:pt x="8323861" y="7337639"/>
                </a:cubicBezTo>
                <a:cubicBezTo>
                  <a:pt x="8326765" y="7333229"/>
                  <a:pt x="8331247" y="7333019"/>
                  <a:pt x="8336520" y="7334909"/>
                </a:cubicBezTo>
                <a:close/>
                <a:moveTo>
                  <a:pt x="8304697" y="7326604"/>
                </a:moveTo>
                <a:cubicBezTo>
                  <a:pt x="8310222" y="7328661"/>
                  <a:pt x="8316789" y="7332984"/>
                  <a:pt x="8323861" y="7337639"/>
                </a:cubicBezTo>
                <a:cubicBezTo>
                  <a:pt x="8323861" y="7337639"/>
                  <a:pt x="8303910" y="7337149"/>
                  <a:pt x="8291786" y="7329168"/>
                </a:cubicBezTo>
                <a:cubicBezTo>
                  <a:pt x="8294689" y="7324757"/>
                  <a:pt x="8299172" y="7324547"/>
                  <a:pt x="8304697" y="7326604"/>
                </a:cubicBezTo>
                <a:close/>
                <a:moveTo>
                  <a:pt x="8251443" y="7312357"/>
                </a:moveTo>
                <a:cubicBezTo>
                  <a:pt x="8265581" y="7315078"/>
                  <a:pt x="8279662" y="7321187"/>
                  <a:pt x="8291786" y="7329168"/>
                </a:cubicBezTo>
                <a:cubicBezTo>
                  <a:pt x="8267081" y="7340298"/>
                  <a:pt x="8242833" y="7324336"/>
                  <a:pt x="8210758" y="7315865"/>
                </a:cubicBezTo>
                <a:cubicBezTo>
                  <a:pt x="8223110" y="7310300"/>
                  <a:pt x="8237305" y="7309635"/>
                  <a:pt x="8251443" y="7312357"/>
                </a:cubicBezTo>
                <a:close/>
                <a:moveTo>
                  <a:pt x="8193362" y="7305994"/>
                </a:moveTo>
                <a:cubicBezTo>
                  <a:pt x="8198634" y="7307884"/>
                  <a:pt x="8204696" y="7311874"/>
                  <a:pt x="8210758" y="7315865"/>
                </a:cubicBezTo>
                <a:cubicBezTo>
                  <a:pt x="8210758" y="7315865"/>
                  <a:pt x="8192827" y="7316704"/>
                  <a:pt x="8180703" y="7308723"/>
                </a:cubicBezTo>
                <a:cubicBezTo>
                  <a:pt x="8183607" y="7304313"/>
                  <a:pt x="8188089" y="7304103"/>
                  <a:pt x="8193362" y="7305994"/>
                </a:cubicBezTo>
                <a:close/>
                <a:moveTo>
                  <a:pt x="8164474" y="7294879"/>
                </a:moveTo>
                <a:cubicBezTo>
                  <a:pt x="8170977" y="7295999"/>
                  <a:pt x="8177544" y="7300322"/>
                  <a:pt x="8180703" y="7308723"/>
                </a:cubicBezTo>
                <a:cubicBezTo>
                  <a:pt x="8180703" y="7308723"/>
                  <a:pt x="8162773" y="7309563"/>
                  <a:pt x="8148628" y="7300252"/>
                </a:cubicBezTo>
                <a:cubicBezTo>
                  <a:pt x="8151531" y="7295841"/>
                  <a:pt x="8157971" y="7293759"/>
                  <a:pt x="8164474" y="7294879"/>
                </a:cubicBezTo>
                <a:close/>
                <a:moveTo>
                  <a:pt x="8133409" y="7287073"/>
                </a:moveTo>
                <a:cubicBezTo>
                  <a:pt x="8139408" y="7287860"/>
                  <a:pt x="8145470" y="7291851"/>
                  <a:pt x="8148628" y="7300252"/>
                </a:cubicBezTo>
                <a:cubicBezTo>
                  <a:pt x="8148628" y="7300252"/>
                  <a:pt x="8130698" y="7301091"/>
                  <a:pt x="8118573" y="7293110"/>
                </a:cubicBezTo>
                <a:cubicBezTo>
                  <a:pt x="8121477" y="7288700"/>
                  <a:pt x="8127411" y="7286285"/>
                  <a:pt x="8133409" y="7287073"/>
                </a:cubicBezTo>
                <a:close/>
                <a:moveTo>
                  <a:pt x="8103234" y="7280115"/>
                </a:moveTo>
                <a:cubicBezTo>
                  <a:pt x="8109353" y="7280719"/>
                  <a:pt x="8115414" y="7284709"/>
                  <a:pt x="8118573" y="7293110"/>
                </a:cubicBezTo>
                <a:cubicBezTo>
                  <a:pt x="8118573" y="7293110"/>
                  <a:pt x="8099675" y="7295420"/>
                  <a:pt x="8087551" y="7287439"/>
                </a:cubicBezTo>
                <a:cubicBezTo>
                  <a:pt x="8090938" y="7282294"/>
                  <a:pt x="8097115" y="7279511"/>
                  <a:pt x="8103234" y="7280115"/>
                </a:cubicBezTo>
                <a:close/>
                <a:moveTo>
                  <a:pt x="7958182" y="7247614"/>
                </a:moveTo>
                <a:cubicBezTo>
                  <a:pt x="8003067" y="7250789"/>
                  <a:pt x="8045309" y="7269114"/>
                  <a:pt x="8087551" y="7287439"/>
                </a:cubicBezTo>
                <a:cubicBezTo>
                  <a:pt x="8031739" y="7288628"/>
                  <a:pt x="7975416" y="7264194"/>
                  <a:pt x="7912318" y="7250052"/>
                </a:cubicBezTo>
                <a:cubicBezTo>
                  <a:pt x="7927965" y="7247182"/>
                  <a:pt x="7943220" y="7246556"/>
                  <a:pt x="7958182" y="7247614"/>
                </a:cubicBezTo>
                <a:close/>
                <a:moveTo>
                  <a:pt x="7879703" y="7227001"/>
                </a:moveTo>
                <a:cubicBezTo>
                  <a:pt x="7890973" y="7229679"/>
                  <a:pt x="7903097" y="7237660"/>
                  <a:pt x="7912318" y="7250052"/>
                </a:cubicBezTo>
                <a:cubicBezTo>
                  <a:pt x="7894387" y="7250891"/>
                  <a:pt x="7882263" y="7242910"/>
                  <a:pt x="7852209" y="7235769"/>
                </a:cubicBezTo>
                <a:cubicBezTo>
                  <a:pt x="7858016" y="7226948"/>
                  <a:pt x="7868432" y="7224323"/>
                  <a:pt x="7879703" y="7227001"/>
                </a:cubicBezTo>
                <a:close/>
                <a:moveTo>
                  <a:pt x="7835222" y="7221426"/>
                </a:moveTo>
                <a:cubicBezTo>
                  <a:pt x="7841473" y="7222380"/>
                  <a:pt x="7848040" y="7226703"/>
                  <a:pt x="7852209" y="7235769"/>
                </a:cubicBezTo>
                <a:cubicBezTo>
                  <a:pt x="7852209" y="7235769"/>
                  <a:pt x="7832258" y="7235278"/>
                  <a:pt x="7820133" y="7227297"/>
                </a:cubicBezTo>
                <a:cubicBezTo>
                  <a:pt x="7823036" y="7222887"/>
                  <a:pt x="7828971" y="7220472"/>
                  <a:pt x="7835222" y="7221426"/>
                </a:cubicBezTo>
                <a:close/>
                <a:moveTo>
                  <a:pt x="7804794" y="7214302"/>
                </a:moveTo>
                <a:cubicBezTo>
                  <a:pt x="7810913" y="7214906"/>
                  <a:pt x="7816975" y="7218896"/>
                  <a:pt x="7820133" y="7227297"/>
                </a:cubicBezTo>
                <a:cubicBezTo>
                  <a:pt x="7820133" y="7227297"/>
                  <a:pt x="7801235" y="7229607"/>
                  <a:pt x="7789111" y="7221626"/>
                </a:cubicBezTo>
                <a:cubicBezTo>
                  <a:pt x="7792498" y="7216480"/>
                  <a:pt x="7798675" y="7213698"/>
                  <a:pt x="7804794" y="7214302"/>
                </a:cubicBezTo>
                <a:close/>
                <a:moveTo>
                  <a:pt x="7718395" y="7191076"/>
                </a:moveTo>
                <a:cubicBezTo>
                  <a:pt x="7739479" y="7188953"/>
                  <a:pt x="7760317" y="7202671"/>
                  <a:pt x="7789111" y="7221626"/>
                </a:cubicBezTo>
                <a:cubicBezTo>
                  <a:pt x="7771181" y="7222465"/>
                  <a:pt x="7739106" y="7213994"/>
                  <a:pt x="7696927" y="7198872"/>
                </a:cubicBezTo>
                <a:cubicBezTo>
                  <a:pt x="7704313" y="7194251"/>
                  <a:pt x="7711368" y="7191784"/>
                  <a:pt x="7718395" y="7191076"/>
                </a:cubicBezTo>
                <a:close/>
                <a:moveTo>
                  <a:pt x="6911779" y="7179314"/>
                </a:moveTo>
                <a:cubicBezTo>
                  <a:pt x="6912347" y="7179688"/>
                  <a:pt x="6913863" y="7180686"/>
                  <a:pt x="6916894" y="7182681"/>
                </a:cubicBezTo>
                <a:cubicBezTo>
                  <a:pt x="6916894" y="7182681"/>
                  <a:pt x="6910074" y="7178192"/>
                  <a:pt x="6911779" y="7179314"/>
                </a:cubicBezTo>
                <a:close/>
                <a:moveTo>
                  <a:pt x="7663361" y="7174997"/>
                </a:moveTo>
                <a:cubicBezTo>
                  <a:pt x="7675471" y="7172894"/>
                  <a:pt x="7690673" y="7185272"/>
                  <a:pt x="7696927" y="7198872"/>
                </a:cubicBezTo>
                <a:cubicBezTo>
                  <a:pt x="7691121" y="7207692"/>
                  <a:pt x="7676976" y="7198381"/>
                  <a:pt x="7652728" y="7182419"/>
                </a:cubicBezTo>
                <a:cubicBezTo>
                  <a:pt x="7655631" y="7178009"/>
                  <a:pt x="7659324" y="7175698"/>
                  <a:pt x="7663361" y="7174997"/>
                </a:cubicBezTo>
                <a:close/>
                <a:moveTo>
                  <a:pt x="6879704" y="7170842"/>
                </a:moveTo>
                <a:cubicBezTo>
                  <a:pt x="6877999" y="7169720"/>
                  <a:pt x="6884819" y="7174209"/>
                  <a:pt x="6884819" y="7174209"/>
                </a:cubicBezTo>
                <a:cubicBezTo>
                  <a:pt x="6881788" y="7172214"/>
                  <a:pt x="6880272" y="7171216"/>
                  <a:pt x="6879704" y="7170842"/>
                </a:cubicBezTo>
                <a:close/>
                <a:moveTo>
                  <a:pt x="6849649" y="7163701"/>
                </a:moveTo>
                <a:cubicBezTo>
                  <a:pt x="6850218" y="7164075"/>
                  <a:pt x="6851733" y="7165073"/>
                  <a:pt x="6854764" y="7167068"/>
                </a:cubicBezTo>
                <a:cubicBezTo>
                  <a:pt x="6854764" y="7167068"/>
                  <a:pt x="6847944" y="7162579"/>
                  <a:pt x="6849649" y="7163701"/>
                </a:cubicBezTo>
                <a:close/>
                <a:moveTo>
                  <a:pt x="7606502" y="7163545"/>
                </a:moveTo>
                <a:cubicBezTo>
                  <a:pt x="7622039" y="7162217"/>
                  <a:pt x="7634542" y="7170447"/>
                  <a:pt x="7652728" y="7182419"/>
                </a:cubicBezTo>
                <a:cubicBezTo>
                  <a:pt x="7645953" y="7192710"/>
                  <a:pt x="7615899" y="7185568"/>
                  <a:pt x="7589630" y="7168276"/>
                </a:cubicBezTo>
                <a:cubicBezTo>
                  <a:pt x="7595806" y="7165493"/>
                  <a:pt x="7601322" y="7163988"/>
                  <a:pt x="7606502" y="7163545"/>
                </a:cubicBezTo>
                <a:close/>
                <a:moveTo>
                  <a:pt x="7574411" y="7155097"/>
                </a:moveTo>
                <a:cubicBezTo>
                  <a:pt x="7580409" y="7155885"/>
                  <a:pt x="7586471" y="7159875"/>
                  <a:pt x="7589630" y="7168276"/>
                </a:cubicBezTo>
                <a:cubicBezTo>
                  <a:pt x="7589630" y="7168276"/>
                  <a:pt x="7571700" y="7169116"/>
                  <a:pt x="7559575" y="7161134"/>
                </a:cubicBezTo>
                <a:cubicBezTo>
                  <a:pt x="7562479" y="7156724"/>
                  <a:pt x="7568413" y="7154309"/>
                  <a:pt x="7574411" y="7155097"/>
                </a:cubicBezTo>
                <a:close/>
                <a:moveTo>
                  <a:pt x="7543346" y="7147290"/>
                </a:moveTo>
                <a:cubicBezTo>
                  <a:pt x="7549849" y="7148411"/>
                  <a:pt x="7556417" y="7152733"/>
                  <a:pt x="7559575" y="7161134"/>
                </a:cubicBezTo>
                <a:cubicBezTo>
                  <a:pt x="7559575" y="7161134"/>
                  <a:pt x="7541645" y="7161974"/>
                  <a:pt x="7527500" y="7152663"/>
                </a:cubicBezTo>
                <a:cubicBezTo>
                  <a:pt x="7530403" y="7148253"/>
                  <a:pt x="7536842" y="7146170"/>
                  <a:pt x="7543346" y="7147290"/>
                </a:cubicBezTo>
                <a:close/>
                <a:moveTo>
                  <a:pt x="7512281" y="7139484"/>
                </a:moveTo>
                <a:cubicBezTo>
                  <a:pt x="7518279" y="7140272"/>
                  <a:pt x="7524341" y="7144262"/>
                  <a:pt x="7527500" y="7152663"/>
                </a:cubicBezTo>
                <a:cubicBezTo>
                  <a:pt x="7527500" y="7152663"/>
                  <a:pt x="7509570" y="7153503"/>
                  <a:pt x="7497446" y="7145522"/>
                </a:cubicBezTo>
                <a:cubicBezTo>
                  <a:pt x="7500349" y="7141111"/>
                  <a:pt x="7506283" y="7138696"/>
                  <a:pt x="7512281" y="7139484"/>
                </a:cubicBezTo>
                <a:close/>
                <a:moveTo>
                  <a:pt x="6744374" y="7134436"/>
                </a:moveTo>
                <a:cubicBezTo>
                  <a:pt x="6744942" y="7134810"/>
                  <a:pt x="6746458" y="7135808"/>
                  <a:pt x="6749488" y="7137803"/>
                </a:cubicBezTo>
                <a:cubicBezTo>
                  <a:pt x="6749488" y="7137803"/>
                  <a:pt x="6742668" y="7133314"/>
                  <a:pt x="6744374" y="7134436"/>
                </a:cubicBezTo>
                <a:close/>
                <a:moveTo>
                  <a:pt x="7482106" y="7132526"/>
                </a:moveTo>
                <a:cubicBezTo>
                  <a:pt x="7488225" y="7133130"/>
                  <a:pt x="7494287" y="7137121"/>
                  <a:pt x="7497446" y="7145522"/>
                </a:cubicBezTo>
                <a:cubicBezTo>
                  <a:pt x="7497446" y="7145522"/>
                  <a:pt x="7478547" y="7147832"/>
                  <a:pt x="7466423" y="7139850"/>
                </a:cubicBezTo>
                <a:cubicBezTo>
                  <a:pt x="7469810" y="7134705"/>
                  <a:pt x="7475986" y="7131922"/>
                  <a:pt x="7482106" y="7132526"/>
                </a:cubicBezTo>
                <a:close/>
                <a:moveTo>
                  <a:pt x="7450556" y="7125455"/>
                </a:moveTo>
                <a:cubicBezTo>
                  <a:pt x="7457181" y="7126391"/>
                  <a:pt x="7463748" y="7130714"/>
                  <a:pt x="7466423" y="7139850"/>
                </a:cubicBezTo>
                <a:cubicBezTo>
                  <a:pt x="7466423" y="7139850"/>
                  <a:pt x="7448493" y="7140690"/>
                  <a:pt x="7434348" y="7131379"/>
                </a:cubicBezTo>
                <a:cubicBezTo>
                  <a:pt x="7437251" y="7126968"/>
                  <a:pt x="7443932" y="7124518"/>
                  <a:pt x="7450556" y="7125455"/>
                </a:cubicBezTo>
                <a:close/>
                <a:moveTo>
                  <a:pt x="7365901" y="7098964"/>
                </a:moveTo>
                <a:cubicBezTo>
                  <a:pt x="7383831" y="7098124"/>
                  <a:pt x="7415906" y="7106596"/>
                  <a:pt x="7434348" y="7131379"/>
                </a:cubicBezTo>
                <a:cubicBezTo>
                  <a:pt x="7416417" y="7132218"/>
                  <a:pt x="7398487" y="7133058"/>
                  <a:pt x="7365901" y="7098964"/>
                </a:cubicBezTo>
                <a:close/>
                <a:moveTo>
                  <a:pt x="7335846" y="7091823"/>
                </a:moveTo>
                <a:cubicBezTo>
                  <a:pt x="7335846" y="7091823"/>
                  <a:pt x="7353776" y="7090983"/>
                  <a:pt x="7365901" y="7098964"/>
                </a:cubicBezTo>
                <a:cubicBezTo>
                  <a:pt x="7360094" y="7107785"/>
                  <a:pt x="7342163" y="7108624"/>
                  <a:pt x="7335846" y="7091823"/>
                </a:cubicBezTo>
                <a:close/>
                <a:moveTo>
                  <a:pt x="7303771" y="7083351"/>
                </a:moveTo>
                <a:cubicBezTo>
                  <a:pt x="7317916" y="7092662"/>
                  <a:pt x="7323722" y="7083842"/>
                  <a:pt x="7335846" y="7091823"/>
                </a:cubicBezTo>
                <a:cubicBezTo>
                  <a:pt x="7330040" y="7100643"/>
                  <a:pt x="7311141" y="7102953"/>
                  <a:pt x="7303771" y="7083351"/>
                </a:cubicBezTo>
                <a:close/>
                <a:moveTo>
                  <a:pt x="6544162" y="7080605"/>
                </a:moveTo>
                <a:lnTo>
                  <a:pt x="6550007" y="7084453"/>
                </a:lnTo>
                <a:cubicBezTo>
                  <a:pt x="6550007" y="7084453"/>
                  <a:pt x="6548492" y="7083456"/>
                  <a:pt x="6546597" y="7082209"/>
                </a:cubicBezTo>
                <a:close/>
                <a:moveTo>
                  <a:pt x="6539778" y="7077719"/>
                </a:moveTo>
                <a:cubicBezTo>
                  <a:pt x="6538641" y="7076971"/>
                  <a:pt x="6539398" y="7077470"/>
                  <a:pt x="6540914" y="7078467"/>
                </a:cubicBezTo>
                <a:lnTo>
                  <a:pt x="6544162" y="7080605"/>
                </a:lnTo>
                <a:close/>
                <a:moveTo>
                  <a:pt x="7272748" y="7077680"/>
                </a:moveTo>
                <a:cubicBezTo>
                  <a:pt x="7284872" y="7085661"/>
                  <a:pt x="7291647" y="7075370"/>
                  <a:pt x="7303771" y="7083351"/>
                </a:cubicBezTo>
                <a:cubicBezTo>
                  <a:pt x="7296996" y="7093642"/>
                  <a:pt x="7279066" y="7094482"/>
                  <a:pt x="7272748" y="7077680"/>
                </a:cubicBezTo>
                <a:close/>
                <a:moveTo>
                  <a:pt x="7242694" y="7070538"/>
                </a:moveTo>
                <a:cubicBezTo>
                  <a:pt x="7254818" y="7078519"/>
                  <a:pt x="7260624" y="7069699"/>
                  <a:pt x="7272748" y="7077680"/>
                </a:cubicBezTo>
                <a:cubicBezTo>
                  <a:pt x="7266942" y="7086500"/>
                  <a:pt x="7249011" y="7087340"/>
                  <a:pt x="7242694" y="7070538"/>
                </a:cubicBezTo>
                <a:close/>
                <a:moveTo>
                  <a:pt x="6506626" y="7059057"/>
                </a:moveTo>
                <a:cubicBezTo>
                  <a:pt x="6511678" y="7062383"/>
                  <a:pt x="6516794" y="7068911"/>
                  <a:pt x="6519952" y="7077312"/>
                </a:cubicBezTo>
                <a:cubicBezTo>
                  <a:pt x="6507828" y="7069331"/>
                  <a:pt x="6493684" y="7060019"/>
                  <a:pt x="6493684" y="7060019"/>
                </a:cubicBezTo>
                <a:cubicBezTo>
                  <a:pt x="6496587" y="7055609"/>
                  <a:pt x="6501574" y="7055732"/>
                  <a:pt x="6506626" y="7059057"/>
                </a:cubicBezTo>
                <a:close/>
                <a:moveTo>
                  <a:pt x="7443174" y="7055273"/>
                </a:moveTo>
                <a:cubicBezTo>
                  <a:pt x="7437055" y="7054669"/>
                  <a:pt x="7430879" y="7057451"/>
                  <a:pt x="7427976" y="7061862"/>
                </a:cubicBezTo>
                <a:cubicBezTo>
                  <a:pt x="7440100" y="7069843"/>
                  <a:pt x="7458030" y="7069004"/>
                  <a:pt x="7458030" y="7069004"/>
                </a:cubicBezTo>
                <a:cubicBezTo>
                  <a:pt x="7470154" y="7076985"/>
                  <a:pt x="7491074" y="7076005"/>
                  <a:pt x="7491074" y="7076005"/>
                </a:cubicBezTo>
                <a:cubicBezTo>
                  <a:pt x="7503198" y="7083986"/>
                  <a:pt x="7521128" y="7083147"/>
                  <a:pt x="7521128" y="7083147"/>
                </a:cubicBezTo>
                <a:cubicBezTo>
                  <a:pt x="7533252" y="7091128"/>
                  <a:pt x="7551183" y="7090288"/>
                  <a:pt x="7551183" y="7090288"/>
                </a:cubicBezTo>
                <a:cubicBezTo>
                  <a:pt x="7563307" y="7098269"/>
                  <a:pt x="7583258" y="7098759"/>
                  <a:pt x="7583258" y="7098759"/>
                </a:cubicBezTo>
                <a:cubicBezTo>
                  <a:pt x="7595382" y="7106740"/>
                  <a:pt x="7613313" y="7105901"/>
                  <a:pt x="7613313" y="7105901"/>
                </a:cubicBezTo>
                <a:cubicBezTo>
                  <a:pt x="7888015" y="7181374"/>
                  <a:pt x="8154380" y="7238716"/>
                  <a:pt x="8408621" y="7288077"/>
                </a:cubicBezTo>
                <a:cubicBezTo>
                  <a:pt x="8471262" y="7329312"/>
                  <a:pt x="8445992" y="7262105"/>
                  <a:pt x="8408621" y="7288077"/>
                </a:cubicBezTo>
                <a:cubicBezTo>
                  <a:pt x="8141745" y="7205113"/>
                  <a:pt x="7879677" y="7163243"/>
                  <a:pt x="7613313" y="7105901"/>
                </a:cubicBezTo>
                <a:cubicBezTo>
                  <a:pt x="7607963" y="7087629"/>
                  <a:pt x="7589064" y="7089939"/>
                  <a:pt x="7583258" y="7098759"/>
                </a:cubicBezTo>
                <a:cubicBezTo>
                  <a:pt x="7574920" y="7080627"/>
                  <a:pt x="7556989" y="7081467"/>
                  <a:pt x="7551183" y="7090288"/>
                </a:cubicBezTo>
                <a:cubicBezTo>
                  <a:pt x="7544865" y="7073486"/>
                  <a:pt x="7526935" y="7074326"/>
                  <a:pt x="7521128" y="7083147"/>
                </a:cubicBezTo>
                <a:cubicBezTo>
                  <a:pt x="7514810" y="7066345"/>
                  <a:pt x="7496880" y="7067185"/>
                  <a:pt x="7491074" y="7076005"/>
                </a:cubicBezTo>
                <a:cubicBezTo>
                  <a:pt x="7482735" y="7057873"/>
                  <a:pt x="7464805" y="7058713"/>
                  <a:pt x="7458030" y="7069004"/>
                </a:cubicBezTo>
                <a:cubicBezTo>
                  <a:pt x="7455355" y="7059868"/>
                  <a:pt x="7449293" y="7055877"/>
                  <a:pt x="7443174" y="7055273"/>
                </a:cubicBezTo>
                <a:close/>
                <a:moveTo>
                  <a:pt x="7206146" y="7051813"/>
                </a:moveTo>
                <a:cubicBezTo>
                  <a:pt x="7216551" y="7053329"/>
                  <a:pt x="7233601" y="7064553"/>
                  <a:pt x="7242694" y="7070538"/>
                </a:cubicBezTo>
                <a:cubicBezTo>
                  <a:pt x="7231081" y="7088180"/>
                  <a:pt x="7218957" y="7080199"/>
                  <a:pt x="7198495" y="7054086"/>
                </a:cubicBezTo>
                <a:cubicBezTo>
                  <a:pt x="7199946" y="7051881"/>
                  <a:pt x="7202677" y="7051308"/>
                  <a:pt x="7206146" y="7051813"/>
                </a:cubicBezTo>
                <a:close/>
                <a:moveTo>
                  <a:pt x="7168440" y="7046944"/>
                </a:moveTo>
                <a:cubicBezTo>
                  <a:pt x="7180564" y="7054925"/>
                  <a:pt x="7186370" y="7046105"/>
                  <a:pt x="7198495" y="7054086"/>
                </a:cubicBezTo>
                <a:cubicBezTo>
                  <a:pt x="7192688" y="7062907"/>
                  <a:pt x="7174757" y="7063746"/>
                  <a:pt x="7168440" y="7046944"/>
                </a:cubicBezTo>
                <a:close/>
                <a:moveTo>
                  <a:pt x="7136365" y="7038473"/>
                </a:moveTo>
                <a:cubicBezTo>
                  <a:pt x="7150509" y="7047784"/>
                  <a:pt x="7156316" y="7038963"/>
                  <a:pt x="7168440" y="7046944"/>
                </a:cubicBezTo>
                <a:cubicBezTo>
                  <a:pt x="7162633" y="7055765"/>
                  <a:pt x="7156827" y="7064586"/>
                  <a:pt x="7136365" y="7038473"/>
                </a:cubicBezTo>
                <a:close/>
                <a:moveTo>
                  <a:pt x="7106310" y="7031331"/>
                </a:moveTo>
                <a:cubicBezTo>
                  <a:pt x="7118434" y="7039313"/>
                  <a:pt x="7124241" y="7030492"/>
                  <a:pt x="7136365" y="7038473"/>
                </a:cubicBezTo>
                <a:cubicBezTo>
                  <a:pt x="7130558" y="7047293"/>
                  <a:pt x="7123784" y="7057584"/>
                  <a:pt x="7106310" y="7031331"/>
                </a:cubicBezTo>
                <a:close/>
                <a:moveTo>
                  <a:pt x="7073267" y="7024330"/>
                </a:moveTo>
                <a:cubicBezTo>
                  <a:pt x="7087412" y="7033641"/>
                  <a:pt x="7094186" y="7023350"/>
                  <a:pt x="7106310" y="7031331"/>
                </a:cubicBezTo>
                <a:cubicBezTo>
                  <a:pt x="7099536" y="7041622"/>
                  <a:pt x="7093729" y="7050443"/>
                  <a:pt x="7073267" y="7024330"/>
                </a:cubicBezTo>
                <a:close/>
                <a:moveTo>
                  <a:pt x="7031089" y="7009208"/>
                </a:moveTo>
                <a:cubicBezTo>
                  <a:pt x="7049019" y="7008368"/>
                  <a:pt x="7061143" y="7016349"/>
                  <a:pt x="7073267" y="7024330"/>
                </a:cubicBezTo>
                <a:cubicBezTo>
                  <a:pt x="7061654" y="7041971"/>
                  <a:pt x="7049530" y="7033990"/>
                  <a:pt x="7031089" y="7009208"/>
                </a:cubicBezTo>
                <a:close/>
                <a:moveTo>
                  <a:pt x="6999013" y="7000736"/>
                </a:moveTo>
                <a:cubicBezTo>
                  <a:pt x="7013158" y="7010047"/>
                  <a:pt x="7018964" y="7001227"/>
                  <a:pt x="7031089" y="7009208"/>
                </a:cubicBezTo>
                <a:cubicBezTo>
                  <a:pt x="7025282" y="7018028"/>
                  <a:pt x="7019476" y="7026849"/>
                  <a:pt x="6999013" y="7000736"/>
                </a:cubicBezTo>
                <a:close/>
                <a:moveTo>
                  <a:pt x="6968959" y="6993595"/>
                </a:moveTo>
                <a:cubicBezTo>
                  <a:pt x="6981082" y="7001576"/>
                  <a:pt x="6986889" y="6992755"/>
                  <a:pt x="6999013" y="7000736"/>
                </a:cubicBezTo>
                <a:cubicBezTo>
                  <a:pt x="6993207" y="7009557"/>
                  <a:pt x="6986433" y="7019848"/>
                  <a:pt x="6968959" y="6993595"/>
                </a:cubicBezTo>
                <a:close/>
                <a:moveTo>
                  <a:pt x="6925812" y="6979942"/>
                </a:moveTo>
                <a:cubicBezTo>
                  <a:pt x="6944711" y="6977633"/>
                  <a:pt x="6956835" y="6985614"/>
                  <a:pt x="6968959" y="6993595"/>
                </a:cubicBezTo>
                <a:cubicBezTo>
                  <a:pt x="6956378" y="7012706"/>
                  <a:pt x="6950061" y="6995904"/>
                  <a:pt x="6925812" y="6979942"/>
                </a:cubicBezTo>
                <a:close/>
                <a:moveTo>
                  <a:pt x="6893737" y="6971471"/>
                </a:moveTo>
                <a:cubicBezTo>
                  <a:pt x="6905861" y="6979452"/>
                  <a:pt x="6911668" y="6970631"/>
                  <a:pt x="6925812" y="6979942"/>
                </a:cubicBezTo>
                <a:cubicBezTo>
                  <a:pt x="6920006" y="6988763"/>
                  <a:pt x="6914199" y="6997584"/>
                  <a:pt x="6893737" y="6971471"/>
                </a:cubicBezTo>
                <a:close/>
                <a:moveTo>
                  <a:pt x="6863682" y="6964330"/>
                </a:moveTo>
                <a:cubicBezTo>
                  <a:pt x="6875806" y="6972311"/>
                  <a:pt x="6881613" y="6963490"/>
                  <a:pt x="6893737" y="6971471"/>
                </a:cubicBezTo>
                <a:cubicBezTo>
                  <a:pt x="6887930" y="6980292"/>
                  <a:pt x="6882124" y="6989112"/>
                  <a:pt x="6863682" y="6964330"/>
                </a:cubicBezTo>
                <a:close/>
                <a:moveTo>
                  <a:pt x="6819483" y="6947877"/>
                </a:moveTo>
                <a:cubicBezTo>
                  <a:pt x="6837414" y="6947038"/>
                  <a:pt x="6851558" y="6956349"/>
                  <a:pt x="6863682" y="6964330"/>
                </a:cubicBezTo>
                <a:cubicBezTo>
                  <a:pt x="6852069" y="6981971"/>
                  <a:pt x="6845752" y="6965169"/>
                  <a:pt x="6819483" y="6947877"/>
                </a:cubicBezTo>
                <a:close/>
                <a:moveTo>
                  <a:pt x="6805971" y="6945304"/>
                </a:moveTo>
                <a:cubicBezTo>
                  <a:pt x="6808938" y="6944096"/>
                  <a:pt x="6813421" y="6943886"/>
                  <a:pt x="6819483" y="6947877"/>
                </a:cubicBezTo>
                <a:cubicBezTo>
                  <a:pt x="6813676" y="6956698"/>
                  <a:pt x="6806902" y="6966988"/>
                  <a:pt x="6801552" y="6948717"/>
                </a:cubicBezTo>
                <a:cubicBezTo>
                  <a:pt x="6801552" y="6948717"/>
                  <a:pt x="6803004" y="6946512"/>
                  <a:pt x="6805971" y="6945304"/>
                </a:cubicBezTo>
                <a:close/>
                <a:moveTo>
                  <a:pt x="6775180" y="6938731"/>
                </a:moveTo>
                <a:cubicBezTo>
                  <a:pt x="6780157" y="6938320"/>
                  <a:pt x="6788418" y="6940071"/>
                  <a:pt x="6801552" y="6948717"/>
                </a:cubicBezTo>
                <a:cubicBezTo>
                  <a:pt x="6782654" y="6951026"/>
                  <a:pt x="6776848" y="6959847"/>
                  <a:pt x="6768510" y="6941715"/>
                </a:cubicBezTo>
                <a:cubicBezTo>
                  <a:pt x="6768510" y="6941715"/>
                  <a:pt x="6770203" y="6939142"/>
                  <a:pt x="6775180" y="6938731"/>
                </a:cubicBezTo>
                <a:close/>
                <a:moveTo>
                  <a:pt x="6740504" y="6924860"/>
                </a:moveTo>
                <a:cubicBezTo>
                  <a:pt x="6747292" y="6927748"/>
                  <a:pt x="6756386" y="6933734"/>
                  <a:pt x="6768510" y="6941715"/>
                </a:cubicBezTo>
                <a:cubicBezTo>
                  <a:pt x="6744772" y="6951376"/>
                  <a:pt x="6738455" y="6934574"/>
                  <a:pt x="6726331" y="6926593"/>
                </a:cubicBezTo>
                <a:cubicBezTo>
                  <a:pt x="6729234" y="6922182"/>
                  <a:pt x="6733717" y="6921972"/>
                  <a:pt x="6740504" y="6924860"/>
                </a:cubicBezTo>
                <a:close/>
                <a:moveTo>
                  <a:pt x="6700442" y="6915872"/>
                </a:moveTo>
                <a:cubicBezTo>
                  <a:pt x="6705178" y="6915829"/>
                  <a:pt x="6713196" y="6917946"/>
                  <a:pt x="6726331" y="6926593"/>
                </a:cubicBezTo>
                <a:cubicBezTo>
                  <a:pt x="6708400" y="6927433"/>
                  <a:pt x="6702594" y="6936253"/>
                  <a:pt x="6694256" y="6918121"/>
                </a:cubicBezTo>
                <a:cubicBezTo>
                  <a:pt x="6694256" y="6918121"/>
                  <a:pt x="6695707" y="6915916"/>
                  <a:pt x="6700442" y="6915872"/>
                </a:cubicBezTo>
                <a:close/>
                <a:moveTo>
                  <a:pt x="6670135" y="6908565"/>
                </a:moveTo>
                <a:cubicBezTo>
                  <a:pt x="6674618" y="6908355"/>
                  <a:pt x="6682132" y="6910140"/>
                  <a:pt x="6694256" y="6918121"/>
                </a:cubicBezTo>
                <a:cubicBezTo>
                  <a:pt x="6676325" y="6918961"/>
                  <a:pt x="6670518" y="6927782"/>
                  <a:pt x="6664201" y="6910980"/>
                </a:cubicBezTo>
                <a:cubicBezTo>
                  <a:pt x="6664201" y="6910980"/>
                  <a:pt x="6665652" y="6908775"/>
                  <a:pt x="6670135" y="6908565"/>
                </a:cubicBezTo>
                <a:close/>
                <a:moveTo>
                  <a:pt x="6636196" y="6894125"/>
                </a:moveTo>
                <a:cubicBezTo>
                  <a:pt x="6642984" y="6897013"/>
                  <a:pt x="6652077" y="6902999"/>
                  <a:pt x="6664201" y="6910980"/>
                </a:cubicBezTo>
                <a:cubicBezTo>
                  <a:pt x="6646270" y="6911820"/>
                  <a:pt x="6634146" y="6903839"/>
                  <a:pt x="6622022" y="6895858"/>
                </a:cubicBezTo>
                <a:cubicBezTo>
                  <a:pt x="6624926" y="6891447"/>
                  <a:pt x="6629408" y="6891237"/>
                  <a:pt x="6636196" y="6894125"/>
                </a:cubicBezTo>
                <a:close/>
                <a:moveTo>
                  <a:pt x="6595650" y="6885872"/>
                </a:moveTo>
                <a:cubicBezTo>
                  <a:pt x="6600628" y="6885461"/>
                  <a:pt x="6608888" y="6887211"/>
                  <a:pt x="6622022" y="6895858"/>
                </a:cubicBezTo>
                <a:cubicBezTo>
                  <a:pt x="6601104" y="6896837"/>
                  <a:pt x="6601104" y="6896837"/>
                  <a:pt x="6588980" y="6888856"/>
                </a:cubicBezTo>
                <a:cubicBezTo>
                  <a:pt x="6588980" y="6888856"/>
                  <a:pt x="6590673" y="6886283"/>
                  <a:pt x="6595650" y="6885872"/>
                </a:cubicBezTo>
                <a:close/>
                <a:moveTo>
                  <a:pt x="6523662" y="6861860"/>
                </a:moveTo>
                <a:cubicBezTo>
                  <a:pt x="6536838" y="6861644"/>
                  <a:pt x="6561700" y="6870898"/>
                  <a:pt x="6588980" y="6888856"/>
                </a:cubicBezTo>
                <a:cubicBezTo>
                  <a:pt x="6565242" y="6898516"/>
                  <a:pt x="6540994" y="6882554"/>
                  <a:pt x="6514726" y="6865262"/>
                </a:cubicBezTo>
                <a:cubicBezTo>
                  <a:pt x="6516177" y="6863057"/>
                  <a:pt x="6519270" y="6861932"/>
                  <a:pt x="6523662" y="6861860"/>
                </a:cubicBezTo>
                <a:close/>
                <a:moveTo>
                  <a:pt x="6440472" y="6841668"/>
                </a:moveTo>
                <a:cubicBezTo>
                  <a:pt x="6458403" y="6840828"/>
                  <a:pt x="6476333" y="6839989"/>
                  <a:pt x="6514726" y="6865262"/>
                </a:cubicBezTo>
                <a:cubicBezTo>
                  <a:pt x="6490988" y="6874923"/>
                  <a:pt x="6464720" y="6857630"/>
                  <a:pt x="6440472" y="6841668"/>
                </a:cubicBezTo>
                <a:close/>
                <a:moveTo>
                  <a:pt x="6365250" y="6819544"/>
                </a:moveTo>
                <a:cubicBezTo>
                  <a:pt x="6384149" y="6817234"/>
                  <a:pt x="6402079" y="6816395"/>
                  <a:pt x="6440472" y="6841668"/>
                </a:cubicBezTo>
                <a:cubicBezTo>
                  <a:pt x="6415767" y="6852799"/>
                  <a:pt x="6389498" y="6835506"/>
                  <a:pt x="6365250" y="6819544"/>
                </a:cubicBezTo>
                <a:close/>
                <a:moveTo>
                  <a:pt x="6335196" y="6812403"/>
                </a:moveTo>
                <a:cubicBezTo>
                  <a:pt x="6335196" y="6812403"/>
                  <a:pt x="6353126" y="6811563"/>
                  <a:pt x="6365250" y="6819544"/>
                </a:cubicBezTo>
                <a:cubicBezTo>
                  <a:pt x="6347320" y="6820384"/>
                  <a:pt x="6347320" y="6820384"/>
                  <a:pt x="6335196" y="6812403"/>
                </a:cubicBezTo>
                <a:close/>
                <a:moveTo>
                  <a:pt x="6305423" y="6794384"/>
                </a:moveTo>
                <a:cubicBezTo>
                  <a:pt x="6312463" y="6797438"/>
                  <a:pt x="6322061" y="6803757"/>
                  <a:pt x="6335196" y="6812403"/>
                </a:cubicBezTo>
                <a:cubicBezTo>
                  <a:pt x="6329389" y="6821224"/>
                  <a:pt x="6303120" y="6803932"/>
                  <a:pt x="6290997" y="6795951"/>
                </a:cubicBezTo>
                <a:cubicBezTo>
                  <a:pt x="6293900" y="6791540"/>
                  <a:pt x="6298383" y="6791330"/>
                  <a:pt x="6305423" y="6794384"/>
                </a:cubicBezTo>
                <a:close/>
                <a:moveTo>
                  <a:pt x="6273600" y="6786079"/>
                </a:moveTo>
                <a:cubicBezTo>
                  <a:pt x="6278872" y="6787969"/>
                  <a:pt x="6284934" y="6791960"/>
                  <a:pt x="6290997" y="6795951"/>
                </a:cubicBezTo>
                <a:cubicBezTo>
                  <a:pt x="6285190" y="6804771"/>
                  <a:pt x="6273066" y="6796789"/>
                  <a:pt x="6260942" y="6788809"/>
                </a:cubicBezTo>
                <a:cubicBezTo>
                  <a:pt x="6263845" y="6784399"/>
                  <a:pt x="6268328" y="6784189"/>
                  <a:pt x="6273600" y="6786079"/>
                </a:cubicBezTo>
                <a:close/>
                <a:moveTo>
                  <a:pt x="6231048" y="6770974"/>
                </a:moveTo>
                <a:cubicBezTo>
                  <a:pt x="6238209" y="6773844"/>
                  <a:pt x="6247807" y="6780163"/>
                  <a:pt x="6260942" y="6788809"/>
                </a:cubicBezTo>
                <a:cubicBezTo>
                  <a:pt x="6254168" y="6799099"/>
                  <a:pt x="6227899" y="6781807"/>
                  <a:pt x="6215775" y="6773826"/>
                </a:cubicBezTo>
                <a:cubicBezTo>
                  <a:pt x="6219162" y="6768681"/>
                  <a:pt x="6223887" y="6768103"/>
                  <a:pt x="6231048" y="6770974"/>
                </a:cubicBezTo>
                <a:close/>
                <a:moveTo>
                  <a:pt x="5387757" y="6751334"/>
                </a:moveTo>
                <a:cubicBezTo>
                  <a:pt x="5406655" y="6749024"/>
                  <a:pt x="5357757" y="6796908"/>
                  <a:pt x="5352407" y="6778636"/>
                </a:cubicBezTo>
                <a:cubicBezTo>
                  <a:pt x="5376199" y="6821691"/>
                  <a:pt x="5600385" y="6863910"/>
                  <a:pt x="5686763" y="6895485"/>
                </a:cubicBezTo>
                <a:cubicBezTo>
                  <a:pt x="6445296" y="7133525"/>
                  <a:pt x="7242680" y="7369746"/>
                  <a:pt x="7943814" y="7479393"/>
                </a:cubicBezTo>
                <a:cubicBezTo>
                  <a:pt x="7203265" y="7293228"/>
                  <a:pt x="6445753" y="7106433"/>
                  <a:pt x="5648826" y="6843119"/>
                </a:cubicBezTo>
                <a:cubicBezTo>
                  <a:pt x="5618773" y="6835978"/>
                  <a:pt x="5549357" y="6805033"/>
                  <a:pt x="5475103" y="6781439"/>
                </a:cubicBezTo>
                <a:cubicBezTo>
                  <a:pt x="5457172" y="6782279"/>
                  <a:pt x="5436710" y="6756166"/>
                  <a:pt x="5387757" y="6751334"/>
                </a:cubicBezTo>
                <a:close/>
                <a:moveTo>
                  <a:pt x="7975498" y="6718494"/>
                </a:moveTo>
                <a:cubicBezTo>
                  <a:pt x="7957111" y="6746426"/>
                  <a:pt x="7975498" y="6718494"/>
                  <a:pt x="7975498" y="6718494"/>
                </a:cubicBezTo>
                <a:close/>
                <a:moveTo>
                  <a:pt x="7913369" y="6702881"/>
                </a:moveTo>
                <a:cubicBezTo>
                  <a:pt x="7920739" y="6722483"/>
                  <a:pt x="7913369" y="6702881"/>
                  <a:pt x="7913369" y="6702881"/>
                </a:cubicBezTo>
                <a:close/>
                <a:moveTo>
                  <a:pt x="10930314" y="6693265"/>
                </a:moveTo>
                <a:cubicBezTo>
                  <a:pt x="10930243" y="6689661"/>
                  <a:pt x="10930530" y="6704074"/>
                  <a:pt x="10930530" y="6704074"/>
                </a:cubicBezTo>
                <a:cubicBezTo>
                  <a:pt x="10930402" y="6697668"/>
                  <a:pt x="10930338" y="6694466"/>
                  <a:pt x="10930314" y="6693265"/>
                </a:cubicBezTo>
                <a:close/>
                <a:moveTo>
                  <a:pt x="7851815" y="6678692"/>
                </a:moveTo>
                <a:cubicBezTo>
                  <a:pt x="7857593" y="6680915"/>
                  <a:pt x="7864160" y="6685238"/>
                  <a:pt x="7870222" y="6689228"/>
                </a:cubicBezTo>
                <a:cubicBezTo>
                  <a:pt x="7864416" y="6698049"/>
                  <a:pt x="7852292" y="6690068"/>
                  <a:pt x="7838147" y="6680757"/>
                </a:cubicBezTo>
                <a:cubicBezTo>
                  <a:pt x="7841050" y="6676347"/>
                  <a:pt x="7846038" y="6676469"/>
                  <a:pt x="7851815" y="6678692"/>
                </a:cubicBezTo>
                <a:close/>
                <a:moveTo>
                  <a:pt x="7877979" y="6677445"/>
                </a:moveTo>
                <a:cubicBezTo>
                  <a:pt x="7880565" y="6673517"/>
                  <a:pt x="7870222" y="6689228"/>
                  <a:pt x="7870222" y="6689228"/>
                </a:cubicBezTo>
                <a:cubicBezTo>
                  <a:pt x="7874819" y="6682245"/>
                  <a:pt x="7877117" y="6678754"/>
                  <a:pt x="7877979" y="6677445"/>
                </a:cubicBezTo>
                <a:close/>
                <a:moveTo>
                  <a:pt x="7820751" y="6670886"/>
                </a:moveTo>
                <a:cubicBezTo>
                  <a:pt x="7826023" y="6672776"/>
                  <a:pt x="7832085" y="6676767"/>
                  <a:pt x="7838147" y="6680757"/>
                </a:cubicBezTo>
                <a:cubicBezTo>
                  <a:pt x="7832340" y="6689577"/>
                  <a:pt x="7820216" y="6681597"/>
                  <a:pt x="7808092" y="6673616"/>
                </a:cubicBezTo>
                <a:cubicBezTo>
                  <a:pt x="7810996" y="6669205"/>
                  <a:pt x="7815478" y="6668995"/>
                  <a:pt x="7820751" y="6670886"/>
                </a:cubicBezTo>
                <a:close/>
                <a:moveTo>
                  <a:pt x="7775588" y="6670195"/>
                </a:moveTo>
                <a:cubicBezTo>
                  <a:pt x="7772866" y="6674330"/>
                  <a:pt x="7769056" y="6680118"/>
                  <a:pt x="7770689" y="6677638"/>
                </a:cubicBezTo>
                <a:close/>
                <a:moveTo>
                  <a:pt x="7790696" y="6663744"/>
                </a:moveTo>
                <a:cubicBezTo>
                  <a:pt x="7795968" y="6665635"/>
                  <a:pt x="7802030" y="6669625"/>
                  <a:pt x="7808092" y="6673616"/>
                </a:cubicBezTo>
                <a:cubicBezTo>
                  <a:pt x="7802286" y="6682437"/>
                  <a:pt x="7790162" y="6674456"/>
                  <a:pt x="7778038" y="6666474"/>
                </a:cubicBezTo>
                <a:cubicBezTo>
                  <a:pt x="7780941" y="6662064"/>
                  <a:pt x="7785423" y="6661854"/>
                  <a:pt x="7790696" y="6663744"/>
                </a:cubicBezTo>
                <a:close/>
                <a:moveTo>
                  <a:pt x="7715908" y="6650862"/>
                </a:moveTo>
                <a:cubicBezTo>
                  <a:pt x="7728032" y="6658842"/>
                  <a:pt x="7715908" y="6650862"/>
                  <a:pt x="7715908" y="6650862"/>
                </a:cubicBezTo>
                <a:close/>
                <a:moveTo>
                  <a:pt x="7635208" y="6637059"/>
                </a:moveTo>
                <a:lnTo>
                  <a:pt x="7634759" y="6637742"/>
                </a:lnTo>
                <a:cubicBezTo>
                  <a:pt x="7633610" y="6639488"/>
                  <a:pt x="7633035" y="6640361"/>
                  <a:pt x="7633897" y="6639052"/>
                </a:cubicBezTo>
                <a:close/>
                <a:moveTo>
                  <a:pt x="7641654" y="6627268"/>
                </a:moveTo>
                <a:lnTo>
                  <a:pt x="7635208" y="6637059"/>
                </a:lnTo>
                <a:lnTo>
                  <a:pt x="7639068" y="6631196"/>
                </a:lnTo>
                <a:cubicBezTo>
                  <a:pt x="7640505" y="6629013"/>
                  <a:pt x="7641654" y="6627268"/>
                  <a:pt x="7641654" y="6627268"/>
                </a:cubicBezTo>
                <a:close/>
                <a:moveTo>
                  <a:pt x="7654313" y="6624537"/>
                </a:moveTo>
                <a:cubicBezTo>
                  <a:pt x="7659585" y="6626428"/>
                  <a:pt x="7665647" y="6630418"/>
                  <a:pt x="7671709" y="6634409"/>
                </a:cubicBezTo>
                <a:cubicBezTo>
                  <a:pt x="7665902" y="6643229"/>
                  <a:pt x="7653778" y="6635248"/>
                  <a:pt x="7641654" y="6627268"/>
                </a:cubicBezTo>
                <a:cubicBezTo>
                  <a:pt x="7644557" y="6622857"/>
                  <a:pt x="7649040" y="6622647"/>
                  <a:pt x="7654313" y="6624537"/>
                </a:cubicBezTo>
                <a:close/>
                <a:moveTo>
                  <a:pt x="7679058" y="6623245"/>
                </a:moveTo>
                <a:cubicBezTo>
                  <a:pt x="7681507" y="6619524"/>
                  <a:pt x="7671709" y="6634409"/>
                  <a:pt x="7671709" y="6634409"/>
                </a:cubicBezTo>
                <a:cubicBezTo>
                  <a:pt x="7676064" y="6627793"/>
                  <a:pt x="7678241" y="6624485"/>
                  <a:pt x="7679058" y="6623245"/>
                </a:cubicBezTo>
                <a:close/>
                <a:moveTo>
                  <a:pt x="7543152" y="6587712"/>
                </a:moveTo>
                <a:cubicBezTo>
                  <a:pt x="7567400" y="6603673"/>
                  <a:pt x="7572750" y="6621946"/>
                  <a:pt x="7536378" y="6598003"/>
                </a:cubicBezTo>
                <a:cubicBezTo>
                  <a:pt x="7543152" y="6587712"/>
                  <a:pt x="7543152" y="6587712"/>
                  <a:pt x="7543152" y="6587712"/>
                </a:cubicBezTo>
                <a:close/>
                <a:moveTo>
                  <a:pt x="7474248" y="6582389"/>
                </a:moveTo>
                <a:cubicBezTo>
                  <a:pt x="7474248" y="6582389"/>
                  <a:pt x="7455861" y="6610321"/>
                  <a:pt x="7474248" y="6582389"/>
                </a:cubicBezTo>
                <a:close/>
                <a:moveTo>
                  <a:pt x="7487120" y="6573973"/>
                </a:moveTo>
                <a:cubicBezTo>
                  <a:pt x="7485690" y="6574908"/>
                  <a:pt x="7481876" y="6577402"/>
                  <a:pt x="7474248" y="6582389"/>
                </a:cubicBezTo>
                <a:cubicBezTo>
                  <a:pt x="7474248" y="6582389"/>
                  <a:pt x="7491410" y="6571167"/>
                  <a:pt x="7487120" y="6573973"/>
                </a:cubicBezTo>
                <a:close/>
                <a:moveTo>
                  <a:pt x="7397408" y="6562723"/>
                </a:moveTo>
                <a:cubicBezTo>
                  <a:pt x="7394535" y="6567088"/>
                  <a:pt x="7390513" y="6573198"/>
                  <a:pt x="7392237" y="6570579"/>
                </a:cubicBezTo>
                <a:close/>
                <a:moveTo>
                  <a:pt x="7412458" y="6550999"/>
                </a:moveTo>
                <a:cubicBezTo>
                  <a:pt x="7415227" y="6549266"/>
                  <a:pt x="7408765" y="6553309"/>
                  <a:pt x="7404149" y="6556197"/>
                </a:cubicBezTo>
                <a:close/>
                <a:moveTo>
                  <a:pt x="7336897" y="6544652"/>
                </a:moveTo>
                <a:cubicBezTo>
                  <a:pt x="7349021" y="6552633"/>
                  <a:pt x="7336897" y="6544652"/>
                  <a:pt x="7336897" y="6544652"/>
                </a:cubicBezTo>
                <a:close/>
                <a:moveTo>
                  <a:pt x="5673546" y="6532781"/>
                </a:moveTo>
                <a:cubicBezTo>
                  <a:pt x="5673546" y="6532781"/>
                  <a:pt x="5699814" y="6550073"/>
                  <a:pt x="5705621" y="6541253"/>
                </a:cubicBezTo>
                <a:close/>
                <a:moveTo>
                  <a:pt x="7300975" y="6524562"/>
                </a:moveTo>
                <a:cubicBezTo>
                  <a:pt x="7312174" y="6523637"/>
                  <a:pt x="7329127" y="6530056"/>
                  <a:pt x="7324772" y="6536672"/>
                </a:cubicBezTo>
                <a:cubicBezTo>
                  <a:pt x="7336897" y="6544652"/>
                  <a:pt x="7304821" y="6536181"/>
                  <a:pt x="7292697" y="6528200"/>
                </a:cubicBezTo>
                <a:cubicBezTo>
                  <a:pt x="7294149" y="6525995"/>
                  <a:pt x="7297242" y="6524870"/>
                  <a:pt x="7300975" y="6524562"/>
                </a:cubicBezTo>
                <a:close/>
                <a:moveTo>
                  <a:pt x="7663949" y="6518741"/>
                </a:moveTo>
                <a:cubicBezTo>
                  <a:pt x="7660669" y="6518360"/>
                  <a:pt x="7657939" y="6518933"/>
                  <a:pt x="7656487" y="6521138"/>
                </a:cubicBezTo>
                <a:cubicBezTo>
                  <a:pt x="7668611" y="6529119"/>
                  <a:pt x="7700687" y="6537590"/>
                  <a:pt x="7688563" y="6529610"/>
                </a:cubicBezTo>
                <a:cubicBezTo>
                  <a:pt x="7688563" y="6529610"/>
                  <a:pt x="7673787" y="6519883"/>
                  <a:pt x="7663949" y="6518741"/>
                </a:cubicBezTo>
                <a:close/>
                <a:moveTo>
                  <a:pt x="10931620" y="6508826"/>
                </a:moveTo>
                <a:cubicBezTo>
                  <a:pt x="10919039" y="6527937"/>
                  <a:pt x="11043176" y="6752941"/>
                  <a:pt x="11061563" y="6725009"/>
                </a:cubicBezTo>
                <a:cubicBezTo>
                  <a:pt x="11073176" y="6707368"/>
                  <a:pt x="10943233" y="6491184"/>
                  <a:pt x="10931620" y="6508826"/>
                </a:cubicBezTo>
                <a:close/>
                <a:moveTo>
                  <a:pt x="7184088" y="6503998"/>
                </a:moveTo>
                <a:lnTo>
                  <a:pt x="7180889" y="6508858"/>
                </a:lnTo>
                <a:cubicBezTo>
                  <a:pt x="7179800" y="6510512"/>
                  <a:pt x="7179256" y="6511339"/>
                  <a:pt x="7180072" y="6510098"/>
                </a:cubicBezTo>
                <a:close/>
                <a:moveTo>
                  <a:pt x="7187421" y="6498935"/>
                </a:moveTo>
                <a:lnTo>
                  <a:pt x="7184088" y="6503998"/>
                </a:lnTo>
                <a:lnTo>
                  <a:pt x="7184971" y="6502656"/>
                </a:lnTo>
                <a:cubicBezTo>
                  <a:pt x="7186332" y="6500588"/>
                  <a:pt x="7187421" y="6498935"/>
                  <a:pt x="7187421" y="6498935"/>
                </a:cubicBezTo>
                <a:close/>
                <a:moveTo>
                  <a:pt x="7197075" y="6492622"/>
                </a:moveTo>
                <a:lnTo>
                  <a:pt x="7191712" y="6496129"/>
                </a:lnTo>
                <a:cubicBezTo>
                  <a:pt x="7189328" y="6497688"/>
                  <a:pt x="7187421" y="6498935"/>
                  <a:pt x="7187421" y="6498935"/>
                </a:cubicBezTo>
                <a:close/>
                <a:moveTo>
                  <a:pt x="7200293" y="6490518"/>
                </a:moveTo>
                <a:lnTo>
                  <a:pt x="7197075" y="6492622"/>
                </a:lnTo>
                <a:lnTo>
                  <a:pt x="7198863" y="6491453"/>
                </a:lnTo>
                <a:cubicBezTo>
                  <a:pt x="7200770" y="6490206"/>
                  <a:pt x="7201723" y="6489583"/>
                  <a:pt x="7200293" y="6490518"/>
                </a:cubicBezTo>
                <a:close/>
                <a:moveTo>
                  <a:pt x="7110581" y="6479268"/>
                </a:moveTo>
                <a:cubicBezTo>
                  <a:pt x="7107708" y="6483633"/>
                  <a:pt x="7103686" y="6489743"/>
                  <a:pt x="7105410" y="6487124"/>
                </a:cubicBezTo>
                <a:close/>
                <a:moveTo>
                  <a:pt x="7126039" y="6466924"/>
                </a:moveTo>
                <a:cubicBezTo>
                  <a:pt x="7124609" y="6467859"/>
                  <a:pt x="7120795" y="6470353"/>
                  <a:pt x="7113167" y="6475341"/>
                </a:cubicBezTo>
                <a:cubicBezTo>
                  <a:pt x="7113167" y="6475341"/>
                  <a:pt x="7130329" y="6464118"/>
                  <a:pt x="7126039" y="6466924"/>
                </a:cubicBezTo>
                <a:close/>
                <a:moveTo>
                  <a:pt x="7424422" y="6446339"/>
                </a:moveTo>
                <a:cubicBezTo>
                  <a:pt x="7414336" y="6446811"/>
                  <a:pt x="7431817" y="6479653"/>
                  <a:pt x="7444882" y="6459807"/>
                </a:cubicBezTo>
                <a:cubicBezTo>
                  <a:pt x="7471151" y="6477100"/>
                  <a:pt x="7471151" y="6477100"/>
                  <a:pt x="7476957" y="6468279"/>
                </a:cubicBezTo>
                <a:cubicBezTo>
                  <a:pt x="7501205" y="6484240"/>
                  <a:pt x="7501205" y="6484240"/>
                  <a:pt x="7507012" y="6475420"/>
                </a:cubicBezTo>
                <a:cubicBezTo>
                  <a:pt x="7533281" y="6492712"/>
                  <a:pt x="7545405" y="6500694"/>
                  <a:pt x="7551211" y="6491873"/>
                </a:cubicBezTo>
                <a:cubicBezTo>
                  <a:pt x="7563335" y="6499854"/>
                  <a:pt x="7575459" y="6507834"/>
                  <a:pt x="7581266" y="6499014"/>
                </a:cubicBezTo>
                <a:cubicBezTo>
                  <a:pt x="7569142" y="6491033"/>
                  <a:pt x="7569142" y="6491033"/>
                  <a:pt x="7551211" y="6491873"/>
                </a:cubicBezTo>
                <a:cubicBezTo>
                  <a:pt x="7539087" y="6483891"/>
                  <a:pt x="7526963" y="6475910"/>
                  <a:pt x="7507012" y="6475420"/>
                </a:cubicBezTo>
                <a:cubicBezTo>
                  <a:pt x="7494888" y="6467439"/>
                  <a:pt x="7494888" y="6467439"/>
                  <a:pt x="7476957" y="6468279"/>
                </a:cubicBezTo>
                <a:cubicBezTo>
                  <a:pt x="7464833" y="6460297"/>
                  <a:pt x="7464833" y="6460297"/>
                  <a:pt x="7444882" y="6459807"/>
                </a:cubicBezTo>
                <a:cubicBezTo>
                  <a:pt x="7434210" y="6449621"/>
                  <a:pt x="7427785" y="6446181"/>
                  <a:pt x="7424422" y="6446339"/>
                </a:cubicBezTo>
                <a:close/>
                <a:moveTo>
                  <a:pt x="7030393" y="6443241"/>
                </a:moveTo>
                <a:cubicBezTo>
                  <a:pt x="7038280" y="6445009"/>
                  <a:pt x="7047878" y="6451327"/>
                  <a:pt x="7051037" y="6459728"/>
                </a:cubicBezTo>
                <a:lnTo>
                  <a:pt x="7020015" y="6454056"/>
                </a:lnTo>
                <a:cubicBezTo>
                  <a:pt x="7016330" y="6444255"/>
                  <a:pt x="7022506" y="6441473"/>
                  <a:pt x="7030393" y="6443241"/>
                </a:cubicBezTo>
                <a:close/>
                <a:moveTo>
                  <a:pt x="6956050" y="6421432"/>
                </a:moveTo>
                <a:cubicBezTo>
                  <a:pt x="6963564" y="6423217"/>
                  <a:pt x="6972657" y="6429203"/>
                  <a:pt x="6975816" y="6437604"/>
                </a:cubicBezTo>
                <a:lnTo>
                  <a:pt x="6945761" y="6430462"/>
                </a:lnTo>
                <a:cubicBezTo>
                  <a:pt x="6942602" y="6422062"/>
                  <a:pt x="6948537" y="6419646"/>
                  <a:pt x="6956050" y="6421432"/>
                </a:cubicBezTo>
                <a:close/>
                <a:moveTo>
                  <a:pt x="6911021" y="6414903"/>
                </a:moveTo>
                <a:cubicBezTo>
                  <a:pt x="6911317" y="6415690"/>
                  <a:pt x="6912106" y="6417791"/>
                  <a:pt x="6913686" y="6421991"/>
                </a:cubicBezTo>
                <a:cubicBezTo>
                  <a:pt x="6913686" y="6421991"/>
                  <a:pt x="6910132" y="6412540"/>
                  <a:pt x="6911021" y="6414903"/>
                </a:cubicBezTo>
                <a:close/>
                <a:moveTo>
                  <a:pt x="11579221" y="6406470"/>
                </a:moveTo>
                <a:cubicBezTo>
                  <a:pt x="11577058" y="6406026"/>
                  <a:pt x="11575188" y="6406737"/>
                  <a:pt x="11573736" y="6408942"/>
                </a:cubicBezTo>
                <a:cubicBezTo>
                  <a:pt x="11561155" y="6428053"/>
                  <a:pt x="11612183" y="6486930"/>
                  <a:pt x="11623796" y="6469289"/>
                </a:cubicBezTo>
                <a:cubicBezTo>
                  <a:pt x="11623796" y="6469289"/>
                  <a:pt x="11594359" y="6409579"/>
                  <a:pt x="11579221" y="6406470"/>
                </a:cubicBezTo>
                <a:close/>
                <a:moveTo>
                  <a:pt x="7266319" y="6405478"/>
                </a:moveTo>
                <a:cubicBezTo>
                  <a:pt x="7292588" y="6422770"/>
                  <a:pt x="7292588" y="6422770"/>
                  <a:pt x="7298395" y="6413949"/>
                </a:cubicBezTo>
                <a:cubicBezTo>
                  <a:pt x="7322643" y="6429911"/>
                  <a:pt x="7334767" y="6437892"/>
                  <a:pt x="7340573" y="6429072"/>
                </a:cubicBezTo>
                <a:cubicBezTo>
                  <a:pt x="7397408" y="6479127"/>
                  <a:pt x="7370117" y="6410591"/>
                  <a:pt x="7340573" y="6429072"/>
                </a:cubicBezTo>
                <a:cubicBezTo>
                  <a:pt x="7328449" y="6421091"/>
                  <a:pt x="7316326" y="6413110"/>
                  <a:pt x="7298395" y="6413949"/>
                </a:cubicBezTo>
                <a:cubicBezTo>
                  <a:pt x="7284250" y="6404638"/>
                  <a:pt x="7284250" y="6404638"/>
                  <a:pt x="7266319" y="6405478"/>
                </a:cubicBezTo>
                <a:close/>
                <a:moveTo>
                  <a:pt x="6881796" y="6397838"/>
                </a:moveTo>
                <a:cubicBezTo>
                  <a:pt x="6889310" y="6399623"/>
                  <a:pt x="6898403" y="6405609"/>
                  <a:pt x="6901562" y="6414010"/>
                </a:cubicBezTo>
                <a:lnTo>
                  <a:pt x="6871507" y="6406868"/>
                </a:lnTo>
                <a:cubicBezTo>
                  <a:pt x="6868348" y="6398467"/>
                  <a:pt x="6874283" y="6396052"/>
                  <a:pt x="6881796" y="6397838"/>
                </a:cubicBezTo>
                <a:close/>
                <a:moveTo>
                  <a:pt x="7185826" y="6381464"/>
                </a:moveTo>
                <a:cubicBezTo>
                  <a:pt x="7180553" y="6379573"/>
                  <a:pt x="7176071" y="6379783"/>
                  <a:pt x="7173167" y="6384194"/>
                </a:cubicBezTo>
                <a:cubicBezTo>
                  <a:pt x="7185291" y="6392174"/>
                  <a:pt x="7197416" y="6400156"/>
                  <a:pt x="7203222" y="6391335"/>
                </a:cubicBezTo>
                <a:cubicBezTo>
                  <a:pt x="7260057" y="6441391"/>
                  <a:pt x="7235754" y="6372714"/>
                  <a:pt x="7203222" y="6391335"/>
                </a:cubicBezTo>
                <a:cubicBezTo>
                  <a:pt x="7197160" y="6387344"/>
                  <a:pt x="7191098" y="6383354"/>
                  <a:pt x="7185826" y="6381464"/>
                </a:cubicBezTo>
                <a:close/>
                <a:moveTo>
                  <a:pt x="6806180" y="6374664"/>
                </a:moveTo>
                <a:cubicBezTo>
                  <a:pt x="6814067" y="6376432"/>
                  <a:pt x="6823665" y="6382750"/>
                  <a:pt x="6826340" y="6391886"/>
                </a:cubicBezTo>
                <a:lnTo>
                  <a:pt x="6796286" y="6384745"/>
                </a:lnTo>
                <a:cubicBezTo>
                  <a:pt x="6792117" y="6375679"/>
                  <a:pt x="6798293" y="6372896"/>
                  <a:pt x="6806180" y="6374664"/>
                </a:cubicBezTo>
                <a:close/>
                <a:moveTo>
                  <a:pt x="6731563" y="6351621"/>
                </a:moveTo>
                <a:cubicBezTo>
                  <a:pt x="6739329" y="6353573"/>
                  <a:pt x="6748928" y="6359891"/>
                  <a:pt x="6752086" y="6368292"/>
                </a:cubicBezTo>
                <a:lnTo>
                  <a:pt x="6722032" y="6361150"/>
                </a:lnTo>
                <a:cubicBezTo>
                  <a:pt x="6717862" y="6352084"/>
                  <a:pt x="6723797" y="6349669"/>
                  <a:pt x="6731563" y="6351621"/>
                </a:cubicBezTo>
                <a:close/>
                <a:moveTo>
                  <a:pt x="10934275" y="6342000"/>
                </a:moveTo>
                <a:cubicBezTo>
                  <a:pt x="10936807" y="6368953"/>
                  <a:pt x="10967372" y="6401717"/>
                  <a:pt x="11029557" y="6470045"/>
                </a:cubicBezTo>
                <a:cubicBezTo>
                  <a:pt x="11062600" y="6477046"/>
                  <a:pt x="10941049" y="6331710"/>
                  <a:pt x="10934275" y="6342000"/>
                </a:cubicBezTo>
                <a:close/>
                <a:moveTo>
                  <a:pt x="11547740" y="6316765"/>
                </a:moveTo>
                <a:cubicBezTo>
                  <a:pt x="11545498" y="6317163"/>
                  <a:pt x="11543272" y="6318825"/>
                  <a:pt x="11541095" y="6322133"/>
                </a:cubicBezTo>
                <a:cubicBezTo>
                  <a:pt x="11522708" y="6350065"/>
                  <a:pt x="11567418" y="6392141"/>
                  <a:pt x="11585805" y="6364208"/>
                </a:cubicBezTo>
                <a:cubicBezTo>
                  <a:pt x="11579878" y="6373213"/>
                  <a:pt x="11563429" y="6313986"/>
                  <a:pt x="11547740" y="6316765"/>
                </a:cubicBezTo>
                <a:close/>
                <a:moveTo>
                  <a:pt x="10791117" y="6313084"/>
                </a:moveTo>
                <a:cubicBezTo>
                  <a:pt x="10791117" y="6313084"/>
                  <a:pt x="10829510" y="6338357"/>
                  <a:pt x="10824160" y="6320086"/>
                </a:cubicBezTo>
                <a:close/>
                <a:moveTo>
                  <a:pt x="11104136" y="6310760"/>
                </a:moveTo>
                <a:cubicBezTo>
                  <a:pt x="11098575" y="6312401"/>
                  <a:pt x="11105647" y="6335757"/>
                  <a:pt x="11134724" y="6393881"/>
                </a:cubicBezTo>
                <a:cubicBezTo>
                  <a:pt x="11146391" y="6428953"/>
                  <a:pt x="11203226" y="6479010"/>
                  <a:pt x="11242130" y="6529905"/>
                </a:cubicBezTo>
                <a:cubicBezTo>
                  <a:pt x="11251183" y="6496355"/>
                  <a:pt x="11120817" y="6305838"/>
                  <a:pt x="11104136" y="6310760"/>
                </a:cubicBezTo>
                <a:close/>
                <a:moveTo>
                  <a:pt x="6621472" y="6205926"/>
                </a:moveTo>
                <a:cubicBezTo>
                  <a:pt x="6614179" y="6202706"/>
                  <a:pt x="6609191" y="6202583"/>
                  <a:pt x="6606288" y="6206994"/>
                </a:cubicBezTo>
                <a:cubicBezTo>
                  <a:pt x="6620432" y="6216304"/>
                  <a:pt x="6644680" y="6232267"/>
                  <a:pt x="6650487" y="6223446"/>
                </a:cubicBezTo>
                <a:cubicBezTo>
                  <a:pt x="6662611" y="6231427"/>
                  <a:pt x="6680542" y="6230588"/>
                  <a:pt x="6680542" y="6230588"/>
                </a:cubicBezTo>
                <a:cubicBezTo>
                  <a:pt x="6694686" y="6239898"/>
                  <a:pt x="6718934" y="6255861"/>
                  <a:pt x="6725708" y="6245570"/>
                </a:cubicBezTo>
                <a:cubicBezTo>
                  <a:pt x="6749956" y="6261532"/>
                  <a:pt x="6782032" y="6270003"/>
                  <a:pt x="6799963" y="6269164"/>
                </a:cubicBezTo>
                <a:cubicBezTo>
                  <a:pt x="6824211" y="6285126"/>
                  <a:pt x="6856286" y="6293598"/>
                  <a:pt x="6874217" y="6292758"/>
                </a:cubicBezTo>
                <a:cubicBezTo>
                  <a:pt x="6898464" y="6308720"/>
                  <a:pt x="6931507" y="6315721"/>
                  <a:pt x="6949438" y="6314882"/>
                </a:cubicBezTo>
                <a:cubicBezTo>
                  <a:pt x="6961562" y="6322863"/>
                  <a:pt x="6973686" y="6330844"/>
                  <a:pt x="6993637" y="6331334"/>
                </a:cubicBezTo>
                <a:cubicBezTo>
                  <a:pt x="7005761" y="6339315"/>
                  <a:pt x="7005761" y="6339315"/>
                  <a:pt x="7023692" y="6338476"/>
                </a:cubicBezTo>
                <a:cubicBezTo>
                  <a:pt x="7035816" y="6346457"/>
                  <a:pt x="7047940" y="6354438"/>
                  <a:pt x="7065871" y="6353598"/>
                </a:cubicBezTo>
                <a:cubicBezTo>
                  <a:pt x="7080015" y="6362909"/>
                  <a:pt x="7080015" y="6362909"/>
                  <a:pt x="7098913" y="6360599"/>
                </a:cubicBezTo>
                <a:cubicBezTo>
                  <a:pt x="7142656" y="6404145"/>
                  <a:pt x="7116333" y="6334137"/>
                  <a:pt x="7098913" y="6360599"/>
                </a:cubicBezTo>
                <a:cubicBezTo>
                  <a:pt x="7072645" y="6343307"/>
                  <a:pt x="7072645" y="6343307"/>
                  <a:pt x="7065871" y="6353598"/>
                </a:cubicBezTo>
                <a:cubicBezTo>
                  <a:pt x="7041623" y="6337636"/>
                  <a:pt x="7029499" y="6329655"/>
                  <a:pt x="7023692" y="6338476"/>
                </a:cubicBezTo>
                <a:cubicBezTo>
                  <a:pt x="6999444" y="6322514"/>
                  <a:pt x="6999444" y="6322514"/>
                  <a:pt x="6993637" y="6331334"/>
                </a:cubicBezTo>
                <a:cubicBezTo>
                  <a:pt x="6967368" y="6314042"/>
                  <a:pt x="6955245" y="6306062"/>
                  <a:pt x="6949438" y="6314882"/>
                </a:cubicBezTo>
                <a:cubicBezTo>
                  <a:pt x="6911045" y="6289608"/>
                  <a:pt x="6886797" y="6273646"/>
                  <a:pt x="6874217" y="6292758"/>
                </a:cubicBezTo>
                <a:cubicBezTo>
                  <a:pt x="6835824" y="6267485"/>
                  <a:pt x="6823700" y="6259504"/>
                  <a:pt x="6799963" y="6269164"/>
                </a:cubicBezTo>
                <a:cubicBezTo>
                  <a:pt x="6761570" y="6243890"/>
                  <a:pt x="6749446" y="6235910"/>
                  <a:pt x="6725708" y="6245570"/>
                </a:cubicBezTo>
                <a:cubicBezTo>
                  <a:pt x="6701460" y="6229608"/>
                  <a:pt x="6687316" y="6220297"/>
                  <a:pt x="6680542" y="6230588"/>
                </a:cubicBezTo>
                <a:cubicBezTo>
                  <a:pt x="6668418" y="6222606"/>
                  <a:pt x="6656294" y="6214625"/>
                  <a:pt x="6650487" y="6223446"/>
                </a:cubicBezTo>
                <a:cubicBezTo>
                  <a:pt x="6638363" y="6215465"/>
                  <a:pt x="6628765" y="6209147"/>
                  <a:pt x="6621472" y="6205926"/>
                </a:cubicBezTo>
                <a:close/>
                <a:moveTo>
                  <a:pt x="11556330" y="6136196"/>
                </a:moveTo>
                <a:cubicBezTo>
                  <a:pt x="11543805" y="6208023"/>
                  <a:pt x="11556330" y="6136196"/>
                  <a:pt x="11556330" y="6136196"/>
                </a:cubicBezTo>
                <a:close/>
                <a:moveTo>
                  <a:pt x="6501184" y="6061421"/>
                </a:moveTo>
                <a:cubicBezTo>
                  <a:pt x="6494144" y="6058367"/>
                  <a:pt x="6489661" y="6058577"/>
                  <a:pt x="6486758" y="6062987"/>
                </a:cubicBezTo>
                <a:cubicBezTo>
                  <a:pt x="6498882" y="6070968"/>
                  <a:pt x="6525151" y="6088261"/>
                  <a:pt x="6530957" y="6079440"/>
                </a:cubicBezTo>
                <a:cubicBezTo>
                  <a:pt x="6543081" y="6087421"/>
                  <a:pt x="6555206" y="6095402"/>
                  <a:pt x="6561012" y="6086582"/>
                </a:cubicBezTo>
                <a:cubicBezTo>
                  <a:pt x="6617846" y="6136637"/>
                  <a:pt x="6591523" y="6066631"/>
                  <a:pt x="6561012" y="6086582"/>
                </a:cubicBezTo>
                <a:cubicBezTo>
                  <a:pt x="6548888" y="6078600"/>
                  <a:pt x="6536764" y="6070619"/>
                  <a:pt x="6530957" y="6079440"/>
                </a:cubicBezTo>
                <a:cubicBezTo>
                  <a:pt x="6517823" y="6070794"/>
                  <a:pt x="6508224" y="6064475"/>
                  <a:pt x="6501184" y="6061421"/>
                </a:cubicBezTo>
                <a:close/>
                <a:moveTo>
                  <a:pt x="10911520" y="6050983"/>
                </a:moveTo>
                <a:cubicBezTo>
                  <a:pt x="10911520" y="6050983"/>
                  <a:pt x="10916870" y="6069254"/>
                  <a:pt x="10911520" y="6050983"/>
                </a:cubicBezTo>
                <a:close/>
                <a:moveTo>
                  <a:pt x="6113133" y="6038585"/>
                </a:moveTo>
                <a:cubicBezTo>
                  <a:pt x="6102536" y="6039215"/>
                  <a:pt x="6120791" y="6073357"/>
                  <a:pt x="6134581" y="6052408"/>
                </a:cubicBezTo>
                <a:cubicBezTo>
                  <a:pt x="6146705" y="6060389"/>
                  <a:pt x="6172974" y="6077681"/>
                  <a:pt x="6178780" y="6068860"/>
                </a:cubicBezTo>
                <a:cubicBezTo>
                  <a:pt x="6190904" y="6076841"/>
                  <a:pt x="6215153" y="6092804"/>
                  <a:pt x="6220959" y="6083983"/>
                </a:cubicBezTo>
                <a:cubicBezTo>
                  <a:pt x="6233083" y="6091964"/>
                  <a:pt x="6259352" y="6109256"/>
                  <a:pt x="6265158" y="6100435"/>
                </a:cubicBezTo>
                <a:cubicBezTo>
                  <a:pt x="6277282" y="6108416"/>
                  <a:pt x="6295213" y="6107577"/>
                  <a:pt x="6295213" y="6107577"/>
                </a:cubicBezTo>
                <a:cubicBezTo>
                  <a:pt x="6307337" y="6115558"/>
                  <a:pt x="6333606" y="6132850"/>
                  <a:pt x="6340380" y="6122559"/>
                </a:cubicBezTo>
                <a:cubicBezTo>
                  <a:pt x="6352504" y="6130540"/>
                  <a:pt x="6376752" y="6146502"/>
                  <a:pt x="6382559" y="6137682"/>
                </a:cubicBezTo>
                <a:cubicBezTo>
                  <a:pt x="6396703" y="6146993"/>
                  <a:pt x="6414634" y="6146154"/>
                  <a:pt x="6414634" y="6146154"/>
                </a:cubicBezTo>
                <a:cubicBezTo>
                  <a:pt x="6471468" y="6196209"/>
                  <a:pt x="6445145" y="6126203"/>
                  <a:pt x="6414634" y="6146154"/>
                </a:cubicBezTo>
                <a:cubicBezTo>
                  <a:pt x="6408316" y="6129351"/>
                  <a:pt x="6388365" y="6128861"/>
                  <a:pt x="6382559" y="6137682"/>
                </a:cubicBezTo>
                <a:cubicBezTo>
                  <a:pt x="6358310" y="6121720"/>
                  <a:pt x="6351993" y="6104918"/>
                  <a:pt x="6340380" y="6122559"/>
                </a:cubicBezTo>
                <a:cubicBezTo>
                  <a:pt x="6314111" y="6105267"/>
                  <a:pt x="6307794" y="6088466"/>
                  <a:pt x="6295213" y="6107577"/>
                </a:cubicBezTo>
                <a:cubicBezTo>
                  <a:pt x="6289863" y="6089305"/>
                  <a:pt x="6270965" y="6091615"/>
                  <a:pt x="6265158" y="6100435"/>
                </a:cubicBezTo>
                <a:cubicBezTo>
                  <a:pt x="6251013" y="6091125"/>
                  <a:pt x="6232572" y="6066341"/>
                  <a:pt x="6220959" y="6083983"/>
                </a:cubicBezTo>
                <a:cubicBezTo>
                  <a:pt x="6208835" y="6076001"/>
                  <a:pt x="6190393" y="6051219"/>
                  <a:pt x="6178780" y="6068860"/>
                </a:cubicBezTo>
                <a:cubicBezTo>
                  <a:pt x="6164636" y="6059550"/>
                  <a:pt x="6146194" y="6034766"/>
                  <a:pt x="6134581" y="6052408"/>
                </a:cubicBezTo>
                <a:cubicBezTo>
                  <a:pt x="6123404" y="6041889"/>
                  <a:pt x="6116666" y="6038376"/>
                  <a:pt x="6113133" y="6038585"/>
                </a:cubicBezTo>
                <a:close/>
                <a:moveTo>
                  <a:pt x="4054138" y="6029368"/>
                </a:moveTo>
                <a:cubicBezTo>
                  <a:pt x="4043768" y="6029653"/>
                  <a:pt x="4062385" y="6063243"/>
                  <a:pt x="4075450" y="6043397"/>
                </a:cubicBezTo>
                <a:cubicBezTo>
                  <a:pt x="4099698" y="6059360"/>
                  <a:pt x="4131773" y="6067831"/>
                  <a:pt x="4150671" y="6065521"/>
                </a:cubicBezTo>
                <a:cubicBezTo>
                  <a:pt x="4189064" y="6090794"/>
                  <a:pt x="4213313" y="6106756"/>
                  <a:pt x="4237050" y="6097096"/>
                </a:cubicBezTo>
                <a:cubicBezTo>
                  <a:pt x="4263318" y="6114389"/>
                  <a:pt x="4293373" y="6121529"/>
                  <a:pt x="4323427" y="6128671"/>
                </a:cubicBezTo>
                <a:cubicBezTo>
                  <a:pt x="4952948" y="6347107"/>
                  <a:pt x="5580448" y="6564211"/>
                  <a:pt x="6215775" y="6773826"/>
                </a:cubicBezTo>
                <a:cubicBezTo>
                  <a:pt x="6154156" y="6783836"/>
                  <a:pt x="6099342" y="6735110"/>
                  <a:pt x="6036245" y="6720967"/>
                </a:cubicBezTo>
                <a:cubicBezTo>
                  <a:pt x="6018314" y="6721807"/>
                  <a:pt x="5980432" y="6722156"/>
                  <a:pt x="5962502" y="6722995"/>
                </a:cubicBezTo>
                <a:cubicBezTo>
                  <a:pt x="5770391" y="6689248"/>
                  <a:pt x="5550905" y="6582693"/>
                  <a:pt x="5334545" y="6532983"/>
                </a:cubicBezTo>
                <a:cubicBezTo>
                  <a:pt x="5320401" y="6523672"/>
                  <a:pt x="5296153" y="6507709"/>
                  <a:pt x="5290346" y="6516530"/>
                </a:cubicBezTo>
                <a:cubicBezTo>
                  <a:pt x="5278222" y="6508549"/>
                  <a:pt x="5251953" y="6491257"/>
                  <a:pt x="5246147" y="6500078"/>
                </a:cubicBezTo>
                <a:cubicBezTo>
                  <a:pt x="5234023" y="6492097"/>
                  <a:pt x="5209775" y="6476134"/>
                  <a:pt x="5203968" y="6484955"/>
                </a:cubicBezTo>
                <a:cubicBezTo>
                  <a:pt x="5147645" y="6460522"/>
                  <a:pt x="5090354" y="6437558"/>
                  <a:pt x="5042369" y="6431256"/>
                </a:cubicBezTo>
                <a:cubicBezTo>
                  <a:pt x="5028224" y="6421945"/>
                  <a:pt x="5003976" y="6405983"/>
                  <a:pt x="4998170" y="6414804"/>
                </a:cubicBezTo>
                <a:cubicBezTo>
                  <a:pt x="4929722" y="6382389"/>
                  <a:pt x="4860307" y="6351445"/>
                  <a:pt x="4792370" y="6344652"/>
                </a:cubicBezTo>
                <a:cubicBezTo>
                  <a:pt x="4692901" y="6306566"/>
                  <a:pt x="4592378" y="6265681"/>
                  <a:pt x="4511350" y="6252377"/>
                </a:cubicBezTo>
                <a:cubicBezTo>
                  <a:pt x="4474978" y="6228434"/>
                  <a:pt x="4442903" y="6219962"/>
                  <a:pt x="4424972" y="6220802"/>
                </a:cubicBezTo>
                <a:cubicBezTo>
                  <a:pt x="4400724" y="6204840"/>
                  <a:pt x="4388600" y="6196859"/>
                  <a:pt x="4382793" y="6205680"/>
                </a:cubicBezTo>
                <a:cubicBezTo>
                  <a:pt x="4281759" y="6139171"/>
                  <a:pt x="4320207" y="6217159"/>
                  <a:pt x="4382793" y="6205680"/>
                </a:cubicBezTo>
                <a:cubicBezTo>
                  <a:pt x="4394917" y="6213661"/>
                  <a:pt x="4407042" y="6221642"/>
                  <a:pt x="4424972" y="6220802"/>
                </a:cubicBezTo>
                <a:cubicBezTo>
                  <a:pt x="4451241" y="6238094"/>
                  <a:pt x="4487613" y="6262038"/>
                  <a:pt x="4511350" y="6252377"/>
                </a:cubicBezTo>
                <a:cubicBezTo>
                  <a:pt x="4612841" y="6291794"/>
                  <a:pt x="4711343" y="6331349"/>
                  <a:pt x="4792370" y="6344652"/>
                </a:cubicBezTo>
                <a:cubicBezTo>
                  <a:pt x="4872942" y="6385048"/>
                  <a:pt x="4941389" y="6417463"/>
                  <a:pt x="4998170" y="6414804"/>
                </a:cubicBezTo>
                <a:cubicBezTo>
                  <a:pt x="5022417" y="6430766"/>
                  <a:pt x="5036562" y="6440077"/>
                  <a:pt x="5042369" y="6431256"/>
                </a:cubicBezTo>
                <a:cubicBezTo>
                  <a:pt x="5110816" y="6463671"/>
                  <a:pt x="5165119" y="6486774"/>
                  <a:pt x="5203968" y="6484955"/>
                </a:cubicBezTo>
                <a:cubicBezTo>
                  <a:pt x="5228216" y="6500918"/>
                  <a:pt x="5240341" y="6508898"/>
                  <a:pt x="5246147" y="6500078"/>
                </a:cubicBezTo>
                <a:cubicBezTo>
                  <a:pt x="5272415" y="6517370"/>
                  <a:pt x="5284540" y="6525351"/>
                  <a:pt x="5290346" y="6516530"/>
                </a:cubicBezTo>
                <a:cubicBezTo>
                  <a:pt x="5314594" y="6532493"/>
                  <a:pt x="5328739" y="6541803"/>
                  <a:pt x="5334545" y="6532983"/>
                </a:cubicBezTo>
                <a:cubicBezTo>
                  <a:pt x="6236291" y="6852654"/>
                  <a:pt x="7255383" y="7156857"/>
                  <a:pt x="8168634" y="7353457"/>
                </a:cubicBezTo>
                <a:cubicBezTo>
                  <a:pt x="8249662" y="7366760"/>
                  <a:pt x="8530171" y="7433413"/>
                  <a:pt x="8547591" y="7406951"/>
                </a:cubicBezTo>
                <a:cubicBezTo>
                  <a:pt x="8565978" y="7379019"/>
                  <a:pt x="8527640" y="7406460"/>
                  <a:pt x="8497074" y="7373697"/>
                </a:cubicBezTo>
                <a:cubicBezTo>
                  <a:pt x="8484950" y="7365716"/>
                  <a:pt x="8583908" y="7378180"/>
                  <a:pt x="8515461" y="7345765"/>
                </a:cubicBezTo>
                <a:cubicBezTo>
                  <a:pt x="8459138" y="7321331"/>
                  <a:pt x="8354373" y="7317689"/>
                  <a:pt x="8261221" y="7296404"/>
                </a:cubicBezTo>
                <a:cubicBezTo>
                  <a:pt x="7664341" y="7164778"/>
                  <a:pt x="7049019" y="7008368"/>
                  <a:pt x="6452085" y="6824027"/>
                </a:cubicBezTo>
                <a:cubicBezTo>
                  <a:pt x="5687745" y="6594808"/>
                  <a:pt x="4983460" y="6327156"/>
                  <a:pt x="4323427" y="6128671"/>
                </a:cubicBezTo>
                <a:cubicBezTo>
                  <a:pt x="4287055" y="6104728"/>
                  <a:pt x="4262807" y="6088766"/>
                  <a:pt x="4237050" y="6097096"/>
                </a:cubicBezTo>
                <a:cubicBezTo>
                  <a:pt x="4200678" y="6073153"/>
                  <a:pt x="4174408" y="6055861"/>
                  <a:pt x="4150671" y="6065521"/>
                </a:cubicBezTo>
                <a:cubicBezTo>
                  <a:pt x="4112278" y="6040248"/>
                  <a:pt x="4100154" y="6032267"/>
                  <a:pt x="4075450" y="6043397"/>
                </a:cubicBezTo>
                <a:cubicBezTo>
                  <a:pt x="4064272" y="6032878"/>
                  <a:pt x="4057595" y="6029273"/>
                  <a:pt x="4054138" y="6029368"/>
                </a:cubicBezTo>
                <a:close/>
                <a:moveTo>
                  <a:pt x="6740747" y="6024735"/>
                </a:moveTo>
                <a:cubicBezTo>
                  <a:pt x="6751796" y="6028848"/>
                  <a:pt x="6764426" y="6037162"/>
                  <a:pt x="6782612" y="6049133"/>
                </a:cubicBezTo>
                <a:cubicBezTo>
                  <a:pt x="6764681" y="6049973"/>
                  <a:pt x="6734627" y="6042831"/>
                  <a:pt x="6708358" y="6025539"/>
                </a:cubicBezTo>
                <a:cubicBezTo>
                  <a:pt x="6720226" y="6020709"/>
                  <a:pt x="6729697" y="6020622"/>
                  <a:pt x="6740747" y="6024735"/>
                </a:cubicBezTo>
                <a:close/>
                <a:moveTo>
                  <a:pt x="6679342" y="6008019"/>
                </a:moveTo>
                <a:cubicBezTo>
                  <a:pt x="6686636" y="6011240"/>
                  <a:pt x="6696234" y="6017558"/>
                  <a:pt x="6708358" y="6025539"/>
                </a:cubicBezTo>
                <a:cubicBezTo>
                  <a:pt x="6702552" y="6034360"/>
                  <a:pt x="6678303" y="6018398"/>
                  <a:pt x="6664158" y="6009087"/>
                </a:cubicBezTo>
                <a:cubicBezTo>
                  <a:pt x="6667062" y="6004677"/>
                  <a:pt x="6672050" y="6004799"/>
                  <a:pt x="6679342" y="6008019"/>
                </a:cubicBezTo>
                <a:close/>
                <a:moveTo>
                  <a:pt x="3982334" y="6002053"/>
                </a:moveTo>
                <a:cubicBezTo>
                  <a:pt x="3984430" y="6004025"/>
                  <a:pt x="3990018" y="6009285"/>
                  <a:pt x="4001196" y="6019803"/>
                </a:cubicBezTo>
                <a:cubicBezTo>
                  <a:pt x="4001196" y="6019803"/>
                  <a:pt x="3976046" y="5996136"/>
                  <a:pt x="3982334" y="6002053"/>
                </a:cubicBezTo>
                <a:close/>
                <a:moveTo>
                  <a:pt x="6646642" y="5999399"/>
                </a:moveTo>
                <a:cubicBezTo>
                  <a:pt x="6652034" y="6001106"/>
                  <a:pt x="6658096" y="6005096"/>
                  <a:pt x="6664158" y="6009087"/>
                </a:cubicBezTo>
                <a:cubicBezTo>
                  <a:pt x="6657384" y="6019378"/>
                  <a:pt x="6645260" y="6011396"/>
                  <a:pt x="6633136" y="6003416"/>
                </a:cubicBezTo>
                <a:cubicBezTo>
                  <a:pt x="6636523" y="5998270"/>
                  <a:pt x="6641248" y="5997693"/>
                  <a:pt x="6646642" y="5999399"/>
                </a:cubicBezTo>
                <a:close/>
                <a:moveTo>
                  <a:pt x="6590958" y="5988293"/>
                </a:moveTo>
                <a:cubicBezTo>
                  <a:pt x="6590958" y="5988293"/>
                  <a:pt x="6528371" y="5999773"/>
                  <a:pt x="6590958" y="5988293"/>
                </a:cubicBezTo>
                <a:close/>
                <a:moveTo>
                  <a:pt x="6605132" y="5986561"/>
                </a:moveTo>
                <a:cubicBezTo>
                  <a:pt x="6611919" y="5989449"/>
                  <a:pt x="6621012" y="5995435"/>
                  <a:pt x="6633136" y="6003416"/>
                </a:cubicBezTo>
                <a:cubicBezTo>
                  <a:pt x="6627330" y="6012236"/>
                  <a:pt x="6603082" y="5996274"/>
                  <a:pt x="6590958" y="5988293"/>
                </a:cubicBezTo>
                <a:cubicBezTo>
                  <a:pt x="6593861" y="5983883"/>
                  <a:pt x="6598344" y="5983673"/>
                  <a:pt x="6605132" y="5986561"/>
                </a:cubicBezTo>
                <a:close/>
                <a:moveTo>
                  <a:pt x="3343556" y="5961254"/>
                </a:moveTo>
                <a:cubicBezTo>
                  <a:pt x="3279837" y="5957654"/>
                  <a:pt x="3476638" y="6064849"/>
                  <a:pt x="3525921" y="6086228"/>
                </a:cubicBezTo>
                <a:cubicBezTo>
                  <a:pt x="3687520" y="6139927"/>
                  <a:pt x="3985504" y="6232833"/>
                  <a:pt x="4117049" y="6279390"/>
                </a:cubicBezTo>
                <a:cubicBezTo>
                  <a:pt x="4926099" y="6550685"/>
                  <a:pt x="5711413" y="6831640"/>
                  <a:pt x="6493684" y="7060019"/>
                </a:cubicBezTo>
                <a:cubicBezTo>
                  <a:pt x="6487877" y="7068840"/>
                  <a:pt x="6514146" y="7086132"/>
                  <a:pt x="6519952" y="7077312"/>
                </a:cubicBezTo>
                <a:cubicBezTo>
                  <a:pt x="6532076" y="7085293"/>
                  <a:pt x="6532076" y="7085293"/>
                  <a:pt x="6550007" y="7084453"/>
                </a:cubicBezTo>
                <a:cubicBezTo>
                  <a:pt x="6600012" y="7092085"/>
                  <a:pt x="6580062" y="7091595"/>
                  <a:pt x="6675234" y="7114209"/>
                </a:cubicBezTo>
                <a:cubicBezTo>
                  <a:pt x="6662654" y="7133320"/>
                  <a:pt x="6687358" y="7122190"/>
                  <a:pt x="6675234" y="7114209"/>
                </a:cubicBezTo>
                <a:cubicBezTo>
                  <a:pt x="6681041" y="7105388"/>
                  <a:pt x="6693165" y="7113369"/>
                  <a:pt x="6693165" y="7113369"/>
                </a:cubicBezTo>
                <a:cubicBezTo>
                  <a:pt x="6693676" y="7138991"/>
                  <a:pt x="6717413" y="7129331"/>
                  <a:pt x="6693165" y="7113369"/>
                </a:cubicBezTo>
                <a:cubicBezTo>
                  <a:pt x="6723676" y="7093418"/>
                  <a:pt x="6725294" y="7174556"/>
                  <a:pt x="6749488" y="7137803"/>
                </a:cubicBezTo>
                <a:cubicBezTo>
                  <a:pt x="6806323" y="7187859"/>
                  <a:pt x="6749945" y="7110710"/>
                  <a:pt x="6798441" y="7142634"/>
                </a:cubicBezTo>
                <a:cubicBezTo>
                  <a:pt x="6800005" y="7171057"/>
                  <a:pt x="6824710" y="7159927"/>
                  <a:pt x="6798441" y="7142634"/>
                </a:cubicBezTo>
                <a:cubicBezTo>
                  <a:pt x="6830005" y="7125484"/>
                  <a:pt x="6830571" y="7203821"/>
                  <a:pt x="6854764" y="7167068"/>
                </a:cubicBezTo>
                <a:cubicBezTo>
                  <a:pt x="6879013" y="7183030"/>
                  <a:pt x="6879013" y="7183030"/>
                  <a:pt x="6884819" y="7174209"/>
                </a:cubicBezTo>
                <a:cubicBezTo>
                  <a:pt x="6911088" y="7191502"/>
                  <a:pt x="6911088" y="7191502"/>
                  <a:pt x="6916894" y="7182681"/>
                </a:cubicBezTo>
                <a:cubicBezTo>
                  <a:pt x="7365321" y="7319835"/>
                  <a:pt x="7935475" y="7461261"/>
                  <a:pt x="8431832" y="7552002"/>
                </a:cubicBezTo>
                <a:cubicBezTo>
                  <a:pt x="8499769" y="7558794"/>
                  <a:pt x="8630803" y="7579729"/>
                  <a:pt x="8637577" y="7569439"/>
                </a:cubicBezTo>
                <a:cubicBezTo>
                  <a:pt x="8643384" y="7560618"/>
                  <a:pt x="8592356" y="7501741"/>
                  <a:pt x="8610286" y="7500901"/>
                </a:cubicBezTo>
                <a:cubicBezTo>
                  <a:pt x="8622921" y="7534505"/>
                  <a:pt x="8693900" y="7593872"/>
                  <a:pt x="8654996" y="7542976"/>
                </a:cubicBezTo>
                <a:cubicBezTo>
                  <a:pt x="8648679" y="7526174"/>
                  <a:pt x="8652411" y="7463309"/>
                  <a:pt x="8610286" y="7500901"/>
                </a:cubicBezTo>
                <a:cubicBezTo>
                  <a:pt x="7344804" y="7241007"/>
                  <a:pt x="6020955" y="6854189"/>
                  <a:pt x="4625019" y="6352489"/>
                </a:cubicBezTo>
                <a:cubicBezTo>
                  <a:pt x="4263427" y="6219818"/>
                  <a:pt x="3815968" y="6081195"/>
                  <a:pt x="3388004" y="5970154"/>
                </a:cubicBezTo>
                <a:cubicBezTo>
                  <a:pt x="3367078" y="5964544"/>
                  <a:pt x="3352659" y="5961769"/>
                  <a:pt x="3343556" y="5961254"/>
                </a:cubicBezTo>
                <a:close/>
                <a:moveTo>
                  <a:pt x="6476141" y="5942723"/>
                </a:moveTo>
                <a:lnTo>
                  <a:pt x="6474954" y="5944525"/>
                </a:lnTo>
                <a:cubicBezTo>
                  <a:pt x="6473594" y="5946593"/>
                  <a:pt x="6472504" y="5948247"/>
                  <a:pt x="6472504" y="5948247"/>
                </a:cubicBezTo>
                <a:close/>
                <a:moveTo>
                  <a:pt x="6479854" y="5937083"/>
                </a:moveTo>
                <a:lnTo>
                  <a:pt x="6476141" y="5942723"/>
                </a:lnTo>
                <a:lnTo>
                  <a:pt x="6479037" y="5938323"/>
                </a:lnTo>
                <a:cubicBezTo>
                  <a:pt x="6480126" y="5936669"/>
                  <a:pt x="6480670" y="5935842"/>
                  <a:pt x="6479854" y="5937083"/>
                </a:cubicBezTo>
                <a:close/>
                <a:moveTo>
                  <a:pt x="5240880" y="5936106"/>
                </a:moveTo>
                <a:cubicBezTo>
                  <a:pt x="5273923" y="5943107"/>
                  <a:pt x="5303977" y="5950248"/>
                  <a:pt x="5328226" y="5966210"/>
                </a:cubicBezTo>
                <a:cubicBezTo>
                  <a:pt x="5303521" y="5977340"/>
                  <a:pt x="5273466" y="5970200"/>
                  <a:pt x="5240880" y="5936106"/>
                </a:cubicBezTo>
                <a:close/>
                <a:moveTo>
                  <a:pt x="6443369" y="5930910"/>
                </a:moveTo>
                <a:cubicBezTo>
                  <a:pt x="6450783" y="5933947"/>
                  <a:pt x="6460381" y="5940266"/>
                  <a:pt x="6472504" y="5948247"/>
                </a:cubicBezTo>
                <a:cubicBezTo>
                  <a:pt x="6465730" y="5958537"/>
                  <a:pt x="6441483" y="5942575"/>
                  <a:pt x="6427338" y="5933264"/>
                </a:cubicBezTo>
                <a:cubicBezTo>
                  <a:pt x="6430725" y="5928119"/>
                  <a:pt x="6435955" y="5927874"/>
                  <a:pt x="6443369" y="5930910"/>
                </a:cubicBezTo>
                <a:close/>
                <a:moveTo>
                  <a:pt x="6409941" y="5923392"/>
                </a:moveTo>
                <a:cubicBezTo>
                  <a:pt x="6415214" y="5925283"/>
                  <a:pt x="6421276" y="5929273"/>
                  <a:pt x="6427338" y="5933264"/>
                </a:cubicBezTo>
                <a:cubicBezTo>
                  <a:pt x="6421531" y="5942085"/>
                  <a:pt x="6409407" y="5934103"/>
                  <a:pt x="6397283" y="5926122"/>
                </a:cubicBezTo>
                <a:cubicBezTo>
                  <a:pt x="6400186" y="5921712"/>
                  <a:pt x="6404669" y="5921502"/>
                  <a:pt x="6409941" y="5923392"/>
                </a:cubicBezTo>
                <a:close/>
                <a:moveTo>
                  <a:pt x="6360735" y="5907397"/>
                </a:moveTo>
                <a:cubicBezTo>
                  <a:pt x="6371141" y="5908913"/>
                  <a:pt x="6388190" y="5920137"/>
                  <a:pt x="6397283" y="5926122"/>
                </a:cubicBezTo>
                <a:cubicBezTo>
                  <a:pt x="6391476" y="5934943"/>
                  <a:pt x="6365208" y="5917651"/>
                  <a:pt x="6353084" y="5909670"/>
                </a:cubicBezTo>
                <a:cubicBezTo>
                  <a:pt x="6354535" y="5907465"/>
                  <a:pt x="6357266" y="5906892"/>
                  <a:pt x="6360735" y="5907397"/>
                </a:cubicBezTo>
                <a:close/>
                <a:moveTo>
                  <a:pt x="3590185" y="5896415"/>
                </a:moveTo>
                <a:cubicBezTo>
                  <a:pt x="3586835" y="5897172"/>
                  <a:pt x="3592614" y="5905718"/>
                  <a:pt x="3596969" y="5899103"/>
                </a:cubicBezTo>
                <a:cubicBezTo>
                  <a:pt x="3666384" y="5930047"/>
                  <a:pt x="3726493" y="5944329"/>
                  <a:pt x="3776499" y="5951961"/>
                </a:cubicBezTo>
                <a:cubicBezTo>
                  <a:pt x="3800747" y="5967923"/>
                  <a:pt x="3833790" y="5974925"/>
                  <a:pt x="3851721" y="5974085"/>
                </a:cubicBezTo>
                <a:cubicBezTo>
                  <a:pt x="3863844" y="5982066"/>
                  <a:pt x="3875968" y="5990047"/>
                  <a:pt x="3881775" y="5981227"/>
                </a:cubicBezTo>
                <a:cubicBezTo>
                  <a:pt x="3895920" y="5990538"/>
                  <a:pt x="3920168" y="6006500"/>
                  <a:pt x="3925974" y="5997680"/>
                </a:cubicBezTo>
                <a:cubicBezTo>
                  <a:pt x="3901726" y="5981717"/>
                  <a:pt x="3887581" y="5972407"/>
                  <a:pt x="3881775" y="5981227"/>
                </a:cubicBezTo>
                <a:cubicBezTo>
                  <a:pt x="3869651" y="5973245"/>
                  <a:pt x="3857527" y="5965265"/>
                  <a:pt x="3851721" y="5974085"/>
                </a:cubicBezTo>
                <a:cubicBezTo>
                  <a:pt x="3813327" y="5948812"/>
                  <a:pt x="3801204" y="5940831"/>
                  <a:pt x="3776499" y="5951961"/>
                </a:cubicBezTo>
                <a:cubicBezTo>
                  <a:pt x="3708051" y="5919547"/>
                  <a:pt x="3651728" y="5895113"/>
                  <a:pt x="3596969" y="5899103"/>
                </a:cubicBezTo>
                <a:cubicBezTo>
                  <a:pt x="3593432" y="5896775"/>
                  <a:pt x="3591301" y="5896162"/>
                  <a:pt x="3590185" y="5896415"/>
                </a:cubicBezTo>
                <a:close/>
                <a:moveTo>
                  <a:pt x="6318240" y="5892067"/>
                </a:moveTo>
                <a:cubicBezTo>
                  <a:pt x="6328078" y="5893209"/>
                  <a:pt x="6343991" y="5903684"/>
                  <a:pt x="6353084" y="5909670"/>
                </a:cubicBezTo>
                <a:cubicBezTo>
                  <a:pt x="6347277" y="5918491"/>
                  <a:pt x="6323029" y="5902528"/>
                  <a:pt x="6310905" y="5894547"/>
                </a:cubicBezTo>
                <a:cubicBezTo>
                  <a:pt x="6312357" y="5892342"/>
                  <a:pt x="6314961" y="5891686"/>
                  <a:pt x="6318240" y="5892067"/>
                </a:cubicBezTo>
                <a:close/>
                <a:moveTo>
                  <a:pt x="6274357" y="5875822"/>
                </a:moveTo>
                <a:cubicBezTo>
                  <a:pt x="6284763" y="5877338"/>
                  <a:pt x="6301812" y="5888562"/>
                  <a:pt x="6310905" y="5894547"/>
                </a:cubicBezTo>
                <a:cubicBezTo>
                  <a:pt x="6305098" y="5903368"/>
                  <a:pt x="6278830" y="5886076"/>
                  <a:pt x="6266706" y="5878095"/>
                </a:cubicBezTo>
                <a:cubicBezTo>
                  <a:pt x="6268157" y="5875890"/>
                  <a:pt x="6270888" y="5875317"/>
                  <a:pt x="6274357" y="5875822"/>
                </a:cubicBezTo>
                <a:close/>
                <a:moveTo>
                  <a:pt x="5932462" y="5875041"/>
                </a:moveTo>
                <a:cubicBezTo>
                  <a:pt x="5928813" y="5875240"/>
                  <a:pt x="5926411" y="5875864"/>
                  <a:pt x="5925685" y="5876967"/>
                </a:cubicBezTo>
                <a:cubicBezTo>
                  <a:pt x="5934023" y="5895098"/>
                  <a:pt x="6013031" y="5907071"/>
                  <a:pt x="6045106" y="5915543"/>
                </a:cubicBezTo>
                <a:cubicBezTo>
                  <a:pt x="6083499" y="5940817"/>
                  <a:pt x="6101430" y="5939977"/>
                  <a:pt x="6119360" y="5939137"/>
                </a:cubicBezTo>
                <a:cubicBezTo>
                  <a:pt x="6131484" y="5947118"/>
                  <a:pt x="6157753" y="5964410"/>
                  <a:pt x="6163559" y="5955589"/>
                </a:cubicBezTo>
                <a:cubicBezTo>
                  <a:pt x="6206705" y="5969242"/>
                  <a:pt x="6245098" y="5994515"/>
                  <a:pt x="6280960" y="5992836"/>
                </a:cubicBezTo>
                <a:cubicBezTo>
                  <a:pt x="6293083" y="6000817"/>
                  <a:pt x="6319352" y="6018109"/>
                  <a:pt x="6325159" y="6009288"/>
                </a:cubicBezTo>
                <a:cubicBezTo>
                  <a:pt x="6337283" y="6017269"/>
                  <a:pt x="6361531" y="6033232"/>
                  <a:pt x="6367337" y="6024411"/>
                </a:cubicBezTo>
                <a:cubicBezTo>
                  <a:pt x="6456247" y="6082939"/>
                  <a:pt x="6429924" y="6012931"/>
                  <a:pt x="6367337" y="6024411"/>
                </a:cubicBezTo>
                <a:cubicBezTo>
                  <a:pt x="6343089" y="6008448"/>
                  <a:pt x="6330965" y="6000467"/>
                  <a:pt x="6325159" y="6009288"/>
                </a:cubicBezTo>
                <a:cubicBezTo>
                  <a:pt x="6311014" y="5999978"/>
                  <a:pt x="6286766" y="5984015"/>
                  <a:pt x="6280960" y="5992836"/>
                </a:cubicBezTo>
                <a:cubicBezTo>
                  <a:pt x="6244587" y="5968893"/>
                  <a:pt x="6200388" y="5952440"/>
                  <a:pt x="6163559" y="5955589"/>
                </a:cubicBezTo>
                <a:cubicBezTo>
                  <a:pt x="6149414" y="5946278"/>
                  <a:pt x="6125166" y="5930316"/>
                  <a:pt x="6119360" y="5939137"/>
                </a:cubicBezTo>
                <a:cubicBezTo>
                  <a:pt x="6095112" y="5923175"/>
                  <a:pt x="6068843" y="5905883"/>
                  <a:pt x="6045106" y="5915543"/>
                </a:cubicBezTo>
                <a:cubicBezTo>
                  <a:pt x="6044659" y="5893124"/>
                  <a:pt x="5958008" y="5873650"/>
                  <a:pt x="5932462" y="5875041"/>
                </a:cubicBezTo>
                <a:close/>
                <a:moveTo>
                  <a:pt x="6210250" y="5852488"/>
                </a:moveTo>
                <a:cubicBezTo>
                  <a:pt x="6229197" y="5853404"/>
                  <a:pt x="6248519" y="5866123"/>
                  <a:pt x="6266706" y="5878095"/>
                </a:cubicBezTo>
                <a:cubicBezTo>
                  <a:pt x="6247808" y="5880405"/>
                  <a:pt x="6217753" y="5873263"/>
                  <a:pt x="6191484" y="5855971"/>
                </a:cubicBezTo>
                <a:cubicBezTo>
                  <a:pt x="6197660" y="5853188"/>
                  <a:pt x="6203934" y="5852182"/>
                  <a:pt x="6210250" y="5852488"/>
                </a:cubicBezTo>
                <a:close/>
                <a:moveTo>
                  <a:pt x="6156641" y="5838368"/>
                </a:moveTo>
                <a:cubicBezTo>
                  <a:pt x="6166478" y="5839510"/>
                  <a:pt x="6182391" y="5849985"/>
                  <a:pt x="6191484" y="5855971"/>
                </a:cubicBezTo>
                <a:cubicBezTo>
                  <a:pt x="6185678" y="5864791"/>
                  <a:pt x="6161430" y="5848830"/>
                  <a:pt x="6149306" y="5840848"/>
                </a:cubicBezTo>
                <a:cubicBezTo>
                  <a:pt x="6150757" y="5838643"/>
                  <a:pt x="6153361" y="5837987"/>
                  <a:pt x="6156641" y="5838368"/>
                </a:cubicBezTo>
                <a:close/>
                <a:moveTo>
                  <a:pt x="4918649" y="5827237"/>
                </a:moveTo>
                <a:cubicBezTo>
                  <a:pt x="5010833" y="5849992"/>
                  <a:pt x="5130254" y="5888568"/>
                  <a:pt x="5240880" y="5936106"/>
                </a:cubicBezTo>
                <a:cubicBezTo>
                  <a:pt x="5142889" y="5922172"/>
                  <a:pt x="5029274" y="5874775"/>
                  <a:pt x="4918649" y="5827237"/>
                </a:cubicBezTo>
                <a:close/>
                <a:moveTo>
                  <a:pt x="6112473" y="5821936"/>
                </a:moveTo>
                <a:cubicBezTo>
                  <a:pt x="6122405" y="5823140"/>
                  <a:pt x="6138697" y="5833865"/>
                  <a:pt x="6149306" y="5840848"/>
                </a:cubicBezTo>
                <a:cubicBezTo>
                  <a:pt x="6143499" y="5849670"/>
                  <a:pt x="6117230" y="5832377"/>
                  <a:pt x="6105106" y="5824396"/>
                </a:cubicBezTo>
                <a:cubicBezTo>
                  <a:pt x="6106558" y="5822191"/>
                  <a:pt x="6109162" y="5821535"/>
                  <a:pt x="6112473" y="5821936"/>
                </a:cubicBezTo>
                <a:close/>
                <a:moveTo>
                  <a:pt x="4888875" y="5809219"/>
                </a:moveTo>
                <a:cubicBezTo>
                  <a:pt x="4895916" y="5812273"/>
                  <a:pt x="4905514" y="5818591"/>
                  <a:pt x="4918649" y="5827237"/>
                </a:cubicBezTo>
                <a:cubicBezTo>
                  <a:pt x="4900718" y="5828077"/>
                  <a:pt x="4886573" y="5818766"/>
                  <a:pt x="4874449" y="5810785"/>
                </a:cubicBezTo>
                <a:cubicBezTo>
                  <a:pt x="4877352" y="5806375"/>
                  <a:pt x="4881835" y="5806165"/>
                  <a:pt x="4888875" y="5809219"/>
                </a:cubicBezTo>
                <a:close/>
                <a:moveTo>
                  <a:pt x="6068558" y="5805671"/>
                </a:moveTo>
                <a:cubicBezTo>
                  <a:pt x="6078964" y="5807187"/>
                  <a:pt x="6096013" y="5818410"/>
                  <a:pt x="6105106" y="5824396"/>
                </a:cubicBezTo>
                <a:cubicBezTo>
                  <a:pt x="6099300" y="5833217"/>
                  <a:pt x="6073031" y="5815924"/>
                  <a:pt x="6060907" y="5807943"/>
                </a:cubicBezTo>
                <a:cubicBezTo>
                  <a:pt x="6062358" y="5805738"/>
                  <a:pt x="6065089" y="5805165"/>
                  <a:pt x="6068558" y="5805671"/>
                </a:cubicBezTo>
                <a:close/>
                <a:moveTo>
                  <a:pt x="6013897" y="5800161"/>
                </a:moveTo>
                <a:lnTo>
                  <a:pt x="6010412" y="5805455"/>
                </a:lnTo>
                <a:cubicBezTo>
                  <a:pt x="6009595" y="5806695"/>
                  <a:pt x="6010140" y="5805868"/>
                  <a:pt x="6011228" y="5804214"/>
                </a:cubicBezTo>
                <a:close/>
                <a:moveTo>
                  <a:pt x="6017761" y="5794291"/>
                </a:moveTo>
                <a:cubicBezTo>
                  <a:pt x="6017761" y="5794291"/>
                  <a:pt x="6016672" y="5795945"/>
                  <a:pt x="6015311" y="5798012"/>
                </a:cubicBezTo>
                <a:lnTo>
                  <a:pt x="6013897" y="5800161"/>
                </a:lnTo>
                <a:close/>
                <a:moveTo>
                  <a:pt x="4846444" y="5793930"/>
                </a:moveTo>
                <a:cubicBezTo>
                  <a:pt x="4853232" y="5796818"/>
                  <a:pt x="4862325" y="5802804"/>
                  <a:pt x="4874449" y="5810785"/>
                </a:cubicBezTo>
                <a:cubicBezTo>
                  <a:pt x="4856519" y="5811624"/>
                  <a:pt x="4844394" y="5803643"/>
                  <a:pt x="4832270" y="5795662"/>
                </a:cubicBezTo>
                <a:cubicBezTo>
                  <a:pt x="4835174" y="5791252"/>
                  <a:pt x="4839656" y="5791042"/>
                  <a:pt x="4846444" y="5793930"/>
                </a:cubicBezTo>
                <a:close/>
                <a:moveTo>
                  <a:pt x="6025655" y="5790961"/>
                </a:moveTo>
                <a:cubicBezTo>
                  <a:pt x="6035901" y="5791483"/>
                  <a:pt x="6051814" y="5801958"/>
                  <a:pt x="6060907" y="5807943"/>
                </a:cubicBezTo>
                <a:cubicBezTo>
                  <a:pt x="6054133" y="5818234"/>
                  <a:pt x="6029885" y="5802272"/>
                  <a:pt x="6017761" y="5794291"/>
                </a:cubicBezTo>
                <a:cubicBezTo>
                  <a:pt x="6019454" y="5791718"/>
                  <a:pt x="6022240" y="5790786"/>
                  <a:pt x="6025655" y="5790961"/>
                </a:cubicBezTo>
                <a:close/>
                <a:moveTo>
                  <a:pt x="4802377" y="5777828"/>
                </a:moveTo>
                <a:cubicBezTo>
                  <a:pt x="4809538" y="5780698"/>
                  <a:pt x="4819136" y="5787016"/>
                  <a:pt x="4832270" y="5795662"/>
                </a:cubicBezTo>
                <a:cubicBezTo>
                  <a:pt x="4811351" y="5796643"/>
                  <a:pt x="4799228" y="5788662"/>
                  <a:pt x="4787104" y="5780680"/>
                </a:cubicBezTo>
                <a:cubicBezTo>
                  <a:pt x="4790491" y="5775535"/>
                  <a:pt x="4795215" y="5774958"/>
                  <a:pt x="4802377" y="5777828"/>
                </a:cubicBezTo>
                <a:close/>
                <a:moveTo>
                  <a:pt x="10230971" y="5773671"/>
                </a:moveTo>
                <a:cubicBezTo>
                  <a:pt x="10239821" y="5817425"/>
                  <a:pt x="10302462" y="5858661"/>
                  <a:pt x="10346204" y="5902205"/>
                </a:cubicBezTo>
                <a:cubicBezTo>
                  <a:pt x="10382576" y="5926149"/>
                  <a:pt x="10486707" y="6097948"/>
                  <a:pt x="10540553" y="6148143"/>
                </a:cubicBezTo>
                <a:cubicBezTo>
                  <a:pt x="10647905" y="6231453"/>
                  <a:pt x="10477858" y="6054193"/>
                  <a:pt x="10459417" y="6029410"/>
                </a:cubicBezTo>
                <a:cubicBezTo>
                  <a:pt x="10421481" y="5977045"/>
                  <a:pt x="10394700" y="5934130"/>
                  <a:pt x="10346204" y="5902205"/>
                </a:cubicBezTo>
                <a:cubicBezTo>
                  <a:pt x="10320392" y="5857821"/>
                  <a:pt x="10281488" y="5806926"/>
                  <a:pt x="10230971" y="5773671"/>
                </a:cubicBezTo>
                <a:close/>
                <a:moveTo>
                  <a:pt x="5951264" y="5758913"/>
                </a:moveTo>
                <a:cubicBezTo>
                  <a:pt x="5953849" y="5754985"/>
                  <a:pt x="5943507" y="5770697"/>
                  <a:pt x="5943507" y="5770697"/>
                </a:cubicBezTo>
                <a:cubicBezTo>
                  <a:pt x="5948104" y="5763714"/>
                  <a:pt x="5950402" y="5760222"/>
                  <a:pt x="5951264" y="5758913"/>
                </a:cubicBezTo>
                <a:close/>
                <a:moveTo>
                  <a:pt x="5906958" y="5751972"/>
                </a:moveTo>
                <a:cubicBezTo>
                  <a:pt x="5917365" y="5753488"/>
                  <a:pt x="5934414" y="5764711"/>
                  <a:pt x="5943507" y="5770697"/>
                </a:cubicBezTo>
                <a:cubicBezTo>
                  <a:pt x="5937700" y="5779518"/>
                  <a:pt x="5925576" y="5771537"/>
                  <a:pt x="5899307" y="5754244"/>
                </a:cubicBezTo>
                <a:cubicBezTo>
                  <a:pt x="5900759" y="5752039"/>
                  <a:pt x="5903490" y="5751466"/>
                  <a:pt x="5906958" y="5751972"/>
                </a:cubicBezTo>
                <a:close/>
                <a:moveTo>
                  <a:pt x="3789185" y="5749893"/>
                </a:moveTo>
                <a:cubicBezTo>
                  <a:pt x="3778588" y="5750522"/>
                  <a:pt x="3796842" y="5784664"/>
                  <a:pt x="3810632" y="5763715"/>
                </a:cubicBezTo>
                <a:cubicBezTo>
                  <a:pt x="5249204" y="6253445"/>
                  <a:pt x="6705760" y="6795051"/>
                  <a:pt x="8064394" y="7076229"/>
                </a:cubicBezTo>
                <a:cubicBezTo>
                  <a:pt x="8076518" y="7084210"/>
                  <a:pt x="8088642" y="7092191"/>
                  <a:pt x="8095416" y="7081900"/>
                </a:cubicBezTo>
                <a:cubicBezTo>
                  <a:pt x="8107540" y="7089881"/>
                  <a:pt x="8121685" y="7099193"/>
                  <a:pt x="8127491" y="7090372"/>
                </a:cubicBezTo>
                <a:cubicBezTo>
                  <a:pt x="8139615" y="7098353"/>
                  <a:pt x="8151740" y="7106334"/>
                  <a:pt x="8157546" y="7097513"/>
                </a:cubicBezTo>
                <a:cubicBezTo>
                  <a:pt x="8169670" y="7105494"/>
                  <a:pt x="8183815" y="7114806"/>
                  <a:pt x="8189621" y="7105985"/>
                </a:cubicBezTo>
                <a:cubicBezTo>
                  <a:pt x="8175477" y="7096674"/>
                  <a:pt x="8163353" y="7088693"/>
                  <a:pt x="8157546" y="7097513"/>
                </a:cubicBezTo>
                <a:cubicBezTo>
                  <a:pt x="8145422" y="7089532"/>
                  <a:pt x="8133298" y="7081551"/>
                  <a:pt x="8127491" y="7090372"/>
                </a:cubicBezTo>
                <a:cubicBezTo>
                  <a:pt x="8113347" y="7081060"/>
                  <a:pt x="8101223" y="7073079"/>
                  <a:pt x="8095416" y="7081900"/>
                </a:cubicBezTo>
                <a:cubicBezTo>
                  <a:pt x="8083292" y="7073919"/>
                  <a:pt x="8071168" y="7065938"/>
                  <a:pt x="8064394" y="7076229"/>
                </a:cubicBezTo>
                <a:cubicBezTo>
                  <a:pt x="7380625" y="6887405"/>
                  <a:pt x="6666802" y="6691439"/>
                  <a:pt x="5957220" y="6458231"/>
                </a:cubicBezTo>
                <a:cubicBezTo>
                  <a:pt x="5240866" y="6235314"/>
                  <a:pt x="4511821" y="5926077"/>
                  <a:pt x="3810632" y="5763715"/>
                </a:cubicBezTo>
                <a:cubicBezTo>
                  <a:pt x="3799455" y="5753196"/>
                  <a:pt x="3792717" y="5749683"/>
                  <a:pt x="3789185" y="5749893"/>
                </a:cubicBezTo>
                <a:close/>
                <a:moveTo>
                  <a:pt x="5864464" y="5736642"/>
                </a:moveTo>
                <a:cubicBezTo>
                  <a:pt x="5874301" y="5737784"/>
                  <a:pt x="5890214" y="5748259"/>
                  <a:pt x="5899307" y="5754244"/>
                </a:cubicBezTo>
                <a:cubicBezTo>
                  <a:pt x="5893501" y="5763065"/>
                  <a:pt x="5881377" y="5755084"/>
                  <a:pt x="5857129" y="5739123"/>
                </a:cubicBezTo>
                <a:cubicBezTo>
                  <a:pt x="5858580" y="5736917"/>
                  <a:pt x="5861185" y="5736261"/>
                  <a:pt x="5864464" y="5736642"/>
                </a:cubicBezTo>
                <a:close/>
                <a:moveTo>
                  <a:pt x="3461243" y="5722639"/>
                </a:moveTo>
                <a:cubicBezTo>
                  <a:pt x="3435487" y="5720105"/>
                  <a:pt x="3514823" y="5742303"/>
                  <a:pt x="3595296" y="5765250"/>
                </a:cubicBezTo>
                <a:cubicBezTo>
                  <a:pt x="3824832" y="5825741"/>
                  <a:pt x="4042754" y="5903874"/>
                  <a:pt x="4228603" y="5973534"/>
                </a:cubicBezTo>
                <a:cubicBezTo>
                  <a:pt x="4559172" y="6100534"/>
                  <a:pt x="4863930" y="6183149"/>
                  <a:pt x="5180355" y="6300837"/>
                </a:cubicBezTo>
                <a:cubicBezTo>
                  <a:pt x="5311900" y="6347395"/>
                  <a:pt x="5461375" y="6393113"/>
                  <a:pt x="5574021" y="6441981"/>
                </a:cubicBezTo>
                <a:cubicBezTo>
                  <a:pt x="5610393" y="6465923"/>
                  <a:pt x="5660910" y="6499178"/>
                  <a:pt x="5705109" y="6515630"/>
                </a:cubicBezTo>
                <a:cubicBezTo>
                  <a:pt x="5804580" y="6553716"/>
                  <a:pt x="5921469" y="6565340"/>
                  <a:pt x="6039922" y="6605387"/>
                </a:cubicBezTo>
                <a:cubicBezTo>
                  <a:pt x="6768400" y="6836286"/>
                  <a:pt x="7402164" y="7017477"/>
                  <a:pt x="8103352" y="7179840"/>
                </a:cubicBezTo>
                <a:cubicBezTo>
                  <a:pt x="8154326" y="7186001"/>
                  <a:pt x="8333856" y="7238861"/>
                  <a:pt x="8389668" y="7237672"/>
                </a:cubicBezTo>
                <a:cubicBezTo>
                  <a:pt x="8450234" y="7224862"/>
                  <a:pt x="8399717" y="7191608"/>
                  <a:pt x="8363345" y="7167665"/>
                </a:cubicBezTo>
                <a:cubicBezTo>
                  <a:pt x="8351221" y="7159684"/>
                  <a:pt x="8351221" y="7159684"/>
                  <a:pt x="8331270" y="7159193"/>
                </a:cubicBezTo>
                <a:cubicBezTo>
                  <a:pt x="7948016" y="7090227"/>
                  <a:pt x="7556880" y="6976037"/>
                  <a:pt x="7126896" y="6863667"/>
                </a:cubicBezTo>
                <a:cubicBezTo>
                  <a:pt x="6747884" y="6757458"/>
                  <a:pt x="6344625" y="6635287"/>
                  <a:pt x="5915096" y="6495824"/>
                </a:cubicBezTo>
                <a:cubicBezTo>
                  <a:pt x="5136611" y="6257293"/>
                  <a:pt x="4282796" y="5891208"/>
                  <a:pt x="3525880" y="5734305"/>
                </a:cubicBezTo>
                <a:cubicBezTo>
                  <a:pt x="3490091" y="5727076"/>
                  <a:pt x="3469829" y="5723484"/>
                  <a:pt x="3461243" y="5722639"/>
                </a:cubicBezTo>
                <a:close/>
                <a:moveTo>
                  <a:pt x="5819888" y="5720830"/>
                </a:moveTo>
                <a:cubicBezTo>
                  <a:pt x="5830228" y="5721414"/>
                  <a:pt x="5846520" y="5732139"/>
                  <a:pt x="5857129" y="5739123"/>
                </a:cubicBezTo>
                <a:cubicBezTo>
                  <a:pt x="5850355" y="5749413"/>
                  <a:pt x="5836210" y="5740101"/>
                  <a:pt x="5811962" y="5724140"/>
                </a:cubicBezTo>
                <a:cubicBezTo>
                  <a:pt x="5813655" y="5721567"/>
                  <a:pt x="5816441" y="5720635"/>
                  <a:pt x="5819888" y="5720830"/>
                </a:cubicBezTo>
                <a:close/>
                <a:moveTo>
                  <a:pt x="4581304" y="5710529"/>
                </a:moveTo>
                <a:cubicBezTo>
                  <a:pt x="4632279" y="5716690"/>
                  <a:pt x="4706532" y="5740284"/>
                  <a:pt x="4787104" y="5780680"/>
                </a:cubicBezTo>
                <a:cubicBezTo>
                  <a:pt x="4719168" y="5773887"/>
                  <a:pt x="4649752" y="5742943"/>
                  <a:pt x="4581304" y="5710529"/>
                </a:cubicBezTo>
                <a:close/>
                <a:moveTo>
                  <a:pt x="5775413" y="5705414"/>
                </a:moveTo>
                <a:cubicBezTo>
                  <a:pt x="5785819" y="5706931"/>
                  <a:pt x="5802868" y="5718154"/>
                  <a:pt x="5811962" y="5724140"/>
                </a:cubicBezTo>
                <a:cubicBezTo>
                  <a:pt x="5806155" y="5732961"/>
                  <a:pt x="5794031" y="5724979"/>
                  <a:pt x="5767762" y="5707688"/>
                </a:cubicBezTo>
                <a:cubicBezTo>
                  <a:pt x="5769214" y="5705482"/>
                  <a:pt x="5771944" y="5704909"/>
                  <a:pt x="5775413" y="5705414"/>
                </a:cubicBezTo>
                <a:close/>
                <a:moveTo>
                  <a:pt x="5719139" y="5702356"/>
                </a:moveTo>
                <a:lnTo>
                  <a:pt x="5718689" y="5703039"/>
                </a:lnTo>
                <a:cubicBezTo>
                  <a:pt x="5717540" y="5704785"/>
                  <a:pt x="5716965" y="5705658"/>
                  <a:pt x="5717827" y="5704348"/>
                </a:cubicBezTo>
                <a:close/>
                <a:moveTo>
                  <a:pt x="5725584" y="5692564"/>
                </a:moveTo>
                <a:lnTo>
                  <a:pt x="5719139" y="5702356"/>
                </a:lnTo>
                <a:lnTo>
                  <a:pt x="5722998" y="5696492"/>
                </a:lnTo>
                <a:cubicBezTo>
                  <a:pt x="5724435" y="5694310"/>
                  <a:pt x="5725584" y="5692564"/>
                  <a:pt x="5725584" y="5692564"/>
                </a:cubicBezTo>
                <a:close/>
                <a:moveTo>
                  <a:pt x="5732919" y="5690084"/>
                </a:moveTo>
                <a:cubicBezTo>
                  <a:pt x="5742757" y="5691226"/>
                  <a:pt x="5758669" y="5701701"/>
                  <a:pt x="5767762" y="5707688"/>
                </a:cubicBezTo>
                <a:cubicBezTo>
                  <a:pt x="5761956" y="5716507"/>
                  <a:pt x="5749832" y="5708526"/>
                  <a:pt x="5725584" y="5692564"/>
                </a:cubicBezTo>
                <a:cubicBezTo>
                  <a:pt x="5727036" y="5690359"/>
                  <a:pt x="5729640" y="5689703"/>
                  <a:pt x="5732919" y="5690084"/>
                </a:cubicBezTo>
                <a:close/>
                <a:moveTo>
                  <a:pt x="10128622" y="5678706"/>
                </a:moveTo>
                <a:cubicBezTo>
                  <a:pt x="10127324" y="5679234"/>
                  <a:pt x="10127911" y="5680543"/>
                  <a:pt x="10131447" y="5682871"/>
                </a:cubicBezTo>
                <a:cubicBezTo>
                  <a:pt x="10131447" y="5682871"/>
                  <a:pt x="10155695" y="5698832"/>
                  <a:pt x="10162470" y="5688541"/>
                </a:cubicBezTo>
                <a:cubicBezTo>
                  <a:pt x="10153376" y="5682556"/>
                  <a:pt x="10132516" y="5677121"/>
                  <a:pt x="10128622" y="5678706"/>
                </a:cubicBezTo>
                <a:close/>
                <a:moveTo>
                  <a:pt x="11102657" y="5678198"/>
                </a:moveTo>
                <a:cubicBezTo>
                  <a:pt x="11096104" y="5663611"/>
                  <a:pt x="11166994" y="5749786"/>
                  <a:pt x="11195829" y="5808277"/>
                </a:cubicBezTo>
                <a:cubicBezTo>
                  <a:pt x="11165775" y="5801136"/>
                  <a:pt x="11157894" y="5755912"/>
                  <a:pt x="11139451" y="5731129"/>
                </a:cubicBezTo>
                <a:cubicBezTo>
                  <a:pt x="11115631" y="5699118"/>
                  <a:pt x="11104841" y="5683060"/>
                  <a:pt x="11102657" y="5678198"/>
                </a:cubicBezTo>
                <a:close/>
                <a:moveTo>
                  <a:pt x="5658679" y="5657807"/>
                </a:moveTo>
                <a:cubicBezTo>
                  <a:pt x="5661129" y="5654086"/>
                  <a:pt x="5651331" y="5668971"/>
                  <a:pt x="5651331" y="5668971"/>
                </a:cubicBezTo>
                <a:cubicBezTo>
                  <a:pt x="5655685" y="5662355"/>
                  <a:pt x="5657863" y="5659047"/>
                  <a:pt x="5658679" y="5657807"/>
                </a:cubicBezTo>
                <a:close/>
                <a:moveTo>
                  <a:pt x="5616823" y="5647144"/>
                </a:moveTo>
                <a:cubicBezTo>
                  <a:pt x="5628454" y="5646800"/>
                  <a:pt x="5642237" y="5662985"/>
                  <a:pt x="5651331" y="5668971"/>
                </a:cubicBezTo>
                <a:cubicBezTo>
                  <a:pt x="5644556" y="5679261"/>
                  <a:pt x="5632432" y="5671281"/>
                  <a:pt x="5606163" y="5653988"/>
                </a:cubicBezTo>
                <a:cubicBezTo>
                  <a:pt x="5609308" y="5649210"/>
                  <a:pt x="5612946" y="5647259"/>
                  <a:pt x="5616823" y="5647144"/>
                </a:cubicBezTo>
                <a:close/>
                <a:moveTo>
                  <a:pt x="5574177" y="5632044"/>
                </a:moveTo>
                <a:cubicBezTo>
                  <a:pt x="5584968" y="5631738"/>
                  <a:pt x="5597070" y="5648002"/>
                  <a:pt x="5606163" y="5653988"/>
                </a:cubicBezTo>
                <a:cubicBezTo>
                  <a:pt x="5600357" y="5662809"/>
                  <a:pt x="5588232" y="5654828"/>
                  <a:pt x="5563985" y="5638866"/>
                </a:cubicBezTo>
                <a:cubicBezTo>
                  <a:pt x="5567130" y="5634088"/>
                  <a:pt x="5570581" y="5632145"/>
                  <a:pt x="5574177" y="5632044"/>
                </a:cubicBezTo>
                <a:close/>
                <a:moveTo>
                  <a:pt x="5529601" y="5616232"/>
                </a:moveTo>
                <a:cubicBezTo>
                  <a:pt x="5540350" y="5616196"/>
                  <a:pt x="5553376" y="5631883"/>
                  <a:pt x="5563985" y="5638866"/>
                </a:cubicBezTo>
                <a:cubicBezTo>
                  <a:pt x="5558178" y="5647687"/>
                  <a:pt x="5544033" y="5638375"/>
                  <a:pt x="5519785" y="5622413"/>
                </a:cubicBezTo>
                <a:cubicBezTo>
                  <a:pt x="5522688" y="5618003"/>
                  <a:pt x="5526018" y="5616244"/>
                  <a:pt x="5529601" y="5616232"/>
                </a:cubicBezTo>
                <a:close/>
                <a:moveTo>
                  <a:pt x="5469140" y="5615752"/>
                </a:moveTo>
                <a:lnTo>
                  <a:pt x="5468690" y="5616435"/>
                </a:lnTo>
                <a:cubicBezTo>
                  <a:pt x="5467541" y="5618181"/>
                  <a:pt x="5466967" y="5619054"/>
                  <a:pt x="5467829" y="5617744"/>
                </a:cubicBezTo>
                <a:close/>
                <a:moveTo>
                  <a:pt x="5475585" y="5605960"/>
                </a:moveTo>
                <a:lnTo>
                  <a:pt x="5469140" y="5615752"/>
                </a:lnTo>
                <a:lnTo>
                  <a:pt x="5473000" y="5609888"/>
                </a:lnTo>
                <a:cubicBezTo>
                  <a:pt x="5474436" y="5607706"/>
                  <a:pt x="5475585" y="5605960"/>
                  <a:pt x="5475585" y="5605960"/>
                </a:cubicBezTo>
                <a:close/>
                <a:moveTo>
                  <a:pt x="5485686" y="5599967"/>
                </a:moveTo>
                <a:cubicBezTo>
                  <a:pt x="5496909" y="5600243"/>
                  <a:pt x="5510692" y="5616427"/>
                  <a:pt x="5519785" y="5622413"/>
                </a:cubicBezTo>
                <a:cubicBezTo>
                  <a:pt x="5513978" y="5631234"/>
                  <a:pt x="5501854" y="5623253"/>
                  <a:pt x="5475585" y="5605960"/>
                </a:cubicBezTo>
                <a:cubicBezTo>
                  <a:pt x="5478489" y="5601550"/>
                  <a:pt x="5481945" y="5599875"/>
                  <a:pt x="5485686" y="5599967"/>
                </a:cubicBezTo>
                <a:close/>
                <a:moveTo>
                  <a:pt x="5409202" y="5579349"/>
                </a:moveTo>
                <a:cubicBezTo>
                  <a:pt x="5420808" y="5577804"/>
                  <a:pt x="5437762" y="5584223"/>
                  <a:pt x="5433407" y="5590838"/>
                </a:cubicBezTo>
                <a:cubicBezTo>
                  <a:pt x="5445532" y="5598819"/>
                  <a:pt x="5414509" y="5593148"/>
                  <a:pt x="5400364" y="5583837"/>
                </a:cubicBezTo>
                <a:cubicBezTo>
                  <a:pt x="5402058" y="5581264"/>
                  <a:pt x="5405333" y="5579864"/>
                  <a:pt x="5409202" y="5579349"/>
                </a:cubicBezTo>
                <a:close/>
                <a:moveTo>
                  <a:pt x="5366284" y="5564662"/>
                </a:moveTo>
                <a:cubicBezTo>
                  <a:pt x="5377141" y="5563018"/>
                  <a:pt x="5393321" y="5568138"/>
                  <a:pt x="5388240" y="5575856"/>
                </a:cubicBezTo>
                <a:cubicBezTo>
                  <a:pt x="5400364" y="5583837"/>
                  <a:pt x="5370309" y="5576695"/>
                  <a:pt x="5358186" y="5568714"/>
                </a:cubicBezTo>
                <a:cubicBezTo>
                  <a:pt x="5359637" y="5566509"/>
                  <a:pt x="5362665" y="5565210"/>
                  <a:pt x="5366284" y="5564662"/>
                </a:cubicBezTo>
                <a:close/>
                <a:moveTo>
                  <a:pt x="5066210" y="5564577"/>
                </a:moveTo>
                <a:cubicBezTo>
                  <a:pt x="5060433" y="5562354"/>
                  <a:pt x="5053993" y="5564437"/>
                  <a:pt x="5048187" y="5573257"/>
                </a:cubicBezTo>
                <a:cubicBezTo>
                  <a:pt x="5062332" y="5582569"/>
                  <a:pt x="5074456" y="5590549"/>
                  <a:pt x="5080263" y="5581729"/>
                </a:cubicBezTo>
                <a:cubicBezTo>
                  <a:pt x="5104510" y="5597691"/>
                  <a:pt x="5116634" y="5605672"/>
                  <a:pt x="5122441" y="5596851"/>
                </a:cubicBezTo>
                <a:cubicBezTo>
                  <a:pt x="5179732" y="5619815"/>
                  <a:pt x="5223931" y="5636267"/>
                  <a:pt x="5241862" y="5635428"/>
                </a:cubicBezTo>
                <a:cubicBezTo>
                  <a:pt x="5310309" y="5667842"/>
                  <a:pt x="5366633" y="5692276"/>
                  <a:pt x="5415586" y="5697108"/>
                </a:cubicBezTo>
                <a:cubicBezTo>
                  <a:pt x="5510302" y="5746814"/>
                  <a:pt x="5591330" y="5760118"/>
                  <a:pt x="5665584" y="5783712"/>
                </a:cubicBezTo>
                <a:cubicBezTo>
                  <a:pt x="5689831" y="5799673"/>
                  <a:pt x="5701956" y="5807655"/>
                  <a:pt x="5707762" y="5798835"/>
                </a:cubicBezTo>
                <a:cubicBezTo>
                  <a:pt x="5734031" y="5816126"/>
                  <a:pt x="5746155" y="5824108"/>
                  <a:pt x="5751961" y="5815287"/>
                </a:cubicBezTo>
                <a:cubicBezTo>
                  <a:pt x="5764596" y="5848890"/>
                  <a:pt x="5919368" y="5860165"/>
                  <a:pt x="5913561" y="5868986"/>
                </a:cubicBezTo>
                <a:cubicBezTo>
                  <a:pt x="5907700" y="5825092"/>
                  <a:pt x="5809252" y="5838250"/>
                  <a:pt x="5751961" y="5815287"/>
                </a:cubicBezTo>
                <a:cubicBezTo>
                  <a:pt x="5739837" y="5807305"/>
                  <a:pt x="5720343" y="5779722"/>
                  <a:pt x="5707762" y="5798835"/>
                </a:cubicBezTo>
                <a:cubicBezTo>
                  <a:pt x="5695638" y="5790853"/>
                  <a:pt x="5677197" y="5766071"/>
                  <a:pt x="5665584" y="5783712"/>
                </a:cubicBezTo>
                <a:cubicBezTo>
                  <a:pt x="5585012" y="5743316"/>
                  <a:pt x="5495646" y="5711881"/>
                  <a:pt x="5415586" y="5697108"/>
                </a:cubicBezTo>
                <a:cubicBezTo>
                  <a:pt x="5367089" y="5665183"/>
                  <a:pt x="5303991" y="5651041"/>
                  <a:pt x="5241862" y="5635428"/>
                </a:cubicBezTo>
                <a:cubicBezTo>
                  <a:pt x="5203469" y="5610154"/>
                  <a:pt x="5161290" y="5595033"/>
                  <a:pt x="5122441" y="5596851"/>
                </a:cubicBezTo>
                <a:cubicBezTo>
                  <a:pt x="5117091" y="5578579"/>
                  <a:pt x="5104967" y="5570598"/>
                  <a:pt x="5080263" y="5581729"/>
                </a:cubicBezTo>
                <a:cubicBezTo>
                  <a:pt x="5077104" y="5573328"/>
                  <a:pt x="5071988" y="5566800"/>
                  <a:pt x="5066210" y="5564577"/>
                </a:cubicBezTo>
                <a:close/>
                <a:moveTo>
                  <a:pt x="5322264" y="5548624"/>
                </a:moveTo>
                <a:cubicBezTo>
                  <a:pt x="5333463" y="5547699"/>
                  <a:pt x="5350416" y="5554118"/>
                  <a:pt x="5346061" y="5560733"/>
                </a:cubicBezTo>
                <a:cubicBezTo>
                  <a:pt x="5358186" y="5568714"/>
                  <a:pt x="5326110" y="5560243"/>
                  <a:pt x="5313986" y="5552262"/>
                </a:cubicBezTo>
                <a:cubicBezTo>
                  <a:pt x="5315438" y="5550057"/>
                  <a:pt x="5318531" y="5548932"/>
                  <a:pt x="5322264" y="5548624"/>
                </a:cubicBezTo>
                <a:close/>
                <a:moveTo>
                  <a:pt x="5279770" y="5533293"/>
                </a:moveTo>
                <a:cubicBezTo>
                  <a:pt x="5290400" y="5531994"/>
                  <a:pt x="5306217" y="5537666"/>
                  <a:pt x="5301863" y="5544280"/>
                </a:cubicBezTo>
                <a:cubicBezTo>
                  <a:pt x="5313986" y="5552262"/>
                  <a:pt x="5283932" y="5545120"/>
                  <a:pt x="5271807" y="5537139"/>
                </a:cubicBezTo>
                <a:cubicBezTo>
                  <a:pt x="5273259" y="5534934"/>
                  <a:pt x="5276226" y="5533727"/>
                  <a:pt x="5279770" y="5533293"/>
                </a:cubicBezTo>
                <a:close/>
                <a:moveTo>
                  <a:pt x="5235570" y="5516841"/>
                </a:moveTo>
                <a:cubicBezTo>
                  <a:pt x="5246201" y="5515542"/>
                  <a:pt x="5262018" y="5521213"/>
                  <a:pt x="5257662" y="5527828"/>
                </a:cubicBezTo>
                <a:cubicBezTo>
                  <a:pt x="5271807" y="5537139"/>
                  <a:pt x="5239733" y="5528668"/>
                  <a:pt x="5227608" y="5520687"/>
                </a:cubicBezTo>
                <a:cubicBezTo>
                  <a:pt x="5229060" y="5518481"/>
                  <a:pt x="5232027" y="5517274"/>
                  <a:pt x="5235570" y="5516841"/>
                </a:cubicBezTo>
                <a:close/>
                <a:moveTo>
                  <a:pt x="5196166" y="5497849"/>
                </a:moveTo>
                <a:cubicBezTo>
                  <a:pt x="5200741" y="5495230"/>
                  <a:pt x="5182442" y="5505704"/>
                  <a:pt x="5182442" y="5505704"/>
                </a:cubicBezTo>
                <a:cubicBezTo>
                  <a:pt x="5190574" y="5501049"/>
                  <a:pt x="5194641" y="5498722"/>
                  <a:pt x="5196166" y="5497849"/>
                </a:cubicBezTo>
                <a:close/>
                <a:moveTo>
                  <a:pt x="5135519" y="5497788"/>
                </a:moveTo>
                <a:lnTo>
                  <a:pt x="5133730" y="5500505"/>
                </a:lnTo>
                <a:cubicBezTo>
                  <a:pt x="5132642" y="5502159"/>
                  <a:pt x="5132097" y="5502986"/>
                  <a:pt x="5132914" y="5501745"/>
                </a:cubicBezTo>
                <a:close/>
                <a:moveTo>
                  <a:pt x="4013385" y="5492904"/>
                </a:moveTo>
                <a:cubicBezTo>
                  <a:pt x="4002788" y="5493534"/>
                  <a:pt x="4021043" y="5527676"/>
                  <a:pt x="4034833" y="5506727"/>
                </a:cubicBezTo>
                <a:cubicBezTo>
                  <a:pt x="4228051" y="5595989"/>
                  <a:pt x="4381769" y="5604464"/>
                  <a:pt x="4581304" y="5710529"/>
                </a:cubicBezTo>
                <a:cubicBezTo>
                  <a:pt x="4351312" y="5677130"/>
                  <a:pt x="4145459" y="5554264"/>
                  <a:pt x="3953859" y="5546138"/>
                </a:cubicBezTo>
                <a:cubicBezTo>
                  <a:pt x="3990688" y="5542989"/>
                  <a:pt x="3966494" y="5579742"/>
                  <a:pt x="3966494" y="5579742"/>
                </a:cubicBezTo>
                <a:cubicBezTo>
                  <a:pt x="3923859" y="5591712"/>
                  <a:pt x="3822825" y="5525204"/>
                  <a:pt x="3811212" y="5542844"/>
                </a:cubicBezTo>
                <a:cubicBezTo>
                  <a:pt x="4900772" y="5880793"/>
                  <a:pt x="6041415" y="6330331"/>
                  <a:pt x="7134250" y="6632506"/>
                </a:cubicBezTo>
                <a:cubicBezTo>
                  <a:pt x="7426883" y="6707140"/>
                  <a:pt x="7632682" y="6777292"/>
                  <a:pt x="7880148" y="6836942"/>
                </a:cubicBezTo>
                <a:cubicBezTo>
                  <a:pt x="7892272" y="6844923"/>
                  <a:pt x="7985424" y="6866207"/>
                  <a:pt x="8005376" y="6866698"/>
                </a:cubicBezTo>
                <a:cubicBezTo>
                  <a:pt x="7973301" y="6858227"/>
                  <a:pt x="8103367" y="6880632"/>
                  <a:pt x="8094517" y="6836878"/>
                </a:cubicBezTo>
                <a:cubicBezTo>
                  <a:pt x="8088656" y="6792984"/>
                  <a:pt x="7939692" y="6772888"/>
                  <a:pt x="7927568" y="6764907"/>
                </a:cubicBezTo>
                <a:cubicBezTo>
                  <a:pt x="7809114" y="6724860"/>
                  <a:pt x="7542750" y="6667518"/>
                  <a:pt x="7420511" y="6637623"/>
                </a:cubicBezTo>
                <a:cubicBezTo>
                  <a:pt x="6727947" y="6457759"/>
                  <a:pt x="6038317" y="6225041"/>
                  <a:pt x="5328226" y="5966210"/>
                </a:cubicBezTo>
                <a:cubicBezTo>
                  <a:pt x="6056705" y="6197109"/>
                  <a:pt x="6922079" y="6492838"/>
                  <a:pt x="7692682" y="6686144"/>
                </a:cubicBezTo>
                <a:cubicBezTo>
                  <a:pt x="7784867" y="6708899"/>
                  <a:pt x="8076532" y="6785002"/>
                  <a:pt x="7975498" y="6718494"/>
                </a:cubicBezTo>
                <a:cubicBezTo>
                  <a:pt x="7981305" y="6709673"/>
                  <a:pt x="7993429" y="6717654"/>
                  <a:pt x="7993429" y="6717654"/>
                </a:cubicBezTo>
                <a:cubicBezTo>
                  <a:pt x="7975444" y="6665779"/>
                  <a:pt x="7635337" y="6610466"/>
                  <a:pt x="7543152" y="6587712"/>
                </a:cubicBezTo>
                <a:cubicBezTo>
                  <a:pt x="6982079" y="6401691"/>
                  <a:pt x="6342509" y="6229319"/>
                  <a:pt x="5737237" y="6026846"/>
                </a:cubicBezTo>
                <a:cubicBezTo>
                  <a:pt x="5626611" y="5979308"/>
                  <a:pt x="5501384" y="5949553"/>
                  <a:pt x="5390758" y="5902016"/>
                </a:cubicBezTo>
                <a:cubicBezTo>
                  <a:pt x="5151916" y="5824863"/>
                  <a:pt x="4903427" y="5713966"/>
                  <a:pt x="4686015" y="5661456"/>
                </a:cubicBezTo>
                <a:cubicBezTo>
                  <a:pt x="4605955" y="5646684"/>
                  <a:pt x="4531244" y="5650181"/>
                  <a:pt x="4456023" y="5628058"/>
                </a:cubicBezTo>
                <a:cubicBezTo>
                  <a:pt x="4312865" y="5599142"/>
                  <a:pt x="4163846" y="5526332"/>
                  <a:pt x="4034833" y="5506727"/>
                </a:cubicBezTo>
                <a:cubicBezTo>
                  <a:pt x="4023655" y="5496208"/>
                  <a:pt x="4016917" y="5492694"/>
                  <a:pt x="4013385" y="5492904"/>
                </a:cubicBezTo>
                <a:close/>
                <a:moveTo>
                  <a:pt x="5140263" y="5490582"/>
                </a:moveTo>
                <a:lnTo>
                  <a:pt x="5135519" y="5497788"/>
                </a:lnTo>
                <a:lnTo>
                  <a:pt x="5137813" y="5494303"/>
                </a:lnTo>
                <a:cubicBezTo>
                  <a:pt x="5139174" y="5492235"/>
                  <a:pt x="5140263" y="5490582"/>
                  <a:pt x="5140263" y="5490582"/>
                </a:cubicBezTo>
                <a:close/>
                <a:moveTo>
                  <a:pt x="5168610" y="5487117"/>
                </a:moveTo>
                <a:cubicBezTo>
                  <a:pt x="5175398" y="5490005"/>
                  <a:pt x="5179766" y="5496568"/>
                  <a:pt x="5182442" y="5505704"/>
                </a:cubicBezTo>
                <a:cubicBezTo>
                  <a:pt x="5176635" y="5514525"/>
                  <a:pt x="5164511" y="5506544"/>
                  <a:pt x="5140263" y="5490582"/>
                </a:cubicBezTo>
                <a:cubicBezTo>
                  <a:pt x="5152615" y="5485016"/>
                  <a:pt x="5161822" y="5484229"/>
                  <a:pt x="5168610" y="5487117"/>
                </a:cubicBezTo>
                <a:close/>
                <a:moveTo>
                  <a:pt x="10177194" y="5476983"/>
                </a:moveTo>
                <a:cubicBezTo>
                  <a:pt x="10171388" y="5485803"/>
                  <a:pt x="10183511" y="5493784"/>
                  <a:pt x="10207760" y="5509746"/>
                </a:cubicBezTo>
                <a:cubicBezTo>
                  <a:pt x="10195179" y="5528858"/>
                  <a:pt x="10228222" y="5535859"/>
                  <a:pt x="10252470" y="5551821"/>
                </a:cubicBezTo>
                <a:cubicBezTo>
                  <a:pt x="10234083" y="5579753"/>
                  <a:pt x="10308793" y="5576254"/>
                  <a:pt x="10252470" y="5551821"/>
                </a:cubicBezTo>
                <a:cubicBezTo>
                  <a:pt x="10246152" y="5535020"/>
                  <a:pt x="10219884" y="5517727"/>
                  <a:pt x="10207760" y="5509746"/>
                </a:cubicBezTo>
                <a:cubicBezTo>
                  <a:pt x="10201442" y="5492944"/>
                  <a:pt x="10189318" y="5484963"/>
                  <a:pt x="10177194" y="5476983"/>
                </a:cubicBezTo>
                <a:close/>
                <a:moveTo>
                  <a:pt x="4664727" y="5331500"/>
                </a:moveTo>
                <a:cubicBezTo>
                  <a:pt x="4669202" y="5330890"/>
                  <a:pt x="4689517" y="5337152"/>
                  <a:pt x="4698610" y="5343138"/>
                </a:cubicBezTo>
                <a:cubicBezTo>
                  <a:pt x="4692804" y="5351958"/>
                  <a:pt x="4660729" y="5343487"/>
                  <a:pt x="4666535" y="5334666"/>
                </a:cubicBezTo>
                <a:cubicBezTo>
                  <a:pt x="4663504" y="5332671"/>
                  <a:pt x="4663236" y="5331704"/>
                  <a:pt x="4664727" y="5331500"/>
                </a:cubicBezTo>
                <a:close/>
                <a:moveTo>
                  <a:pt x="4636480" y="5327524"/>
                </a:moveTo>
                <a:cubicBezTo>
                  <a:pt x="4636480" y="5327524"/>
                  <a:pt x="4629706" y="5337815"/>
                  <a:pt x="4636480" y="5327524"/>
                </a:cubicBezTo>
                <a:close/>
                <a:moveTo>
                  <a:pt x="4597759" y="5302751"/>
                </a:moveTo>
                <a:lnTo>
                  <a:pt x="4593899" y="5308615"/>
                </a:lnTo>
                <a:cubicBezTo>
                  <a:pt x="4592463" y="5310797"/>
                  <a:pt x="4591314" y="5312542"/>
                  <a:pt x="4591314" y="5312542"/>
                </a:cubicBezTo>
                <a:close/>
                <a:moveTo>
                  <a:pt x="4599071" y="5300758"/>
                </a:moveTo>
                <a:lnTo>
                  <a:pt x="4597759" y="5302751"/>
                </a:lnTo>
                <a:lnTo>
                  <a:pt x="4598209" y="5302068"/>
                </a:lnTo>
                <a:cubicBezTo>
                  <a:pt x="4599358" y="5300322"/>
                  <a:pt x="4599932" y="5299449"/>
                  <a:pt x="4599071" y="5300758"/>
                </a:cubicBezTo>
                <a:close/>
                <a:moveTo>
                  <a:pt x="4563308" y="5295688"/>
                </a:moveTo>
                <a:cubicBezTo>
                  <a:pt x="4570096" y="5298575"/>
                  <a:pt x="4579189" y="5304561"/>
                  <a:pt x="4591314" y="5312542"/>
                </a:cubicBezTo>
                <a:cubicBezTo>
                  <a:pt x="4579700" y="5330183"/>
                  <a:pt x="4555452" y="5314222"/>
                  <a:pt x="4549135" y="5297419"/>
                </a:cubicBezTo>
                <a:cubicBezTo>
                  <a:pt x="4552038" y="5293009"/>
                  <a:pt x="4556520" y="5292800"/>
                  <a:pt x="4563308" y="5295688"/>
                </a:cubicBezTo>
                <a:close/>
                <a:moveTo>
                  <a:pt x="4444827" y="5266684"/>
                </a:moveTo>
                <a:cubicBezTo>
                  <a:pt x="4474881" y="5273825"/>
                  <a:pt x="4498618" y="5264166"/>
                  <a:pt x="4549135" y="5297419"/>
                </a:cubicBezTo>
                <a:cubicBezTo>
                  <a:pt x="4511253" y="5297769"/>
                  <a:pt x="4481198" y="5290628"/>
                  <a:pt x="4444827" y="5266684"/>
                </a:cubicBezTo>
                <a:close/>
                <a:moveTo>
                  <a:pt x="4412751" y="5258213"/>
                </a:moveTo>
                <a:cubicBezTo>
                  <a:pt x="4412751" y="5258213"/>
                  <a:pt x="4430681" y="5257373"/>
                  <a:pt x="4444827" y="5266684"/>
                </a:cubicBezTo>
                <a:cubicBezTo>
                  <a:pt x="4439020" y="5275505"/>
                  <a:pt x="4418101" y="5276484"/>
                  <a:pt x="4412751" y="5258213"/>
                </a:cubicBezTo>
                <a:close/>
                <a:moveTo>
                  <a:pt x="4307475" y="5228948"/>
                </a:moveTo>
                <a:cubicBezTo>
                  <a:pt x="4337529" y="5236089"/>
                  <a:pt x="4362235" y="5224958"/>
                  <a:pt x="4412751" y="5258213"/>
                </a:cubicBezTo>
                <a:cubicBezTo>
                  <a:pt x="4375922" y="5261363"/>
                  <a:pt x="4343847" y="5252891"/>
                  <a:pt x="4307475" y="5228948"/>
                </a:cubicBezTo>
                <a:close/>
                <a:moveTo>
                  <a:pt x="9842962" y="5166355"/>
                </a:moveTo>
                <a:cubicBezTo>
                  <a:pt x="9825542" y="5192817"/>
                  <a:pt x="9873527" y="5199119"/>
                  <a:pt x="9899796" y="5216411"/>
                </a:cubicBezTo>
                <a:cubicBezTo>
                  <a:pt x="9888183" y="5234053"/>
                  <a:pt x="10183511" y="5493784"/>
                  <a:pt x="9999320" y="5307213"/>
                </a:cubicBezTo>
                <a:cubicBezTo>
                  <a:pt x="9962948" y="5283269"/>
                  <a:pt x="9948292" y="5248335"/>
                  <a:pt x="9899796" y="5216411"/>
                </a:cubicBezTo>
                <a:cubicBezTo>
                  <a:pt x="9912377" y="5197300"/>
                  <a:pt x="9849279" y="5183157"/>
                  <a:pt x="9842962" y="5166355"/>
                </a:cubicBezTo>
                <a:close/>
                <a:moveTo>
                  <a:pt x="9694454" y="5119168"/>
                </a:moveTo>
                <a:cubicBezTo>
                  <a:pt x="9706578" y="5127148"/>
                  <a:pt x="9742950" y="5151092"/>
                  <a:pt x="9736176" y="5161382"/>
                </a:cubicBezTo>
                <a:cubicBezTo>
                  <a:pt x="9724052" y="5153402"/>
                  <a:pt x="9699804" y="5137439"/>
                  <a:pt x="9687680" y="5129458"/>
                </a:cubicBezTo>
                <a:cubicBezTo>
                  <a:pt x="9687680" y="5129458"/>
                  <a:pt x="9687680" y="5129458"/>
                  <a:pt x="9694454" y="5119168"/>
                </a:cubicBezTo>
                <a:close/>
                <a:moveTo>
                  <a:pt x="9677107" y="5111434"/>
                </a:moveTo>
                <a:lnTo>
                  <a:pt x="9694454" y="5119168"/>
                </a:lnTo>
                <a:cubicBezTo>
                  <a:pt x="9694454" y="5119168"/>
                  <a:pt x="9690116" y="5117234"/>
                  <a:pt x="9684693" y="5114816"/>
                </a:cubicBezTo>
                <a:close/>
                <a:moveTo>
                  <a:pt x="9673520" y="5109836"/>
                </a:moveTo>
                <a:lnTo>
                  <a:pt x="9677107" y="5111434"/>
                </a:lnTo>
                <a:lnTo>
                  <a:pt x="9674524" y="5110283"/>
                </a:lnTo>
                <a:close/>
                <a:moveTo>
                  <a:pt x="9663950" y="5105569"/>
                </a:moveTo>
                <a:cubicBezTo>
                  <a:pt x="9663272" y="5105267"/>
                  <a:pt x="9663543" y="5105388"/>
                  <a:pt x="9665170" y="5106113"/>
                </a:cubicBezTo>
                <a:lnTo>
                  <a:pt x="9673520" y="5109836"/>
                </a:lnTo>
                <a:lnTo>
                  <a:pt x="9668423" y="5107563"/>
                </a:lnTo>
                <a:cubicBezTo>
                  <a:pt x="9666254" y="5106596"/>
                  <a:pt x="9664627" y="5105871"/>
                  <a:pt x="9663950" y="5105569"/>
                </a:cubicBezTo>
                <a:close/>
                <a:moveTo>
                  <a:pt x="9599029" y="5041732"/>
                </a:moveTo>
                <a:cubicBezTo>
                  <a:pt x="9606440" y="5043055"/>
                  <a:pt x="9632817" y="5053307"/>
                  <a:pt x="9643426" y="5060291"/>
                </a:cubicBezTo>
                <a:cubicBezTo>
                  <a:pt x="9637620" y="5069111"/>
                  <a:pt x="9593420" y="5052659"/>
                  <a:pt x="9599226" y="5043838"/>
                </a:cubicBezTo>
                <a:cubicBezTo>
                  <a:pt x="9596195" y="5041843"/>
                  <a:pt x="9596558" y="5041291"/>
                  <a:pt x="9599029" y="5041732"/>
                </a:cubicBezTo>
                <a:close/>
                <a:moveTo>
                  <a:pt x="2948438" y="5027576"/>
                </a:moveTo>
                <a:lnTo>
                  <a:pt x="2942632" y="5036397"/>
                </a:lnTo>
                <a:lnTo>
                  <a:pt x="2942632" y="5036397"/>
                </a:lnTo>
                <a:close/>
                <a:moveTo>
                  <a:pt x="9580180" y="4938717"/>
                </a:moveTo>
                <a:cubicBezTo>
                  <a:pt x="9576415" y="4937423"/>
                  <a:pt x="9575168" y="4937393"/>
                  <a:pt x="9578199" y="4939388"/>
                </a:cubicBezTo>
                <a:cubicBezTo>
                  <a:pt x="9584517" y="4956190"/>
                  <a:pt x="9628716" y="4972643"/>
                  <a:pt x="9634522" y="4963822"/>
                </a:cubicBezTo>
                <a:cubicBezTo>
                  <a:pt x="9625429" y="4957836"/>
                  <a:pt x="9591474" y="4942596"/>
                  <a:pt x="9580180" y="4938717"/>
                </a:cubicBezTo>
                <a:close/>
                <a:moveTo>
                  <a:pt x="9464530" y="4839276"/>
                </a:moveTo>
                <a:cubicBezTo>
                  <a:pt x="9470847" y="4856078"/>
                  <a:pt x="9527171" y="4880512"/>
                  <a:pt x="9521821" y="4862240"/>
                </a:cubicBezTo>
                <a:cubicBezTo>
                  <a:pt x="9509697" y="4854259"/>
                  <a:pt x="9464530" y="4839276"/>
                  <a:pt x="9464530" y="4839276"/>
                </a:cubicBezTo>
                <a:close/>
                <a:moveTo>
                  <a:pt x="9408663" y="4787750"/>
                </a:moveTo>
                <a:cubicBezTo>
                  <a:pt x="9401889" y="4798041"/>
                  <a:pt x="9447056" y="4813023"/>
                  <a:pt x="9438718" y="4794892"/>
                </a:cubicBezTo>
                <a:close/>
                <a:moveTo>
                  <a:pt x="9282870" y="4679657"/>
                </a:moveTo>
                <a:cubicBezTo>
                  <a:pt x="9282870" y="4679657"/>
                  <a:pt x="9289188" y="4696459"/>
                  <a:pt x="9282870" y="4679657"/>
                </a:cubicBezTo>
                <a:close/>
                <a:moveTo>
                  <a:pt x="8754909" y="4254145"/>
                </a:moveTo>
                <a:cubicBezTo>
                  <a:pt x="8761226" y="4270946"/>
                  <a:pt x="8791281" y="4278088"/>
                  <a:pt x="8785931" y="4259816"/>
                </a:cubicBezTo>
                <a:close/>
                <a:moveTo>
                  <a:pt x="8638806" y="4159337"/>
                </a:moveTo>
                <a:cubicBezTo>
                  <a:pt x="8635051" y="4157729"/>
                  <a:pt x="8633843" y="4158119"/>
                  <a:pt x="8636401" y="4161383"/>
                </a:cubicBezTo>
                <a:cubicBezTo>
                  <a:pt x="8629627" y="4171674"/>
                  <a:pt x="8674794" y="4186656"/>
                  <a:pt x="8674794" y="4186656"/>
                </a:cubicBezTo>
                <a:cubicBezTo>
                  <a:pt x="8816241" y="4279769"/>
                  <a:pt x="8665095" y="4170592"/>
                  <a:pt x="8638806" y="4159337"/>
                </a:cubicBezTo>
                <a:close/>
                <a:moveTo>
                  <a:pt x="8331057" y="3911093"/>
                </a:moveTo>
                <a:cubicBezTo>
                  <a:pt x="8332452" y="3913098"/>
                  <a:pt x="8355885" y="3931948"/>
                  <a:pt x="8415381" y="3977961"/>
                </a:cubicBezTo>
                <a:cubicBezTo>
                  <a:pt x="8435843" y="4004074"/>
                  <a:pt x="8466409" y="4036838"/>
                  <a:pt x="8534856" y="4069252"/>
                </a:cubicBezTo>
                <a:cubicBezTo>
                  <a:pt x="8603358" y="4154382"/>
                  <a:pt x="8678069" y="4150884"/>
                  <a:pt x="8534856" y="4069252"/>
                </a:cubicBezTo>
                <a:cubicBezTo>
                  <a:pt x="8521025" y="4050665"/>
                  <a:pt x="8326871" y="3905078"/>
                  <a:pt x="8331057" y="3911093"/>
                </a:cubicBezTo>
                <a:close/>
                <a:moveTo>
                  <a:pt x="8196893" y="3821491"/>
                </a:moveTo>
                <a:cubicBezTo>
                  <a:pt x="8203721" y="3863915"/>
                  <a:pt x="8314804" y="3884360"/>
                  <a:pt x="8314804" y="3884360"/>
                </a:cubicBezTo>
                <a:cubicBezTo>
                  <a:pt x="8296362" y="3859577"/>
                  <a:pt x="8203210" y="3838293"/>
                  <a:pt x="8196893" y="3821491"/>
                </a:cubicBezTo>
                <a:close/>
                <a:moveTo>
                  <a:pt x="9154865" y="3210988"/>
                </a:moveTo>
                <a:cubicBezTo>
                  <a:pt x="9086929" y="3204196"/>
                  <a:pt x="9400188" y="3463087"/>
                  <a:pt x="9412312" y="3471068"/>
                </a:cubicBezTo>
                <a:cubicBezTo>
                  <a:pt x="9507539" y="3546398"/>
                  <a:pt x="9650295" y="3655121"/>
                  <a:pt x="9757646" y="3738431"/>
                </a:cubicBezTo>
                <a:cubicBezTo>
                  <a:pt x="10065556" y="3979051"/>
                  <a:pt x="10223478" y="4148331"/>
                  <a:pt x="10482380" y="4331404"/>
                </a:cubicBezTo>
                <a:cubicBezTo>
                  <a:pt x="10872479" y="4693556"/>
                  <a:pt x="11295730" y="5168140"/>
                  <a:pt x="11629560" y="5558575"/>
                </a:cubicBezTo>
                <a:cubicBezTo>
                  <a:pt x="11643705" y="5567887"/>
                  <a:pt x="11688926" y="5635583"/>
                  <a:pt x="11700539" y="5617942"/>
                </a:cubicBezTo>
                <a:cubicBezTo>
                  <a:pt x="11712152" y="5600300"/>
                  <a:pt x="11451121" y="5310468"/>
                  <a:pt x="11433646" y="5284214"/>
                </a:cubicBezTo>
                <a:cubicBezTo>
                  <a:pt x="11174125" y="4970089"/>
                  <a:pt x="10840349" y="4632371"/>
                  <a:pt x="10482380" y="4331404"/>
                </a:cubicBezTo>
                <a:cubicBezTo>
                  <a:pt x="10204982" y="4070833"/>
                  <a:pt x="9820744" y="3752574"/>
                  <a:pt x="9481216" y="3476390"/>
                </a:cubicBezTo>
                <a:cubicBezTo>
                  <a:pt x="9412258" y="3418353"/>
                  <a:pt x="9172796" y="3210148"/>
                  <a:pt x="9154865" y="3210988"/>
                </a:cubicBezTo>
                <a:close/>
                <a:moveTo>
                  <a:pt x="9918827" y="3171295"/>
                </a:moveTo>
                <a:cubicBezTo>
                  <a:pt x="9922036" y="3169720"/>
                  <a:pt x="9926761" y="3169143"/>
                  <a:pt x="9932823" y="3173133"/>
                </a:cubicBezTo>
                <a:cubicBezTo>
                  <a:pt x="9926048" y="3183424"/>
                  <a:pt x="9920242" y="3192245"/>
                  <a:pt x="9913924" y="3175443"/>
                </a:cubicBezTo>
                <a:cubicBezTo>
                  <a:pt x="9913924" y="3175443"/>
                  <a:pt x="9915618" y="3172870"/>
                  <a:pt x="9918827" y="3171295"/>
                </a:cubicBezTo>
                <a:close/>
                <a:moveTo>
                  <a:pt x="9814546" y="3166917"/>
                </a:moveTo>
                <a:cubicBezTo>
                  <a:pt x="9817512" y="3165710"/>
                  <a:pt x="9821995" y="3165500"/>
                  <a:pt x="9828057" y="3169490"/>
                </a:cubicBezTo>
                <a:cubicBezTo>
                  <a:pt x="9822251" y="3178311"/>
                  <a:pt x="9815477" y="3188602"/>
                  <a:pt x="9810127" y="3170330"/>
                </a:cubicBezTo>
                <a:cubicBezTo>
                  <a:pt x="9810127" y="3170330"/>
                  <a:pt x="9811579" y="3168125"/>
                  <a:pt x="9814546" y="3166917"/>
                </a:cubicBezTo>
                <a:close/>
                <a:moveTo>
                  <a:pt x="9888537" y="3164855"/>
                </a:moveTo>
                <a:cubicBezTo>
                  <a:pt x="9896039" y="3166040"/>
                  <a:pt x="9904326" y="3169125"/>
                  <a:pt x="9913924" y="3175443"/>
                </a:cubicBezTo>
                <a:cubicBezTo>
                  <a:pt x="9890188" y="3185103"/>
                  <a:pt x="9864430" y="3193434"/>
                  <a:pt x="9828057" y="3169490"/>
                </a:cubicBezTo>
                <a:cubicBezTo>
                  <a:pt x="9850598" y="3174847"/>
                  <a:pt x="9866032" y="3161301"/>
                  <a:pt x="9888537" y="3164855"/>
                </a:cubicBezTo>
                <a:close/>
                <a:moveTo>
                  <a:pt x="8038305" y="3158039"/>
                </a:moveTo>
                <a:cubicBezTo>
                  <a:pt x="8035108" y="3158701"/>
                  <a:pt x="8033657" y="3160906"/>
                  <a:pt x="8035236" y="3165107"/>
                </a:cubicBezTo>
                <a:lnTo>
                  <a:pt x="8079436" y="3181559"/>
                </a:lnTo>
                <a:cubicBezTo>
                  <a:pt x="8073182" y="3167960"/>
                  <a:pt x="8047893" y="3156054"/>
                  <a:pt x="8038305" y="3158039"/>
                </a:cubicBezTo>
                <a:close/>
                <a:moveTo>
                  <a:pt x="8010988" y="3149145"/>
                </a:moveTo>
                <a:cubicBezTo>
                  <a:pt x="8023112" y="3157126"/>
                  <a:pt x="8010988" y="3149145"/>
                  <a:pt x="8010988" y="3149145"/>
                </a:cubicBezTo>
                <a:close/>
                <a:moveTo>
                  <a:pt x="8330604" y="3131030"/>
                </a:moveTo>
                <a:cubicBezTo>
                  <a:pt x="8326807" y="3130259"/>
                  <a:pt x="8324708" y="3131248"/>
                  <a:pt x="8324772" y="3134451"/>
                </a:cubicBezTo>
                <a:cubicBezTo>
                  <a:pt x="8325283" y="3160073"/>
                  <a:pt x="8575847" y="3325015"/>
                  <a:pt x="8632682" y="3375071"/>
                </a:cubicBezTo>
                <a:cubicBezTo>
                  <a:pt x="9148008" y="3766979"/>
                  <a:pt x="9604990" y="4133124"/>
                  <a:pt x="10057731" y="4536513"/>
                </a:cubicBezTo>
                <a:cubicBezTo>
                  <a:pt x="10242379" y="4695992"/>
                  <a:pt x="10393527" y="4875562"/>
                  <a:pt x="10555692" y="5007598"/>
                </a:cubicBezTo>
                <a:cubicBezTo>
                  <a:pt x="10581961" y="5024890"/>
                  <a:pt x="10518809" y="4958032"/>
                  <a:pt x="10581450" y="4999268"/>
                </a:cubicBezTo>
                <a:cubicBezTo>
                  <a:pt x="10644091" y="5040503"/>
                  <a:pt x="10802013" y="5209783"/>
                  <a:pt x="10859359" y="5285461"/>
                </a:cubicBezTo>
                <a:cubicBezTo>
                  <a:pt x="10966253" y="5395864"/>
                  <a:pt x="11061992" y="5496815"/>
                  <a:pt x="11130493" y="5581945"/>
                </a:cubicBezTo>
                <a:cubicBezTo>
                  <a:pt x="11112106" y="5609877"/>
                  <a:pt x="11186817" y="5606378"/>
                  <a:pt x="11130493" y="5581945"/>
                </a:cubicBezTo>
                <a:cubicBezTo>
                  <a:pt x="10546680" y="4805699"/>
                  <a:pt x="9518047" y="4023212"/>
                  <a:pt x="8500571" y="3250176"/>
                </a:cubicBezTo>
                <a:cubicBezTo>
                  <a:pt x="8466977" y="3228062"/>
                  <a:pt x="8357185" y="3136428"/>
                  <a:pt x="8330604" y="3131030"/>
                </a:cubicBezTo>
                <a:close/>
                <a:moveTo>
                  <a:pt x="8189168" y="3102309"/>
                </a:moveTo>
                <a:cubicBezTo>
                  <a:pt x="8170264" y="3098853"/>
                  <a:pt x="8156412" y="3104221"/>
                  <a:pt x="8152071" y="3124016"/>
                </a:cubicBezTo>
                <a:cubicBezTo>
                  <a:pt x="8140001" y="3168750"/>
                  <a:pt x="8446888" y="3358124"/>
                  <a:pt x="8527971" y="3424143"/>
                </a:cubicBezTo>
                <a:cubicBezTo>
                  <a:pt x="8866987" y="3674704"/>
                  <a:pt x="9180247" y="3933595"/>
                  <a:pt x="9482349" y="4183035"/>
                </a:cubicBezTo>
                <a:cubicBezTo>
                  <a:pt x="9791311" y="4426456"/>
                  <a:pt x="10048758" y="4686536"/>
                  <a:pt x="10346107" y="4947598"/>
                </a:cubicBezTo>
                <a:cubicBezTo>
                  <a:pt x="10716201" y="5256545"/>
                  <a:pt x="10942625" y="5510954"/>
                  <a:pt x="11198361" y="5835230"/>
                </a:cubicBezTo>
                <a:cubicBezTo>
                  <a:pt x="11179974" y="5863163"/>
                  <a:pt x="11246857" y="5867154"/>
                  <a:pt x="11198361" y="5835230"/>
                </a:cubicBezTo>
                <a:cubicBezTo>
                  <a:pt x="11198361" y="5835230"/>
                  <a:pt x="11190023" y="5817098"/>
                  <a:pt x="11195829" y="5808277"/>
                </a:cubicBezTo>
                <a:cubicBezTo>
                  <a:pt x="11303235" y="5944303"/>
                  <a:pt x="11343758" y="6076336"/>
                  <a:pt x="11470062" y="6210051"/>
                </a:cubicBezTo>
                <a:cubicBezTo>
                  <a:pt x="11451674" y="6237983"/>
                  <a:pt x="11526385" y="6234485"/>
                  <a:pt x="11470062" y="6210051"/>
                </a:cubicBezTo>
                <a:cubicBezTo>
                  <a:pt x="11371628" y="5924003"/>
                  <a:pt x="11025217" y="5552680"/>
                  <a:pt x="10722007" y="5247725"/>
                </a:cubicBezTo>
                <a:cubicBezTo>
                  <a:pt x="10072386" y="4571446"/>
                  <a:pt x="9311226" y="3901816"/>
                  <a:pt x="8375344" y="3220420"/>
                </a:cubicBezTo>
                <a:cubicBezTo>
                  <a:pt x="8348064" y="3202463"/>
                  <a:pt x="8245881" y="3112677"/>
                  <a:pt x="8189168" y="3102309"/>
                </a:cubicBezTo>
                <a:close/>
                <a:moveTo>
                  <a:pt x="7449969" y="3015839"/>
                </a:moveTo>
                <a:cubicBezTo>
                  <a:pt x="7377279" y="3020667"/>
                  <a:pt x="7483067" y="3075555"/>
                  <a:pt x="7601574" y="3168317"/>
                </a:cubicBezTo>
                <a:cubicBezTo>
                  <a:pt x="8048910" y="3500718"/>
                  <a:pt x="8466989" y="3815967"/>
                  <a:pt x="8889619" y="4159499"/>
                </a:cubicBezTo>
                <a:cubicBezTo>
                  <a:pt x="9328161" y="4500862"/>
                  <a:pt x="9694468" y="4819960"/>
                  <a:pt x="10083003" y="5153691"/>
                </a:cubicBezTo>
                <a:cubicBezTo>
                  <a:pt x="10202022" y="5272074"/>
                  <a:pt x="10291443" y="5356224"/>
                  <a:pt x="10448854" y="5499881"/>
                </a:cubicBezTo>
                <a:cubicBezTo>
                  <a:pt x="10532012" y="5619944"/>
                  <a:pt x="10714182" y="5805185"/>
                  <a:pt x="10828363" y="5930920"/>
                </a:cubicBezTo>
                <a:cubicBezTo>
                  <a:pt x="10917326" y="6042163"/>
                  <a:pt x="10821533" y="5888496"/>
                  <a:pt x="10788948" y="5854402"/>
                </a:cubicBezTo>
                <a:cubicBezTo>
                  <a:pt x="10687859" y="5735179"/>
                  <a:pt x="10580965" y="5624776"/>
                  <a:pt x="10448854" y="5499881"/>
                </a:cubicBezTo>
                <a:cubicBezTo>
                  <a:pt x="9761297" y="4771237"/>
                  <a:pt x="8794794" y="4004362"/>
                  <a:pt x="7807884" y="3264090"/>
                </a:cubicBezTo>
                <a:cubicBezTo>
                  <a:pt x="7738926" y="3206053"/>
                  <a:pt x="7524680" y="3012340"/>
                  <a:pt x="7449969" y="3015839"/>
                </a:cubicBezTo>
                <a:close/>
                <a:moveTo>
                  <a:pt x="7040781" y="2957260"/>
                </a:moveTo>
                <a:cubicBezTo>
                  <a:pt x="7041717" y="2962024"/>
                  <a:pt x="7140795" y="3036728"/>
                  <a:pt x="7154626" y="3055315"/>
                </a:cubicBezTo>
                <a:cubicBezTo>
                  <a:pt x="7273134" y="3148077"/>
                  <a:pt x="7392610" y="3239368"/>
                  <a:pt x="7512085" y="3330659"/>
                </a:cubicBezTo>
                <a:cubicBezTo>
                  <a:pt x="7756842" y="3504421"/>
                  <a:pt x="7902586" y="3613005"/>
                  <a:pt x="8057923" y="3702617"/>
                </a:cubicBezTo>
                <a:cubicBezTo>
                  <a:pt x="8090052" y="3763804"/>
                  <a:pt x="8266308" y="3852436"/>
                  <a:pt x="8132687" y="3751833"/>
                </a:cubicBezTo>
                <a:cubicBezTo>
                  <a:pt x="8108440" y="3735871"/>
                  <a:pt x="8078385" y="3728730"/>
                  <a:pt x="8057923" y="3702617"/>
                </a:cubicBezTo>
                <a:cubicBezTo>
                  <a:pt x="7905861" y="3577232"/>
                  <a:pt x="7544617" y="3312039"/>
                  <a:pt x="7285715" y="3128965"/>
                </a:cubicBezTo>
                <a:cubicBezTo>
                  <a:pt x="7180384" y="3046985"/>
                  <a:pt x="7198315" y="3046145"/>
                  <a:pt x="7079351" y="2980477"/>
                </a:cubicBezTo>
                <a:cubicBezTo>
                  <a:pt x="7051061" y="2961854"/>
                  <a:pt x="7040469" y="2955671"/>
                  <a:pt x="7040781" y="2957260"/>
                </a:cubicBezTo>
                <a:close/>
                <a:moveTo>
                  <a:pt x="6922586" y="2930158"/>
                </a:moveTo>
                <a:cubicBezTo>
                  <a:pt x="6919567" y="2930344"/>
                  <a:pt x="6933539" y="2943492"/>
                  <a:pt x="6974585" y="2976834"/>
                </a:cubicBezTo>
                <a:cubicBezTo>
                  <a:pt x="7088254" y="3076946"/>
                  <a:pt x="7332044" y="3252178"/>
                  <a:pt x="7457325" y="3334648"/>
                </a:cubicBezTo>
                <a:cubicBezTo>
                  <a:pt x="8272223" y="3949045"/>
                  <a:pt x="8975983" y="4490282"/>
                  <a:pt x="9687680" y="5129458"/>
                </a:cubicBezTo>
                <a:cubicBezTo>
                  <a:pt x="9661922" y="5137788"/>
                  <a:pt x="9738707" y="5188335"/>
                  <a:pt x="9736176" y="5161382"/>
                </a:cubicBezTo>
                <a:cubicBezTo>
                  <a:pt x="9750320" y="5170694"/>
                  <a:pt x="9786693" y="5194637"/>
                  <a:pt x="9780886" y="5203457"/>
                </a:cubicBezTo>
                <a:cubicBezTo>
                  <a:pt x="9724052" y="5153402"/>
                  <a:pt x="9751343" y="5221938"/>
                  <a:pt x="9780886" y="5203457"/>
                </a:cubicBezTo>
                <a:cubicBezTo>
                  <a:pt x="9938754" y="5320022"/>
                  <a:pt x="10153566" y="5592073"/>
                  <a:pt x="10335225" y="5751692"/>
                </a:cubicBezTo>
                <a:cubicBezTo>
                  <a:pt x="9882485" y="5348303"/>
                  <a:pt x="10394135" y="5855793"/>
                  <a:pt x="10412011" y="5802238"/>
                </a:cubicBezTo>
                <a:cubicBezTo>
                  <a:pt x="10412011" y="5802238"/>
                  <a:pt x="10260406" y="5649760"/>
                  <a:pt x="10239944" y="5623648"/>
                </a:cubicBezTo>
                <a:cubicBezTo>
                  <a:pt x="9396028" y="4754146"/>
                  <a:pt x="8329003" y="3946386"/>
                  <a:pt x="7136239" y="3083247"/>
                </a:cubicBezTo>
                <a:cubicBezTo>
                  <a:pt x="7093614" y="3045705"/>
                  <a:pt x="6931642" y="2929600"/>
                  <a:pt x="6922586" y="2930158"/>
                </a:cubicBezTo>
                <a:close/>
                <a:moveTo>
                  <a:pt x="6399346" y="2895241"/>
                </a:moveTo>
                <a:cubicBezTo>
                  <a:pt x="6390119" y="2898946"/>
                  <a:pt x="6497485" y="2976735"/>
                  <a:pt x="6517186" y="2989704"/>
                </a:cubicBezTo>
                <a:cubicBezTo>
                  <a:pt x="7659487" y="3872303"/>
                  <a:pt x="8868618" y="4706180"/>
                  <a:pt x="9788808" y="5600604"/>
                </a:cubicBezTo>
                <a:cubicBezTo>
                  <a:pt x="10042469" y="5870836"/>
                  <a:pt x="10277232" y="6143376"/>
                  <a:pt x="10504167" y="6423408"/>
                </a:cubicBezTo>
                <a:cubicBezTo>
                  <a:pt x="10480430" y="6433068"/>
                  <a:pt x="10655826" y="6628600"/>
                  <a:pt x="10661633" y="6619780"/>
                </a:cubicBezTo>
                <a:cubicBezTo>
                  <a:pt x="10674213" y="6600668"/>
                  <a:pt x="10548877" y="6465482"/>
                  <a:pt x="10504167" y="6423408"/>
                </a:cubicBezTo>
                <a:cubicBezTo>
                  <a:pt x="10343147" y="6148839"/>
                  <a:pt x="10078330" y="5869156"/>
                  <a:pt x="9788808" y="5600604"/>
                </a:cubicBezTo>
                <a:cubicBezTo>
                  <a:pt x="9637660" y="5421034"/>
                  <a:pt x="9267055" y="5086464"/>
                  <a:pt x="9033911" y="4895061"/>
                </a:cubicBezTo>
                <a:cubicBezTo>
                  <a:pt x="8360662" y="4333873"/>
                  <a:pt x="7627303" y="3758402"/>
                  <a:pt x="6854639" y="3211842"/>
                </a:cubicBezTo>
                <a:cubicBezTo>
                  <a:pt x="6729358" y="3129372"/>
                  <a:pt x="6592408" y="3011828"/>
                  <a:pt x="6455002" y="2921376"/>
                </a:cubicBezTo>
                <a:cubicBezTo>
                  <a:pt x="6418452" y="2901003"/>
                  <a:pt x="6402422" y="2894007"/>
                  <a:pt x="6399346" y="2895241"/>
                </a:cubicBezTo>
                <a:close/>
                <a:moveTo>
                  <a:pt x="6593764" y="2848625"/>
                </a:moveTo>
                <a:cubicBezTo>
                  <a:pt x="6569683" y="2847259"/>
                  <a:pt x="6554278" y="2849762"/>
                  <a:pt x="6551375" y="2854172"/>
                </a:cubicBezTo>
                <a:cubicBezTo>
                  <a:pt x="6532988" y="2882104"/>
                  <a:pt x="6671958" y="3000979"/>
                  <a:pt x="6601435" y="2914519"/>
                </a:cubicBezTo>
                <a:cubicBezTo>
                  <a:pt x="6728792" y="3051035"/>
                  <a:pt x="6884128" y="3140647"/>
                  <a:pt x="7027852" y="3247900"/>
                </a:cubicBezTo>
                <a:cubicBezTo>
                  <a:pt x="7624261" y="3705826"/>
                  <a:pt x="8599047" y="4438118"/>
                  <a:pt x="9183387" y="4940779"/>
                </a:cubicBezTo>
                <a:cubicBezTo>
                  <a:pt x="9282911" y="5031580"/>
                  <a:pt x="9403950" y="5151294"/>
                  <a:pt x="9484521" y="5191689"/>
                </a:cubicBezTo>
                <a:cubicBezTo>
                  <a:pt x="9472397" y="5183709"/>
                  <a:pt x="9547619" y="5205832"/>
                  <a:pt x="9559743" y="5213813"/>
                </a:cubicBezTo>
                <a:cubicBezTo>
                  <a:pt x="9622384" y="5255048"/>
                  <a:pt x="9660320" y="5307414"/>
                  <a:pt x="9717155" y="5357470"/>
                </a:cubicBezTo>
                <a:cubicBezTo>
                  <a:pt x="9773989" y="5407526"/>
                  <a:pt x="9836630" y="5448761"/>
                  <a:pt x="9893465" y="5498818"/>
                </a:cubicBezTo>
                <a:cubicBezTo>
                  <a:pt x="10069317" y="5667257"/>
                  <a:pt x="10265687" y="5914525"/>
                  <a:pt x="10462514" y="6134700"/>
                </a:cubicBezTo>
                <a:cubicBezTo>
                  <a:pt x="10594168" y="6286687"/>
                  <a:pt x="10734160" y="6456806"/>
                  <a:pt x="10823178" y="6620764"/>
                </a:cubicBezTo>
                <a:cubicBezTo>
                  <a:pt x="10841619" y="6645546"/>
                  <a:pt x="10906390" y="6793541"/>
                  <a:pt x="10918971" y="6774430"/>
                </a:cubicBezTo>
                <a:cubicBezTo>
                  <a:pt x="10948971" y="6728856"/>
                  <a:pt x="10675250" y="6352705"/>
                  <a:pt x="10638367" y="6303139"/>
                </a:cubicBezTo>
                <a:cubicBezTo>
                  <a:pt x="10319935" y="5884914"/>
                  <a:pt x="9929837" y="5522760"/>
                  <a:pt x="9527102" y="5127004"/>
                </a:cubicBezTo>
                <a:cubicBezTo>
                  <a:pt x="9437681" y="5042854"/>
                  <a:pt x="9338668" y="4977676"/>
                  <a:pt x="9268146" y="4891217"/>
                </a:cubicBezTo>
                <a:cubicBezTo>
                  <a:pt x="9249704" y="4866433"/>
                  <a:pt x="9222925" y="4823519"/>
                  <a:pt x="9205451" y="4797266"/>
                </a:cubicBezTo>
                <a:cubicBezTo>
                  <a:pt x="9028630" y="4630296"/>
                  <a:pt x="8802314" y="4481317"/>
                  <a:pt x="8608531" y="4313717"/>
                </a:cubicBezTo>
                <a:cubicBezTo>
                  <a:pt x="7997466" y="3820857"/>
                  <a:pt x="7320996" y="3348156"/>
                  <a:pt x="6706146" y="2865447"/>
                </a:cubicBezTo>
                <a:cubicBezTo>
                  <a:pt x="6694022" y="2857466"/>
                  <a:pt x="6688215" y="2866287"/>
                  <a:pt x="6688215" y="2866287"/>
                </a:cubicBezTo>
                <a:cubicBezTo>
                  <a:pt x="6650604" y="2855225"/>
                  <a:pt x="6617846" y="2849991"/>
                  <a:pt x="6593764" y="2848625"/>
                </a:cubicBezTo>
                <a:close/>
                <a:moveTo>
                  <a:pt x="9966722" y="2625560"/>
                </a:moveTo>
                <a:cubicBezTo>
                  <a:pt x="9956507" y="2623478"/>
                  <a:pt x="9943080" y="2625175"/>
                  <a:pt x="9928067" y="2634783"/>
                </a:cubicBezTo>
                <a:cubicBezTo>
                  <a:pt x="9928067" y="2634783"/>
                  <a:pt x="9915943" y="2626802"/>
                  <a:pt x="9910136" y="2635623"/>
                </a:cubicBezTo>
                <a:cubicBezTo>
                  <a:pt x="9922260" y="2643604"/>
                  <a:pt x="9928067" y="2634783"/>
                  <a:pt x="9928067" y="2634783"/>
                </a:cubicBezTo>
                <a:cubicBezTo>
                  <a:pt x="9999104" y="2672064"/>
                  <a:pt x="9997366" y="2631805"/>
                  <a:pt x="9966722" y="2625560"/>
                </a:cubicBezTo>
                <a:close/>
                <a:moveTo>
                  <a:pt x="10226978" y="2374297"/>
                </a:moveTo>
                <a:cubicBezTo>
                  <a:pt x="10244908" y="2373457"/>
                  <a:pt x="10244908" y="2373457"/>
                  <a:pt x="10257032" y="2381438"/>
                </a:cubicBezTo>
                <a:cubicBezTo>
                  <a:pt x="10251225" y="2390258"/>
                  <a:pt x="10251225" y="2390258"/>
                  <a:pt x="10226978" y="2374297"/>
                </a:cubicBezTo>
                <a:close/>
                <a:moveTo>
                  <a:pt x="10200117" y="2371102"/>
                </a:moveTo>
                <a:cubicBezTo>
                  <a:pt x="10203995" y="2371811"/>
                  <a:pt x="10207026" y="2373806"/>
                  <a:pt x="10207026" y="2373806"/>
                </a:cubicBezTo>
                <a:cubicBezTo>
                  <a:pt x="10200252" y="2384097"/>
                  <a:pt x="10200252" y="2384097"/>
                  <a:pt x="10188128" y="2376116"/>
                </a:cubicBezTo>
                <a:cubicBezTo>
                  <a:pt x="10191515" y="2370970"/>
                  <a:pt x="10196240" y="2370393"/>
                  <a:pt x="10200117" y="2371102"/>
                </a:cubicBezTo>
                <a:close/>
                <a:moveTo>
                  <a:pt x="10219180" y="2370744"/>
                </a:moveTo>
                <a:cubicBezTo>
                  <a:pt x="10223442" y="2371969"/>
                  <a:pt x="10226978" y="2374297"/>
                  <a:pt x="10226978" y="2374297"/>
                </a:cubicBezTo>
                <a:cubicBezTo>
                  <a:pt x="10221171" y="2383117"/>
                  <a:pt x="10221171" y="2383117"/>
                  <a:pt x="10207026" y="2373806"/>
                </a:cubicBezTo>
                <a:cubicBezTo>
                  <a:pt x="10209930" y="2369396"/>
                  <a:pt x="10214918" y="2369518"/>
                  <a:pt x="10219180" y="2370744"/>
                </a:cubicBezTo>
                <a:close/>
                <a:moveTo>
                  <a:pt x="10654192" y="2350084"/>
                </a:moveTo>
                <a:cubicBezTo>
                  <a:pt x="10655144" y="2348636"/>
                  <a:pt x="10651334" y="2354425"/>
                  <a:pt x="10651334" y="2354425"/>
                </a:cubicBezTo>
                <a:cubicBezTo>
                  <a:pt x="10653027" y="2351852"/>
                  <a:pt x="10653874" y="2350566"/>
                  <a:pt x="10654192" y="2350084"/>
                </a:cubicBezTo>
                <a:close/>
                <a:moveTo>
                  <a:pt x="10629519" y="2347966"/>
                </a:moveTo>
                <a:cubicBezTo>
                  <a:pt x="10637758" y="2348649"/>
                  <a:pt x="10645272" y="2350435"/>
                  <a:pt x="10651334" y="2354425"/>
                </a:cubicBezTo>
                <a:cubicBezTo>
                  <a:pt x="10645527" y="2363246"/>
                  <a:pt x="10627597" y="2364085"/>
                  <a:pt x="10603348" y="2348123"/>
                </a:cubicBezTo>
                <a:cubicBezTo>
                  <a:pt x="10612313" y="2347704"/>
                  <a:pt x="10621279" y="2347284"/>
                  <a:pt x="10629519" y="2347966"/>
                </a:cubicBezTo>
                <a:close/>
                <a:moveTo>
                  <a:pt x="9730828" y="1964392"/>
                </a:moveTo>
                <a:cubicBezTo>
                  <a:pt x="9729988" y="1964432"/>
                  <a:pt x="9727747" y="1964537"/>
                  <a:pt x="9723264" y="1964747"/>
                </a:cubicBezTo>
                <a:cubicBezTo>
                  <a:pt x="9723264" y="1964747"/>
                  <a:pt x="9733350" y="1964274"/>
                  <a:pt x="9730828" y="1964392"/>
                </a:cubicBezTo>
                <a:close/>
                <a:moveTo>
                  <a:pt x="3719518" y="1845654"/>
                </a:moveTo>
                <a:cubicBezTo>
                  <a:pt x="3716209" y="1845319"/>
                  <a:pt x="3713297" y="1846168"/>
                  <a:pt x="3711603" y="1848741"/>
                </a:cubicBezTo>
                <a:cubicBezTo>
                  <a:pt x="3711603" y="1848741"/>
                  <a:pt x="3732065" y="1874854"/>
                  <a:pt x="3737872" y="1866033"/>
                </a:cubicBezTo>
                <a:cubicBezTo>
                  <a:pt x="3742952" y="1858315"/>
                  <a:pt x="3729447" y="1846658"/>
                  <a:pt x="3719518" y="1845654"/>
                </a:cubicBezTo>
                <a:close/>
                <a:moveTo>
                  <a:pt x="10027213" y="1831899"/>
                </a:moveTo>
                <a:cubicBezTo>
                  <a:pt x="10030180" y="1830692"/>
                  <a:pt x="10034663" y="1830482"/>
                  <a:pt x="10040725" y="1834472"/>
                </a:cubicBezTo>
                <a:cubicBezTo>
                  <a:pt x="10034919" y="1843293"/>
                  <a:pt x="10022795" y="1835312"/>
                  <a:pt x="10022795" y="1835312"/>
                </a:cubicBezTo>
                <a:cubicBezTo>
                  <a:pt x="10022795" y="1835312"/>
                  <a:pt x="10024246" y="1833107"/>
                  <a:pt x="10027213" y="1831899"/>
                </a:cubicBezTo>
                <a:close/>
                <a:moveTo>
                  <a:pt x="10045076" y="1827862"/>
                </a:moveTo>
                <a:lnTo>
                  <a:pt x="10043311" y="1830544"/>
                </a:lnTo>
                <a:cubicBezTo>
                  <a:pt x="10041874" y="1832726"/>
                  <a:pt x="10040725" y="1834472"/>
                  <a:pt x="10040725" y="1834472"/>
                </a:cubicBezTo>
                <a:close/>
                <a:moveTo>
                  <a:pt x="10048482" y="1822688"/>
                </a:moveTo>
                <a:lnTo>
                  <a:pt x="10045076" y="1827862"/>
                </a:lnTo>
                <a:lnTo>
                  <a:pt x="10047620" y="1823998"/>
                </a:lnTo>
                <a:cubicBezTo>
                  <a:pt x="10048769" y="1822252"/>
                  <a:pt x="10049344" y="1821379"/>
                  <a:pt x="10048482" y="1822688"/>
                </a:cubicBezTo>
                <a:close/>
                <a:moveTo>
                  <a:pt x="10000852" y="1822448"/>
                </a:moveTo>
                <a:cubicBezTo>
                  <a:pt x="10004609" y="1823340"/>
                  <a:pt x="10010671" y="1827331"/>
                  <a:pt x="10022795" y="1835312"/>
                </a:cubicBezTo>
                <a:cubicBezTo>
                  <a:pt x="10004864" y="1836152"/>
                  <a:pt x="10004864" y="1836152"/>
                  <a:pt x="9992740" y="1828171"/>
                </a:cubicBezTo>
                <a:cubicBezTo>
                  <a:pt x="9995644" y="1823760"/>
                  <a:pt x="9997095" y="1821555"/>
                  <a:pt x="10000852" y="1822448"/>
                </a:cubicBezTo>
                <a:close/>
                <a:moveTo>
                  <a:pt x="9960338" y="1815796"/>
                </a:moveTo>
                <a:cubicBezTo>
                  <a:pt x="9969324" y="1816444"/>
                  <a:pt x="9980616" y="1820190"/>
                  <a:pt x="9992740" y="1828171"/>
                </a:cubicBezTo>
                <a:cubicBezTo>
                  <a:pt x="9973842" y="1830480"/>
                  <a:pt x="9955911" y="1831320"/>
                  <a:pt x="9941766" y="1822009"/>
                </a:cubicBezTo>
                <a:cubicBezTo>
                  <a:pt x="9944669" y="1817598"/>
                  <a:pt x="9951351" y="1815148"/>
                  <a:pt x="9960338" y="1815796"/>
                </a:cubicBezTo>
                <a:close/>
                <a:moveTo>
                  <a:pt x="9910859" y="1809564"/>
                </a:moveTo>
                <a:cubicBezTo>
                  <a:pt x="9919098" y="1810247"/>
                  <a:pt x="9929643" y="1814028"/>
                  <a:pt x="9941766" y="1822009"/>
                </a:cubicBezTo>
                <a:cubicBezTo>
                  <a:pt x="9923836" y="1822848"/>
                  <a:pt x="9905906" y="1823688"/>
                  <a:pt x="9893781" y="1815707"/>
                </a:cubicBezTo>
                <a:cubicBezTo>
                  <a:pt x="9896685" y="1811296"/>
                  <a:pt x="9902619" y="1808881"/>
                  <a:pt x="9910859" y="1809564"/>
                </a:cubicBezTo>
                <a:close/>
                <a:moveTo>
                  <a:pt x="10044323" y="1791471"/>
                </a:moveTo>
                <a:cubicBezTo>
                  <a:pt x="10044619" y="1792258"/>
                  <a:pt x="10045409" y="1794359"/>
                  <a:pt x="10046988" y="1798559"/>
                </a:cubicBezTo>
                <a:cubicBezTo>
                  <a:pt x="10046988" y="1798559"/>
                  <a:pt x="10043435" y="1789108"/>
                  <a:pt x="10044323" y="1791471"/>
                </a:cubicBezTo>
                <a:close/>
                <a:moveTo>
                  <a:pt x="10015960" y="1786298"/>
                </a:moveTo>
                <a:cubicBezTo>
                  <a:pt x="10024320" y="1786797"/>
                  <a:pt x="10034865" y="1790578"/>
                  <a:pt x="10046988" y="1798559"/>
                </a:cubicBezTo>
                <a:cubicBezTo>
                  <a:pt x="10029058" y="1799399"/>
                  <a:pt x="10010160" y="1801709"/>
                  <a:pt x="9998035" y="1793727"/>
                </a:cubicBezTo>
                <a:cubicBezTo>
                  <a:pt x="10001423" y="1788582"/>
                  <a:pt x="10007599" y="1785799"/>
                  <a:pt x="10015960" y="1786298"/>
                </a:cubicBezTo>
                <a:close/>
                <a:moveTo>
                  <a:pt x="9965359" y="1780119"/>
                </a:moveTo>
                <a:cubicBezTo>
                  <a:pt x="9973851" y="1780968"/>
                  <a:pt x="9984901" y="1785081"/>
                  <a:pt x="9998035" y="1793727"/>
                </a:cubicBezTo>
                <a:cubicBezTo>
                  <a:pt x="9980105" y="1794567"/>
                  <a:pt x="9960154" y="1794076"/>
                  <a:pt x="9948030" y="1786095"/>
                </a:cubicBezTo>
                <a:cubicBezTo>
                  <a:pt x="9950933" y="1781685"/>
                  <a:pt x="9956867" y="1779270"/>
                  <a:pt x="9965359" y="1780119"/>
                </a:cubicBezTo>
                <a:close/>
                <a:moveTo>
                  <a:pt x="9917000" y="1773835"/>
                </a:moveTo>
                <a:cubicBezTo>
                  <a:pt x="9925361" y="1774334"/>
                  <a:pt x="9935905" y="1778114"/>
                  <a:pt x="9948030" y="1786095"/>
                </a:cubicBezTo>
                <a:cubicBezTo>
                  <a:pt x="9930099" y="1786935"/>
                  <a:pt x="9911201" y="1789245"/>
                  <a:pt x="9899077" y="1781264"/>
                </a:cubicBezTo>
                <a:cubicBezTo>
                  <a:pt x="9902464" y="1776118"/>
                  <a:pt x="9908640" y="1773336"/>
                  <a:pt x="9917000" y="1773835"/>
                </a:cubicBezTo>
                <a:close/>
                <a:moveTo>
                  <a:pt x="9870656" y="1725581"/>
                </a:moveTo>
                <a:cubicBezTo>
                  <a:pt x="9875763" y="1721535"/>
                  <a:pt x="9855334" y="1737719"/>
                  <a:pt x="9855334" y="1737719"/>
                </a:cubicBezTo>
                <a:cubicBezTo>
                  <a:pt x="9864414" y="1730526"/>
                  <a:pt x="9868953" y="1726930"/>
                  <a:pt x="9870656" y="1725581"/>
                </a:cubicBezTo>
                <a:close/>
                <a:moveTo>
                  <a:pt x="3851905" y="1679811"/>
                </a:moveTo>
                <a:cubicBezTo>
                  <a:pt x="3852568" y="1680247"/>
                  <a:pt x="3854336" y="1681411"/>
                  <a:pt x="3857873" y="1683739"/>
                </a:cubicBezTo>
                <a:cubicBezTo>
                  <a:pt x="3857873" y="1683739"/>
                  <a:pt x="3849916" y="1678501"/>
                  <a:pt x="3851905" y="1679811"/>
                </a:cubicBezTo>
                <a:close/>
                <a:moveTo>
                  <a:pt x="8286822" y="1581776"/>
                </a:moveTo>
                <a:cubicBezTo>
                  <a:pt x="8298946" y="1589758"/>
                  <a:pt x="8298946" y="1589758"/>
                  <a:pt x="8281016" y="1590597"/>
                </a:cubicBezTo>
                <a:cubicBezTo>
                  <a:pt x="8286822" y="1581776"/>
                  <a:pt x="8286822" y="1581776"/>
                  <a:pt x="8286822" y="1581776"/>
                </a:cubicBezTo>
                <a:close/>
                <a:moveTo>
                  <a:pt x="8035566" y="1554281"/>
                </a:moveTo>
                <a:lnTo>
                  <a:pt x="8032367" y="1559141"/>
                </a:lnTo>
                <a:cubicBezTo>
                  <a:pt x="8031278" y="1560795"/>
                  <a:pt x="8030734" y="1561622"/>
                  <a:pt x="8031550" y="1560381"/>
                </a:cubicBezTo>
                <a:close/>
                <a:moveTo>
                  <a:pt x="8038899" y="1549217"/>
                </a:moveTo>
                <a:lnTo>
                  <a:pt x="8035566" y="1554281"/>
                </a:lnTo>
                <a:lnTo>
                  <a:pt x="8036449" y="1552939"/>
                </a:lnTo>
                <a:cubicBezTo>
                  <a:pt x="8037810" y="1550871"/>
                  <a:pt x="8038899" y="1549217"/>
                  <a:pt x="8038899" y="1549217"/>
                </a:cubicBezTo>
                <a:close/>
                <a:moveTo>
                  <a:pt x="8059381" y="1545053"/>
                </a:moveTo>
                <a:cubicBezTo>
                  <a:pt x="8064237" y="1544825"/>
                  <a:pt x="8067773" y="1547153"/>
                  <a:pt x="8071942" y="1556219"/>
                </a:cubicBezTo>
                <a:cubicBezTo>
                  <a:pt x="8071942" y="1556219"/>
                  <a:pt x="8065168" y="1566510"/>
                  <a:pt x="8038899" y="1549217"/>
                </a:cubicBezTo>
                <a:cubicBezTo>
                  <a:pt x="8048348" y="1548063"/>
                  <a:pt x="8054524" y="1545280"/>
                  <a:pt x="8059381" y="1545053"/>
                </a:cubicBezTo>
                <a:close/>
                <a:moveTo>
                  <a:pt x="10844569" y="1541703"/>
                </a:moveTo>
                <a:cubicBezTo>
                  <a:pt x="10844025" y="1542530"/>
                  <a:pt x="10842573" y="1544735"/>
                  <a:pt x="10839670" y="1549145"/>
                </a:cubicBezTo>
                <a:cubicBezTo>
                  <a:pt x="10839670" y="1549145"/>
                  <a:pt x="10846202" y="1539222"/>
                  <a:pt x="10844569" y="1541703"/>
                </a:cubicBezTo>
                <a:close/>
                <a:moveTo>
                  <a:pt x="7507001" y="1457470"/>
                </a:moveTo>
                <a:cubicBezTo>
                  <a:pt x="7484688" y="1457268"/>
                  <a:pt x="7494286" y="1463586"/>
                  <a:pt x="7581902" y="1482280"/>
                </a:cubicBezTo>
                <a:cubicBezTo>
                  <a:pt x="7674087" y="1505035"/>
                  <a:pt x="7866198" y="1538782"/>
                  <a:pt x="7958382" y="1561537"/>
                </a:cubicBezTo>
                <a:cubicBezTo>
                  <a:pt x="7991425" y="1568538"/>
                  <a:pt x="8158831" y="1613416"/>
                  <a:pt x="8071942" y="1556219"/>
                </a:cubicBezTo>
                <a:cubicBezTo>
                  <a:pt x="8212568" y="1558183"/>
                  <a:pt x="8033549" y="1530946"/>
                  <a:pt x="7970452" y="1516803"/>
                </a:cubicBezTo>
                <a:cubicBezTo>
                  <a:pt x="7827294" y="1487887"/>
                  <a:pt x="7785626" y="1498387"/>
                  <a:pt x="7623570" y="1471780"/>
                </a:cubicBezTo>
                <a:cubicBezTo>
                  <a:pt x="7583540" y="1464394"/>
                  <a:pt x="7529315" y="1457672"/>
                  <a:pt x="7507001" y="1457470"/>
                </a:cubicBezTo>
                <a:close/>
                <a:moveTo>
                  <a:pt x="10564913" y="1420957"/>
                </a:moveTo>
                <a:cubicBezTo>
                  <a:pt x="10579058" y="1430268"/>
                  <a:pt x="10564913" y="1420957"/>
                  <a:pt x="10564913" y="1420957"/>
                </a:cubicBezTo>
                <a:close/>
                <a:moveTo>
                  <a:pt x="4714787" y="974247"/>
                </a:moveTo>
                <a:cubicBezTo>
                  <a:pt x="4724363" y="973242"/>
                  <a:pt x="4737240" y="981455"/>
                  <a:pt x="4753661" y="1004908"/>
                </a:cubicBezTo>
                <a:cubicBezTo>
                  <a:pt x="4690563" y="990765"/>
                  <a:pt x="4729978" y="1067283"/>
                  <a:pt x="4711080" y="1069593"/>
                </a:cubicBezTo>
                <a:cubicBezTo>
                  <a:pt x="4687023" y="1063239"/>
                  <a:pt x="4686056" y="977262"/>
                  <a:pt x="4714787" y="974247"/>
                </a:cubicBezTo>
                <a:close/>
                <a:moveTo>
                  <a:pt x="4902169" y="884972"/>
                </a:moveTo>
                <a:cubicBezTo>
                  <a:pt x="4899099" y="885716"/>
                  <a:pt x="4897900" y="888088"/>
                  <a:pt x="4899984" y="892621"/>
                </a:cubicBezTo>
                <a:lnTo>
                  <a:pt x="4942164" y="907743"/>
                </a:lnTo>
                <a:cubicBezTo>
                  <a:pt x="4937425" y="895142"/>
                  <a:pt x="4911378" y="882737"/>
                  <a:pt x="4902169" y="884972"/>
                </a:cubicBezTo>
                <a:close/>
                <a:moveTo>
                  <a:pt x="10087866" y="854165"/>
                </a:moveTo>
                <a:cubicBezTo>
                  <a:pt x="10087114" y="851596"/>
                  <a:pt x="10090123" y="861873"/>
                  <a:pt x="10090123" y="861873"/>
                </a:cubicBezTo>
                <a:cubicBezTo>
                  <a:pt x="10088785" y="857306"/>
                  <a:pt x="10088117" y="855022"/>
                  <a:pt x="10087866" y="854165"/>
                </a:cubicBezTo>
                <a:close/>
                <a:moveTo>
                  <a:pt x="10032892" y="838818"/>
                </a:moveTo>
                <a:cubicBezTo>
                  <a:pt x="10032348" y="839645"/>
                  <a:pt x="10030896" y="841850"/>
                  <a:pt x="10027993" y="846260"/>
                </a:cubicBezTo>
                <a:cubicBezTo>
                  <a:pt x="10027993" y="846260"/>
                  <a:pt x="10034525" y="836337"/>
                  <a:pt x="10032892" y="838818"/>
                </a:cubicBezTo>
                <a:close/>
                <a:moveTo>
                  <a:pt x="9953739" y="822666"/>
                </a:moveTo>
                <a:cubicBezTo>
                  <a:pt x="9953739" y="822666"/>
                  <a:pt x="9965864" y="830648"/>
                  <a:pt x="9946965" y="832957"/>
                </a:cubicBezTo>
                <a:cubicBezTo>
                  <a:pt x="9953739" y="822666"/>
                  <a:pt x="9953739" y="822666"/>
                  <a:pt x="9953739" y="822666"/>
                </a:cubicBezTo>
                <a:close/>
                <a:moveTo>
                  <a:pt x="9922717" y="816995"/>
                </a:moveTo>
                <a:cubicBezTo>
                  <a:pt x="9934841" y="824976"/>
                  <a:pt x="9934841" y="824976"/>
                  <a:pt x="9946965" y="832957"/>
                </a:cubicBezTo>
                <a:cubicBezTo>
                  <a:pt x="9946965" y="832957"/>
                  <a:pt x="9929035" y="833797"/>
                  <a:pt x="9916911" y="825816"/>
                </a:cubicBezTo>
                <a:cubicBezTo>
                  <a:pt x="9922717" y="816995"/>
                  <a:pt x="9922717" y="816995"/>
                  <a:pt x="9922717" y="816995"/>
                </a:cubicBezTo>
                <a:close/>
                <a:moveTo>
                  <a:pt x="9907753" y="816627"/>
                </a:moveTo>
                <a:cubicBezTo>
                  <a:pt x="9910721" y="815420"/>
                  <a:pt x="9913752" y="817415"/>
                  <a:pt x="9916911" y="825816"/>
                </a:cubicBezTo>
                <a:cubicBezTo>
                  <a:pt x="9916911" y="825816"/>
                  <a:pt x="9911104" y="834637"/>
                  <a:pt x="9898980" y="826655"/>
                </a:cubicBezTo>
                <a:cubicBezTo>
                  <a:pt x="9901883" y="822245"/>
                  <a:pt x="9904786" y="817835"/>
                  <a:pt x="9907753" y="816627"/>
                </a:cubicBezTo>
                <a:close/>
                <a:moveTo>
                  <a:pt x="9881993" y="812313"/>
                </a:moveTo>
                <a:cubicBezTo>
                  <a:pt x="9888244" y="813267"/>
                  <a:pt x="9894811" y="817590"/>
                  <a:pt x="9898980" y="826655"/>
                </a:cubicBezTo>
                <a:cubicBezTo>
                  <a:pt x="9898980" y="826655"/>
                  <a:pt x="9879029" y="826165"/>
                  <a:pt x="9866905" y="818184"/>
                </a:cubicBezTo>
                <a:cubicBezTo>
                  <a:pt x="9869808" y="813774"/>
                  <a:pt x="9875742" y="811359"/>
                  <a:pt x="9881993" y="812313"/>
                </a:cubicBezTo>
                <a:close/>
                <a:moveTo>
                  <a:pt x="9810581" y="793750"/>
                </a:moveTo>
                <a:cubicBezTo>
                  <a:pt x="9836850" y="811043"/>
                  <a:pt x="9848463" y="793401"/>
                  <a:pt x="9866905" y="818184"/>
                </a:cubicBezTo>
                <a:cubicBezTo>
                  <a:pt x="9842200" y="829314"/>
                  <a:pt x="9817952" y="813352"/>
                  <a:pt x="9785877" y="804881"/>
                </a:cubicBezTo>
                <a:cubicBezTo>
                  <a:pt x="9791683" y="796060"/>
                  <a:pt x="9803807" y="804041"/>
                  <a:pt x="9810581" y="793750"/>
                </a:cubicBezTo>
                <a:close/>
                <a:moveTo>
                  <a:pt x="9699498" y="773306"/>
                </a:moveTo>
                <a:cubicBezTo>
                  <a:pt x="9711623" y="781287"/>
                  <a:pt x="9729553" y="780447"/>
                  <a:pt x="9729553" y="780447"/>
                </a:cubicBezTo>
                <a:cubicBezTo>
                  <a:pt x="9755822" y="797739"/>
                  <a:pt x="9767435" y="780098"/>
                  <a:pt x="9785877" y="804881"/>
                </a:cubicBezTo>
                <a:cubicBezTo>
                  <a:pt x="9762139" y="814541"/>
                  <a:pt x="9717940" y="798088"/>
                  <a:pt x="9675762" y="782966"/>
                </a:cubicBezTo>
                <a:cubicBezTo>
                  <a:pt x="9681568" y="774145"/>
                  <a:pt x="9693692" y="782126"/>
                  <a:pt x="9699498" y="773306"/>
                </a:cubicBezTo>
                <a:close/>
                <a:moveTo>
                  <a:pt x="5359157" y="514074"/>
                </a:moveTo>
                <a:cubicBezTo>
                  <a:pt x="5357764" y="514540"/>
                  <a:pt x="5358098" y="515682"/>
                  <a:pt x="5361130" y="517677"/>
                </a:cubicBezTo>
                <a:cubicBezTo>
                  <a:pt x="5361130" y="517677"/>
                  <a:pt x="5385377" y="533639"/>
                  <a:pt x="5392151" y="523349"/>
                </a:cubicBezTo>
                <a:cubicBezTo>
                  <a:pt x="5383059" y="517363"/>
                  <a:pt x="5363335" y="512676"/>
                  <a:pt x="5359157" y="514074"/>
                </a:cubicBezTo>
                <a:close/>
                <a:moveTo>
                  <a:pt x="5320041" y="307307"/>
                </a:moveTo>
                <a:cubicBezTo>
                  <a:pt x="5356359" y="278535"/>
                  <a:pt x="5256364" y="514034"/>
                  <a:pt x="5272165" y="406435"/>
                </a:cubicBezTo>
                <a:cubicBezTo>
                  <a:pt x="5265847" y="389633"/>
                  <a:pt x="5265793" y="336918"/>
                  <a:pt x="5320041" y="307307"/>
                </a:cubicBezTo>
                <a:close/>
                <a:moveTo>
                  <a:pt x="5520199" y="287092"/>
                </a:moveTo>
                <a:cubicBezTo>
                  <a:pt x="5517935" y="286552"/>
                  <a:pt x="5514944" y="287316"/>
                  <a:pt x="5511130" y="289810"/>
                </a:cubicBezTo>
                <a:cubicBezTo>
                  <a:pt x="5487393" y="299470"/>
                  <a:pt x="5469006" y="327402"/>
                  <a:pt x="5493254" y="343364"/>
                </a:cubicBezTo>
                <a:cubicBezTo>
                  <a:pt x="5516239" y="358495"/>
                  <a:pt x="5536046" y="290869"/>
                  <a:pt x="5520199" y="287092"/>
                </a:cubicBezTo>
                <a:close/>
                <a:moveTo>
                  <a:pt x="7421656" y="215483"/>
                </a:moveTo>
                <a:cubicBezTo>
                  <a:pt x="7427049" y="217189"/>
                  <a:pt x="7433111" y="221180"/>
                  <a:pt x="7439173" y="225171"/>
                </a:cubicBezTo>
                <a:cubicBezTo>
                  <a:pt x="7432399" y="235461"/>
                  <a:pt x="7420274" y="227480"/>
                  <a:pt x="7408150" y="219499"/>
                </a:cubicBezTo>
                <a:cubicBezTo>
                  <a:pt x="7411538" y="214354"/>
                  <a:pt x="7416262" y="213776"/>
                  <a:pt x="7421656" y="215483"/>
                </a:cubicBezTo>
                <a:close/>
                <a:moveTo>
                  <a:pt x="7446522" y="214007"/>
                </a:moveTo>
                <a:cubicBezTo>
                  <a:pt x="7448971" y="210286"/>
                  <a:pt x="7439173" y="225171"/>
                  <a:pt x="7439173" y="225171"/>
                </a:cubicBezTo>
                <a:cubicBezTo>
                  <a:pt x="7443528" y="218555"/>
                  <a:pt x="7445705" y="215247"/>
                  <a:pt x="7446522" y="214007"/>
                </a:cubicBezTo>
                <a:close/>
                <a:moveTo>
                  <a:pt x="7375474" y="205891"/>
                </a:moveTo>
                <a:cubicBezTo>
                  <a:pt x="7383966" y="206740"/>
                  <a:pt x="7395016" y="210853"/>
                  <a:pt x="7408150" y="219499"/>
                </a:cubicBezTo>
                <a:cubicBezTo>
                  <a:pt x="7402344" y="228320"/>
                  <a:pt x="7382393" y="227829"/>
                  <a:pt x="7358145" y="211867"/>
                </a:cubicBezTo>
                <a:cubicBezTo>
                  <a:pt x="7361048" y="207457"/>
                  <a:pt x="7366982" y="205042"/>
                  <a:pt x="7375474" y="205891"/>
                </a:cubicBezTo>
                <a:close/>
                <a:moveTo>
                  <a:pt x="7339738" y="201331"/>
                </a:moveTo>
                <a:cubicBezTo>
                  <a:pt x="7345515" y="203554"/>
                  <a:pt x="7352083" y="207877"/>
                  <a:pt x="7358145" y="211867"/>
                </a:cubicBezTo>
                <a:cubicBezTo>
                  <a:pt x="7352338" y="220688"/>
                  <a:pt x="7340214" y="212707"/>
                  <a:pt x="7326069" y="203396"/>
                </a:cubicBezTo>
                <a:cubicBezTo>
                  <a:pt x="7328973" y="198985"/>
                  <a:pt x="7333960" y="199108"/>
                  <a:pt x="7339738" y="201331"/>
                </a:cubicBezTo>
                <a:close/>
                <a:moveTo>
                  <a:pt x="7286484" y="187083"/>
                </a:moveTo>
                <a:cubicBezTo>
                  <a:pt x="7300369" y="189639"/>
                  <a:pt x="7313945" y="195415"/>
                  <a:pt x="7326069" y="203396"/>
                </a:cubicBezTo>
                <a:cubicBezTo>
                  <a:pt x="7301365" y="214526"/>
                  <a:pt x="7271310" y="207385"/>
                  <a:pt x="7245041" y="190092"/>
                </a:cubicBezTo>
                <a:cubicBezTo>
                  <a:pt x="7258404" y="185192"/>
                  <a:pt x="7272599" y="184528"/>
                  <a:pt x="7286484" y="187083"/>
                </a:cubicBezTo>
                <a:close/>
                <a:moveTo>
                  <a:pt x="5638344" y="127081"/>
                </a:moveTo>
                <a:cubicBezTo>
                  <a:pt x="5636754" y="127021"/>
                  <a:pt x="5634545" y="128728"/>
                  <a:pt x="5631642" y="133138"/>
                </a:cubicBezTo>
                <a:cubicBezTo>
                  <a:pt x="5613711" y="133978"/>
                  <a:pt x="5613254" y="161070"/>
                  <a:pt x="5637959" y="149940"/>
                </a:cubicBezTo>
                <a:cubicBezTo>
                  <a:pt x="5642314" y="143324"/>
                  <a:pt x="5643115" y="127258"/>
                  <a:pt x="5638344" y="127081"/>
                </a:cubicBezTo>
                <a:close/>
                <a:moveTo>
                  <a:pt x="6223240" y="0"/>
                </a:moveTo>
                <a:cubicBezTo>
                  <a:pt x="6328060" y="56358"/>
                  <a:pt x="6184391" y="1819"/>
                  <a:pt x="6161165" y="37102"/>
                </a:cubicBezTo>
                <a:cubicBezTo>
                  <a:pt x="6156922" y="74345"/>
                  <a:pt x="6199047" y="36753"/>
                  <a:pt x="6211171" y="44734"/>
                </a:cubicBezTo>
                <a:cubicBezTo>
                  <a:pt x="6223295" y="52715"/>
                  <a:pt x="6255881" y="86809"/>
                  <a:pt x="6223806" y="78337"/>
                </a:cubicBezTo>
                <a:cubicBezTo>
                  <a:pt x="6285935" y="93950"/>
                  <a:pt x="6334377" y="73160"/>
                  <a:pt x="6390189" y="71971"/>
                </a:cubicBezTo>
                <a:cubicBezTo>
                  <a:pt x="6638569" y="77437"/>
                  <a:pt x="6991257" y="113639"/>
                  <a:pt x="7245041" y="190092"/>
                </a:cubicBezTo>
                <a:cubicBezTo>
                  <a:pt x="7239235" y="198913"/>
                  <a:pt x="7227111" y="190932"/>
                  <a:pt x="7221304" y="199753"/>
                </a:cubicBezTo>
                <a:cubicBezTo>
                  <a:pt x="7209180" y="191772"/>
                  <a:pt x="7209180" y="191772"/>
                  <a:pt x="7203374" y="200592"/>
                </a:cubicBezTo>
                <a:cubicBezTo>
                  <a:pt x="7158663" y="158517"/>
                  <a:pt x="7184986" y="228525"/>
                  <a:pt x="7203374" y="200592"/>
                </a:cubicBezTo>
                <a:cubicBezTo>
                  <a:pt x="7215498" y="208573"/>
                  <a:pt x="7215498" y="208573"/>
                  <a:pt x="7221304" y="199753"/>
                </a:cubicBezTo>
                <a:cubicBezTo>
                  <a:pt x="7767667" y="298125"/>
                  <a:pt x="8382989" y="454535"/>
                  <a:pt x="8934702" y="571179"/>
                </a:cubicBezTo>
                <a:cubicBezTo>
                  <a:pt x="9275320" y="652114"/>
                  <a:pt x="9624734" y="724089"/>
                  <a:pt x="9971159" y="796204"/>
                </a:cubicBezTo>
                <a:cubicBezTo>
                  <a:pt x="9989089" y="795365"/>
                  <a:pt x="10245351" y="846056"/>
                  <a:pt x="10159484" y="840103"/>
                </a:cubicBezTo>
                <a:cubicBezTo>
                  <a:pt x="10096386" y="825960"/>
                  <a:pt x="9991621" y="822317"/>
                  <a:pt x="9953739" y="822666"/>
                </a:cubicBezTo>
                <a:cubicBezTo>
                  <a:pt x="9947422" y="805865"/>
                  <a:pt x="9929491" y="806705"/>
                  <a:pt x="9922717" y="816995"/>
                </a:cubicBezTo>
                <a:cubicBezTo>
                  <a:pt x="9884324" y="791722"/>
                  <a:pt x="9842146" y="776600"/>
                  <a:pt x="9810581" y="793750"/>
                </a:cubicBezTo>
                <a:cubicBezTo>
                  <a:pt x="9786333" y="777788"/>
                  <a:pt x="9753290" y="770787"/>
                  <a:pt x="9729553" y="780447"/>
                </a:cubicBezTo>
                <a:cubicBezTo>
                  <a:pt x="9723236" y="763645"/>
                  <a:pt x="9705305" y="764485"/>
                  <a:pt x="9699498" y="773306"/>
                </a:cubicBezTo>
                <a:cubicBezTo>
                  <a:pt x="9631051" y="740891"/>
                  <a:pt x="9550023" y="727588"/>
                  <a:pt x="9475312" y="731086"/>
                </a:cubicBezTo>
                <a:cubicBezTo>
                  <a:pt x="9451065" y="715125"/>
                  <a:pt x="9418989" y="706653"/>
                  <a:pt x="9401058" y="707492"/>
                </a:cubicBezTo>
                <a:cubicBezTo>
                  <a:pt x="9388935" y="699511"/>
                  <a:pt x="9371004" y="700351"/>
                  <a:pt x="9371004" y="700351"/>
                </a:cubicBezTo>
                <a:cubicBezTo>
                  <a:pt x="9245266" y="644973"/>
                  <a:pt x="9239513" y="706508"/>
                  <a:pt x="9371004" y="700351"/>
                </a:cubicBezTo>
                <a:cubicBezTo>
                  <a:pt x="9376354" y="718623"/>
                  <a:pt x="9395252" y="716313"/>
                  <a:pt x="9401058" y="707492"/>
                </a:cubicBezTo>
                <a:cubicBezTo>
                  <a:pt x="9425307" y="723455"/>
                  <a:pt x="9457382" y="731926"/>
                  <a:pt x="9475312" y="731086"/>
                </a:cubicBezTo>
                <a:cubicBezTo>
                  <a:pt x="9543760" y="763501"/>
                  <a:pt x="9606346" y="752021"/>
                  <a:pt x="9675762" y="782966"/>
                </a:cubicBezTo>
                <a:cubicBezTo>
                  <a:pt x="9601051" y="786465"/>
                  <a:pt x="9576803" y="770502"/>
                  <a:pt x="9489968" y="766020"/>
                </a:cubicBezTo>
                <a:cubicBezTo>
                  <a:pt x="9426871" y="751877"/>
                  <a:pt x="9185722" y="709027"/>
                  <a:pt x="9388989" y="752226"/>
                </a:cubicBezTo>
                <a:cubicBezTo>
                  <a:pt x="9576346" y="797595"/>
                  <a:pt x="9898980" y="826655"/>
                  <a:pt x="10072247" y="915428"/>
                </a:cubicBezTo>
                <a:lnTo>
                  <a:pt x="10030579" y="925928"/>
                </a:lnTo>
                <a:cubicBezTo>
                  <a:pt x="10042704" y="933909"/>
                  <a:pt x="10228040" y="977947"/>
                  <a:pt x="10260115" y="986419"/>
                </a:cubicBezTo>
                <a:cubicBezTo>
                  <a:pt x="10341144" y="999722"/>
                  <a:pt x="10422171" y="1013025"/>
                  <a:pt x="10484301" y="1028638"/>
                </a:cubicBezTo>
                <a:cubicBezTo>
                  <a:pt x="10631245" y="1047404"/>
                  <a:pt x="10855431" y="1089623"/>
                  <a:pt x="10923879" y="1122038"/>
                </a:cubicBezTo>
                <a:cubicBezTo>
                  <a:pt x="10923879" y="1122038"/>
                  <a:pt x="10893367" y="1141989"/>
                  <a:pt x="10881243" y="1134008"/>
                </a:cubicBezTo>
                <a:cubicBezTo>
                  <a:pt x="10905491" y="1149970"/>
                  <a:pt x="11216567" y="1249386"/>
                  <a:pt x="11042897" y="1240421"/>
                </a:cubicBezTo>
                <a:cubicBezTo>
                  <a:pt x="10938132" y="1236779"/>
                  <a:pt x="11057553" y="1275355"/>
                  <a:pt x="11057553" y="1275355"/>
                </a:cubicBezTo>
                <a:cubicBezTo>
                  <a:pt x="10995478" y="1312457"/>
                  <a:pt x="10833367" y="1233136"/>
                  <a:pt x="10716989" y="1247134"/>
                </a:cubicBezTo>
                <a:cubicBezTo>
                  <a:pt x="10711183" y="1255955"/>
                  <a:pt x="10704408" y="1266246"/>
                  <a:pt x="10686477" y="1267085"/>
                </a:cubicBezTo>
                <a:cubicBezTo>
                  <a:pt x="10666527" y="1266595"/>
                  <a:pt x="10418092" y="1208413"/>
                  <a:pt x="10406479" y="1226055"/>
                </a:cubicBezTo>
                <a:cubicBezTo>
                  <a:pt x="10406479" y="1226055"/>
                  <a:pt x="10561761" y="1262952"/>
                  <a:pt x="10593836" y="1271423"/>
                </a:cubicBezTo>
                <a:cubicBezTo>
                  <a:pt x="10642789" y="1276255"/>
                  <a:pt x="10934912" y="1325267"/>
                  <a:pt x="10747098" y="1306990"/>
                </a:cubicBezTo>
                <a:cubicBezTo>
                  <a:pt x="10600154" y="1288225"/>
                  <a:pt x="10427453" y="1277790"/>
                  <a:pt x="10295451" y="1258325"/>
                </a:cubicBezTo>
                <a:cubicBezTo>
                  <a:pt x="10171191" y="1227099"/>
                  <a:pt x="10345968" y="1291579"/>
                  <a:pt x="10352742" y="1281289"/>
                </a:cubicBezTo>
                <a:cubicBezTo>
                  <a:pt x="10346479" y="1317202"/>
                  <a:pt x="10048550" y="1277011"/>
                  <a:pt x="10277575" y="1311879"/>
                </a:cubicBezTo>
                <a:cubicBezTo>
                  <a:pt x="10322742" y="1326862"/>
                  <a:pt x="10364920" y="1341984"/>
                  <a:pt x="10421244" y="1366418"/>
                </a:cubicBezTo>
                <a:cubicBezTo>
                  <a:pt x="10502272" y="1379721"/>
                  <a:pt x="10457562" y="1337646"/>
                  <a:pt x="10522223" y="1380212"/>
                </a:cubicBezTo>
                <a:cubicBezTo>
                  <a:pt x="10508079" y="1370901"/>
                  <a:pt x="10546015" y="1423266"/>
                  <a:pt x="10564913" y="1420957"/>
                </a:cubicBezTo>
                <a:cubicBezTo>
                  <a:pt x="10492223" y="1425785"/>
                  <a:pt x="10125390" y="1380272"/>
                  <a:pt x="10316533" y="1415490"/>
                </a:cubicBezTo>
                <a:cubicBezTo>
                  <a:pt x="10397561" y="1428793"/>
                  <a:pt x="10453885" y="1453227"/>
                  <a:pt x="10510665" y="1450568"/>
                </a:cubicBezTo>
                <a:cubicBezTo>
                  <a:pt x="10522789" y="1458549"/>
                  <a:pt x="10764394" y="1474306"/>
                  <a:pt x="10770712" y="1491108"/>
                </a:cubicBezTo>
                <a:cubicBezTo>
                  <a:pt x="10782836" y="1499089"/>
                  <a:pt x="10549057" y="1475841"/>
                  <a:pt x="10534913" y="1466530"/>
                </a:cubicBezTo>
                <a:cubicBezTo>
                  <a:pt x="10361244" y="1457565"/>
                  <a:pt x="10554408" y="1494113"/>
                  <a:pt x="10635435" y="1507416"/>
                </a:cubicBezTo>
                <a:cubicBezTo>
                  <a:pt x="10734394" y="1519880"/>
                  <a:pt x="10764449" y="1527021"/>
                  <a:pt x="10839670" y="1549145"/>
                </a:cubicBezTo>
                <a:cubicBezTo>
                  <a:pt x="10803353" y="1577917"/>
                  <a:pt x="10665490" y="1514558"/>
                  <a:pt x="10653877" y="1532199"/>
                </a:cubicBezTo>
                <a:cubicBezTo>
                  <a:pt x="10653420" y="1559292"/>
                  <a:pt x="10808702" y="1596189"/>
                  <a:pt x="10841745" y="1603190"/>
                </a:cubicBezTo>
                <a:cubicBezTo>
                  <a:pt x="10871800" y="1610331"/>
                  <a:pt x="11113406" y="1626089"/>
                  <a:pt x="11002834" y="1631267"/>
                </a:cubicBezTo>
                <a:cubicBezTo>
                  <a:pt x="10811745" y="1648764"/>
                  <a:pt x="10549678" y="1606894"/>
                  <a:pt x="10345443" y="1565165"/>
                </a:cubicBezTo>
                <a:cubicBezTo>
                  <a:pt x="10258608" y="1560682"/>
                  <a:pt x="10345497" y="1617880"/>
                  <a:pt x="10358078" y="1598768"/>
                </a:cubicBezTo>
                <a:cubicBezTo>
                  <a:pt x="10303829" y="1628380"/>
                  <a:pt x="10217451" y="1596805"/>
                  <a:pt x="10136423" y="1583501"/>
                </a:cubicBezTo>
                <a:cubicBezTo>
                  <a:pt x="9888500" y="1550942"/>
                  <a:pt x="9641088" y="1544006"/>
                  <a:pt x="9429026" y="1509767"/>
                </a:cubicBezTo>
                <a:cubicBezTo>
                  <a:pt x="9416902" y="1501786"/>
                  <a:pt x="9404778" y="1493805"/>
                  <a:pt x="9398972" y="1502626"/>
                </a:cubicBezTo>
                <a:cubicBezTo>
                  <a:pt x="9374724" y="1486664"/>
                  <a:pt x="9342649" y="1478193"/>
                  <a:pt x="9317943" y="1489323"/>
                </a:cubicBezTo>
                <a:cubicBezTo>
                  <a:pt x="9305820" y="1481342"/>
                  <a:pt x="9291675" y="1472031"/>
                  <a:pt x="9285868" y="1480851"/>
                </a:cubicBezTo>
                <a:cubicBezTo>
                  <a:pt x="9273744" y="1472870"/>
                  <a:pt x="9273744" y="1472870"/>
                  <a:pt x="9267938" y="1481691"/>
                </a:cubicBezTo>
                <a:cubicBezTo>
                  <a:pt x="9255814" y="1473710"/>
                  <a:pt x="9243690" y="1465729"/>
                  <a:pt x="9237883" y="1474549"/>
                </a:cubicBezTo>
                <a:cubicBezTo>
                  <a:pt x="9225759" y="1466568"/>
                  <a:pt x="9213635" y="1458587"/>
                  <a:pt x="9206861" y="1468878"/>
                </a:cubicBezTo>
                <a:cubicBezTo>
                  <a:pt x="9186910" y="1468388"/>
                  <a:pt x="9201055" y="1477699"/>
                  <a:pt x="9206861" y="1468878"/>
                </a:cubicBezTo>
                <a:cubicBezTo>
                  <a:pt x="9218985" y="1476859"/>
                  <a:pt x="9231109" y="1484840"/>
                  <a:pt x="9237883" y="1474549"/>
                </a:cubicBezTo>
                <a:cubicBezTo>
                  <a:pt x="9250007" y="1482531"/>
                  <a:pt x="9262131" y="1490512"/>
                  <a:pt x="9267938" y="1481691"/>
                </a:cubicBezTo>
                <a:cubicBezTo>
                  <a:pt x="9280062" y="1489672"/>
                  <a:pt x="9280062" y="1489672"/>
                  <a:pt x="9285868" y="1480851"/>
                </a:cubicBezTo>
                <a:cubicBezTo>
                  <a:pt x="9300013" y="1490162"/>
                  <a:pt x="9312137" y="1498143"/>
                  <a:pt x="9317943" y="1489323"/>
                </a:cubicBezTo>
                <a:cubicBezTo>
                  <a:pt x="9342192" y="1505285"/>
                  <a:pt x="9374267" y="1513756"/>
                  <a:pt x="9398972" y="1502626"/>
                </a:cubicBezTo>
                <a:cubicBezTo>
                  <a:pt x="9411096" y="1510607"/>
                  <a:pt x="9423220" y="1518588"/>
                  <a:pt x="9429026" y="1509767"/>
                </a:cubicBezTo>
                <a:cubicBezTo>
                  <a:pt x="9679481" y="1569279"/>
                  <a:pt x="10061767" y="1639715"/>
                  <a:pt x="10348540" y="1670454"/>
                </a:cubicBezTo>
                <a:cubicBezTo>
                  <a:pt x="10410670" y="1686067"/>
                  <a:pt x="10769164" y="1713449"/>
                  <a:pt x="10608587" y="1710995"/>
                </a:cubicBezTo>
                <a:cubicBezTo>
                  <a:pt x="10441235" y="1718831"/>
                  <a:pt x="10235947" y="1674302"/>
                  <a:pt x="10094354" y="1673809"/>
                </a:cubicBezTo>
                <a:cubicBezTo>
                  <a:pt x="10070106" y="1657847"/>
                  <a:pt x="10050154" y="1657356"/>
                  <a:pt x="10044348" y="1666177"/>
                </a:cubicBezTo>
                <a:cubicBezTo>
                  <a:pt x="10020100" y="1650215"/>
                  <a:pt x="10001201" y="1652524"/>
                  <a:pt x="9995395" y="1661345"/>
                </a:cubicBezTo>
                <a:cubicBezTo>
                  <a:pt x="9969126" y="1644053"/>
                  <a:pt x="9969126" y="1644053"/>
                  <a:pt x="9963320" y="1652873"/>
                </a:cubicBezTo>
                <a:cubicBezTo>
                  <a:pt x="9933265" y="1645732"/>
                  <a:pt x="9957513" y="1661694"/>
                  <a:pt x="9963320" y="1652873"/>
                </a:cubicBezTo>
                <a:cubicBezTo>
                  <a:pt x="9977464" y="1662185"/>
                  <a:pt x="9977464" y="1662185"/>
                  <a:pt x="9995395" y="1661345"/>
                </a:cubicBezTo>
                <a:cubicBezTo>
                  <a:pt x="10007519" y="1669326"/>
                  <a:pt x="10025450" y="1668486"/>
                  <a:pt x="10044348" y="1666177"/>
                </a:cubicBezTo>
                <a:cubicBezTo>
                  <a:pt x="10058493" y="1675488"/>
                  <a:pt x="10076423" y="1674648"/>
                  <a:pt x="10094354" y="1673809"/>
                </a:cubicBezTo>
                <a:cubicBezTo>
                  <a:pt x="10168607" y="1697402"/>
                  <a:pt x="10267566" y="1709866"/>
                  <a:pt x="10386476" y="1722820"/>
                </a:cubicBezTo>
                <a:cubicBezTo>
                  <a:pt x="10429622" y="1736472"/>
                  <a:pt x="10652786" y="1727447"/>
                  <a:pt x="10677034" y="1743409"/>
                </a:cubicBezTo>
                <a:cubicBezTo>
                  <a:pt x="10695476" y="1768192"/>
                  <a:pt x="10571812" y="1766859"/>
                  <a:pt x="10539737" y="1758387"/>
                </a:cubicBezTo>
                <a:cubicBezTo>
                  <a:pt x="10468015" y="1761746"/>
                  <a:pt x="10429622" y="1736472"/>
                  <a:pt x="10374863" y="1740462"/>
                </a:cubicBezTo>
                <a:cubicBezTo>
                  <a:pt x="10318083" y="1743120"/>
                  <a:pt x="10217560" y="1702234"/>
                  <a:pt x="10130726" y="1697752"/>
                </a:cubicBezTo>
                <a:cubicBezTo>
                  <a:pt x="10045912" y="1694599"/>
                  <a:pt x="10199173" y="1730166"/>
                  <a:pt x="10238023" y="1728347"/>
                </a:cubicBezTo>
                <a:cubicBezTo>
                  <a:pt x="10300153" y="1743960"/>
                  <a:pt x="10342331" y="1759083"/>
                  <a:pt x="10374863" y="1740462"/>
                </a:cubicBezTo>
                <a:cubicBezTo>
                  <a:pt x="10461241" y="1772037"/>
                  <a:pt x="10492263" y="1777708"/>
                  <a:pt x="10596061" y="1782821"/>
                </a:cubicBezTo>
                <a:cubicBezTo>
                  <a:pt x="10647034" y="1788982"/>
                  <a:pt x="10838177" y="1824201"/>
                  <a:pt x="10703358" y="1813416"/>
                </a:cubicBezTo>
                <a:cubicBezTo>
                  <a:pt x="10411290" y="1817120"/>
                  <a:pt x="9977519" y="1714900"/>
                  <a:pt x="9748037" y="1707123"/>
                </a:cubicBezTo>
                <a:cubicBezTo>
                  <a:pt x="9705348" y="1666379"/>
                  <a:pt x="9730618" y="1733585"/>
                  <a:pt x="9748037" y="1707123"/>
                </a:cubicBezTo>
                <a:cubicBezTo>
                  <a:pt x="9786430" y="1732397"/>
                  <a:pt x="9804817" y="1704464"/>
                  <a:pt x="9855334" y="1737719"/>
                </a:cubicBezTo>
                <a:cubicBezTo>
                  <a:pt x="9780624" y="1741217"/>
                  <a:pt x="9849071" y="1773632"/>
                  <a:pt x="9899077" y="1781264"/>
                </a:cubicBezTo>
                <a:cubicBezTo>
                  <a:pt x="9774360" y="1777130"/>
                  <a:pt x="9774360" y="1777130"/>
                  <a:pt x="9893781" y="1815707"/>
                </a:cubicBezTo>
                <a:cubicBezTo>
                  <a:pt x="9607977" y="1783497"/>
                  <a:pt x="9305294" y="1754927"/>
                  <a:pt x="9031102" y="1705076"/>
                </a:cubicBezTo>
                <a:cubicBezTo>
                  <a:pt x="8983117" y="1698774"/>
                  <a:pt x="8932601" y="1665520"/>
                  <a:pt x="8895772" y="1668669"/>
                </a:cubicBezTo>
                <a:cubicBezTo>
                  <a:pt x="8881627" y="1659358"/>
                  <a:pt x="8857433" y="1696111"/>
                  <a:pt x="8857433" y="1696111"/>
                </a:cubicBezTo>
                <a:cubicBezTo>
                  <a:pt x="8845309" y="1688130"/>
                  <a:pt x="8857890" y="1669018"/>
                  <a:pt x="8857890" y="1669018"/>
                </a:cubicBezTo>
                <a:cubicBezTo>
                  <a:pt x="8807373" y="1635764"/>
                  <a:pt x="8677903" y="1643252"/>
                  <a:pt x="8579912" y="1629318"/>
                </a:cubicBezTo>
                <a:cubicBezTo>
                  <a:pt x="8466809" y="1607543"/>
                  <a:pt x="8343602" y="1579118"/>
                  <a:pt x="8286822" y="1581776"/>
                </a:cubicBezTo>
                <a:cubicBezTo>
                  <a:pt x="8274698" y="1573795"/>
                  <a:pt x="8281016" y="1590597"/>
                  <a:pt x="8281016" y="1590597"/>
                </a:cubicBezTo>
                <a:cubicBezTo>
                  <a:pt x="8275209" y="1599418"/>
                  <a:pt x="8182057" y="1578134"/>
                  <a:pt x="8170444" y="1595775"/>
                </a:cubicBezTo>
                <a:cubicBezTo>
                  <a:pt x="8176761" y="1612577"/>
                  <a:pt x="8275720" y="1625040"/>
                  <a:pt x="8256822" y="1627350"/>
                </a:cubicBezTo>
                <a:cubicBezTo>
                  <a:pt x="8586284" y="1698834"/>
                  <a:pt x="8896337" y="1747006"/>
                  <a:pt x="9188460" y="1796018"/>
                </a:cubicBezTo>
                <a:cubicBezTo>
                  <a:pt x="9305349" y="1807642"/>
                  <a:pt x="9428045" y="1810445"/>
                  <a:pt x="9529535" y="1849861"/>
                </a:cubicBezTo>
                <a:cubicBezTo>
                  <a:pt x="9529535" y="1849861"/>
                  <a:pt x="9486900" y="1861831"/>
                  <a:pt x="9499023" y="1869812"/>
                </a:cubicBezTo>
                <a:cubicBezTo>
                  <a:pt x="9550051" y="1928689"/>
                  <a:pt x="9864347" y="1939618"/>
                  <a:pt x="9884809" y="1965730"/>
                </a:cubicBezTo>
                <a:cubicBezTo>
                  <a:pt x="9884809" y="1965730"/>
                  <a:pt x="9741194" y="1963907"/>
                  <a:pt x="9759125" y="1963067"/>
                </a:cubicBezTo>
                <a:cubicBezTo>
                  <a:pt x="9735388" y="1972728"/>
                  <a:pt x="9854298" y="1985682"/>
                  <a:pt x="9902283" y="1991983"/>
                </a:cubicBezTo>
                <a:cubicBezTo>
                  <a:pt x="9989118" y="1996466"/>
                  <a:pt x="10025946" y="1993316"/>
                  <a:pt x="10064339" y="2018590"/>
                </a:cubicBezTo>
                <a:cubicBezTo>
                  <a:pt x="10114856" y="2051844"/>
                  <a:pt x="10144399" y="2033363"/>
                  <a:pt x="10225428" y="2046666"/>
                </a:cubicBezTo>
                <a:cubicBezTo>
                  <a:pt x="10255482" y="2053808"/>
                  <a:pt x="10418592" y="2083214"/>
                  <a:pt x="10343881" y="2086713"/>
                </a:cubicBezTo>
                <a:cubicBezTo>
                  <a:pt x="10288069" y="2087902"/>
                  <a:pt x="10120663" y="2043023"/>
                  <a:pt x="10108593" y="2087757"/>
                </a:cubicBezTo>
                <a:cubicBezTo>
                  <a:pt x="10116474" y="2132982"/>
                  <a:pt x="10207551" y="2100221"/>
                  <a:pt x="10225482" y="2099381"/>
                </a:cubicBezTo>
                <a:cubicBezTo>
                  <a:pt x="10257558" y="2107853"/>
                  <a:pt x="10258069" y="2133475"/>
                  <a:pt x="10258069" y="2133475"/>
                </a:cubicBezTo>
                <a:cubicBezTo>
                  <a:pt x="10296461" y="2158748"/>
                  <a:pt x="10610757" y="2169677"/>
                  <a:pt x="10518116" y="2174015"/>
                </a:cubicBezTo>
                <a:cubicBezTo>
                  <a:pt x="10425475" y="2178353"/>
                  <a:pt x="10269736" y="2168548"/>
                  <a:pt x="10215944" y="2171068"/>
                </a:cubicBezTo>
                <a:cubicBezTo>
                  <a:pt x="10221751" y="2162247"/>
                  <a:pt x="10030151" y="2154121"/>
                  <a:pt x="10030151" y="2154121"/>
                </a:cubicBezTo>
                <a:cubicBezTo>
                  <a:pt x="10042786" y="2187725"/>
                  <a:pt x="10171288" y="2181708"/>
                  <a:pt x="10215944" y="2171068"/>
                </a:cubicBezTo>
                <a:cubicBezTo>
                  <a:pt x="10322785" y="2228756"/>
                  <a:pt x="10359102" y="2199984"/>
                  <a:pt x="10488116" y="2219589"/>
                </a:cubicBezTo>
                <a:cubicBezTo>
                  <a:pt x="10506046" y="2218749"/>
                  <a:pt x="10699210" y="2255297"/>
                  <a:pt x="10705527" y="2272098"/>
                </a:cubicBezTo>
                <a:cubicBezTo>
                  <a:pt x="10711845" y="2288900"/>
                  <a:pt x="10636623" y="2266776"/>
                  <a:pt x="10636623" y="2266776"/>
                </a:cubicBezTo>
                <a:cubicBezTo>
                  <a:pt x="10582831" y="2269295"/>
                  <a:pt x="10564444" y="2297227"/>
                  <a:pt x="10544493" y="2296737"/>
                </a:cubicBezTo>
                <a:cubicBezTo>
                  <a:pt x="10451852" y="2301075"/>
                  <a:pt x="10397550" y="2277972"/>
                  <a:pt x="10298591" y="2265508"/>
                </a:cubicBezTo>
                <a:cubicBezTo>
                  <a:pt x="10111745" y="2245762"/>
                  <a:pt x="9875946" y="2221184"/>
                  <a:pt x="9672222" y="2205078"/>
                </a:cubicBezTo>
                <a:cubicBezTo>
                  <a:pt x="9642167" y="2197936"/>
                  <a:pt x="9468498" y="2188971"/>
                  <a:pt x="9605850" y="2226708"/>
                </a:cubicBezTo>
                <a:cubicBezTo>
                  <a:pt x="9671765" y="2232170"/>
                  <a:pt x="9758600" y="2236652"/>
                  <a:pt x="9821698" y="2250795"/>
                </a:cubicBezTo>
                <a:cubicBezTo>
                  <a:pt x="9988592" y="2270051"/>
                  <a:pt x="10161751" y="2253394"/>
                  <a:pt x="10304908" y="2282310"/>
                </a:cubicBezTo>
                <a:cubicBezTo>
                  <a:pt x="10322839" y="2281470"/>
                  <a:pt x="10341281" y="2306253"/>
                  <a:pt x="10355425" y="2315564"/>
                </a:cubicBezTo>
                <a:cubicBezTo>
                  <a:pt x="10441803" y="2347139"/>
                  <a:pt x="10502826" y="2307237"/>
                  <a:pt x="10603348" y="2348123"/>
                </a:cubicBezTo>
                <a:cubicBezTo>
                  <a:pt x="10570816" y="2366744"/>
                  <a:pt x="10472825" y="2352810"/>
                  <a:pt x="10354969" y="2342657"/>
                </a:cubicBezTo>
                <a:cubicBezTo>
                  <a:pt x="10299156" y="2343846"/>
                  <a:pt x="9990667" y="2324096"/>
                  <a:pt x="10188128" y="2376116"/>
                </a:cubicBezTo>
                <a:cubicBezTo>
                  <a:pt x="10107611" y="2388435"/>
                  <a:pt x="10033357" y="2364841"/>
                  <a:pt x="9916468" y="2353217"/>
                </a:cubicBezTo>
                <a:cubicBezTo>
                  <a:pt x="9898538" y="2354057"/>
                  <a:pt x="9507511" y="2345296"/>
                  <a:pt x="9743821" y="2395497"/>
                </a:cubicBezTo>
                <a:cubicBezTo>
                  <a:pt x="9904910" y="2423573"/>
                  <a:pt x="10320184" y="2448296"/>
                  <a:pt x="10513859" y="2510466"/>
                </a:cubicBezTo>
                <a:cubicBezTo>
                  <a:pt x="10600237" y="2542041"/>
                  <a:pt x="10642415" y="2557163"/>
                  <a:pt x="10569726" y="2561992"/>
                </a:cubicBezTo>
                <a:cubicBezTo>
                  <a:pt x="10495983" y="2564021"/>
                  <a:pt x="10247603" y="2558554"/>
                  <a:pt x="10211742" y="2560233"/>
                </a:cubicBezTo>
                <a:cubicBezTo>
                  <a:pt x="10247603" y="2558554"/>
                  <a:pt x="10155473" y="2588515"/>
                  <a:pt x="10143349" y="2580534"/>
                </a:cubicBezTo>
                <a:cubicBezTo>
                  <a:pt x="10163811" y="2606647"/>
                  <a:pt x="10235534" y="2603288"/>
                  <a:pt x="10286507" y="2609450"/>
                </a:cubicBezTo>
                <a:cubicBezTo>
                  <a:pt x="10316562" y="2616591"/>
                  <a:pt x="10509725" y="2653139"/>
                  <a:pt x="10385009" y="2649006"/>
                </a:cubicBezTo>
                <a:cubicBezTo>
                  <a:pt x="10337024" y="2642704"/>
                  <a:pt x="9996460" y="2614483"/>
                  <a:pt x="10002777" y="2631285"/>
                </a:cubicBezTo>
                <a:cubicBezTo>
                  <a:pt x="10014445" y="2666358"/>
                  <a:pt x="10256507" y="2655023"/>
                  <a:pt x="10256507" y="2655023"/>
                </a:cubicBezTo>
                <a:cubicBezTo>
                  <a:pt x="10343342" y="2659506"/>
                  <a:pt x="10602877" y="2674423"/>
                  <a:pt x="10479725" y="2698713"/>
                </a:cubicBezTo>
                <a:cubicBezTo>
                  <a:pt x="10418106" y="2708722"/>
                  <a:pt x="10121285" y="2724046"/>
                  <a:pt x="10369665" y="2729513"/>
                </a:cubicBezTo>
                <a:cubicBezTo>
                  <a:pt x="10492360" y="2732316"/>
                  <a:pt x="10474430" y="2733156"/>
                  <a:pt x="10611781" y="2770893"/>
                </a:cubicBezTo>
                <a:cubicBezTo>
                  <a:pt x="10567125" y="2781533"/>
                  <a:pt x="10519140" y="2775231"/>
                  <a:pt x="10474484" y="2785871"/>
                </a:cubicBezTo>
                <a:cubicBezTo>
                  <a:pt x="10462360" y="2777890"/>
                  <a:pt x="10462360" y="2777890"/>
                  <a:pt x="10456554" y="2786710"/>
                </a:cubicBezTo>
                <a:cubicBezTo>
                  <a:pt x="10444429" y="2778729"/>
                  <a:pt x="10444429" y="2778729"/>
                  <a:pt x="10438623" y="2787550"/>
                </a:cubicBezTo>
                <a:cubicBezTo>
                  <a:pt x="10426499" y="2779569"/>
                  <a:pt x="10426499" y="2779569"/>
                  <a:pt x="10419725" y="2789860"/>
                </a:cubicBezTo>
                <a:cubicBezTo>
                  <a:pt x="10375982" y="2746315"/>
                  <a:pt x="10402305" y="2816322"/>
                  <a:pt x="10419725" y="2789860"/>
                </a:cubicBezTo>
                <a:cubicBezTo>
                  <a:pt x="10431849" y="2797841"/>
                  <a:pt x="10438623" y="2787550"/>
                  <a:pt x="10438623" y="2787550"/>
                </a:cubicBezTo>
                <a:cubicBezTo>
                  <a:pt x="10450747" y="2795531"/>
                  <a:pt x="10456554" y="2786710"/>
                  <a:pt x="10456554" y="2786710"/>
                </a:cubicBezTo>
                <a:cubicBezTo>
                  <a:pt x="10468678" y="2794691"/>
                  <a:pt x="10474484" y="2785871"/>
                  <a:pt x="10474484" y="2785871"/>
                </a:cubicBezTo>
                <a:cubicBezTo>
                  <a:pt x="10567125" y="2781533"/>
                  <a:pt x="10716601" y="2827250"/>
                  <a:pt x="10593905" y="2824447"/>
                </a:cubicBezTo>
                <a:cubicBezTo>
                  <a:pt x="10489140" y="2820804"/>
                  <a:pt x="10444484" y="2831444"/>
                  <a:pt x="10333912" y="2836622"/>
                </a:cubicBezTo>
                <a:cubicBezTo>
                  <a:pt x="10303858" y="2829480"/>
                  <a:pt x="10160243" y="2827657"/>
                  <a:pt x="10148630" y="2845298"/>
                </a:cubicBezTo>
                <a:cubicBezTo>
                  <a:pt x="10137072" y="2915655"/>
                  <a:pt x="10476614" y="2892631"/>
                  <a:pt x="10489249" y="2926234"/>
                </a:cubicBezTo>
                <a:cubicBezTo>
                  <a:pt x="10497587" y="2944366"/>
                  <a:pt x="10441264" y="2919932"/>
                  <a:pt x="10434489" y="2930223"/>
                </a:cubicBezTo>
                <a:cubicBezTo>
                  <a:pt x="10378677" y="2931412"/>
                  <a:pt x="10267649" y="2963682"/>
                  <a:pt x="10249718" y="2964522"/>
                </a:cubicBezTo>
                <a:cubicBezTo>
                  <a:pt x="10213857" y="2966201"/>
                  <a:pt x="10013919" y="2939944"/>
                  <a:pt x="9995532" y="2967876"/>
                </a:cubicBezTo>
                <a:cubicBezTo>
                  <a:pt x="9984430" y="3011139"/>
                  <a:pt x="10194959" y="2968511"/>
                  <a:pt x="10201788" y="3010935"/>
                </a:cubicBezTo>
                <a:cubicBezTo>
                  <a:pt x="10213455" y="3046008"/>
                  <a:pt x="10058173" y="3009111"/>
                  <a:pt x="10040754" y="3035573"/>
                </a:cubicBezTo>
                <a:cubicBezTo>
                  <a:pt x="10024953" y="3143173"/>
                  <a:pt x="10449711" y="3043494"/>
                  <a:pt x="10290752" y="3122177"/>
                </a:cubicBezTo>
                <a:cubicBezTo>
                  <a:pt x="10222359" y="3142478"/>
                  <a:pt x="10210235" y="3134496"/>
                  <a:pt x="10123400" y="3130014"/>
                </a:cubicBezTo>
                <a:cubicBezTo>
                  <a:pt x="10030759" y="3134352"/>
                  <a:pt x="9777541" y="3136236"/>
                  <a:pt x="9666001" y="3142884"/>
                </a:cubicBezTo>
                <a:cubicBezTo>
                  <a:pt x="9511741" y="3157232"/>
                  <a:pt x="9729099" y="3157027"/>
                  <a:pt x="9810127" y="3170330"/>
                </a:cubicBezTo>
                <a:cubicBezTo>
                  <a:pt x="9734960" y="3200921"/>
                  <a:pt x="9597608" y="3163184"/>
                  <a:pt x="9469106" y="3169202"/>
                </a:cubicBezTo>
                <a:cubicBezTo>
                  <a:pt x="9406520" y="3180681"/>
                  <a:pt x="9475424" y="3186003"/>
                  <a:pt x="9432789" y="3197974"/>
                </a:cubicBezTo>
                <a:cubicBezTo>
                  <a:pt x="9364395" y="3218274"/>
                  <a:pt x="9245942" y="3178227"/>
                  <a:pt x="9247506" y="3206650"/>
                </a:cubicBezTo>
                <a:cubicBezTo>
                  <a:pt x="9230087" y="3233112"/>
                  <a:pt x="9329100" y="3298291"/>
                  <a:pt x="9435483" y="3383071"/>
                </a:cubicBezTo>
                <a:cubicBezTo>
                  <a:pt x="9554959" y="3474362"/>
                  <a:pt x="9763855" y="3649803"/>
                  <a:pt x="9925052" y="3783310"/>
                </a:cubicBezTo>
                <a:cubicBezTo>
                  <a:pt x="10234982" y="4025259"/>
                  <a:pt x="10485144" y="4270008"/>
                  <a:pt x="10795584" y="4537581"/>
                </a:cubicBezTo>
                <a:cubicBezTo>
                  <a:pt x="10932534" y="4655125"/>
                  <a:pt x="11070451" y="4771199"/>
                  <a:pt x="11185684" y="4899733"/>
                </a:cubicBezTo>
                <a:cubicBezTo>
                  <a:pt x="11505315" y="5228141"/>
                  <a:pt x="11835359" y="5628727"/>
                  <a:pt x="11996433" y="5956011"/>
                </a:cubicBezTo>
                <a:cubicBezTo>
                  <a:pt x="12093790" y="6138099"/>
                  <a:pt x="12114818" y="6242550"/>
                  <a:pt x="12135443" y="6426808"/>
                </a:cubicBezTo>
                <a:cubicBezTo>
                  <a:pt x="12138030" y="6506475"/>
                  <a:pt x="12140615" y="6586142"/>
                  <a:pt x="12128546" y="6630877"/>
                </a:cubicBezTo>
                <a:cubicBezTo>
                  <a:pt x="12051181" y="6801200"/>
                  <a:pt x="11808028" y="7007783"/>
                  <a:pt x="11697456" y="7012961"/>
                </a:cubicBezTo>
                <a:cubicBezTo>
                  <a:pt x="11665381" y="7004489"/>
                  <a:pt x="11665381" y="7004489"/>
                  <a:pt x="11665381" y="7004489"/>
                </a:cubicBezTo>
                <a:cubicBezTo>
                  <a:pt x="11665381" y="7004489"/>
                  <a:pt x="11658606" y="7014780"/>
                  <a:pt x="11652800" y="7023601"/>
                </a:cubicBezTo>
                <a:cubicBezTo>
                  <a:pt x="11629063" y="7033261"/>
                  <a:pt x="11580621" y="7054052"/>
                  <a:pt x="11569009" y="7071693"/>
                </a:cubicBezTo>
                <a:cubicBezTo>
                  <a:pt x="11562234" y="7081984"/>
                  <a:pt x="11586482" y="7097946"/>
                  <a:pt x="11580676" y="7106766"/>
                </a:cubicBezTo>
                <a:cubicBezTo>
                  <a:pt x="11532799" y="7205894"/>
                  <a:pt x="11269532" y="7253843"/>
                  <a:pt x="11188558" y="7293254"/>
                </a:cubicBezTo>
                <a:cubicBezTo>
                  <a:pt x="11141084" y="7312575"/>
                  <a:pt x="11086890" y="7394901"/>
                  <a:pt x="11030110" y="7397560"/>
                </a:cubicBezTo>
                <a:cubicBezTo>
                  <a:pt x="11049009" y="7395251"/>
                  <a:pt x="11078497" y="7324054"/>
                  <a:pt x="11084816" y="7340856"/>
                </a:cubicBezTo>
                <a:cubicBezTo>
                  <a:pt x="11078497" y="7324054"/>
                  <a:pt x="10980051" y="7337214"/>
                  <a:pt x="10979594" y="7364306"/>
                </a:cubicBezTo>
                <a:cubicBezTo>
                  <a:pt x="10979594" y="7364306"/>
                  <a:pt x="11006373" y="7407221"/>
                  <a:pt x="11012180" y="7398400"/>
                </a:cubicBezTo>
                <a:cubicBezTo>
                  <a:pt x="10988443" y="7408060"/>
                  <a:pt x="10949594" y="7409880"/>
                  <a:pt x="10914244" y="7437181"/>
                </a:cubicBezTo>
                <a:cubicBezTo>
                  <a:pt x="10895345" y="7439490"/>
                  <a:pt x="10890050" y="7473934"/>
                  <a:pt x="10877470" y="7493046"/>
                </a:cubicBezTo>
                <a:cubicBezTo>
                  <a:pt x="10847925" y="7511526"/>
                  <a:pt x="10791146" y="7514185"/>
                  <a:pt x="10779533" y="7531827"/>
                </a:cubicBezTo>
                <a:cubicBezTo>
                  <a:pt x="10719021" y="7597352"/>
                  <a:pt x="10679537" y="7767326"/>
                  <a:pt x="10637870" y="7777826"/>
                </a:cubicBezTo>
                <a:cubicBezTo>
                  <a:pt x="10616951" y="7778806"/>
                  <a:pt x="10611090" y="7734911"/>
                  <a:pt x="10611090" y="7734911"/>
                </a:cubicBezTo>
                <a:cubicBezTo>
                  <a:pt x="10568966" y="7772504"/>
                  <a:pt x="10617408" y="7751713"/>
                  <a:pt x="10611145" y="7787626"/>
                </a:cubicBezTo>
                <a:cubicBezTo>
                  <a:pt x="10576902" y="7870442"/>
                  <a:pt x="10428449" y="7875970"/>
                  <a:pt x="10353792" y="7932183"/>
                </a:cubicBezTo>
                <a:cubicBezTo>
                  <a:pt x="10317475" y="7960955"/>
                  <a:pt x="10306373" y="8004218"/>
                  <a:pt x="10275862" y="8024170"/>
                </a:cubicBezTo>
                <a:cubicBezTo>
                  <a:pt x="10167876" y="8109016"/>
                  <a:pt x="10056848" y="8141286"/>
                  <a:pt x="9965740" y="8222490"/>
                </a:cubicBezTo>
                <a:cubicBezTo>
                  <a:pt x="9954127" y="8240132"/>
                  <a:pt x="9941546" y="8259244"/>
                  <a:pt x="9929933" y="8276884"/>
                </a:cubicBezTo>
                <a:cubicBezTo>
                  <a:pt x="9845685" y="8352070"/>
                  <a:pt x="9728850" y="8393161"/>
                  <a:pt x="9636263" y="8450213"/>
                </a:cubicBezTo>
                <a:cubicBezTo>
                  <a:pt x="9564596" y="8506287"/>
                  <a:pt x="9497767" y="8555010"/>
                  <a:pt x="9429885" y="8600932"/>
                </a:cubicBezTo>
                <a:cubicBezTo>
                  <a:pt x="9192995" y="8771603"/>
                  <a:pt x="8989836" y="8833833"/>
                  <a:pt x="8681402" y="8866799"/>
                </a:cubicBezTo>
                <a:cubicBezTo>
                  <a:pt x="7904467" y="8955899"/>
                  <a:pt x="7079615" y="8792204"/>
                  <a:pt x="6136822" y="8614084"/>
                </a:cubicBezTo>
                <a:cubicBezTo>
                  <a:pt x="6117924" y="8616394"/>
                  <a:pt x="6130048" y="8624375"/>
                  <a:pt x="6136822" y="8614084"/>
                </a:cubicBezTo>
                <a:cubicBezTo>
                  <a:pt x="6187339" y="8647339"/>
                  <a:pt x="6136365" y="8641176"/>
                  <a:pt x="6124241" y="8633195"/>
                </a:cubicBezTo>
                <a:lnTo>
                  <a:pt x="6112117" y="8625214"/>
                </a:lnTo>
                <a:cubicBezTo>
                  <a:pt x="6112117" y="8625214"/>
                  <a:pt x="6112117" y="8625214"/>
                  <a:pt x="6124241" y="8633195"/>
                </a:cubicBezTo>
                <a:cubicBezTo>
                  <a:pt x="6118434" y="8642017"/>
                  <a:pt x="6106365" y="8686750"/>
                  <a:pt x="6094241" y="8678769"/>
                </a:cubicBezTo>
                <a:cubicBezTo>
                  <a:pt x="6120564" y="8748776"/>
                  <a:pt x="6207910" y="8778881"/>
                  <a:pt x="6244282" y="8802824"/>
                </a:cubicBezTo>
                <a:cubicBezTo>
                  <a:pt x="6804373" y="9289523"/>
                  <a:pt x="7926668" y="10118917"/>
                  <a:pt x="8811523" y="10741435"/>
                </a:cubicBezTo>
                <a:cubicBezTo>
                  <a:pt x="8930998" y="10832727"/>
                  <a:pt x="9262133" y="11038064"/>
                  <a:pt x="9476325" y="11179062"/>
                </a:cubicBezTo>
                <a:cubicBezTo>
                  <a:pt x="9650103" y="11293457"/>
                  <a:pt x="10133300" y="11624179"/>
                  <a:pt x="10151230" y="11623340"/>
                </a:cubicBezTo>
                <a:lnTo>
                  <a:pt x="10112327" y="11572444"/>
                </a:lnTo>
                <a:cubicBezTo>
                  <a:pt x="10070604" y="11530229"/>
                  <a:pt x="9807460" y="11384400"/>
                  <a:pt x="9786998" y="11358286"/>
                </a:cubicBezTo>
                <a:cubicBezTo>
                  <a:pt x="9757400" y="11324052"/>
                  <a:pt x="10075955" y="11548501"/>
                  <a:pt x="10082729" y="11538210"/>
                </a:cubicBezTo>
                <a:cubicBezTo>
                  <a:pt x="10082729" y="11538210"/>
                  <a:pt x="10039249" y="11495365"/>
                  <a:pt x="10021027" y="11481592"/>
                </a:cubicBezTo>
                <a:lnTo>
                  <a:pt x="10014681" y="11477673"/>
                </a:lnTo>
                <a:lnTo>
                  <a:pt x="10017292" y="11470516"/>
                </a:lnTo>
                <a:cubicBezTo>
                  <a:pt x="10030365" y="11456132"/>
                  <a:pt x="10073879" y="11494455"/>
                  <a:pt x="10073879" y="11494455"/>
                </a:cubicBezTo>
                <a:cubicBezTo>
                  <a:pt x="10079686" y="11485635"/>
                  <a:pt x="9703840" y="11238223"/>
                  <a:pt x="9749007" y="11253206"/>
                </a:cubicBezTo>
                <a:cubicBezTo>
                  <a:pt x="9921763" y="11316355"/>
                  <a:pt x="10062266" y="11512097"/>
                  <a:pt x="10217037" y="11523372"/>
                </a:cubicBezTo>
                <a:cubicBezTo>
                  <a:pt x="10180720" y="11552144"/>
                  <a:pt x="10255429" y="11548645"/>
                  <a:pt x="10285996" y="11581409"/>
                </a:cubicBezTo>
                <a:cubicBezTo>
                  <a:pt x="10285996" y="11581409"/>
                  <a:pt x="10275947" y="11627473"/>
                  <a:pt x="10294388" y="11652255"/>
                </a:cubicBezTo>
                <a:cubicBezTo>
                  <a:pt x="10225941" y="11619841"/>
                  <a:pt x="10124396" y="11527710"/>
                  <a:pt x="10106466" y="11528549"/>
                </a:cubicBezTo>
                <a:cubicBezTo>
                  <a:pt x="10088535" y="11529390"/>
                  <a:pt x="10119101" y="11562153"/>
                  <a:pt x="10133245" y="11571464"/>
                </a:cubicBezTo>
                <a:cubicBezTo>
                  <a:pt x="10157494" y="11587426"/>
                  <a:pt x="10264333" y="11645114"/>
                  <a:pt x="10288126" y="11688169"/>
                </a:cubicBezTo>
                <a:cubicBezTo>
                  <a:pt x="10308587" y="11714282"/>
                  <a:pt x="10291168" y="11740743"/>
                  <a:pt x="10296518" y="11759016"/>
                </a:cubicBezTo>
                <a:cubicBezTo>
                  <a:pt x="10290711" y="11767836"/>
                  <a:pt x="10332890" y="11782959"/>
                  <a:pt x="10332890" y="11782959"/>
                </a:cubicBezTo>
                <a:cubicBezTo>
                  <a:pt x="10327084" y="11791779"/>
                  <a:pt x="10309153" y="11792618"/>
                  <a:pt x="10309153" y="11792618"/>
                </a:cubicBezTo>
                <a:cubicBezTo>
                  <a:pt x="10309153" y="11792618"/>
                  <a:pt x="10379676" y="11879078"/>
                  <a:pt x="10403924" y="11895040"/>
                </a:cubicBezTo>
                <a:cubicBezTo>
                  <a:pt x="10385993" y="11895881"/>
                  <a:pt x="10338063" y="11942293"/>
                  <a:pt x="10350186" y="11950274"/>
                </a:cubicBezTo>
                <a:cubicBezTo>
                  <a:pt x="10389090" y="12001170"/>
                  <a:pt x="10504958" y="11961549"/>
                  <a:pt x="10511786" y="12003973"/>
                </a:cubicBezTo>
                <a:cubicBezTo>
                  <a:pt x="10517647" y="12047867"/>
                  <a:pt x="10493856" y="12004813"/>
                  <a:pt x="10455006" y="12006632"/>
                </a:cubicBezTo>
                <a:cubicBezTo>
                  <a:pt x="10382316" y="12011461"/>
                  <a:pt x="10394951" y="12045065"/>
                  <a:pt x="10437586" y="12033094"/>
                </a:cubicBezTo>
                <a:cubicBezTo>
                  <a:pt x="10536034" y="12019935"/>
                  <a:pt x="10490179" y="12120394"/>
                  <a:pt x="10476033" y="12111082"/>
                </a:cubicBezTo>
                <a:cubicBezTo>
                  <a:pt x="10484372" y="12129214"/>
                  <a:pt x="10577013" y="12124877"/>
                  <a:pt x="10576557" y="12151968"/>
                </a:cubicBezTo>
                <a:cubicBezTo>
                  <a:pt x="10564487" y="12196703"/>
                  <a:pt x="10496496" y="12137195"/>
                  <a:pt x="10489722" y="12147487"/>
                </a:cubicBezTo>
                <a:cubicBezTo>
                  <a:pt x="10465985" y="12157146"/>
                  <a:pt x="10516501" y="12190400"/>
                  <a:pt x="10490744" y="12198731"/>
                </a:cubicBezTo>
                <a:cubicBezTo>
                  <a:pt x="10435985" y="12202720"/>
                  <a:pt x="10403855" y="12141534"/>
                  <a:pt x="10384957" y="12143843"/>
                </a:cubicBezTo>
                <a:cubicBezTo>
                  <a:pt x="10384957" y="12143843"/>
                  <a:pt x="10361731" y="12179126"/>
                  <a:pt x="10347586" y="12169814"/>
                </a:cubicBezTo>
                <a:cubicBezTo>
                  <a:pt x="10367080" y="12197398"/>
                  <a:pt x="10403452" y="12221341"/>
                  <a:pt x="10403452" y="12221341"/>
                </a:cubicBezTo>
                <a:cubicBezTo>
                  <a:pt x="10374420" y="12265444"/>
                  <a:pt x="10310757" y="12172964"/>
                  <a:pt x="10331274" y="12251792"/>
                </a:cubicBezTo>
                <a:cubicBezTo>
                  <a:pt x="10346495" y="12365063"/>
                  <a:pt x="10193922" y="12214055"/>
                  <a:pt x="10208633" y="12301703"/>
                </a:cubicBezTo>
                <a:cubicBezTo>
                  <a:pt x="10215004" y="12371220"/>
                  <a:pt x="10191213" y="12328166"/>
                  <a:pt x="10154896" y="12356937"/>
                </a:cubicBezTo>
                <a:cubicBezTo>
                  <a:pt x="10149089" y="12365759"/>
                  <a:pt x="10160756" y="12400831"/>
                  <a:pt x="10179654" y="12398522"/>
                </a:cubicBezTo>
                <a:cubicBezTo>
                  <a:pt x="10154950" y="12409652"/>
                  <a:pt x="10068115" y="12405170"/>
                  <a:pt x="10025937" y="12390048"/>
                </a:cubicBezTo>
                <a:cubicBezTo>
                  <a:pt x="10011791" y="12380736"/>
                  <a:pt x="9967082" y="12338662"/>
                  <a:pt x="9961275" y="12347482"/>
                </a:cubicBezTo>
                <a:cubicBezTo>
                  <a:pt x="9913290" y="12341180"/>
                  <a:pt x="9951226" y="12393546"/>
                  <a:pt x="9907027" y="12377093"/>
                </a:cubicBezTo>
                <a:cubicBezTo>
                  <a:pt x="9856510" y="12343839"/>
                  <a:pt x="9882833" y="12413845"/>
                  <a:pt x="9907027" y="12377093"/>
                </a:cubicBezTo>
                <a:cubicBezTo>
                  <a:pt x="10001743" y="12426800"/>
                  <a:pt x="10050185" y="12406010"/>
                  <a:pt x="9990130" y="12444442"/>
                </a:cubicBezTo>
                <a:cubicBezTo>
                  <a:pt x="9957598" y="12463062"/>
                  <a:pt x="9901220" y="12385914"/>
                  <a:pt x="9927543" y="12455921"/>
                </a:cubicBezTo>
                <a:cubicBezTo>
                  <a:pt x="9953867" y="12525928"/>
                  <a:pt x="9910124" y="12482383"/>
                  <a:pt x="9835413" y="12485882"/>
                </a:cubicBezTo>
                <a:cubicBezTo>
                  <a:pt x="9784440" y="12479720"/>
                  <a:pt x="9799096" y="12514653"/>
                  <a:pt x="9774391" y="12525784"/>
                </a:cubicBezTo>
                <a:cubicBezTo>
                  <a:pt x="9768584" y="12534605"/>
                  <a:pt x="9730191" y="12509331"/>
                  <a:pt x="9730191" y="12509331"/>
                </a:cubicBezTo>
                <a:cubicBezTo>
                  <a:pt x="9712261" y="12510171"/>
                  <a:pt x="9742827" y="12542934"/>
                  <a:pt x="9712772" y="12535793"/>
                </a:cubicBezTo>
                <a:cubicBezTo>
                  <a:pt x="9638062" y="12539292"/>
                  <a:pt x="9682718" y="12528652"/>
                  <a:pt x="9637551" y="12513669"/>
                </a:cubicBezTo>
                <a:cubicBezTo>
                  <a:pt x="9661799" y="12529631"/>
                  <a:pt x="9506517" y="12492734"/>
                  <a:pt x="9602201" y="12540970"/>
                </a:cubicBezTo>
                <a:cubicBezTo>
                  <a:pt x="9715359" y="12615460"/>
                  <a:pt x="9583302" y="12543281"/>
                  <a:pt x="9577496" y="12552101"/>
                </a:cubicBezTo>
                <a:cubicBezTo>
                  <a:pt x="9553302" y="12588854"/>
                  <a:pt x="9646454" y="12610138"/>
                  <a:pt x="9634384" y="12654873"/>
                </a:cubicBezTo>
                <a:cubicBezTo>
                  <a:pt x="9622315" y="12699607"/>
                  <a:pt x="9584379" y="12647240"/>
                  <a:pt x="9548062" y="12676012"/>
                </a:cubicBezTo>
                <a:cubicBezTo>
                  <a:pt x="9548062" y="12676012"/>
                  <a:pt x="9592771" y="12718087"/>
                  <a:pt x="9598578" y="12709266"/>
                </a:cubicBezTo>
                <a:cubicBezTo>
                  <a:pt x="9592771" y="12718087"/>
                  <a:pt x="9535992" y="12720746"/>
                  <a:pt x="9518061" y="12721586"/>
                </a:cubicBezTo>
                <a:cubicBezTo>
                  <a:pt x="9500131" y="12722426"/>
                  <a:pt x="9493812" y="12705624"/>
                  <a:pt x="9481689" y="12697643"/>
                </a:cubicBezTo>
                <a:cubicBezTo>
                  <a:pt x="9424909" y="12700302"/>
                  <a:pt x="9475425" y="12733556"/>
                  <a:pt x="9433758" y="12744055"/>
                </a:cubicBezTo>
                <a:lnTo>
                  <a:pt x="9308531" y="12714301"/>
                </a:lnTo>
                <a:cubicBezTo>
                  <a:pt x="9215378" y="12693016"/>
                  <a:pt x="9272725" y="12768694"/>
                  <a:pt x="9279042" y="12785496"/>
                </a:cubicBezTo>
                <a:cubicBezTo>
                  <a:pt x="9272268" y="12795787"/>
                  <a:pt x="9254848" y="12822249"/>
                  <a:pt x="9254848" y="12822249"/>
                </a:cubicBezTo>
                <a:cubicBezTo>
                  <a:pt x="9287434" y="12856342"/>
                  <a:pt x="9335365" y="12809929"/>
                  <a:pt x="9329102" y="12845843"/>
                </a:cubicBezTo>
                <a:cubicBezTo>
                  <a:pt x="9319564" y="12917529"/>
                  <a:pt x="9299047" y="12838701"/>
                  <a:pt x="9236972" y="12875803"/>
                </a:cubicBezTo>
                <a:cubicBezTo>
                  <a:pt x="9230198" y="12886094"/>
                  <a:pt x="9206515" y="12948469"/>
                  <a:pt x="9206515" y="12948469"/>
                </a:cubicBezTo>
                <a:cubicBezTo>
                  <a:pt x="9134337" y="12978920"/>
                  <a:pt x="9090083" y="12909753"/>
                  <a:pt x="9053765" y="12938524"/>
                </a:cubicBezTo>
                <a:cubicBezTo>
                  <a:pt x="9047958" y="12947345"/>
                  <a:pt x="9071750" y="12990400"/>
                  <a:pt x="9078524" y="12980109"/>
                </a:cubicBezTo>
                <a:cubicBezTo>
                  <a:pt x="9048013" y="13000060"/>
                  <a:pt x="8985372" y="12958825"/>
                  <a:pt x="8991232" y="13002719"/>
                </a:cubicBezTo>
                <a:cubicBezTo>
                  <a:pt x="9005889" y="13037653"/>
                  <a:pt x="8912737" y="13016368"/>
                  <a:pt x="8906931" y="13025189"/>
                </a:cubicBezTo>
                <a:cubicBezTo>
                  <a:pt x="8906984" y="13077904"/>
                  <a:pt x="9006400" y="13063275"/>
                  <a:pt x="8988012" y="13091207"/>
                </a:cubicBezTo>
                <a:cubicBezTo>
                  <a:pt x="8981749" y="13127121"/>
                  <a:pt x="8919565" y="13058792"/>
                  <a:pt x="8889565" y="13104366"/>
                </a:cubicBezTo>
                <a:cubicBezTo>
                  <a:pt x="8876984" y="13123477"/>
                  <a:pt x="8958013" y="13136781"/>
                  <a:pt x="8889619" y="13157081"/>
                </a:cubicBezTo>
                <a:lnTo>
                  <a:pt x="8865371" y="13141119"/>
                </a:lnTo>
                <a:cubicBezTo>
                  <a:pt x="8865371" y="13141119"/>
                  <a:pt x="8865882" y="13166741"/>
                  <a:pt x="8846984" y="13169051"/>
                </a:cubicBezTo>
                <a:cubicBezTo>
                  <a:pt x="8811123" y="13170730"/>
                  <a:pt x="8772730" y="13145457"/>
                  <a:pt x="8748993" y="13155118"/>
                </a:cubicBezTo>
                <a:cubicBezTo>
                  <a:pt x="8754800" y="13146296"/>
                  <a:pt x="8742676" y="13138315"/>
                  <a:pt x="8736869" y="13147137"/>
                </a:cubicBezTo>
                <a:cubicBezTo>
                  <a:pt x="8722724" y="13137825"/>
                  <a:pt x="8710600" y="13129844"/>
                  <a:pt x="8703826" y="13140135"/>
                </a:cubicBezTo>
                <a:cubicBezTo>
                  <a:pt x="8660083" y="13096590"/>
                  <a:pt x="8650035" y="13142654"/>
                  <a:pt x="8698020" y="13148955"/>
                </a:cubicBezTo>
                <a:cubicBezTo>
                  <a:pt x="8655895" y="13186548"/>
                  <a:pt x="8674337" y="13211330"/>
                  <a:pt x="8625895" y="13232121"/>
                </a:cubicBezTo>
                <a:cubicBezTo>
                  <a:pt x="8643826" y="13231282"/>
                  <a:pt x="8632213" y="13248923"/>
                  <a:pt x="8614282" y="13249763"/>
                </a:cubicBezTo>
                <a:cubicBezTo>
                  <a:pt x="8583771" y="13269714"/>
                  <a:pt x="8503711" y="13254940"/>
                  <a:pt x="8496936" y="13265231"/>
                </a:cubicBezTo>
                <a:cubicBezTo>
                  <a:pt x="8492581" y="13271847"/>
                  <a:pt x="8506300" y="13312880"/>
                  <a:pt x="8518738" y="13324920"/>
                </a:cubicBezTo>
                <a:lnTo>
                  <a:pt x="8523069" y="13327301"/>
                </a:lnTo>
                <a:lnTo>
                  <a:pt x="8504042" y="13333728"/>
                </a:lnTo>
                <a:cubicBezTo>
                  <a:pt x="8437642" y="13343343"/>
                  <a:pt x="8335048" y="13284566"/>
                  <a:pt x="8281654" y="13319481"/>
                </a:cubicBezTo>
                <a:cubicBezTo>
                  <a:pt x="8275848" y="13328301"/>
                  <a:pt x="8300096" y="13344263"/>
                  <a:pt x="8312220" y="13352245"/>
                </a:cubicBezTo>
                <a:cubicBezTo>
                  <a:pt x="8308945" y="13388018"/>
                  <a:pt x="8243772" y="13319831"/>
                  <a:pt x="8239530" y="13357074"/>
                </a:cubicBezTo>
                <a:cubicBezTo>
                  <a:pt x="8252165" y="13390677"/>
                  <a:pt x="8382688" y="13385990"/>
                  <a:pt x="8383199" y="13411612"/>
                </a:cubicBezTo>
                <a:cubicBezTo>
                  <a:pt x="8395834" y="13445215"/>
                  <a:pt x="8240552" y="13408318"/>
                  <a:pt x="8221654" y="13410628"/>
                </a:cubicBezTo>
                <a:cubicBezTo>
                  <a:pt x="8183772" y="13410978"/>
                  <a:pt x="8173723" y="13457041"/>
                  <a:pt x="8123717" y="13449409"/>
                </a:cubicBezTo>
                <a:cubicBezTo>
                  <a:pt x="8081082" y="13461379"/>
                  <a:pt x="8000510" y="13420984"/>
                  <a:pt x="7968436" y="13412513"/>
                </a:cubicBezTo>
                <a:cubicBezTo>
                  <a:pt x="7943730" y="13423642"/>
                  <a:pt x="8013145" y="13454587"/>
                  <a:pt x="8006828" y="13437785"/>
                </a:cubicBezTo>
                <a:cubicBezTo>
                  <a:pt x="8033662" y="13533415"/>
                  <a:pt x="7788960" y="13412368"/>
                  <a:pt x="7740517" y="13433159"/>
                </a:cubicBezTo>
                <a:cubicBezTo>
                  <a:pt x="7740517" y="13433159"/>
                  <a:pt x="7660055" y="13498192"/>
                  <a:pt x="7666829" y="13487902"/>
                </a:cubicBezTo>
                <a:cubicBezTo>
                  <a:pt x="7660055" y="13498192"/>
                  <a:pt x="7717347" y="13521156"/>
                  <a:pt x="7747401" y="13528298"/>
                </a:cubicBezTo>
                <a:cubicBezTo>
                  <a:pt x="7823675" y="13553221"/>
                  <a:pt x="7859993" y="13524450"/>
                  <a:pt x="7952688" y="13572827"/>
                </a:cubicBezTo>
                <a:cubicBezTo>
                  <a:pt x="7898440" y="13602438"/>
                  <a:pt x="7612070" y="13491891"/>
                  <a:pt x="7457299" y="13480616"/>
                </a:cubicBezTo>
                <a:cubicBezTo>
                  <a:pt x="7438401" y="13482926"/>
                  <a:pt x="7345760" y="13487264"/>
                  <a:pt x="7352534" y="13476973"/>
                </a:cubicBezTo>
                <a:cubicBezTo>
                  <a:pt x="7325808" y="13486773"/>
                  <a:pt x="7352588" y="13529688"/>
                  <a:pt x="7334658" y="13530528"/>
                </a:cubicBezTo>
                <a:cubicBezTo>
                  <a:pt x="7295808" y="13532346"/>
                  <a:pt x="7221500" y="13456038"/>
                  <a:pt x="7190478" y="13450367"/>
                </a:cubicBezTo>
                <a:cubicBezTo>
                  <a:pt x="7178354" y="13442386"/>
                  <a:pt x="7184672" y="13459187"/>
                  <a:pt x="7184672" y="13459187"/>
                </a:cubicBezTo>
                <a:cubicBezTo>
                  <a:pt x="7110928" y="13461216"/>
                  <a:pt x="7047776" y="13394358"/>
                  <a:pt x="6935130" y="13345492"/>
                </a:cubicBezTo>
                <a:cubicBezTo>
                  <a:pt x="6859909" y="13323367"/>
                  <a:pt x="6773074" y="13318884"/>
                  <a:pt x="6680890" y="13296130"/>
                </a:cubicBezTo>
                <a:cubicBezTo>
                  <a:pt x="6406186" y="13220657"/>
                  <a:pt x="6152402" y="13144204"/>
                  <a:pt x="5877700" y="13068730"/>
                </a:cubicBezTo>
                <a:cubicBezTo>
                  <a:pt x="4871700" y="12771038"/>
                  <a:pt x="3614733" y="12388212"/>
                  <a:pt x="2662013" y="12062379"/>
                </a:cubicBezTo>
                <a:cubicBezTo>
                  <a:pt x="2381960" y="11968634"/>
                  <a:pt x="2028707" y="11854094"/>
                  <a:pt x="1730212" y="11735566"/>
                </a:cubicBezTo>
                <a:cubicBezTo>
                  <a:pt x="1498145" y="11648122"/>
                  <a:pt x="1238044" y="11554868"/>
                  <a:pt x="1037594" y="11502988"/>
                </a:cubicBezTo>
                <a:cubicBezTo>
                  <a:pt x="933286" y="11472253"/>
                  <a:pt x="838570" y="11422546"/>
                  <a:pt x="801741" y="11425695"/>
                </a:cubicBezTo>
                <a:cubicBezTo>
                  <a:pt x="753756" y="11419393"/>
                  <a:pt x="759617" y="11463288"/>
                  <a:pt x="753811" y="11472108"/>
                </a:cubicBezTo>
                <a:cubicBezTo>
                  <a:pt x="753811" y="11472108"/>
                  <a:pt x="673293" y="11484428"/>
                  <a:pt x="655363" y="11485267"/>
                </a:cubicBezTo>
                <a:cubicBezTo>
                  <a:pt x="623288" y="11476795"/>
                  <a:pt x="485425" y="11413436"/>
                  <a:pt x="493763" y="11431568"/>
                </a:cubicBezTo>
                <a:cubicBezTo>
                  <a:pt x="487500" y="11467481"/>
                  <a:pt x="611164" y="11468814"/>
                  <a:pt x="610707" y="11495907"/>
                </a:cubicBezTo>
                <a:cubicBezTo>
                  <a:pt x="604900" y="11504728"/>
                  <a:pt x="574845" y="11497587"/>
                  <a:pt x="556915" y="11498426"/>
                </a:cubicBezTo>
                <a:cubicBezTo>
                  <a:pt x="544791" y="11490445"/>
                  <a:pt x="523872" y="11491424"/>
                  <a:pt x="511748" y="11483443"/>
                </a:cubicBezTo>
                <a:cubicBezTo>
                  <a:pt x="487500" y="11467481"/>
                  <a:pt x="481693" y="11476303"/>
                  <a:pt x="511748" y="11483443"/>
                </a:cubicBezTo>
                <a:cubicBezTo>
                  <a:pt x="523872" y="11491424"/>
                  <a:pt x="538017" y="11500736"/>
                  <a:pt x="556458" y="11525519"/>
                </a:cubicBezTo>
                <a:cubicBezTo>
                  <a:pt x="556458" y="11525519"/>
                  <a:pt x="526915" y="11543999"/>
                  <a:pt x="539039" y="11551980"/>
                </a:cubicBezTo>
                <a:cubicBezTo>
                  <a:pt x="532265" y="11562272"/>
                  <a:pt x="595362" y="11576414"/>
                  <a:pt x="601680" y="11593216"/>
                </a:cubicBezTo>
                <a:cubicBezTo>
                  <a:pt x="603755" y="11647261"/>
                  <a:pt x="569094" y="11559122"/>
                  <a:pt x="538582" y="11579073"/>
                </a:cubicBezTo>
                <a:cubicBezTo>
                  <a:pt x="520652" y="11579913"/>
                  <a:pt x="533287" y="11613516"/>
                  <a:pt x="553238" y="11614007"/>
                </a:cubicBezTo>
                <a:cubicBezTo>
                  <a:pt x="514389" y="11615826"/>
                  <a:pt x="311122" y="11572627"/>
                  <a:pt x="311122" y="11572627"/>
                </a:cubicBezTo>
                <a:cubicBezTo>
                  <a:pt x="299509" y="11590269"/>
                  <a:pt x="367499" y="11649775"/>
                  <a:pt x="386397" y="11647466"/>
                </a:cubicBezTo>
                <a:cubicBezTo>
                  <a:pt x="355886" y="11667417"/>
                  <a:pt x="174281" y="11560513"/>
                  <a:pt x="141695" y="11526419"/>
                </a:cubicBezTo>
                <a:cubicBezTo>
                  <a:pt x="123253" y="11501636"/>
                  <a:pt x="210142" y="11558833"/>
                  <a:pt x="215949" y="11550013"/>
                </a:cubicBezTo>
                <a:cubicBezTo>
                  <a:pt x="234336" y="11522080"/>
                  <a:pt x="84860" y="11476362"/>
                  <a:pt x="117393" y="11457741"/>
                </a:cubicBezTo>
                <a:cubicBezTo>
                  <a:pt x="129005" y="11440100"/>
                  <a:pt x="177501" y="11472025"/>
                  <a:pt x="215894" y="11497298"/>
                </a:cubicBezTo>
                <a:cubicBezTo>
                  <a:pt x="228018" y="11505279"/>
                  <a:pt x="240143" y="11513260"/>
                  <a:pt x="254287" y="11522571"/>
                </a:cubicBezTo>
                <a:cubicBezTo>
                  <a:pt x="254287" y="11522571"/>
                  <a:pt x="240143" y="11513260"/>
                  <a:pt x="215894" y="11497298"/>
                </a:cubicBezTo>
                <a:cubicBezTo>
                  <a:pt x="198420" y="11471045"/>
                  <a:pt x="177447" y="11419310"/>
                  <a:pt x="189571" y="11427291"/>
                </a:cubicBezTo>
                <a:cubicBezTo>
                  <a:pt x="189571" y="11427291"/>
                  <a:pt x="189571" y="11427291"/>
                  <a:pt x="201695" y="11435272"/>
                </a:cubicBezTo>
                <a:lnTo>
                  <a:pt x="189571" y="11427291"/>
                </a:lnTo>
                <a:cubicBezTo>
                  <a:pt x="147392" y="11412168"/>
                  <a:pt x="135323" y="11456902"/>
                  <a:pt x="115318" y="11403696"/>
                </a:cubicBezTo>
                <a:cubicBezTo>
                  <a:pt x="102682" y="11370094"/>
                  <a:pt x="169054" y="11348463"/>
                  <a:pt x="183199" y="11357774"/>
                </a:cubicBezTo>
                <a:cubicBezTo>
                  <a:pt x="177393" y="11366595"/>
                  <a:pt x="177393" y="11366595"/>
                  <a:pt x="177393" y="11366595"/>
                </a:cubicBezTo>
                <a:cubicBezTo>
                  <a:pt x="183199" y="11357774"/>
                  <a:pt x="183199" y="11357774"/>
                  <a:pt x="183199" y="11357774"/>
                </a:cubicBezTo>
                <a:cubicBezTo>
                  <a:pt x="169054" y="11348463"/>
                  <a:pt x="150613" y="11323680"/>
                  <a:pt x="150613" y="11323680"/>
                </a:cubicBezTo>
                <a:cubicBezTo>
                  <a:pt x="193248" y="11311710"/>
                  <a:pt x="225378" y="11372896"/>
                  <a:pt x="270034" y="11362256"/>
                </a:cubicBezTo>
                <a:cubicBezTo>
                  <a:pt x="305894" y="11360578"/>
                  <a:pt x="207393" y="11321021"/>
                  <a:pt x="213711" y="11337823"/>
                </a:cubicBezTo>
                <a:cubicBezTo>
                  <a:pt x="186931" y="11294909"/>
                  <a:pt x="181015" y="11198299"/>
                  <a:pt x="198946" y="11197459"/>
                </a:cubicBezTo>
                <a:cubicBezTo>
                  <a:pt x="216877" y="11196620"/>
                  <a:pt x="368993" y="11374720"/>
                  <a:pt x="418998" y="11382352"/>
                </a:cubicBezTo>
                <a:cubicBezTo>
                  <a:pt x="473758" y="11378363"/>
                  <a:pt x="335840" y="11262289"/>
                  <a:pt x="342158" y="11279090"/>
                </a:cubicBezTo>
                <a:cubicBezTo>
                  <a:pt x="309572" y="11244997"/>
                  <a:pt x="327959" y="11217064"/>
                  <a:pt x="327448" y="11191442"/>
                </a:cubicBezTo>
                <a:cubicBezTo>
                  <a:pt x="321587" y="11147548"/>
                  <a:pt x="288544" y="11140547"/>
                  <a:pt x="295318" y="11130256"/>
                </a:cubicBezTo>
                <a:cubicBezTo>
                  <a:pt x="301125" y="11121435"/>
                  <a:pt x="363711" y="11109955"/>
                  <a:pt x="387448" y="11100296"/>
                </a:cubicBezTo>
                <a:cubicBezTo>
                  <a:pt x="381642" y="11109116"/>
                  <a:pt x="432158" y="11142370"/>
                  <a:pt x="425841" y="11125569"/>
                </a:cubicBezTo>
                <a:cubicBezTo>
                  <a:pt x="444283" y="11150351"/>
                  <a:pt x="431702" y="11169462"/>
                  <a:pt x="476869" y="11184445"/>
                </a:cubicBezTo>
                <a:cubicBezTo>
                  <a:pt x="476869" y="11184445"/>
                  <a:pt x="480144" y="11148672"/>
                  <a:pt x="462213" y="11149512"/>
                </a:cubicBezTo>
                <a:cubicBezTo>
                  <a:pt x="563193" y="11163305"/>
                  <a:pt x="482219" y="11202717"/>
                  <a:pt x="544805" y="11191237"/>
                </a:cubicBezTo>
                <a:cubicBezTo>
                  <a:pt x="587441" y="11179267"/>
                  <a:pt x="518993" y="11146853"/>
                  <a:pt x="492213" y="11103938"/>
                </a:cubicBezTo>
                <a:cubicBezTo>
                  <a:pt x="485896" y="11087136"/>
                  <a:pt x="477503" y="11016289"/>
                  <a:pt x="477503" y="11016289"/>
                </a:cubicBezTo>
                <a:cubicBezTo>
                  <a:pt x="453712" y="10973235"/>
                  <a:pt x="414862" y="10975054"/>
                  <a:pt x="402738" y="10967073"/>
                </a:cubicBezTo>
                <a:cubicBezTo>
                  <a:pt x="402738" y="10967073"/>
                  <a:pt x="420669" y="10966234"/>
                  <a:pt x="441588" y="10965254"/>
                </a:cubicBezTo>
                <a:cubicBezTo>
                  <a:pt x="465325" y="10955594"/>
                  <a:pt x="542676" y="11084478"/>
                  <a:pt x="584343" y="11073977"/>
                </a:cubicBezTo>
                <a:cubicBezTo>
                  <a:pt x="603242" y="11071668"/>
                  <a:pt x="513766" y="10934803"/>
                  <a:pt x="557455" y="10925633"/>
                </a:cubicBezTo>
                <a:cubicBezTo>
                  <a:pt x="582159" y="10914503"/>
                  <a:pt x="770136" y="11090924"/>
                  <a:pt x="764276" y="11047030"/>
                </a:cubicBezTo>
                <a:cubicBezTo>
                  <a:pt x="931225" y="11119000"/>
                  <a:pt x="630145" y="10920805"/>
                  <a:pt x="764276" y="11047030"/>
                </a:cubicBezTo>
                <a:cubicBezTo>
                  <a:pt x="725372" y="10996134"/>
                  <a:pt x="612725" y="10947267"/>
                  <a:pt x="606407" y="10930465"/>
                </a:cubicBezTo>
                <a:cubicBezTo>
                  <a:pt x="600601" y="10939286"/>
                  <a:pt x="668483" y="10893363"/>
                  <a:pt x="719000" y="10926617"/>
                </a:cubicBezTo>
                <a:cubicBezTo>
                  <a:pt x="743248" y="10942579"/>
                  <a:pt x="787501" y="11011747"/>
                  <a:pt x="785426" y="10957702"/>
                </a:cubicBezTo>
                <a:cubicBezTo>
                  <a:pt x="830137" y="10999777"/>
                  <a:pt x="803814" y="10929770"/>
                  <a:pt x="785426" y="10957702"/>
                </a:cubicBezTo>
                <a:cubicBezTo>
                  <a:pt x="767441" y="10905827"/>
                  <a:pt x="692731" y="10909325"/>
                  <a:pt x="680096" y="10875721"/>
                </a:cubicBezTo>
                <a:cubicBezTo>
                  <a:pt x="665951" y="10866410"/>
                  <a:pt x="726408" y="10748171"/>
                  <a:pt x="744339" y="10747331"/>
                </a:cubicBezTo>
                <a:cubicBezTo>
                  <a:pt x="764290" y="10747822"/>
                  <a:pt x="901696" y="10838273"/>
                  <a:pt x="901696" y="10838273"/>
                </a:cubicBezTo>
                <a:cubicBezTo>
                  <a:pt x="926400" y="10827143"/>
                  <a:pt x="824856" y="10735012"/>
                  <a:pt x="836469" y="10717370"/>
                </a:cubicBezTo>
                <a:cubicBezTo>
                  <a:pt x="848538" y="10672637"/>
                  <a:pt x="886986" y="10750625"/>
                  <a:pt x="904916" y="10749785"/>
                </a:cubicBezTo>
                <a:cubicBezTo>
                  <a:pt x="923814" y="10747476"/>
                  <a:pt x="899055" y="10705891"/>
                  <a:pt x="929567" y="10685940"/>
                </a:cubicBezTo>
                <a:cubicBezTo>
                  <a:pt x="935373" y="10677119"/>
                  <a:pt x="953815" y="10701902"/>
                  <a:pt x="973766" y="10702392"/>
                </a:cubicBezTo>
                <a:cubicBezTo>
                  <a:pt x="979572" y="10693572"/>
                  <a:pt x="953303" y="10676280"/>
                  <a:pt x="983815" y="10656329"/>
                </a:cubicBezTo>
                <a:cubicBezTo>
                  <a:pt x="978008" y="10665149"/>
                  <a:pt x="1039627" y="10655140"/>
                  <a:pt x="1039627" y="10655140"/>
                </a:cubicBezTo>
                <a:cubicBezTo>
                  <a:pt x="1058014" y="10627207"/>
                  <a:pt x="971180" y="10622725"/>
                  <a:pt x="1033766" y="10611245"/>
                </a:cubicBezTo>
                <a:cubicBezTo>
                  <a:pt x="1100138" y="10589615"/>
                  <a:pt x="1156973" y="10639671"/>
                  <a:pt x="1225420" y="10672086"/>
                </a:cubicBezTo>
                <a:cubicBezTo>
                  <a:pt x="1150710" y="10675584"/>
                  <a:pt x="1332261" y="10729773"/>
                  <a:pt x="1225420" y="10672086"/>
                </a:cubicBezTo>
                <a:cubicBezTo>
                  <a:pt x="1231683" y="10636173"/>
                  <a:pt x="1111751" y="10571974"/>
                  <a:pt x="1192780" y="10585277"/>
                </a:cubicBezTo>
                <a:cubicBezTo>
                  <a:pt x="1210710" y="10584437"/>
                  <a:pt x="1210710" y="10584437"/>
                  <a:pt x="1230661" y="10584928"/>
                </a:cubicBezTo>
                <a:cubicBezTo>
                  <a:pt x="1216516" y="10575617"/>
                  <a:pt x="1216516" y="10575617"/>
                  <a:pt x="1216516" y="10575617"/>
                </a:cubicBezTo>
                <a:cubicBezTo>
                  <a:pt x="1216973" y="10548524"/>
                  <a:pt x="1267490" y="10581779"/>
                  <a:pt x="1267490" y="10581779"/>
                </a:cubicBezTo>
                <a:cubicBezTo>
                  <a:pt x="1273296" y="10572958"/>
                  <a:pt x="1260662" y="10539354"/>
                  <a:pt x="1254855" y="10548176"/>
                </a:cubicBezTo>
                <a:cubicBezTo>
                  <a:pt x="1272785" y="10547335"/>
                  <a:pt x="1329566" y="10544676"/>
                  <a:pt x="1342201" y="10578280"/>
                </a:cubicBezTo>
                <a:cubicBezTo>
                  <a:pt x="1321227" y="10526545"/>
                  <a:pt x="1241167" y="10511772"/>
                  <a:pt x="1222269" y="10514081"/>
                </a:cubicBezTo>
                <a:cubicBezTo>
                  <a:pt x="1229043" y="10503790"/>
                  <a:pt x="1246462" y="10477328"/>
                  <a:pt x="1240656" y="10486149"/>
                </a:cubicBezTo>
                <a:cubicBezTo>
                  <a:pt x="1264393" y="10476489"/>
                  <a:pt x="1279049" y="10511422"/>
                  <a:pt x="1296979" y="10510583"/>
                </a:cubicBezTo>
                <a:cubicBezTo>
                  <a:pt x="1353759" y="10507924"/>
                  <a:pt x="1363297" y="10436237"/>
                  <a:pt x="1381227" y="10435398"/>
                </a:cubicBezTo>
                <a:cubicBezTo>
                  <a:pt x="1407953" y="10425598"/>
                  <a:pt x="1512316" y="10509048"/>
                  <a:pt x="1531214" y="10506738"/>
                </a:cubicBezTo>
                <a:cubicBezTo>
                  <a:pt x="1519090" y="10498757"/>
                  <a:pt x="1422841" y="10372183"/>
                  <a:pt x="1530648" y="10428401"/>
                </a:cubicBezTo>
                <a:cubicBezTo>
                  <a:pt x="1586972" y="10452835"/>
                  <a:pt x="1608634" y="10389129"/>
                  <a:pt x="1608634" y="10389129"/>
                </a:cubicBezTo>
                <a:cubicBezTo>
                  <a:pt x="1635359" y="10379328"/>
                  <a:pt x="1772254" y="10444158"/>
                  <a:pt x="1689151" y="10376809"/>
                </a:cubicBezTo>
                <a:cubicBezTo>
                  <a:pt x="1558008" y="10250445"/>
                  <a:pt x="1942880" y="10400548"/>
                  <a:pt x="1937020" y="10356654"/>
                </a:cubicBezTo>
                <a:cubicBezTo>
                  <a:pt x="1942826" y="10347833"/>
                  <a:pt x="1904433" y="10322560"/>
                  <a:pt x="1886503" y="10323399"/>
                </a:cubicBezTo>
                <a:cubicBezTo>
                  <a:pt x="1760764" y="10268022"/>
                  <a:pt x="1811738" y="10274183"/>
                  <a:pt x="1898115" y="10305759"/>
                </a:cubicBezTo>
                <a:cubicBezTo>
                  <a:pt x="1917014" y="10303448"/>
                  <a:pt x="2077646" y="10358617"/>
                  <a:pt x="1972826" y="10302260"/>
                </a:cubicBezTo>
                <a:cubicBezTo>
                  <a:pt x="1841738" y="10228610"/>
                  <a:pt x="2015461" y="10290290"/>
                  <a:pt x="2038688" y="10255007"/>
                </a:cubicBezTo>
                <a:cubicBezTo>
                  <a:pt x="2038688" y="10255007"/>
                  <a:pt x="2044950" y="10219094"/>
                  <a:pt x="2038633" y="10202292"/>
                </a:cubicBezTo>
                <a:cubicBezTo>
                  <a:pt x="2063338" y="10191162"/>
                  <a:pt x="2099199" y="10189482"/>
                  <a:pt x="2107537" y="10207614"/>
                </a:cubicBezTo>
                <a:cubicBezTo>
                  <a:pt x="2087020" y="10128786"/>
                  <a:pt x="2020702" y="10203132"/>
                  <a:pt x="2000186" y="10124304"/>
                </a:cubicBezTo>
                <a:cubicBezTo>
                  <a:pt x="1968056" y="10063117"/>
                  <a:pt x="2037014" y="10121155"/>
                  <a:pt x="2048627" y="10103513"/>
                </a:cubicBezTo>
                <a:lnTo>
                  <a:pt x="2066558" y="10102674"/>
                </a:lnTo>
                <a:cubicBezTo>
                  <a:pt x="2066558" y="10102674"/>
                  <a:pt x="2054434" y="10094693"/>
                  <a:pt x="2048627" y="10103513"/>
                </a:cubicBezTo>
                <a:cubicBezTo>
                  <a:pt x="2054434" y="10094693"/>
                  <a:pt x="2072310" y="10041138"/>
                  <a:pt x="2048573" y="10050798"/>
                </a:cubicBezTo>
                <a:cubicBezTo>
                  <a:pt x="2096047" y="10031478"/>
                  <a:pt x="2209205" y="10105968"/>
                  <a:pt x="2245523" y="10077195"/>
                </a:cubicBezTo>
                <a:cubicBezTo>
                  <a:pt x="2263453" y="10076356"/>
                  <a:pt x="2212882" y="9990387"/>
                  <a:pt x="2207076" y="9999207"/>
                </a:cubicBezTo>
                <a:cubicBezTo>
                  <a:pt x="2231269" y="9962454"/>
                  <a:pt x="2300228" y="10020491"/>
                  <a:pt x="2293910" y="10003690"/>
                </a:cubicBezTo>
                <a:cubicBezTo>
                  <a:pt x="2293856" y="9950975"/>
                  <a:pt x="2230758" y="9936833"/>
                  <a:pt x="2174380" y="9859684"/>
                </a:cubicBezTo>
                <a:cubicBezTo>
                  <a:pt x="2162256" y="9851703"/>
                  <a:pt x="2192311" y="9858844"/>
                  <a:pt x="2204435" y="9866825"/>
                </a:cubicBezTo>
                <a:cubicBezTo>
                  <a:pt x="2179676" y="9825241"/>
                  <a:pt x="2123352" y="9800807"/>
                  <a:pt x="2073292" y="9740461"/>
                </a:cubicBezTo>
                <a:cubicBezTo>
                  <a:pt x="2047023" y="9723168"/>
                  <a:pt x="2046512" y="9697546"/>
                  <a:pt x="2040194" y="9680744"/>
                </a:cubicBezTo>
                <a:cubicBezTo>
                  <a:pt x="1953762" y="9596454"/>
                  <a:pt x="1832266" y="9503833"/>
                  <a:pt x="1727392" y="9394760"/>
                </a:cubicBezTo>
                <a:cubicBezTo>
                  <a:pt x="1101106" y="8788629"/>
                  <a:pt x="356203" y="7984306"/>
                  <a:pt x="84030" y="7385815"/>
                </a:cubicBezTo>
                <a:cubicBezTo>
                  <a:pt x="20312" y="7240620"/>
                  <a:pt x="-52851" y="7021778"/>
                  <a:pt x="55080" y="6884217"/>
                </a:cubicBezTo>
                <a:cubicBezTo>
                  <a:pt x="60887" y="6875397"/>
                  <a:pt x="98768" y="6875048"/>
                  <a:pt x="98768" y="6875048"/>
                </a:cubicBezTo>
                <a:cubicBezTo>
                  <a:pt x="105031" y="6839135"/>
                  <a:pt x="66639" y="6813862"/>
                  <a:pt x="90832" y="6777109"/>
                </a:cubicBezTo>
                <a:lnTo>
                  <a:pt x="147156" y="6801542"/>
                </a:lnTo>
                <a:cubicBezTo>
                  <a:pt x="152963" y="6792722"/>
                  <a:pt x="165543" y="6773610"/>
                  <a:pt x="182962" y="6747149"/>
                </a:cubicBezTo>
                <a:cubicBezTo>
                  <a:pt x="195543" y="6728037"/>
                  <a:pt x="245550" y="6735668"/>
                  <a:pt x="251356" y="6726848"/>
                </a:cubicBezTo>
                <a:cubicBezTo>
                  <a:pt x="263937" y="6707736"/>
                  <a:pt x="237668" y="6690444"/>
                  <a:pt x="249280" y="6672803"/>
                </a:cubicBezTo>
                <a:cubicBezTo>
                  <a:pt x="267668" y="6644871"/>
                  <a:pt x="288130" y="6670983"/>
                  <a:pt x="299743" y="6653342"/>
                </a:cubicBezTo>
                <a:cubicBezTo>
                  <a:pt x="327668" y="6553724"/>
                  <a:pt x="246585" y="6487706"/>
                  <a:pt x="318710" y="6404540"/>
                </a:cubicBezTo>
                <a:cubicBezTo>
                  <a:pt x="330323" y="6386898"/>
                  <a:pt x="354571" y="6402860"/>
                  <a:pt x="366695" y="6410841"/>
                </a:cubicBezTo>
                <a:cubicBezTo>
                  <a:pt x="360888" y="6419662"/>
                  <a:pt x="355082" y="6428483"/>
                  <a:pt x="387614" y="6409862"/>
                </a:cubicBezTo>
                <a:cubicBezTo>
                  <a:pt x="380840" y="6420153"/>
                  <a:pt x="366695" y="6410841"/>
                  <a:pt x="366695" y="6410841"/>
                </a:cubicBezTo>
                <a:cubicBezTo>
                  <a:pt x="385083" y="6382909"/>
                  <a:pt x="501862" y="6289104"/>
                  <a:pt x="533481" y="6324668"/>
                </a:cubicBezTo>
                <a:cubicBezTo>
                  <a:pt x="557729" y="6340630"/>
                  <a:pt x="521868" y="6342310"/>
                  <a:pt x="516062" y="6351130"/>
                </a:cubicBezTo>
                <a:cubicBezTo>
                  <a:pt x="491868" y="6387882"/>
                  <a:pt x="491923" y="6440597"/>
                  <a:pt x="523998" y="6449069"/>
                </a:cubicBezTo>
                <a:cubicBezTo>
                  <a:pt x="578300" y="6472173"/>
                  <a:pt x="620316" y="6329150"/>
                  <a:pt x="656122" y="6274756"/>
                </a:cubicBezTo>
                <a:cubicBezTo>
                  <a:pt x="686122" y="6229183"/>
                  <a:pt x="752951" y="6180460"/>
                  <a:pt x="770882" y="6179620"/>
                </a:cubicBezTo>
                <a:cubicBezTo>
                  <a:pt x="796640" y="6171290"/>
                  <a:pt x="845136" y="6203215"/>
                  <a:pt x="883985" y="6201394"/>
                </a:cubicBezTo>
                <a:cubicBezTo>
                  <a:pt x="901916" y="6200556"/>
                  <a:pt x="919335" y="6174093"/>
                  <a:pt x="938233" y="6171784"/>
                </a:cubicBezTo>
                <a:cubicBezTo>
                  <a:pt x="981922" y="6162614"/>
                  <a:pt x="1024101" y="6177735"/>
                  <a:pt x="1048805" y="6166606"/>
                </a:cubicBezTo>
                <a:cubicBezTo>
                  <a:pt x="1074563" y="6158275"/>
                  <a:pt x="1078806" y="6121031"/>
                  <a:pt x="1104563" y="6112702"/>
                </a:cubicBezTo>
                <a:cubicBezTo>
                  <a:pt x="1135074" y="6092751"/>
                  <a:pt x="1177253" y="6107874"/>
                  <a:pt x="1183060" y="6099052"/>
                </a:cubicBezTo>
                <a:cubicBezTo>
                  <a:pt x="1263522" y="6034018"/>
                  <a:pt x="1255130" y="5963171"/>
                  <a:pt x="1347260" y="5933211"/>
                </a:cubicBezTo>
                <a:cubicBezTo>
                  <a:pt x="1354034" y="5922920"/>
                  <a:pt x="1390406" y="5946863"/>
                  <a:pt x="1410357" y="5947354"/>
                </a:cubicBezTo>
                <a:cubicBezTo>
                  <a:pt x="1434094" y="5937693"/>
                  <a:pt x="1434551" y="5910601"/>
                  <a:pt x="1452481" y="5909761"/>
                </a:cubicBezTo>
                <a:cubicBezTo>
                  <a:pt x="1470412" y="5908922"/>
                  <a:pt x="1458342" y="5953656"/>
                  <a:pt x="1440412" y="5954495"/>
                </a:cubicBezTo>
                <a:cubicBezTo>
                  <a:pt x="1497192" y="5951836"/>
                  <a:pt x="1673059" y="5821068"/>
                  <a:pt x="1691957" y="5818759"/>
                </a:cubicBezTo>
                <a:cubicBezTo>
                  <a:pt x="1709888" y="5817919"/>
                  <a:pt x="1766211" y="5842353"/>
                  <a:pt x="1766211" y="5842353"/>
                </a:cubicBezTo>
                <a:cubicBezTo>
                  <a:pt x="1789948" y="5832693"/>
                  <a:pt x="1796211" y="5796779"/>
                  <a:pt x="1826722" y="5776828"/>
                </a:cubicBezTo>
                <a:cubicBezTo>
                  <a:pt x="1880971" y="5747217"/>
                  <a:pt x="1987756" y="5752190"/>
                  <a:pt x="2053618" y="5704938"/>
                </a:cubicBezTo>
                <a:cubicBezTo>
                  <a:pt x="2065231" y="5687296"/>
                  <a:pt x="2071494" y="5651382"/>
                  <a:pt x="2101037" y="5632902"/>
                </a:cubicBezTo>
                <a:cubicBezTo>
                  <a:pt x="2143618" y="5568216"/>
                  <a:pt x="2218329" y="5564718"/>
                  <a:pt x="2272066" y="5509484"/>
                </a:cubicBezTo>
                <a:cubicBezTo>
                  <a:pt x="2314647" y="5444799"/>
                  <a:pt x="2382583" y="5451592"/>
                  <a:pt x="2454762" y="5421140"/>
                </a:cubicBezTo>
                <a:cubicBezTo>
                  <a:pt x="2577860" y="5344137"/>
                  <a:pt x="2705742" y="5207066"/>
                  <a:pt x="2802115" y="5139863"/>
                </a:cubicBezTo>
                <a:cubicBezTo>
                  <a:pt x="2827873" y="5131533"/>
                  <a:pt x="2858895" y="5137204"/>
                  <a:pt x="2870508" y="5119563"/>
                </a:cubicBezTo>
                <a:cubicBezTo>
                  <a:pt x="2901019" y="5099612"/>
                  <a:pt x="2925213" y="5062858"/>
                  <a:pt x="2942632" y="5036397"/>
                </a:cubicBezTo>
                <a:cubicBezTo>
                  <a:pt x="2939729" y="5040807"/>
                  <a:pt x="2939729" y="5040807"/>
                  <a:pt x="2941180" y="5038602"/>
                </a:cubicBezTo>
                <a:lnTo>
                  <a:pt x="2942632" y="5036397"/>
                </a:lnTo>
                <a:lnTo>
                  <a:pt x="2953572" y="5033269"/>
                </a:lnTo>
                <a:cubicBezTo>
                  <a:pt x="2988015" y="5020046"/>
                  <a:pt x="3078401" y="4969842"/>
                  <a:pt x="3089010" y="4976825"/>
                </a:cubicBezTo>
                <a:cubicBezTo>
                  <a:pt x="3115279" y="4994117"/>
                  <a:pt x="2975218" y="5070491"/>
                  <a:pt x="2975218" y="5070491"/>
                </a:cubicBezTo>
                <a:cubicBezTo>
                  <a:pt x="3012102" y="5120056"/>
                  <a:pt x="2998955" y="5060830"/>
                  <a:pt x="3041591" y="5048860"/>
                </a:cubicBezTo>
                <a:cubicBezTo>
                  <a:pt x="3122108" y="5036541"/>
                  <a:pt x="3325832" y="5052648"/>
                  <a:pt x="3363713" y="5052299"/>
                </a:cubicBezTo>
                <a:cubicBezTo>
                  <a:pt x="3408424" y="5094373"/>
                  <a:pt x="3518995" y="5089195"/>
                  <a:pt x="3587900" y="5094517"/>
                </a:cubicBezTo>
                <a:cubicBezTo>
                  <a:pt x="3823698" y="5119096"/>
                  <a:pt x="4083745" y="5159636"/>
                  <a:pt x="4307475" y="5228948"/>
                </a:cubicBezTo>
                <a:cubicBezTo>
                  <a:pt x="4457005" y="5327380"/>
                  <a:pt x="4748616" y="5350769"/>
                  <a:pt x="4997616" y="5487288"/>
                </a:cubicBezTo>
                <a:cubicBezTo>
                  <a:pt x="5190834" y="5576551"/>
                  <a:pt x="5358240" y="5621430"/>
                  <a:pt x="5558232" y="5700402"/>
                </a:cubicBezTo>
                <a:cubicBezTo>
                  <a:pt x="6143554" y="5902384"/>
                  <a:pt x="6716240" y="6070763"/>
                  <a:pt x="7255883" y="6232142"/>
                </a:cubicBezTo>
                <a:cubicBezTo>
                  <a:pt x="7298061" y="6247264"/>
                  <a:pt x="7459661" y="6300963"/>
                  <a:pt x="7453343" y="6284161"/>
                </a:cubicBezTo>
                <a:cubicBezTo>
                  <a:pt x="7477537" y="6247408"/>
                  <a:pt x="7384896" y="6251747"/>
                  <a:pt x="7384896" y="6251747"/>
                </a:cubicBezTo>
                <a:cubicBezTo>
                  <a:pt x="7166973" y="6173614"/>
                  <a:pt x="6955368" y="6112283"/>
                  <a:pt x="6782612" y="6049133"/>
                </a:cubicBezTo>
                <a:cubicBezTo>
                  <a:pt x="6918484" y="6062718"/>
                  <a:pt x="7179097" y="6181595"/>
                  <a:pt x="7385353" y="6224654"/>
                </a:cubicBezTo>
                <a:cubicBezTo>
                  <a:pt x="7397477" y="6232635"/>
                  <a:pt x="7471219" y="6230607"/>
                  <a:pt x="7465413" y="6239428"/>
                </a:cubicBezTo>
                <a:cubicBezTo>
                  <a:pt x="7483800" y="6211495"/>
                  <a:pt x="7250656" y="6020092"/>
                  <a:pt x="7194789" y="5968566"/>
                </a:cubicBezTo>
                <a:cubicBezTo>
                  <a:pt x="6628434" y="5517780"/>
                  <a:pt x="6102494" y="5093598"/>
                  <a:pt x="5474010" y="4627200"/>
                </a:cubicBezTo>
                <a:cubicBezTo>
                  <a:pt x="4758636" y="4103604"/>
                  <a:pt x="4086495" y="3597931"/>
                  <a:pt x="3541005" y="3093452"/>
                </a:cubicBezTo>
                <a:cubicBezTo>
                  <a:pt x="3294172" y="2865645"/>
                  <a:pt x="3091029" y="2628668"/>
                  <a:pt x="3090974" y="2575953"/>
                </a:cubicBezTo>
                <a:cubicBezTo>
                  <a:pt x="3083092" y="2530728"/>
                  <a:pt x="3108905" y="2575113"/>
                  <a:pt x="3133099" y="2538360"/>
                </a:cubicBezTo>
                <a:cubicBezTo>
                  <a:pt x="3151485" y="2510428"/>
                  <a:pt x="3094597" y="2407657"/>
                  <a:pt x="3138851" y="2476825"/>
                </a:cubicBezTo>
                <a:cubicBezTo>
                  <a:pt x="3189422" y="2562794"/>
                  <a:pt x="3155163" y="2394848"/>
                  <a:pt x="3197287" y="2357255"/>
                </a:cubicBezTo>
                <a:cubicBezTo>
                  <a:pt x="3203093" y="2348434"/>
                  <a:pt x="3264712" y="2338425"/>
                  <a:pt x="3258905" y="2347246"/>
                </a:cubicBezTo>
                <a:cubicBezTo>
                  <a:pt x="3277292" y="2319314"/>
                  <a:pt x="3245163" y="2258127"/>
                  <a:pt x="3268900" y="2248467"/>
                </a:cubicBezTo>
                <a:cubicBezTo>
                  <a:pt x="3280513" y="2230826"/>
                  <a:pt x="3313099" y="2264919"/>
                  <a:pt x="3331030" y="2264080"/>
                </a:cubicBezTo>
                <a:cubicBezTo>
                  <a:pt x="3369880" y="2262260"/>
                  <a:pt x="3465230" y="2143812"/>
                  <a:pt x="3477299" y="2099078"/>
                </a:cubicBezTo>
                <a:cubicBezTo>
                  <a:pt x="3484073" y="2088787"/>
                  <a:pt x="3457294" y="2045873"/>
                  <a:pt x="3451487" y="2054693"/>
                </a:cubicBezTo>
                <a:cubicBezTo>
                  <a:pt x="3463100" y="2037052"/>
                  <a:pt x="3495687" y="2071146"/>
                  <a:pt x="3495687" y="2071146"/>
                </a:cubicBezTo>
                <a:cubicBezTo>
                  <a:pt x="3532004" y="2042374"/>
                  <a:pt x="3462589" y="2011430"/>
                  <a:pt x="3517349" y="2007441"/>
                </a:cubicBezTo>
                <a:cubicBezTo>
                  <a:pt x="3574128" y="2004782"/>
                  <a:pt x="3504714" y="1973837"/>
                  <a:pt x="3573618" y="1979159"/>
                </a:cubicBezTo>
                <a:lnTo>
                  <a:pt x="3669936" y="1859241"/>
                </a:lnTo>
                <a:cubicBezTo>
                  <a:pt x="3687866" y="1858401"/>
                  <a:pt x="3714646" y="1901315"/>
                  <a:pt x="3714646" y="1901315"/>
                </a:cubicBezTo>
                <a:cubicBezTo>
                  <a:pt x="3720453" y="1892495"/>
                  <a:pt x="3687355" y="1832778"/>
                  <a:pt x="3687355" y="1832778"/>
                </a:cubicBezTo>
                <a:cubicBezTo>
                  <a:pt x="3694130" y="1822488"/>
                  <a:pt x="3724183" y="1829629"/>
                  <a:pt x="3735796" y="1811988"/>
                </a:cubicBezTo>
                <a:cubicBezTo>
                  <a:pt x="3741603" y="1803167"/>
                  <a:pt x="3729936" y="1768094"/>
                  <a:pt x="3729936" y="1768094"/>
                </a:cubicBezTo>
                <a:cubicBezTo>
                  <a:pt x="3759479" y="1749613"/>
                  <a:pt x="3766308" y="1792037"/>
                  <a:pt x="3792065" y="1783707"/>
                </a:cubicBezTo>
                <a:cubicBezTo>
                  <a:pt x="3809996" y="1782867"/>
                  <a:pt x="3802114" y="1737642"/>
                  <a:pt x="3822066" y="1738133"/>
                </a:cubicBezTo>
                <a:lnTo>
                  <a:pt x="3864244" y="1753255"/>
                </a:lnTo>
                <a:cubicBezTo>
                  <a:pt x="3871019" y="1742965"/>
                  <a:pt x="3852066" y="1692560"/>
                  <a:pt x="3857873" y="1683739"/>
                </a:cubicBezTo>
                <a:cubicBezTo>
                  <a:pt x="3932637" y="1732955"/>
                  <a:pt x="3894702" y="1680589"/>
                  <a:pt x="3925212" y="1660638"/>
                </a:cubicBezTo>
                <a:lnTo>
                  <a:pt x="3975218" y="1668270"/>
                </a:lnTo>
                <a:cubicBezTo>
                  <a:pt x="3986832" y="1650629"/>
                  <a:pt x="3942632" y="1634176"/>
                  <a:pt x="3954245" y="1616535"/>
                </a:cubicBezTo>
                <a:cubicBezTo>
                  <a:pt x="3954245" y="1616535"/>
                  <a:pt x="4004708" y="1597074"/>
                  <a:pt x="4029412" y="1585944"/>
                </a:cubicBezTo>
                <a:cubicBezTo>
                  <a:pt x="4071536" y="1548352"/>
                  <a:pt x="4064708" y="1505927"/>
                  <a:pt x="4101536" y="1502778"/>
                </a:cubicBezTo>
                <a:cubicBezTo>
                  <a:pt x="4101536" y="1502778"/>
                  <a:pt x="4109929" y="1573625"/>
                  <a:pt x="4139984" y="1580766"/>
                </a:cubicBezTo>
                <a:cubicBezTo>
                  <a:pt x="4184183" y="1597219"/>
                  <a:pt x="4145736" y="1519231"/>
                  <a:pt x="4157349" y="1501589"/>
                </a:cubicBezTo>
                <a:cubicBezTo>
                  <a:pt x="4187806" y="1428923"/>
                  <a:pt x="4262060" y="1452517"/>
                  <a:pt x="4265791" y="1389652"/>
                </a:cubicBezTo>
                <a:cubicBezTo>
                  <a:pt x="4251538" y="1274910"/>
                  <a:pt x="4322060" y="1361370"/>
                  <a:pt x="4339991" y="1360531"/>
                </a:cubicBezTo>
                <a:cubicBezTo>
                  <a:pt x="4357921" y="1359691"/>
                  <a:pt x="4361543" y="1191395"/>
                  <a:pt x="4382060" y="1270223"/>
                </a:cubicBezTo>
                <a:cubicBezTo>
                  <a:pt x="4408438" y="1392945"/>
                  <a:pt x="4466308" y="1195038"/>
                  <a:pt x="4521068" y="1191049"/>
                </a:cubicBezTo>
                <a:cubicBezTo>
                  <a:pt x="4526874" y="1182229"/>
                  <a:pt x="4615273" y="1215134"/>
                  <a:pt x="4627397" y="1223115"/>
                </a:cubicBezTo>
                <a:cubicBezTo>
                  <a:pt x="4652102" y="1211984"/>
                  <a:pt x="4663660" y="1141628"/>
                  <a:pt x="4693204" y="1123147"/>
                </a:cubicBezTo>
                <a:cubicBezTo>
                  <a:pt x="4699978" y="1112856"/>
                  <a:pt x="4723715" y="1103196"/>
                  <a:pt x="4735839" y="1111177"/>
                </a:cubicBezTo>
                <a:cubicBezTo>
                  <a:pt x="4797914" y="1074075"/>
                  <a:pt x="4765840" y="1065604"/>
                  <a:pt x="4753661" y="1004908"/>
                </a:cubicBezTo>
                <a:cubicBezTo>
                  <a:pt x="4777343" y="942533"/>
                  <a:pt x="4797404" y="1048453"/>
                  <a:pt x="4827915" y="1028502"/>
                </a:cubicBezTo>
                <a:cubicBezTo>
                  <a:pt x="4912674" y="978939"/>
                  <a:pt x="4790033" y="1028851"/>
                  <a:pt x="4789011" y="977606"/>
                </a:cubicBezTo>
                <a:cubicBezTo>
                  <a:pt x="4789467" y="950514"/>
                  <a:pt x="4813715" y="966476"/>
                  <a:pt x="4849522" y="912082"/>
                </a:cubicBezTo>
                <a:cubicBezTo>
                  <a:pt x="4873205" y="849706"/>
                  <a:pt x="4865269" y="751767"/>
                  <a:pt x="4939468" y="722646"/>
                </a:cubicBezTo>
                <a:cubicBezTo>
                  <a:pt x="4945275" y="713825"/>
                  <a:pt x="4964228" y="764230"/>
                  <a:pt x="4964228" y="764230"/>
                </a:cubicBezTo>
                <a:cubicBezTo>
                  <a:pt x="5046819" y="805956"/>
                  <a:pt x="5092164" y="679876"/>
                  <a:pt x="5146869" y="623172"/>
                </a:cubicBezTo>
                <a:cubicBezTo>
                  <a:pt x="5175902" y="579068"/>
                  <a:pt x="5250612" y="575570"/>
                  <a:pt x="5281123" y="555619"/>
                </a:cubicBezTo>
                <a:cubicBezTo>
                  <a:pt x="5292736" y="537977"/>
                  <a:pt x="5262681" y="530836"/>
                  <a:pt x="5286875" y="494083"/>
                </a:cubicBezTo>
                <a:cubicBezTo>
                  <a:pt x="5298945" y="449350"/>
                  <a:pt x="5371124" y="418898"/>
                  <a:pt x="5388543" y="392436"/>
                </a:cubicBezTo>
                <a:cubicBezTo>
                  <a:pt x="5401124" y="373325"/>
                  <a:pt x="5382682" y="348542"/>
                  <a:pt x="5401070" y="320610"/>
                </a:cubicBezTo>
                <a:cubicBezTo>
                  <a:pt x="5424752" y="258235"/>
                  <a:pt x="5679518" y="34010"/>
                  <a:pt x="5709572" y="41152"/>
                </a:cubicBezTo>
                <a:cubicBezTo>
                  <a:pt x="5729524" y="41642"/>
                  <a:pt x="5606937" y="144269"/>
                  <a:pt x="5700034" y="112838"/>
                </a:cubicBezTo>
                <a:cubicBezTo>
                  <a:pt x="5754283" y="83226"/>
                  <a:pt x="5876413" y="7693"/>
                  <a:pt x="5945317" y="13015"/>
                </a:cubicBezTo>
                <a:cubicBezTo>
                  <a:pt x="6005883" y="205"/>
                  <a:pt x="6223240" y="0"/>
                  <a:pt x="6223240" y="0"/>
                </a:cubicBezTo>
                <a:close/>
              </a:path>
            </a:pathLst>
          </a:custGeom>
          <a:effectLst/>
        </p:spPr>
      </p:pic>
      <p:sp>
        <p:nvSpPr>
          <p:cNvPr id="5" name="Rectangle 724"/>
          <p:cNvSpPr/>
          <p:nvPr/>
        </p:nvSpPr>
        <p:spPr bwMode="auto">
          <a:xfrm>
            <a:off x="9406470" y="1825301"/>
            <a:ext cx="1881925" cy="1615827"/>
          </a:xfrm>
          <a:prstGeom prst="rect">
            <a:avLst/>
          </a:prstGeom>
          <a:noFill/>
          <a:ln>
            <a:noFill/>
          </a:ln>
        </p:spPr>
        <p:txBody>
          <a:bodyPr vert="horz" wrap="none" lIns="0" tIns="0" rIns="0" bIns="0" anchor="ctr" anchorCtr="0">
            <a:spAutoFit/>
          </a:bodyPr>
          <a:lstStyle/>
          <a:p>
            <a:pPr algn="r" defTabSz="2286000">
              <a:lnSpc>
                <a:spcPts val="6250"/>
              </a:lnSpc>
            </a:pPr>
            <a:r>
              <a:rPr lang="en-US" sz="5500" b="1" spc="250" dirty="0">
                <a:gradFill>
                  <a:gsLst>
                    <a:gs pos="0">
                      <a:srgbClr val="FF0000"/>
                    </a:gs>
                    <a:gs pos="100000">
                      <a:srgbClr val="7030A0"/>
                    </a:gs>
                  </a:gsLst>
                  <a:lin ang="18840000" scaled="1"/>
                </a:gradFill>
                <a:latin typeface="Montserrat Semi" charset="0"/>
                <a:ea typeface="Montserrat Semi" charset="0"/>
                <a:cs typeface="Montserrat Semi" charset="0"/>
                <a:sym typeface="Bebas Neue" charset="0"/>
              </a:rPr>
              <a:t>OUR</a:t>
            </a:r>
          </a:p>
          <a:p>
            <a:pPr algn="r" defTabSz="2286000">
              <a:lnSpc>
                <a:spcPts val="6250"/>
              </a:lnSpc>
            </a:pPr>
            <a:r>
              <a:rPr lang="en-US" sz="5500" b="1" spc="250" dirty="0">
                <a:gradFill>
                  <a:gsLst>
                    <a:gs pos="0">
                      <a:srgbClr val="FF0000"/>
                    </a:gs>
                    <a:gs pos="100000">
                      <a:srgbClr val="7030A0"/>
                    </a:gs>
                  </a:gsLst>
                  <a:lin ang="18840000" scaled="1"/>
                </a:gradFill>
                <a:latin typeface="Montserrat Semi Bold" charset="0"/>
                <a:ea typeface="Montserrat Semi Bold" charset="0"/>
                <a:cs typeface="Montserrat Semi Bold" charset="0"/>
                <a:sym typeface="Bebas Neue" charset="0"/>
              </a:rPr>
              <a:t>MAPS</a:t>
            </a:r>
          </a:p>
        </p:txBody>
      </p:sp>
      <p:cxnSp>
        <p:nvCxnSpPr>
          <p:cNvPr id="6" name="Straight Connector 725"/>
          <p:cNvCxnSpPr/>
          <p:nvPr/>
        </p:nvCxnSpPr>
        <p:spPr>
          <a:xfrm flipV="1">
            <a:off x="7587674" y="3805031"/>
            <a:ext cx="3700721" cy="214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AE94C877-3DAA-4B97-B412-D4493DCEF4F2}"/>
              </a:ext>
            </a:extLst>
          </p:cNvPr>
          <p:cNvSpPr txBox="1"/>
          <p:nvPr/>
        </p:nvSpPr>
        <p:spPr>
          <a:xfrm>
            <a:off x="6096000" y="4004698"/>
            <a:ext cx="5299610" cy="1222677"/>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r" defTabSz="543560">
              <a:lnSpc>
                <a:spcPct val="150000"/>
              </a:lnSpc>
            </a:pPr>
            <a:r>
              <a:rPr lang="zh-CN" altLang="en-US" sz="1200" dirty="0">
                <a:solidFill>
                  <a:schemeClr val="tx1">
                    <a:lumMod val="85000"/>
                    <a:lumOff val="15000"/>
                  </a:schemeClr>
                </a:solidFill>
                <a:latin typeface="方正黑体简体" panose="02010601030101010101" pitchFamily="2" charset="-122"/>
                <a:ea typeface="方正黑体简体" panose="02010601030101010101" pitchFamily="2" charset="-122"/>
                <a:cs typeface="Poppins Light" charset="0"/>
              </a:rPr>
              <a:t>点击此处输入相关文本内容点击此处输入相关文本内容点击此处输入相关文本内容点击此处输入相关文本内容点击此处输入相关文本内容点击此处输入相关文本内容点击此处输入相关文本内容点击此处输入相关文本内容</a:t>
            </a:r>
            <a:endParaRPr lang="en-US" altLang="zh-CN" sz="1200" dirty="0">
              <a:solidFill>
                <a:schemeClr val="tx1">
                  <a:lumMod val="85000"/>
                  <a:lumOff val="15000"/>
                </a:schemeClr>
              </a:solidFill>
              <a:latin typeface="方正黑体简体" panose="02010601030101010101" pitchFamily="2" charset="-122"/>
              <a:ea typeface="方正黑体简体" panose="02010601030101010101" pitchFamily="2" charset="-122"/>
              <a:cs typeface="Poppins Light" charset="0"/>
            </a:endParaRPr>
          </a:p>
          <a:p>
            <a:pPr algn="r" defTabSz="543560">
              <a:lnSpc>
                <a:spcPct val="150000"/>
              </a:lnSpc>
            </a:pPr>
            <a:endParaRPr lang="en-US" sz="1200" dirty="0">
              <a:solidFill>
                <a:schemeClr val="tx1">
                  <a:lumMod val="85000"/>
                  <a:lumOff val="15000"/>
                </a:schemeClr>
              </a:solidFill>
              <a:latin typeface="方正黑体简体" panose="02010601030101010101" pitchFamily="2" charset="-122"/>
              <a:ea typeface="方正黑体简体" panose="02010601030101010101" pitchFamily="2" charset="-122"/>
              <a:cs typeface="Poppins Light" charset="0"/>
            </a:endParaRPr>
          </a:p>
        </p:txBody>
      </p:sp>
      <p:sp>
        <p:nvSpPr>
          <p:cNvPr id="12" name="TextBox 14">
            <a:extLst>
              <a:ext uri="{FF2B5EF4-FFF2-40B4-BE49-F238E27FC236}">
                <a16:creationId xmlns:a16="http://schemas.microsoft.com/office/drawing/2014/main" id="{B629BDF1-C3C6-4B2A-B6D9-56F36650EF60}"/>
              </a:ext>
            </a:extLst>
          </p:cNvPr>
          <p:cNvSpPr txBox="1"/>
          <p:nvPr/>
        </p:nvSpPr>
        <p:spPr>
          <a:xfrm>
            <a:off x="2441910" y="704315"/>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3" name="TextBox 15">
            <a:extLst>
              <a:ext uri="{FF2B5EF4-FFF2-40B4-BE49-F238E27FC236}">
                <a16:creationId xmlns:a16="http://schemas.microsoft.com/office/drawing/2014/main" id="{250CFFBC-63D0-4B9E-96A7-3CFDB69FF598}"/>
              </a:ext>
            </a:extLst>
          </p:cNvPr>
          <p:cNvSpPr txBox="1"/>
          <p:nvPr/>
        </p:nvSpPr>
        <p:spPr>
          <a:xfrm>
            <a:off x="5376894" y="1354870"/>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iterate type="wd">
                                    <p:tmPct val="10000"/>
                                  </p:iterate>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flipH="1">
            <a:off x="-1046678" y="0"/>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0">
                <a:srgbClr val="FF0000"/>
              </a:gs>
              <a:gs pos="100000">
                <a:srgbClr val="7030A0"/>
              </a:gs>
            </a:gsLst>
            <a:lin ang="1884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46" name="文本框 45"/>
          <p:cNvSpPr txBox="1"/>
          <p:nvPr/>
        </p:nvSpPr>
        <p:spPr>
          <a:xfrm>
            <a:off x="1082563" y="4296415"/>
            <a:ext cx="2647664" cy="1246495"/>
          </a:xfrm>
          <a:prstGeom prst="rect">
            <a:avLst/>
          </a:prstGeom>
          <a:noFill/>
        </p:spPr>
        <p:txBody>
          <a:bodyPr wrap="square" rtlCol="0">
            <a:spAutoFit/>
          </a:bodyPr>
          <a:lstStyle/>
          <a:p>
            <a:pPr algn="just">
              <a:lnSpc>
                <a:spcPct val="150000"/>
              </a:lnSpc>
            </a:pPr>
            <a:r>
              <a:rPr kumimoji="1" lang="zh-CN" altLang="en-US" sz="10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双击输入替换内容，点击此处输入相关文本内容，双击输入替换内容，点击此处输入相关文本内容。双击输入替换内容，点击此处输入相关文本内容。双击输入替换内容。</a:t>
            </a:r>
          </a:p>
          <a:p>
            <a:pPr algn="just">
              <a:lnSpc>
                <a:spcPct val="150000"/>
              </a:lnSpc>
            </a:pPr>
            <a:endParaRPr kumimoji="1" lang="zh-CN" altLang="en-US" sz="1000" dirty="0">
              <a:solidFill>
                <a:schemeClr val="bg1"/>
              </a:solidFill>
              <a:latin typeface="思源黑体 CN Light" panose="020B0300000000000000" pitchFamily="34" charset="-122"/>
              <a:ea typeface="思源黑体 CN Light" panose="020B0300000000000000" pitchFamily="34" charset="-122"/>
            </a:endParaRPr>
          </a:p>
        </p:txBody>
      </p:sp>
      <p:sp>
        <p:nvSpPr>
          <p:cNvPr id="47" name="文本框 46"/>
          <p:cNvSpPr txBox="1"/>
          <p:nvPr/>
        </p:nvSpPr>
        <p:spPr>
          <a:xfrm>
            <a:off x="1082563" y="3497750"/>
            <a:ext cx="1453560" cy="523220"/>
          </a:xfrm>
          <a:prstGeom prst="rect">
            <a:avLst/>
          </a:prstGeom>
          <a:noFill/>
        </p:spPr>
        <p:txBody>
          <a:bodyPr wrap="square" rtlCol="0">
            <a:spAutoFit/>
          </a:bodyPr>
          <a:lstStyle/>
          <a:p>
            <a:pPr algn="dist"/>
            <a:r>
              <a:rPr lang="en-US" altLang="zh-CN" sz="2800" spc="-150" dirty="0">
                <a:solidFill>
                  <a:schemeClr val="bg1"/>
                </a:solidFill>
                <a:latin typeface="思源黑体 CN Heavy" panose="020B0A00000000000000" pitchFamily="34" charset="-122"/>
                <a:ea typeface="思源黑体 CN Heavy" panose="020B0A00000000000000" pitchFamily="34" charset="-122"/>
              </a:rPr>
              <a:t>CHART </a:t>
            </a:r>
            <a:endParaRPr lang="zh-CN" altLang="en-US" sz="2800" spc="-150" dirty="0">
              <a:solidFill>
                <a:schemeClr val="bg1"/>
              </a:solidFill>
              <a:latin typeface="思源黑体 CN Heavy" panose="020B0A00000000000000" pitchFamily="34" charset="-122"/>
              <a:ea typeface="思源黑体 CN Heavy" panose="020B0A00000000000000" pitchFamily="34" charset="-122"/>
            </a:endParaRPr>
          </a:p>
        </p:txBody>
      </p:sp>
      <p:sp>
        <p:nvSpPr>
          <p:cNvPr id="48" name="文本框 47"/>
          <p:cNvSpPr txBox="1"/>
          <p:nvPr/>
        </p:nvSpPr>
        <p:spPr>
          <a:xfrm>
            <a:off x="1082563" y="3078732"/>
            <a:ext cx="2647665" cy="523220"/>
          </a:xfrm>
          <a:prstGeom prst="rect">
            <a:avLst/>
          </a:prstGeom>
          <a:noFill/>
        </p:spPr>
        <p:txBody>
          <a:bodyPr wrap="square" rtlCol="0">
            <a:spAutoFit/>
          </a:bodyPr>
          <a:lstStyle/>
          <a:p>
            <a:pPr algn="dist"/>
            <a:r>
              <a:rPr lang="en-US" altLang="zh-CN" sz="2800" spc="-150" dirty="0">
                <a:solidFill>
                  <a:schemeClr val="bg1"/>
                </a:solidFill>
                <a:latin typeface="思源黑体 CN Normal" panose="020B0400000000000000" pitchFamily="34" charset="-122"/>
                <a:ea typeface="思源黑体 CN Normal" panose="020B0400000000000000" pitchFamily="34" charset="-122"/>
              </a:rPr>
              <a:t>SCATITD DAR</a:t>
            </a:r>
            <a:endParaRPr lang="zh-CN" altLang="en-US" sz="2800" spc="-150" dirty="0">
              <a:solidFill>
                <a:schemeClr val="bg1"/>
              </a:solidFill>
              <a:latin typeface="思源黑体 CN Normal" panose="020B0400000000000000" pitchFamily="34" charset="-122"/>
              <a:ea typeface="思源黑体 CN Normal" panose="020B0400000000000000" pitchFamily="34" charset="-122"/>
            </a:endParaRPr>
          </a:p>
        </p:txBody>
      </p:sp>
      <p:graphicFrame>
        <p:nvGraphicFramePr>
          <p:cNvPr id="17" name="图表 16"/>
          <p:cNvGraphicFramePr/>
          <p:nvPr>
            <p:extLst>
              <p:ext uri="{D42A27DB-BD31-4B8C-83A1-F6EECF244321}">
                <p14:modId xmlns:p14="http://schemas.microsoft.com/office/powerpoint/2010/main" val="1033716212"/>
              </p:ext>
            </p:extLst>
          </p:nvPr>
        </p:nvGraphicFramePr>
        <p:xfrm>
          <a:off x="5328066" y="1479665"/>
          <a:ext cx="6178338" cy="4039986"/>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1082563" y="3944048"/>
            <a:ext cx="1800493" cy="369332"/>
          </a:xfrm>
          <a:prstGeom prst="rect">
            <a:avLst/>
          </a:prstGeom>
          <a:noFill/>
        </p:spPr>
        <p:txBody>
          <a:bodyPr wrap="none" rtlCol="0">
            <a:spAutoFit/>
          </a:bodyPr>
          <a:lstStyle/>
          <a:p>
            <a:r>
              <a:rPr lang="zh-CN" altLang="en-US" dirty="0">
                <a:solidFill>
                  <a:schemeClr val="bg1"/>
                </a:solidFill>
                <a:latin typeface="思源黑体 CN Heavy" panose="020B0A00000000000000" pitchFamily="34" charset="-122"/>
                <a:ea typeface="思源黑体 CN Heavy" panose="020B0A00000000000000" pitchFamily="34" charset="-122"/>
              </a:rPr>
              <a:t>请输入标题内容</a:t>
            </a:r>
          </a:p>
        </p:txBody>
      </p:sp>
      <p:sp>
        <p:nvSpPr>
          <p:cNvPr id="21" name="TextBox 14">
            <a:extLst>
              <a:ext uri="{FF2B5EF4-FFF2-40B4-BE49-F238E27FC236}">
                <a16:creationId xmlns:a16="http://schemas.microsoft.com/office/drawing/2014/main" id="{6BEC1133-B9C9-4524-8430-113A1EB2FCB5}"/>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2" name="TextBox 15">
            <a:extLst>
              <a:ext uri="{FF2B5EF4-FFF2-40B4-BE49-F238E27FC236}">
                <a16:creationId xmlns:a16="http://schemas.microsoft.com/office/drawing/2014/main" id="{CF14DAF9-5A0E-459B-B47F-B457276D2582}"/>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755530533"/>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2" presetClass="entr" presetSubtype="1" decel="10000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ppt_x"/>
                                          </p:val>
                                        </p:tav>
                                        <p:tav tm="100000">
                                          <p:val>
                                            <p:strVal val="#ppt_x"/>
                                          </p:val>
                                        </p:tav>
                                      </p:tavLst>
                                    </p:anim>
                                    <p:anim calcmode="lin" valueType="num">
                                      <p:cBhvr additive="base">
                                        <p:cTn id="26" dur="1000" fill="hold"/>
                                        <p:tgtEl>
                                          <p:spTgt spid="22"/>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iterate type="wd">
                                    <p:tmPct val="10000"/>
                                  </p:iterate>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000" fill="hold"/>
                                        <p:tgtEl>
                                          <p:spTgt spid="21"/>
                                        </p:tgtEl>
                                        <p:attrNameLst>
                                          <p:attrName>ppt_x</p:attrName>
                                        </p:attrNameLst>
                                      </p:cBhvr>
                                      <p:tavLst>
                                        <p:tav tm="0">
                                          <p:val>
                                            <p:strVal val="#ppt_x"/>
                                          </p:val>
                                        </p:tav>
                                        <p:tav tm="100000">
                                          <p:val>
                                            <p:strVal val="#ppt_x"/>
                                          </p:val>
                                        </p:tav>
                                      </p:tavLst>
                                    </p:anim>
                                    <p:anim calcmode="lin" valueType="num">
                                      <p:cBhvr additive="base">
                                        <p:cTn id="30"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Graphic spid="17" grpId="0">
        <p:bldAsOne/>
      </p:bldGraphic>
      <p:bldP spid="18"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855692" y="12358"/>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0">
                <a:srgbClr val="FF0000"/>
              </a:gs>
              <a:gs pos="100000">
                <a:srgbClr val="7030A0"/>
              </a:gs>
            </a:gsLst>
            <a:lin ang="1884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21" name="组合 20"/>
          <p:cNvGrpSpPr/>
          <p:nvPr/>
        </p:nvGrpSpPr>
        <p:grpSpPr>
          <a:xfrm rot="5400000">
            <a:off x="5752831" y="735535"/>
            <a:ext cx="4207562" cy="6241296"/>
            <a:chOff x="5740169" y="835448"/>
            <a:chExt cx="3602685" cy="5344050"/>
          </a:xfrm>
        </p:grpSpPr>
        <p:grpSp>
          <p:nvGrpSpPr>
            <p:cNvPr id="22" name="îṥľiďè">
              <a:extLst>
                <a:ext uri="{FF2B5EF4-FFF2-40B4-BE49-F238E27FC236}">
                  <a16:creationId xmlns:a16="http://schemas.microsoft.com/office/drawing/2014/main" id="{C64E4786-7450-4704-B159-2FB788388C8A}"/>
                </a:ext>
              </a:extLst>
            </p:cNvPr>
            <p:cNvGrpSpPr/>
            <p:nvPr/>
          </p:nvGrpSpPr>
          <p:grpSpPr>
            <a:xfrm>
              <a:off x="5740169" y="835448"/>
              <a:ext cx="3602685" cy="5344050"/>
              <a:chOff x="1463675" y="1554163"/>
              <a:chExt cx="2998788" cy="4448175"/>
            </a:xfrm>
          </p:grpSpPr>
          <p:sp>
            <p:nvSpPr>
              <p:cNvPr id="24" name="îSľïḑè">
                <a:extLst>
                  <a:ext uri="{FF2B5EF4-FFF2-40B4-BE49-F238E27FC236}">
                    <a16:creationId xmlns:a16="http://schemas.microsoft.com/office/drawing/2014/main" id="{EDF4C0A9-E89C-4190-B8EE-95F37F6483CC}"/>
                  </a:ext>
                </a:extLst>
              </p:cNvPr>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ïšḻïdê">
                <a:extLst>
                  <a:ext uri="{FF2B5EF4-FFF2-40B4-BE49-F238E27FC236}">
                    <a16:creationId xmlns:a16="http://schemas.microsoft.com/office/drawing/2014/main" id="{11EE165C-163C-4D50-B613-3915E213E8B3}"/>
                  </a:ext>
                </a:extLst>
              </p:cNvPr>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ïsļîḍé">
                <a:extLst>
                  <a:ext uri="{FF2B5EF4-FFF2-40B4-BE49-F238E27FC236}">
                    <a16:creationId xmlns:a16="http://schemas.microsoft.com/office/drawing/2014/main" id="{1E1A96A3-3147-4BDC-86CF-4173BCE51EFD}"/>
                  </a:ext>
                </a:extLst>
              </p:cNvPr>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íṡ1ïdê">
                <a:extLst>
                  <a:ext uri="{FF2B5EF4-FFF2-40B4-BE49-F238E27FC236}">
                    <a16:creationId xmlns:a16="http://schemas.microsoft.com/office/drawing/2014/main" id="{6761EC3B-2BEF-4C7D-BC60-A48295904E26}"/>
                  </a:ext>
                </a:extLst>
              </p:cNvPr>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ïS1iḓe">
                <a:extLst>
                  <a:ext uri="{FF2B5EF4-FFF2-40B4-BE49-F238E27FC236}">
                    <a16:creationId xmlns:a16="http://schemas.microsoft.com/office/drawing/2014/main" id="{2907E03D-6013-4DA3-9A6B-3B7E291A3A94}"/>
                  </a:ext>
                </a:extLst>
              </p:cNvPr>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íṥľíḑé">
                <a:extLst>
                  <a:ext uri="{FF2B5EF4-FFF2-40B4-BE49-F238E27FC236}">
                    <a16:creationId xmlns:a16="http://schemas.microsoft.com/office/drawing/2014/main" id="{17581F43-B135-4825-8DC8-3BCEF1394A33}"/>
                  </a:ext>
                </a:extLst>
              </p:cNvPr>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îṣḻîḓè">
                <a:extLst>
                  <a:ext uri="{FF2B5EF4-FFF2-40B4-BE49-F238E27FC236}">
                    <a16:creationId xmlns:a16="http://schemas.microsoft.com/office/drawing/2014/main" id="{539A4263-0DF2-409F-A8FB-E1A9909C5B30}"/>
                  </a:ext>
                </a:extLst>
              </p:cNvPr>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iŝļíďé">
                <a:extLst>
                  <a:ext uri="{FF2B5EF4-FFF2-40B4-BE49-F238E27FC236}">
                    <a16:creationId xmlns:a16="http://schemas.microsoft.com/office/drawing/2014/main" id="{A27C4404-B1B7-482C-B4E7-8440F878FE67}"/>
                  </a:ext>
                </a:extLst>
              </p:cNvPr>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gr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0595"/>
            <a:stretch/>
          </p:blipFill>
          <p:spPr bwMode="auto">
            <a:xfrm rot="16200000">
              <a:off x="5338860" y="1919541"/>
              <a:ext cx="4385632" cy="327023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文本框 31"/>
          <p:cNvSpPr txBox="1"/>
          <p:nvPr/>
        </p:nvSpPr>
        <p:spPr>
          <a:xfrm>
            <a:off x="1082564" y="4376621"/>
            <a:ext cx="3308145" cy="1015663"/>
          </a:xfrm>
          <a:prstGeom prst="rect">
            <a:avLst/>
          </a:prstGeom>
          <a:noFill/>
        </p:spPr>
        <p:txBody>
          <a:bodyPr wrap="square" rtlCol="0">
            <a:spAutoFit/>
          </a:bodyPr>
          <a:lstStyle/>
          <a:p>
            <a:pPr algn="just">
              <a:lnSpc>
                <a:spcPct val="150000"/>
              </a:lnSpc>
            </a:pPr>
            <a:r>
              <a:rPr kumimoji="1" lang="zh-CN" altLang="en-US"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双击输入替换内容，点击此处输入相关文本内容，双击输入替换内容，点击此处输入相关文本内容。</a:t>
            </a:r>
          </a:p>
        </p:txBody>
      </p:sp>
      <p:sp>
        <p:nvSpPr>
          <p:cNvPr id="33" name="文本框 32"/>
          <p:cNvSpPr txBox="1"/>
          <p:nvPr/>
        </p:nvSpPr>
        <p:spPr>
          <a:xfrm>
            <a:off x="1082564" y="2917052"/>
            <a:ext cx="2194240" cy="646331"/>
          </a:xfrm>
          <a:prstGeom prst="rect">
            <a:avLst/>
          </a:prstGeom>
          <a:noFill/>
        </p:spPr>
        <p:txBody>
          <a:bodyPr wrap="square" rtlCol="0">
            <a:spAutoFit/>
          </a:bodyPr>
          <a:lstStyle/>
          <a:p>
            <a:pPr algn="dist"/>
            <a:r>
              <a:rPr lang="en-US" altLang="zh-CN" sz="3600" spc="-150" dirty="0">
                <a:latin typeface="思源黑体 CN Heavy" panose="020B0A00000000000000" pitchFamily="34" charset="-122"/>
                <a:ea typeface="思源黑体 CN Heavy" panose="020B0A00000000000000" pitchFamily="34" charset="-122"/>
              </a:rPr>
              <a:t>MOCKUP </a:t>
            </a:r>
            <a:endParaRPr lang="zh-CN" altLang="en-US" sz="3600" spc="-150" dirty="0">
              <a:latin typeface="思源黑体 CN Heavy" panose="020B0A00000000000000" pitchFamily="34" charset="-122"/>
              <a:ea typeface="思源黑体 CN Heavy" panose="020B0A00000000000000" pitchFamily="34" charset="-122"/>
            </a:endParaRPr>
          </a:p>
        </p:txBody>
      </p:sp>
      <p:sp>
        <p:nvSpPr>
          <p:cNvPr id="34" name="文本框 33"/>
          <p:cNvSpPr txBox="1"/>
          <p:nvPr/>
        </p:nvSpPr>
        <p:spPr>
          <a:xfrm>
            <a:off x="1082564" y="2413274"/>
            <a:ext cx="1978109" cy="646331"/>
          </a:xfrm>
          <a:prstGeom prst="rect">
            <a:avLst/>
          </a:prstGeom>
          <a:noFill/>
        </p:spPr>
        <p:txBody>
          <a:bodyPr wrap="square" rtlCol="0">
            <a:spAutoFit/>
          </a:bodyPr>
          <a:lstStyle/>
          <a:p>
            <a:pPr algn="dist"/>
            <a:r>
              <a:rPr lang="en-US" altLang="zh-CN" sz="3600" spc="-150" dirty="0">
                <a:latin typeface="思源黑体 CN Normal" panose="020B0400000000000000" pitchFamily="34" charset="-122"/>
                <a:ea typeface="思源黑体 CN Normal" panose="020B0400000000000000" pitchFamily="34" charset="-122"/>
              </a:rPr>
              <a:t>TABLET</a:t>
            </a:r>
            <a:endParaRPr lang="zh-CN" altLang="en-US" sz="3600" spc="-150" dirty="0">
              <a:latin typeface="思源黑体 CN Normal" panose="020B0400000000000000" pitchFamily="34" charset="-122"/>
              <a:ea typeface="思源黑体 CN Normal" panose="020B0400000000000000" pitchFamily="34" charset="-122"/>
            </a:endParaRPr>
          </a:p>
        </p:txBody>
      </p:sp>
      <p:sp>
        <p:nvSpPr>
          <p:cNvPr id="35" name="文本框 34"/>
          <p:cNvSpPr txBox="1"/>
          <p:nvPr/>
        </p:nvSpPr>
        <p:spPr>
          <a:xfrm>
            <a:off x="1082564" y="3448538"/>
            <a:ext cx="1612348" cy="646331"/>
          </a:xfrm>
          <a:prstGeom prst="rect">
            <a:avLst/>
          </a:prstGeom>
          <a:noFill/>
        </p:spPr>
        <p:txBody>
          <a:bodyPr wrap="square" rtlCol="0">
            <a:spAutoFit/>
          </a:bodyPr>
          <a:lstStyle/>
          <a:p>
            <a:pPr algn="dist"/>
            <a:r>
              <a:rPr lang="en-US" altLang="zh-CN" sz="3600" spc="-150" dirty="0">
                <a:latin typeface="思源黑体 CN Heavy" panose="020B0A00000000000000" pitchFamily="34" charset="-122"/>
                <a:ea typeface="思源黑体 CN Heavy" panose="020B0A00000000000000" pitchFamily="34" charset="-122"/>
              </a:rPr>
              <a:t>SLIDE </a:t>
            </a:r>
            <a:endParaRPr lang="zh-CN" altLang="en-US" sz="3600" spc="-150" dirty="0">
              <a:latin typeface="思源黑体 CN Heavy" panose="020B0A00000000000000" pitchFamily="34" charset="-122"/>
              <a:ea typeface="思源黑体 CN Heavy" panose="020B0A00000000000000" pitchFamily="34" charset="-122"/>
            </a:endParaRPr>
          </a:p>
        </p:txBody>
      </p:sp>
      <p:sp>
        <p:nvSpPr>
          <p:cNvPr id="36" name="文本框 35"/>
          <p:cNvSpPr txBox="1"/>
          <p:nvPr/>
        </p:nvSpPr>
        <p:spPr>
          <a:xfrm>
            <a:off x="1082563" y="3998294"/>
            <a:ext cx="1800493" cy="369332"/>
          </a:xfrm>
          <a:prstGeom prst="rect">
            <a:avLst/>
          </a:prstGeom>
          <a:noFill/>
        </p:spPr>
        <p:txBody>
          <a:bodyPr wrap="none" rtlCol="0">
            <a:spAutoFit/>
          </a:bodyPr>
          <a:lstStyle/>
          <a:p>
            <a:r>
              <a:rPr lang="zh-CN" altLang="en-US" dirty="0">
                <a:latin typeface="思源黑体 CN Heavy" panose="020B0A00000000000000" pitchFamily="34" charset="-122"/>
                <a:ea typeface="思源黑体 CN Heavy" panose="020B0A00000000000000" pitchFamily="34" charset="-122"/>
              </a:rPr>
              <a:t>请输入标题内容</a:t>
            </a:r>
          </a:p>
        </p:txBody>
      </p:sp>
      <p:sp>
        <p:nvSpPr>
          <p:cNvPr id="37" name="TextBox 14">
            <a:extLst>
              <a:ext uri="{FF2B5EF4-FFF2-40B4-BE49-F238E27FC236}">
                <a16:creationId xmlns:a16="http://schemas.microsoft.com/office/drawing/2014/main" id="{0AAFC463-330B-4BD5-9068-2CB761ECA30D}"/>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8" name="TextBox 15">
            <a:extLst>
              <a:ext uri="{FF2B5EF4-FFF2-40B4-BE49-F238E27FC236}">
                <a16:creationId xmlns:a16="http://schemas.microsoft.com/office/drawing/2014/main" id="{37087CA1-1AF7-44AD-AF69-2277993A5F70}"/>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560186423"/>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2" presetClass="entr" presetSubtype="1" decel="10000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1000" fill="hold"/>
                                        <p:tgtEl>
                                          <p:spTgt spid="38"/>
                                        </p:tgtEl>
                                        <p:attrNameLst>
                                          <p:attrName>ppt_x</p:attrName>
                                        </p:attrNameLst>
                                      </p:cBhvr>
                                      <p:tavLst>
                                        <p:tav tm="0">
                                          <p:val>
                                            <p:strVal val="#ppt_x"/>
                                          </p:val>
                                        </p:tav>
                                        <p:tav tm="100000">
                                          <p:val>
                                            <p:strVal val="#ppt_x"/>
                                          </p:val>
                                        </p:tav>
                                      </p:tavLst>
                                    </p:anim>
                                    <p:anim calcmode="lin" valueType="num">
                                      <p:cBhvr additive="base">
                                        <p:cTn id="30" dur="1000" fill="hold"/>
                                        <p:tgtEl>
                                          <p:spTgt spid="38"/>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iterate type="wd">
                                    <p:tmPct val="10000"/>
                                  </p:iterate>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1000" fill="hold"/>
                                        <p:tgtEl>
                                          <p:spTgt spid="37"/>
                                        </p:tgtEl>
                                        <p:attrNameLst>
                                          <p:attrName>ppt_x</p:attrName>
                                        </p:attrNameLst>
                                      </p:cBhvr>
                                      <p:tavLst>
                                        <p:tav tm="0">
                                          <p:val>
                                            <p:strVal val="#ppt_x"/>
                                          </p:val>
                                        </p:tav>
                                        <p:tav tm="100000">
                                          <p:val>
                                            <p:strVal val="#ppt_x"/>
                                          </p:val>
                                        </p:tav>
                                      </p:tavLst>
                                    </p:anim>
                                    <p:anim calcmode="lin" valueType="num">
                                      <p:cBhvr additive="base">
                                        <p:cTn id="34"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8" name="矩形 7"/>
          <p:cNvSpPr/>
          <p:nvPr/>
        </p:nvSpPr>
        <p:spPr>
          <a:xfrm>
            <a:off x="722313" y="818644"/>
            <a:ext cx="10442575" cy="5400675"/>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方正黑体简体" panose="03000509000000000000" pitchFamily="65" charset="-122"/>
            </a:endParaRPr>
          </a:p>
        </p:txBody>
      </p:sp>
      <p:sp>
        <p:nvSpPr>
          <p:cNvPr id="10" name="椭圆 9"/>
          <p:cNvSpPr/>
          <p:nvPr/>
        </p:nvSpPr>
        <p:spPr>
          <a:xfrm>
            <a:off x="2360785" y="2132333"/>
            <a:ext cx="2630315" cy="2630315"/>
          </a:xfrm>
          <a:prstGeom prst="ellipse">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ea typeface="方正黑体简体" panose="03000509000000000000" pitchFamily="65" charset="-122"/>
            </a:endParaRPr>
          </a:p>
        </p:txBody>
      </p:sp>
      <p:sp>
        <p:nvSpPr>
          <p:cNvPr id="9" name="文本框 8"/>
          <p:cNvSpPr txBox="1"/>
          <p:nvPr/>
        </p:nvSpPr>
        <p:spPr>
          <a:xfrm rot="20737189">
            <a:off x="2505942" y="2277490"/>
            <a:ext cx="2340000" cy="2340000"/>
          </a:xfrm>
          <a:prstGeom prst="rect">
            <a:avLst/>
          </a:prstGeom>
          <a:noFill/>
        </p:spPr>
        <p:txBody>
          <a:bodyPr wrap="none" rtlCol="0">
            <a:prstTxWarp prst="textCircle">
              <a:avLst>
                <a:gd name="adj" fmla="val 13030656"/>
              </a:avLst>
            </a:prstTxWarp>
            <a:spAutoFit/>
          </a:bodyPr>
          <a:lstStyle/>
          <a:p>
            <a:r>
              <a:rPr lang="en-US" altLang="zh-CN" sz="4000" b="1" spc="600" dirty="0">
                <a:solidFill>
                  <a:srgbClr val="EAEAEA"/>
                </a:solidFill>
                <a:ea typeface="方正黑体简体" panose="03000509000000000000" pitchFamily="65" charset="-122"/>
              </a:rPr>
              <a:t>PART FOUR</a:t>
            </a:r>
            <a:endParaRPr lang="zh-CN" altLang="en-US" sz="4000" b="1" spc="600" dirty="0">
              <a:solidFill>
                <a:srgbClr val="EAEAEA"/>
              </a:solidFill>
              <a:ea typeface="方正黑体简体" panose="03000509000000000000" pitchFamily="65" charset="-122"/>
            </a:endParaRPr>
          </a:p>
        </p:txBody>
      </p:sp>
      <p:sp>
        <p:nvSpPr>
          <p:cNvPr id="13" name="文本框 12"/>
          <p:cNvSpPr txBox="1"/>
          <p:nvPr/>
        </p:nvSpPr>
        <p:spPr>
          <a:xfrm>
            <a:off x="3177081" y="2331544"/>
            <a:ext cx="1082348" cy="2215991"/>
          </a:xfrm>
          <a:prstGeom prst="rect">
            <a:avLst/>
          </a:prstGeom>
          <a:noFill/>
        </p:spPr>
        <p:txBody>
          <a:bodyPr wrap="none" rtlCol="0">
            <a:spAutoFit/>
          </a:bodyPr>
          <a:lstStyle/>
          <a:p>
            <a:r>
              <a:rPr lang="en-US" altLang="zh-CN" sz="13800" b="1" dirty="0">
                <a:solidFill>
                  <a:srgbClr val="EAEAEA"/>
                </a:solidFill>
                <a:ea typeface="方正黑体简体" panose="03000509000000000000" pitchFamily="65" charset="-122"/>
              </a:rPr>
              <a:t>4</a:t>
            </a:r>
            <a:endParaRPr lang="zh-CN" altLang="en-US" sz="13800" b="1" dirty="0">
              <a:solidFill>
                <a:srgbClr val="EAEAEA"/>
              </a:solidFill>
              <a:ea typeface="方正黑体简体" panose="03000509000000000000" pitchFamily="65" charset="-122"/>
            </a:endParaRPr>
          </a:p>
        </p:txBody>
      </p:sp>
      <p:sp>
        <p:nvSpPr>
          <p:cNvPr id="3" name="文本框 2"/>
          <p:cNvSpPr txBox="1"/>
          <p:nvPr/>
        </p:nvSpPr>
        <p:spPr>
          <a:xfrm>
            <a:off x="6802645" y="2603317"/>
            <a:ext cx="2550698" cy="707886"/>
          </a:xfrm>
          <a:prstGeom prst="rect">
            <a:avLst/>
          </a:prstGeom>
          <a:noFill/>
        </p:spPr>
        <p:txBody>
          <a:bodyPr wrap="none" rtlCol="0">
            <a:spAutoFit/>
          </a:bodyPr>
          <a:lstStyle/>
          <a:p>
            <a:r>
              <a:rPr lang="zh-CN" altLang="en-US" sz="4000" b="1" spc="600" dirty="0">
                <a:solidFill>
                  <a:srgbClr val="EAEAEA"/>
                </a:solidFill>
                <a:ea typeface="方正黑体简体" panose="03000509000000000000" pitchFamily="65" charset="-122"/>
                <a:cs typeface="+mn-ea"/>
                <a:sym typeface="+mn-lt"/>
              </a:rPr>
              <a:t>发展规划</a:t>
            </a:r>
          </a:p>
        </p:txBody>
      </p:sp>
      <p:sp>
        <p:nvSpPr>
          <p:cNvPr id="14" name="矩形 13"/>
          <p:cNvSpPr/>
          <p:nvPr/>
        </p:nvSpPr>
        <p:spPr>
          <a:xfrm>
            <a:off x="6134449" y="3366582"/>
            <a:ext cx="3925887" cy="1089529"/>
          </a:xfrm>
          <a:prstGeom prst="rect">
            <a:avLst/>
          </a:prstGeom>
        </p:spPr>
        <p:txBody>
          <a:bodyPr wrap="square">
            <a:spAutoFit/>
          </a:bodyPr>
          <a:lstStyle/>
          <a:p>
            <a:pPr algn="ctr">
              <a:lnSpc>
                <a:spcPct val="120000"/>
              </a:lnSpc>
            </a:pPr>
            <a:r>
              <a:rPr lang="en-US" altLang="zh-CN" dirty="0">
                <a:solidFill>
                  <a:srgbClr val="EAEAEA"/>
                </a:solidFill>
                <a:ea typeface="方正黑体简体" panose="03000509000000000000" pitchFamily="65" charset="-122"/>
              </a:rPr>
              <a:t>Lorem ipsum dolor sit </a:t>
            </a:r>
            <a:r>
              <a:rPr lang="en-US" altLang="zh-CN" dirty="0" err="1">
                <a:solidFill>
                  <a:srgbClr val="EAEAEA"/>
                </a:solidFill>
                <a:ea typeface="方正黑体简体" panose="03000509000000000000" pitchFamily="65" charset="-122"/>
              </a:rPr>
              <a:t>amet</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consectetuer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adipiscing</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elit</a:t>
            </a:r>
            <a:r>
              <a:rPr lang="en-US" altLang="zh-CN" dirty="0">
                <a:solidFill>
                  <a:srgbClr val="EAEAEA"/>
                </a:solidFill>
                <a:ea typeface="方正黑体简体" panose="03000509000000000000" pitchFamily="65" charset="-122"/>
              </a:rPr>
              <a:t>. Maecenas </a:t>
            </a:r>
            <a:r>
              <a:rPr lang="en-US" altLang="zh-CN" dirty="0" err="1">
                <a:solidFill>
                  <a:srgbClr val="EAEAEA"/>
                </a:solidFill>
                <a:ea typeface="方正黑体简体" panose="03000509000000000000" pitchFamily="65" charset="-122"/>
              </a:rPr>
              <a:t>porttitor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congue</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massa</a:t>
            </a:r>
            <a:r>
              <a:rPr lang="en-US" altLang="zh-CN" dirty="0">
                <a:solidFill>
                  <a:srgbClr val="EAEAEA"/>
                </a:solidFill>
                <a:ea typeface="方正黑体简体" panose="03000509000000000000" pitchFamily="65" charset="-122"/>
              </a:rPr>
              <a:t>. </a:t>
            </a:r>
            <a:endParaRPr lang="zh-CN" altLang="en-US" dirty="0">
              <a:solidFill>
                <a:srgbClr val="EAEAEA"/>
              </a:solidFill>
              <a:ea typeface="方正黑体简体" panose="03000509000000000000" pitchFamily="65" charset="-122"/>
            </a:endParaRPr>
          </a:p>
        </p:txBody>
      </p:sp>
    </p:spTree>
    <p:extLst>
      <p:ext uri="{BB962C8B-B14F-4D97-AF65-F5344CB8AC3E}">
        <p14:creationId xmlns:p14="http://schemas.microsoft.com/office/powerpoint/2010/main" val="121014081"/>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3" grpId="0"/>
      <p:bldP spid="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855692" y="12358"/>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3" name="圆角矩形 2"/>
          <p:cNvSpPr/>
          <p:nvPr/>
        </p:nvSpPr>
        <p:spPr>
          <a:xfrm>
            <a:off x="7986731" y="1093074"/>
            <a:ext cx="2449295" cy="4939864"/>
          </a:xfrm>
          <a:prstGeom prst="roundRect">
            <a:avLst>
              <a:gd name="adj" fmla="val 13686"/>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5832110" y="798956"/>
            <a:ext cx="2816519" cy="5680502"/>
          </a:xfrm>
          <a:prstGeom prst="roundRect">
            <a:avLst>
              <a:gd name="adj" fmla="val 13686"/>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a:extLst>
              <a:ext uri="{FF2B5EF4-FFF2-40B4-BE49-F238E27FC236}">
                <a16:creationId xmlns:a16="http://schemas.microsoft.com/office/drawing/2014/main" id="{EB6CB87F-F71A-4E9D-AE91-D0073221B62B}"/>
              </a:ext>
            </a:extLst>
          </p:cNvPr>
          <p:cNvSpPr txBox="1"/>
          <p:nvPr/>
        </p:nvSpPr>
        <p:spPr>
          <a:xfrm>
            <a:off x="1082564" y="3902655"/>
            <a:ext cx="3308145" cy="1015663"/>
          </a:xfrm>
          <a:prstGeom prst="rect">
            <a:avLst/>
          </a:prstGeom>
          <a:noFill/>
        </p:spPr>
        <p:txBody>
          <a:bodyPr wrap="square" rtlCol="0">
            <a:spAutoFit/>
          </a:bodyPr>
          <a:lstStyle/>
          <a:p>
            <a:pPr algn="just">
              <a:lnSpc>
                <a:spcPct val="150000"/>
              </a:lnSpc>
            </a:pPr>
            <a:r>
              <a:rPr kumimoji="1" lang="zh-CN" altLang="en-US" sz="1000" dirty="0">
                <a:solidFill>
                  <a:schemeClr val="tx1">
                    <a:lumMod val="65000"/>
                    <a:lumOff val="35000"/>
                  </a:schemeClr>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双击输入替换内容，点击此处输入相关文本内容，双击输入替换内容，点击此处输入相关文本内容。</a:t>
            </a:r>
          </a:p>
        </p:txBody>
      </p:sp>
      <p:sp>
        <p:nvSpPr>
          <p:cNvPr id="32" name="文本框 31">
            <a:extLst>
              <a:ext uri="{FF2B5EF4-FFF2-40B4-BE49-F238E27FC236}">
                <a16:creationId xmlns:a16="http://schemas.microsoft.com/office/drawing/2014/main" id="{5E503C03-3759-4CDA-9656-291B157E6B04}"/>
              </a:ext>
            </a:extLst>
          </p:cNvPr>
          <p:cNvSpPr txBox="1"/>
          <p:nvPr/>
        </p:nvSpPr>
        <p:spPr>
          <a:xfrm>
            <a:off x="1082564" y="2443086"/>
            <a:ext cx="2194240" cy="646331"/>
          </a:xfrm>
          <a:prstGeom prst="rect">
            <a:avLst/>
          </a:prstGeom>
          <a:noFill/>
        </p:spPr>
        <p:txBody>
          <a:bodyPr wrap="square" rtlCol="0">
            <a:spAutoFit/>
          </a:bodyPr>
          <a:lstStyle/>
          <a:p>
            <a:pPr algn="dist"/>
            <a:r>
              <a:rPr lang="en-US" altLang="zh-CN" sz="3600" spc="-150" dirty="0">
                <a:latin typeface="思源黑体 CN Heavy" panose="020B0A00000000000000" pitchFamily="34" charset="-122"/>
                <a:ea typeface="思源黑体 CN Heavy" panose="020B0A00000000000000" pitchFamily="34" charset="-122"/>
              </a:rPr>
              <a:t>MOCKUP </a:t>
            </a:r>
            <a:endParaRPr lang="zh-CN" altLang="en-US" sz="3600" spc="-150" dirty="0">
              <a:latin typeface="思源黑体 CN Heavy" panose="020B0A00000000000000" pitchFamily="34" charset="-122"/>
              <a:ea typeface="思源黑体 CN Heavy" panose="020B0A00000000000000" pitchFamily="34" charset="-122"/>
            </a:endParaRPr>
          </a:p>
        </p:txBody>
      </p:sp>
      <p:sp>
        <p:nvSpPr>
          <p:cNvPr id="33" name="文本框 32">
            <a:extLst>
              <a:ext uri="{FF2B5EF4-FFF2-40B4-BE49-F238E27FC236}">
                <a16:creationId xmlns:a16="http://schemas.microsoft.com/office/drawing/2014/main" id="{39AFF870-9457-4F45-96EC-8990D5D4EADF}"/>
              </a:ext>
            </a:extLst>
          </p:cNvPr>
          <p:cNvSpPr txBox="1"/>
          <p:nvPr/>
        </p:nvSpPr>
        <p:spPr>
          <a:xfrm>
            <a:off x="1082564" y="1939308"/>
            <a:ext cx="1978109" cy="646331"/>
          </a:xfrm>
          <a:prstGeom prst="rect">
            <a:avLst/>
          </a:prstGeom>
          <a:noFill/>
        </p:spPr>
        <p:txBody>
          <a:bodyPr wrap="square" rtlCol="0">
            <a:spAutoFit/>
          </a:bodyPr>
          <a:lstStyle/>
          <a:p>
            <a:pPr algn="dist"/>
            <a:r>
              <a:rPr lang="en-US" altLang="zh-CN" sz="3600" spc="-150" dirty="0">
                <a:latin typeface="思源黑体 CN Normal" panose="020B0400000000000000" pitchFamily="34" charset="-122"/>
                <a:ea typeface="思源黑体 CN Normal" panose="020B0400000000000000" pitchFamily="34" charset="-122"/>
              </a:rPr>
              <a:t>TABLET</a:t>
            </a:r>
            <a:endParaRPr lang="zh-CN" altLang="en-US" sz="3600" spc="-150" dirty="0">
              <a:latin typeface="思源黑体 CN Normal" panose="020B0400000000000000" pitchFamily="34" charset="-122"/>
              <a:ea typeface="思源黑体 CN Normal" panose="020B0400000000000000" pitchFamily="34" charset="-122"/>
            </a:endParaRPr>
          </a:p>
        </p:txBody>
      </p:sp>
      <p:sp>
        <p:nvSpPr>
          <p:cNvPr id="34" name="文本框 33">
            <a:extLst>
              <a:ext uri="{FF2B5EF4-FFF2-40B4-BE49-F238E27FC236}">
                <a16:creationId xmlns:a16="http://schemas.microsoft.com/office/drawing/2014/main" id="{8D4713BA-B5DC-4B96-8271-783D62D473E9}"/>
              </a:ext>
            </a:extLst>
          </p:cNvPr>
          <p:cNvSpPr txBox="1"/>
          <p:nvPr/>
        </p:nvSpPr>
        <p:spPr>
          <a:xfrm>
            <a:off x="1082564" y="2974572"/>
            <a:ext cx="1612348" cy="646331"/>
          </a:xfrm>
          <a:prstGeom prst="rect">
            <a:avLst/>
          </a:prstGeom>
          <a:noFill/>
        </p:spPr>
        <p:txBody>
          <a:bodyPr wrap="square" rtlCol="0">
            <a:spAutoFit/>
          </a:bodyPr>
          <a:lstStyle/>
          <a:p>
            <a:pPr algn="dist"/>
            <a:r>
              <a:rPr lang="en-US" altLang="zh-CN" sz="3600" spc="-150" dirty="0">
                <a:latin typeface="思源黑体 CN Heavy" panose="020B0A00000000000000" pitchFamily="34" charset="-122"/>
                <a:ea typeface="思源黑体 CN Heavy" panose="020B0A00000000000000" pitchFamily="34" charset="-122"/>
              </a:rPr>
              <a:t>SLIDE </a:t>
            </a:r>
            <a:endParaRPr lang="zh-CN" altLang="en-US" sz="3600" spc="-150" dirty="0">
              <a:latin typeface="思源黑体 CN Heavy" panose="020B0A00000000000000" pitchFamily="34" charset="-122"/>
              <a:ea typeface="思源黑体 CN Heavy" panose="020B0A00000000000000" pitchFamily="34" charset="-122"/>
            </a:endParaRPr>
          </a:p>
        </p:txBody>
      </p:sp>
      <p:sp>
        <p:nvSpPr>
          <p:cNvPr id="35" name="文本框 34">
            <a:extLst>
              <a:ext uri="{FF2B5EF4-FFF2-40B4-BE49-F238E27FC236}">
                <a16:creationId xmlns:a16="http://schemas.microsoft.com/office/drawing/2014/main" id="{429419C1-3AC6-46E8-8048-58B1D823B073}"/>
              </a:ext>
            </a:extLst>
          </p:cNvPr>
          <p:cNvSpPr txBox="1"/>
          <p:nvPr/>
        </p:nvSpPr>
        <p:spPr>
          <a:xfrm>
            <a:off x="1082563" y="3524328"/>
            <a:ext cx="1800493" cy="369332"/>
          </a:xfrm>
          <a:prstGeom prst="rect">
            <a:avLst/>
          </a:prstGeom>
          <a:noFill/>
        </p:spPr>
        <p:txBody>
          <a:bodyPr wrap="none" rtlCol="0">
            <a:spAutoFit/>
          </a:bodyPr>
          <a:lstStyle/>
          <a:p>
            <a:r>
              <a:rPr lang="zh-CN" altLang="en-US" dirty="0">
                <a:latin typeface="思源黑体 CN Heavy" panose="020B0A00000000000000" pitchFamily="34" charset="-122"/>
                <a:ea typeface="思源黑体 CN Heavy" panose="020B0A00000000000000" pitchFamily="34" charset="-122"/>
              </a:rPr>
              <a:t>请输入标题内容</a:t>
            </a:r>
          </a:p>
        </p:txBody>
      </p:sp>
    </p:spTree>
    <p:extLst>
      <p:ext uri="{BB962C8B-B14F-4D97-AF65-F5344CB8AC3E}">
        <p14:creationId xmlns:p14="http://schemas.microsoft.com/office/powerpoint/2010/main" val="365739278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1" grpId="0"/>
      <p:bldP spid="32" grpId="0"/>
      <p:bldP spid="33"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4855692" y="12358"/>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5365742" y="2737417"/>
            <a:ext cx="1404000" cy="1224000"/>
          </a:xfrm>
          <a:prstGeom prst="triangl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479578" y="2737417"/>
            <a:ext cx="1404000" cy="1224000"/>
          </a:xfrm>
          <a:prstGeom prst="triangl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a:off x="8336740" y="2737417"/>
            <a:ext cx="1404000" cy="1224000"/>
          </a:xfrm>
          <a:prstGeom prst="triangl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2371101" y="4214122"/>
            <a:ext cx="1620957" cy="332783"/>
          </a:xfrm>
          <a:prstGeom prst="rect">
            <a:avLst/>
          </a:prstGeom>
          <a:noFill/>
        </p:spPr>
        <p:txBody>
          <a:bodyPr wrap="none" rtlCol="0">
            <a:spAutoFit/>
          </a:bodyPr>
          <a:lstStyle/>
          <a:p>
            <a:pPr algn="ctr">
              <a:lnSpc>
                <a:spcPct val="120000"/>
              </a:lnSpc>
            </a:pPr>
            <a:r>
              <a:rPr kumimoji="1" lang="zh-CN" altLang="en-US" sz="14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4" name="文本框 13"/>
          <p:cNvSpPr txBox="1"/>
          <p:nvPr/>
        </p:nvSpPr>
        <p:spPr>
          <a:xfrm>
            <a:off x="1993872" y="4563076"/>
            <a:ext cx="2375415" cy="784830"/>
          </a:xfrm>
          <a:prstGeom prst="rect">
            <a:avLst/>
          </a:prstGeom>
          <a:noFill/>
        </p:spPr>
        <p:txBody>
          <a:bodyPr wrap="square" rtlCol="0">
            <a:spAutoFit/>
          </a:bodyPr>
          <a:lstStyle/>
          <a:p>
            <a:pPr algn="ctr">
              <a:lnSpc>
                <a:spcPct val="150000"/>
              </a:lnSpc>
            </a:pPr>
            <a:r>
              <a:rPr kumimoji="1" lang="zh-CN" altLang="en-US" sz="100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sp>
        <p:nvSpPr>
          <p:cNvPr id="15" name="文本框 14"/>
          <p:cNvSpPr txBox="1"/>
          <p:nvPr/>
        </p:nvSpPr>
        <p:spPr>
          <a:xfrm>
            <a:off x="5257265" y="4268428"/>
            <a:ext cx="1620957" cy="332783"/>
          </a:xfrm>
          <a:prstGeom prst="rect">
            <a:avLst/>
          </a:prstGeom>
          <a:noFill/>
        </p:spPr>
        <p:txBody>
          <a:bodyPr wrap="none" rtlCol="0">
            <a:spAutoFit/>
          </a:bodyPr>
          <a:lstStyle/>
          <a:p>
            <a:pPr algn="ctr">
              <a:lnSpc>
                <a:spcPct val="120000"/>
              </a:lnSpc>
            </a:pPr>
            <a:r>
              <a:rPr kumimoji="1" lang="zh-CN" altLang="en-US" sz="14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6" name="文本框 15"/>
          <p:cNvSpPr txBox="1"/>
          <p:nvPr/>
        </p:nvSpPr>
        <p:spPr>
          <a:xfrm>
            <a:off x="4880036" y="4617382"/>
            <a:ext cx="2375415" cy="784830"/>
          </a:xfrm>
          <a:prstGeom prst="rect">
            <a:avLst/>
          </a:prstGeom>
          <a:noFill/>
        </p:spPr>
        <p:txBody>
          <a:bodyPr wrap="square" rtlCol="0">
            <a:spAutoFit/>
          </a:bodyPr>
          <a:lstStyle/>
          <a:p>
            <a:pPr algn="ctr">
              <a:lnSpc>
                <a:spcPct val="150000"/>
              </a:lnSpc>
            </a:pPr>
            <a:r>
              <a:rPr kumimoji="1" lang="zh-CN" altLang="en-US" sz="100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sp>
        <p:nvSpPr>
          <p:cNvPr id="17" name="文本框 16"/>
          <p:cNvSpPr txBox="1"/>
          <p:nvPr/>
        </p:nvSpPr>
        <p:spPr>
          <a:xfrm>
            <a:off x="8228263" y="4284600"/>
            <a:ext cx="1620957" cy="332783"/>
          </a:xfrm>
          <a:prstGeom prst="rect">
            <a:avLst/>
          </a:prstGeom>
          <a:noFill/>
        </p:spPr>
        <p:txBody>
          <a:bodyPr wrap="none" rtlCol="0">
            <a:spAutoFit/>
          </a:bodyPr>
          <a:lstStyle/>
          <a:p>
            <a:pPr algn="ctr">
              <a:lnSpc>
                <a:spcPct val="120000"/>
              </a:lnSpc>
            </a:pPr>
            <a:r>
              <a:rPr kumimoji="1" lang="zh-CN" altLang="en-US" sz="14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8" name="文本框 17"/>
          <p:cNvSpPr txBox="1"/>
          <p:nvPr/>
        </p:nvSpPr>
        <p:spPr>
          <a:xfrm>
            <a:off x="7851034" y="4633554"/>
            <a:ext cx="2375415" cy="784830"/>
          </a:xfrm>
          <a:prstGeom prst="rect">
            <a:avLst/>
          </a:prstGeom>
          <a:noFill/>
        </p:spPr>
        <p:txBody>
          <a:bodyPr wrap="square" rtlCol="0">
            <a:spAutoFit/>
          </a:bodyPr>
          <a:lstStyle/>
          <a:p>
            <a:pPr algn="ctr">
              <a:lnSpc>
                <a:spcPct val="150000"/>
              </a:lnSpc>
            </a:pPr>
            <a:r>
              <a:rPr kumimoji="1" lang="zh-CN" altLang="en-US" sz="100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sp>
        <p:nvSpPr>
          <p:cNvPr id="30" name="TextBox 14">
            <a:extLst>
              <a:ext uri="{FF2B5EF4-FFF2-40B4-BE49-F238E27FC236}">
                <a16:creationId xmlns:a16="http://schemas.microsoft.com/office/drawing/2014/main" id="{503B7034-C682-4897-9A3D-A14B6B37ABD0}"/>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1" name="TextBox 15">
            <a:extLst>
              <a:ext uri="{FF2B5EF4-FFF2-40B4-BE49-F238E27FC236}">
                <a16:creationId xmlns:a16="http://schemas.microsoft.com/office/drawing/2014/main" id="{92621B13-5C51-4230-B687-180A77BA7FC6}"/>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48206308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1000" fill="hold"/>
                                        <p:tgtEl>
                                          <p:spTgt spid="31"/>
                                        </p:tgtEl>
                                        <p:attrNameLst>
                                          <p:attrName>ppt_x</p:attrName>
                                        </p:attrNameLst>
                                      </p:cBhvr>
                                      <p:tavLst>
                                        <p:tav tm="0">
                                          <p:val>
                                            <p:strVal val="#ppt_x"/>
                                          </p:val>
                                        </p:tav>
                                        <p:tav tm="100000">
                                          <p:val>
                                            <p:strVal val="#ppt_x"/>
                                          </p:val>
                                        </p:tav>
                                      </p:tavLst>
                                    </p:anim>
                                    <p:anim calcmode="lin" valueType="num">
                                      <p:cBhvr additive="base">
                                        <p:cTn id="41" dur="1000" fill="hold"/>
                                        <p:tgtEl>
                                          <p:spTgt spid="31"/>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iterate type="wd">
                                    <p:tmPct val="10000"/>
                                  </p:iterate>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1000" fill="hold"/>
                                        <p:tgtEl>
                                          <p:spTgt spid="30"/>
                                        </p:tgtEl>
                                        <p:attrNameLst>
                                          <p:attrName>ppt_x</p:attrName>
                                        </p:attrNameLst>
                                      </p:cBhvr>
                                      <p:tavLst>
                                        <p:tav tm="0">
                                          <p:val>
                                            <p:strVal val="#ppt_x"/>
                                          </p:val>
                                        </p:tav>
                                        <p:tav tm="100000">
                                          <p:val>
                                            <p:strVal val="#ppt_x"/>
                                          </p:val>
                                        </p:tav>
                                      </p:tavLst>
                                    </p:anim>
                                    <p:anim calcmode="lin" valueType="num">
                                      <p:cBhvr additive="base">
                                        <p:cTn id="45"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p:bldP spid="14" grpId="0"/>
      <p:bldP spid="15" grpId="0"/>
      <p:bldP spid="16" grpId="0"/>
      <p:bldP spid="17" grpId="0"/>
      <p:bldP spid="18"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855692" y="12358"/>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0">
                <a:srgbClr val="FF0000"/>
              </a:gs>
              <a:gs pos="100000">
                <a:srgbClr val="7030A0"/>
              </a:gs>
            </a:gsLst>
            <a:lin ang="1884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平行四边形 17"/>
          <p:cNvSpPr/>
          <p:nvPr/>
        </p:nvSpPr>
        <p:spPr>
          <a:xfrm>
            <a:off x="3154691" y="1173951"/>
            <a:ext cx="5402015" cy="4533166"/>
          </a:xfrm>
          <a:prstGeom prst="parallelogram">
            <a:avLst>
              <a:gd name="adj" fmla="val 58099"/>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740543" y="2893193"/>
            <a:ext cx="3132591" cy="923330"/>
          </a:xfrm>
          <a:prstGeom prst="rect">
            <a:avLst/>
          </a:prstGeom>
          <a:noFill/>
        </p:spPr>
        <p:txBody>
          <a:bodyPr wrap="square" rtlCol="0">
            <a:spAutoFit/>
          </a:bodyPr>
          <a:lstStyle/>
          <a:p>
            <a:pPr algn="dist"/>
            <a:r>
              <a:rPr lang="en-US" altLang="zh-CN" sz="5400" spc="-150" dirty="0">
                <a:solidFill>
                  <a:schemeClr val="tx1">
                    <a:lumMod val="85000"/>
                    <a:lumOff val="15000"/>
                  </a:schemeClr>
                </a:solidFill>
                <a:latin typeface="思源黑体 CN Heavy" panose="020B0A00000000000000" pitchFamily="34" charset="-122"/>
                <a:ea typeface="思源黑体 CN Heavy" panose="020B0A00000000000000" pitchFamily="34" charset="-122"/>
              </a:rPr>
              <a:t>PARKER </a:t>
            </a:r>
            <a:endParaRPr lang="zh-CN" altLang="en-US" sz="5400" spc="-15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2" name="文本框 21"/>
          <p:cNvSpPr txBox="1"/>
          <p:nvPr/>
        </p:nvSpPr>
        <p:spPr>
          <a:xfrm>
            <a:off x="2639177" y="2152671"/>
            <a:ext cx="2233957" cy="923330"/>
          </a:xfrm>
          <a:prstGeom prst="rect">
            <a:avLst/>
          </a:prstGeom>
          <a:noFill/>
        </p:spPr>
        <p:txBody>
          <a:bodyPr wrap="square" rtlCol="0">
            <a:spAutoFit/>
          </a:bodyPr>
          <a:lstStyle/>
          <a:p>
            <a:pPr algn="dist"/>
            <a:r>
              <a:rPr lang="en-US" altLang="zh-CN" sz="5400" spc="-150" dirty="0">
                <a:solidFill>
                  <a:schemeClr val="tx1">
                    <a:lumMod val="85000"/>
                    <a:lumOff val="15000"/>
                  </a:schemeClr>
                </a:solidFill>
                <a:latin typeface="思源黑体 CN Normal" panose="020B0400000000000000" pitchFamily="34" charset="-122"/>
                <a:ea typeface="思源黑体 CN Normal" panose="020B0400000000000000" pitchFamily="34" charset="-122"/>
              </a:rPr>
              <a:t>MARY</a:t>
            </a:r>
            <a:endParaRPr lang="zh-CN" altLang="en-US" sz="5400" spc="-15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7354813" y="3803174"/>
            <a:ext cx="3535869" cy="784830"/>
          </a:xfrm>
          <a:prstGeom prst="rect">
            <a:avLst/>
          </a:prstGeom>
          <a:noFill/>
        </p:spPr>
        <p:txBody>
          <a:bodyPr wrap="square" rtlCol="0">
            <a:spAutoFit/>
          </a:bodyPr>
          <a:lstStyle/>
          <a:p>
            <a:pPr>
              <a:lnSpc>
                <a:spcPct val="150000"/>
              </a:lnSpc>
            </a:pPr>
            <a:r>
              <a:rPr kumimoji="1" lang="zh-CN" altLang="en-US" sz="10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双击输入替换内容，点击此处输入相关文本内容，双击输入替换内容，点击此处输入相关文本内容。双击输入替换内容，点击此处输入相关文本内容。</a:t>
            </a:r>
          </a:p>
        </p:txBody>
      </p:sp>
      <p:sp>
        <p:nvSpPr>
          <p:cNvPr id="17" name="文本框 16"/>
          <p:cNvSpPr txBox="1"/>
          <p:nvPr/>
        </p:nvSpPr>
        <p:spPr>
          <a:xfrm>
            <a:off x="3055200" y="3702014"/>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Heavy" panose="020B0A00000000000000" pitchFamily="34" charset="-122"/>
                <a:ea typeface="思源黑体 CN Heavy" panose="020B0A00000000000000" pitchFamily="34" charset="-122"/>
              </a:rPr>
              <a:t>请输入标题内容</a:t>
            </a:r>
          </a:p>
        </p:txBody>
      </p:sp>
    </p:spTree>
    <p:extLst>
      <p:ext uri="{BB962C8B-B14F-4D97-AF65-F5344CB8AC3E}">
        <p14:creationId xmlns:p14="http://schemas.microsoft.com/office/powerpoint/2010/main" val="2205125004"/>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p:bldP spid="2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7000"/>
            <a:lum/>
          </a:blip>
          <a:srcRect/>
          <a:stretch>
            <a:fillRect t="-12000" b="-12000"/>
          </a:stretch>
        </a:blip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10D13FF-A93C-452F-BEB6-F10A1CCA024F}"/>
              </a:ext>
            </a:extLst>
          </p:cNvPr>
          <p:cNvSpPr/>
          <p:nvPr/>
        </p:nvSpPr>
        <p:spPr>
          <a:xfrm>
            <a:off x="-32023" y="-18797"/>
            <a:ext cx="12224023" cy="6876797"/>
          </a:xfrm>
          <a:prstGeom prst="rect">
            <a:avLst/>
          </a:prstGeom>
          <a:gradFill>
            <a:gsLst>
              <a:gs pos="1000">
                <a:srgbClr val="FF0000">
                  <a:alpha val="44000"/>
                </a:srgbClr>
              </a:gs>
              <a:gs pos="100000">
                <a:srgbClr val="7030A0">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042274" y="1367476"/>
            <a:ext cx="1723549" cy="1015663"/>
          </a:xfrm>
          <a:prstGeom prst="rect">
            <a:avLst/>
          </a:prstGeom>
          <a:noFill/>
        </p:spPr>
        <p:txBody>
          <a:bodyPr wrap="none" rtlCol="0">
            <a:spAutoFit/>
          </a:bodyPr>
          <a:lstStyle/>
          <a:p>
            <a:r>
              <a:rPr lang="zh-CN" altLang="en-US" sz="6000" dirty="0">
                <a:solidFill>
                  <a:schemeClr val="bg1"/>
                </a:solidFill>
                <a:latin typeface="Noto Sans S Chinese Medium" panose="020B0600000000000000" pitchFamily="34" charset="-122"/>
                <a:ea typeface="Noto Sans S Chinese Medium" panose="020B0600000000000000" pitchFamily="34" charset="-122"/>
              </a:rPr>
              <a:t>目录</a:t>
            </a:r>
          </a:p>
        </p:txBody>
      </p:sp>
      <p:sp>
        <p:nvSpPr>
          <p:cNvPr id="7" name="文本框 6"/>
          <p:cNvSpPr txBox="1"/>
          <p:nvPr/>
        </p:nvSpPr>
        <p:spPr>
          <a:xfrm>
            <a:off x="1980327" y="2558875"/>
            <a:ext cx="1792157" cy="461665"/>
          </a:xfrm>
          <a:prstGeom prst="rect">
            <a:avLst/>
          </a:prstGeom>
          <a:noFill/>
        </p:spPr>
        <p:txBody>
          <a:bodyPr wrap="none" rtlCol="0">
            <a:spAutoFit/>
          </a:bodyPr>
          <a:lstStyle/>
          <a:p>
            <a:r>
              <a:rPr lang="en-US" altLang="zh-CN" sz="2400" dirty="0">
                <a:solidFill>
                  <a:schemeClr val="bg1"/>
                </a:solidFill>
                <a:latin typeface="Noto Sans S Chinese Medium" panose="020B0600000000000000" pitchFamily="34" charset="-122"/>
                <a:ea typeface="Noto Sans S Chinese Medium" panose="020B0600000000000000" pitchFamily="34" charset="-122"/>
              </a:rPr>
              <a:t>CONTENTS</a:t>
            </a:r>
            <a:endParaRPr lang="zh-CN" altLang="en-US" sz="24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8" name="文本框 7"/>
          <p:cNvSpPr txBox="1"/>
          <p:nvPr/>
        </p:nvSpPr>
        <p:spPr>
          <a:xfrm>
            <a:off x="7823652" y="2058514"/>
            <a:ext cx="2031325" cy="646331"/>
          </a:xfrm>
          <a:prstGeom prst="rect">
            <a:avLst/>
          </a:prstGeom>
          <a:noFill/>
        </p:spPr>
        <p:txBody>
          <a:bodyPr wrap="none" rtlCol="0">
            <a:spAutoFit/>
          </a:bodyPr>
          <a:lstStyle/>
          <a:p>
            <a:r>
              <a:rPr lang="zh-CN" altLang="en-US" sz="3600" dirty="0">
                <a:solidFill>
                  <a:schemeClr val="bg1"/>
                </a:solidFill>
                <a:latin typeface="Noto Sans S Chinese Medium" panose="020B0600000000000000" pitchFamily="34" charset="-122"/>
                <a:ea typeface="Noto Sans S Chinese Medium" panose="020B0600000000000000" pitchFamily="34" charset="-122"/>
              </a:rPr>
              <a:t>关于我们</a:t>
            </a:r>
          </a:p>
        </p:txBody>
      </p:sp>
      <p:sp>
        <p:nvSpPr>
          <p:cNvPr id="9" name="矩形 8"/>
          <p:cNvSpPr/>
          <p:nvPr/>
        </p:nvSpPr>
        <p:spPr>
          <a:xfrm>
            <a:off x="7785499" y="3020540"/>
            <a:ext cx="2031325" cy="646331"/>
          </a:xfrm>
          <a:prstGeom prst="rect">
            <a:avLst/>
          </a:prstGeom>
        </p:spPr>
        <p:txBody>
          <a:bodyPr wrap="none">
            <a:spAutoFit/>
          </a:bodyPr>
          <a:lstStyle/>
          <a:p>
            <a:r>
              <a:rPr lang="zh-CN" altLang="en-US" sz="3600" dirty="0">
                <a:solidFill>
                  <a:schemeClr val="bg1"/>
                </a:solidFill>
                <a:latin typeface="Noto Sans S Chinese Medium" panose="020B0600000000000000" pitchFamily="34" charset="-122"/>
                <a:ea typeface="Noto Sans S Chinese Medium" panose="020B0600000000000000" pitchFamily="34" charset="-122"/>
              </a:rPr>
              <a:t>市场分析</a:t>
            </a:r>
          </a:p>
        </p:txBody>
      </p:sp>
      <p:sp>
        <p:nvSpPr>
          <p:cNvPr id="10" name="矩形 9"/>
          <p:cNvSpPr/>
          <p:nvPr/>
        </p:nvSpPr>
        <p:spPr>
          <a:xfrm>
            <a:off x="7785499" y="3894044"/>
            <a:ext cx="2031325" cy="646331"/>
          </a:xfrm>
          <a:prstGeom prst="rect">
            <a:avLst/>
          </a:prstGeom>
        </p:spPr>
        <p:txBody>
          <a:bodyPr wrap="none">
            <a:spAutoFit/>
          </a:bodyPr>
          <a:lstStyle/>
          <a:p>
            <a:r>
              <a:rPr lang="zh-CN" altLang="en-US" sz="3600" dirty="0">
                <a:solidFill>
                  <a:schemeClr val="bg1"/>
                </a:solidFill>
                <a:latin typeface="Noto Sans S Chinese Medium" panose="020B0600000000000000" pitchFamily="34" charset="-122"/>
                <a:ea typeface="Noto Sans S Chinese Medium" panose="020B0600000000000000" pitchFamily="34" charset="-122"/>
              </a:rPr>
              <a:t>产品简介</a:t>
            </a:r>
          </a:p>
        </p:txBody>
      </p:sp>
      <p:sp>
        <p:nvSpPr>
          <p:cNvPr id="11" name="矩形 10"/>
          <p:cNvSpPr/>
          <p:nvPr/>
        </p:nvSpPr>
        <p:spPr>
          <a:xfrm>
            <a:off x="7785499" y="4751412"/>
            <a:ext cx="2031325" cy="646331"/>
          </a:xfrm>
          <a:prstGeom prst="rect">
            <a:avLst/>
          </a:prstGeom>
        </p:spPr>
        <p:txBody>
          <a:bodyPr wrap="none">
            <a:spAutoFit/>
          </a:bodyPr>
          <a:lstStyle/>
          <a:p>
            <a:r>
              <a:rPr lang="zh-CN" altLang="en-US" sz="3600" dirty="0">
                <a:solidFill>
                  <a:schemeClr val="bg1"/>
                </a:solidFill>
                <a:latin typeface="Noto Sans S Chinese Medium" panose="020B0600000000000000" pitchFamily="34" charset="-122"/>
                <a:ea typeface="Noto Sans S Chinese Medium" panose="020B0600000000000000" pitchFamily="34" charset="-122"/>
              </a:rPr>
              <a:t>发展规划</a:t>
            </a:r>
          </a:p>
        </p:txBody>
      </p:sp>
      <p:sp>
        <p:nvSpPr>
          <p:cNvPr id="12" name="文本框 11"/>
          <p:cNvSpPr txBox="1"/>
          <p:nvPr/>
        </p:nvSpPr>
        <p:spPr>
          <a:xfrm>
            <a:off x="6792318" y="2081822"/>
            <a:ext cx="768159" cy="707886"/>
          </a:xfrm>
          <a:prstGeom prst="rect">
            <a:avLst/>
          </a:prstGeom>
          <a:noFill/>
        </p:spPr>
        <p:txBody>
          <a:bodyPr wrap="none" rtlCol="0">
            <a:spAutoFit/>
          </a:bodyPr>
          <a:lstStyle/>
          <a:p>
            <a:r>
              <a:rPr lang="en-US" altLang="zh-CN" sz="4000" dirty="0">
                <a:solidFill>
                  <a:schemeClr val="bg1"/>
                </a:solidFill>
                <a:latin typeface="Noto Sans S Chinese Medium" panose="020B0600000000000000" pitchFamily="34" charset="-122"/>
                <a:ea typeface="Noto Sans S Chinese Medium" panose="020B0600000000000000" pitchFamily="34" charset="-122"/>
              </a:rPr>
              <a:t>01</a:t>
            </a:r>
            <a:endParaRPr lang="zh-CN" altLang="en-US" sz="4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3" name="矩形 12"/>
          <p:cNvSpPr/>
          <p:nvPr/>
        </p:nvSpPr>
        <p:spPr>
          <a:xfrm>
            <a:off x="6792319" y="2944655"/>
            <a:ext cx="893616" cy="707886"/>
          </a:xfrm>
          <a:prstGeom prst="rect">
            <a:avLst/>
          </a:prstGeom>
        </p:spPr>
        <p:txBody>
          <a:bodyPr wrap="square">
            <a:spAutoFit/>
          </a:bodyPr>
          <a:lstStyle/>
          <a:p>
            <a:r>
              <a:rPr lang="en-US" altLang="zh-CN" sz="4000" dirty="0">
                <a:solidFill>
                  <a:schemeClr val="bg1"/>
                </a:solidFill>
                <a:latin typeface="Noto Sans S Chinese Medium" panose="020B0600000000000000" pitchFamily="34" charset="-122"/>
                <a:ea typeface="Noto Sans S Chinese Medium" panose="020B0600000000000000" pitchFamily="34" charset="-122"/>
              </a:rPr>
              <a:t>02</a:t>
            </a:r>
            <a:endParaRPr lang="zh-CN" altLang="en-US" sz="4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4" name="矩形 13"/>
          <p:cNvSpPr/>
          <p:nvPr/>
        </p:nvSpPr>
        <p:spPr>
          <a:xfrm>
            <a:off x="6792318" y="3842144"/>
            <a:ext cx="768159" cy="707886"/>
          </a:xfrm>
          <a:prstGeom prst="rect">
            <a:avLst/>
          </a:prstGeom>
        </p:spPr>
        <p:txBody>
          <a:bodyPr wrap="none">
            <a:spAutoFit/>
          </a:bodyPr>
          <a:lstStyle/>
          <a:p>
            <a:r>
              <a:rPr lang="en-US" altLang="zh-CN" sz="4000" dirty="0">
                <a:solidFill>
                  <a:schemeClr val="bg1"/>
                </a:solidFill>
                <a:latin typeface="Noto Sans S Chinese Medium" panose="020B0600000000000000" pitchFamily="34" charset="-122"/>
                <a:ea typeface="Noto Sans S Chinese Medium" panose="020B0600000000000000" pitchFamily="34" charset="-122"/>
              </a:rPr>
              <a:t>03</a:t>
            </a:r>
            <a:endParaRPr lang="zh-CN" altLang="en-US" sz="4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5" name="矩形 14"/>
          <p:cNvSpPr/>
          <p:nvPr/>
        </p:nvSpPr>
        <p:spPr>
          <a:xfrm>
            <a:off x="6792319" y="4695194"/>
            <a:ext cx="768159" cy="707886"/>
          </a:xfrm>
          <a:prstGeom prst="rect">
            <a:avLst/>
          </a:prstGeom>
        </p:spPr>
        <p:txBody>
          <a:bodyPr wrap="none">
            <a:spAutoFit/>
          </a:bodyPr>
          <a:lstStyle/>
          <a:p>
            <a:r>
              <a:rPr lang="en-US" altLang="zh-CN" sz="4000" dirty="0">
                <a:solidFill>
                  <a:schemeClr val="bg1"/>
                </a:solidFill>
                <a:latin typeface="Noto Sans S Chinese Medium" panose="020B0600000000000000" pitchFamily="34" charset="-122"/>
                <a:ea typeface="Noto Sans S Chinese Medium" panose="020B0600000000000000" pitchFamily="34" charset="-122"/>
              </a:rPr>
              <a:t>04</a:t>
            </a:r>
            <a:endParaRPr lang="zh-CN" altLang="en-US" sz="4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7" name="矩形 16"/>
          <p:cNvSpPr/>
          <p:nvPr/>
        </p:nvSpPr>
        <p:spPr>
          <a:xfrm>
            <a:off x="4000422" y="1544425"/>
            <a:ext cx="392434" cy="418283"/>
          </a:xfrm>
          <a:prstGeom prst="rect">
            <a:avLst/>
          </a:prstGeom>
          <a:gradFill>
            <a:gsLst>
              <a:gs pos="1000">
                <a:srgbClr val="FF0000">
                  <a:alpha val="62000"/>
                </a:srgbClr>
              </a:gs>
              <a:gs pos="100000">
                <a:srgbClr val="7030A0">
                  <a:alpha val="98000"/>
                </a:srgb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V="1">
            <a:off x="1046906" y="2381680"/>
            <a:ext cx="258227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AE49FE9-B65A-44FA-A7D0-80A545E5AEDF}"/>
              </a:ext>
            </a:extLst>
          </p:cNvPr>
          <p:cNvSpPr/>
          <p:nvPr/>
        </p:nvSpPr>
        <p:spPr>
          <a:xfrm>
            <a:off x="7830313" y="2645344"/>
            <a:ext cx="1537600" cy="261610"/>
          </a:xfrm>
          <a:prstGeom prst="rect">
            <a:avLst/>
          </a:prstGeom>
        </p:spPr>
        <p:txBody>
          <a:bodyPr wrap="none">
            <a:spAutoFit/>
          </a:bodyPr>
          <a:lstStyle/>
          <a:p>
            <a:r>
              <a:rPr lang="en-US" altLang="zh-CN" sz="1100" dirty="0">
                <a:solidFill>
                  <a:schemeClr val="bg1"/>
                </a:solidFill>
                <a:latin typeface="Noto Sans S Chinese Medium" panose="020B0600000000000000" pitchFamily="34" charset="-122"/>
                <a:ea typeface="Noto Sans S Chinese Medium" panose="020B0600000000000000" pitchFamily="34" charset="-122"/>
              </a:rPr>
              <a:t>Enter your title here</a:t>
            </a:r>
            <a:endParaRPr lang="zh-CN" altLang="en-US" sz="11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22" name="矩形 21">
            <a:extLst>
              <a:ext uri="{FF2B5EF4-FFF2-40B4-BE49-F238E27FC236}">
                <a16:creationId xmlns:a16="http://schemas.microsoft.com/office/drawing/2014/main" id="{64F7BA2B-DA07-4002-8879-3A3FF3351EF6}"/>
              </a:ext>
            </a:extLst>
          </p:cNvPr>
          <p:cNvSpPr/>
          <p:nvPr/>
        </p:nvSpPr>
        <p:spPr>
          <a:xfrm>
            <a:off x="7830313" y="3536066"/>
            <a:ext cx="1537600" cy="261610"/>
          </a:xfrm>
          <a:prstGeom prst="rect">
            <a:avLst/>
          </a:prstGeom>
        </p:spPr>
        <p:txBody>
          <a:bodyPr wrap="none">
            <a:spAutoFit/>
          </a:bodyPr>
          <a:lstStyle/>
          <a:p>
            <a:r>
              <a:rPr lang="en-US" altLang="zh-CN" sz="1100" dirty="0">
                <a:solidFill>
                  <a:schemeClr val="bg1"/>
                </a:solidFill>
                <a:latin typeface="Noto Sans S Chinese Medium" panose="020B0600000000000000" pitchFamily="34" charset="-122"/>
                <a:ea typeface="Noto Sans S Chinese Medium" panose="020B0600000000000000" pitchFamily="34" charset="-122"/>
              </a:rPr>
              <a:t>Enter your title here</a:t>
            </a:r>
            <a:endParaRPr lang="zh-CN" altLang="en-US" sz="11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23" name="矩形 22">
            <a:extLst>
              <a:ext uri="{FF2B5EF4-FFF2-40B4-BE49-F238E27FC236}">
                <a16:creationId xmlns:a16="http://schemas.microsoft.com/office/drawing/2014/main" id="{8B61583B-985A-4BDF-8BA4-A663519CB426}"/>
              </a:ext>
            </a:extLst>
          </p:cNvPr>
          <p:cNvSpPr/>
          <p:nvPr/>
        </p:nvSpPr>
        <p:spPr>
          <a:xfrm>
            <a:off x="7830313" y="4436215"/>
            <a:ext cx="1537600" cy="261610"/>
          </a:xfrm>
          <a:prstGeom prst="rect">
            <a:avLst/>
          </a:prstGeom>
        </p:spPr>
        <p:txBody>
          <a:bodyPr wrap="none">
            <a:spAutoFit/>
          </a:bodyPr>
          <a:lstStyle/>
          <a:p>
            <a:r>
              <a:rPr lang="en-US" altLang="zh-CN" sz="1100" dirty="0">
                <a:solidFill>
                  <a:schemeClr val="bg1"/>
                </a:solidFill>
                <a:latin typeface="Noto Sans S Chinese Medium" panose="020B0600000000000000" pitchFamily="34" charset="-122"/>
                <a:ea typeface="Noto Sans S Chinese Medium" panose="020B0600000000000000" pitchFamily="34" charset="-122"/>
              </a:rPr>
              <a:t>Enter your title here</a:t>
            </a:r>
            <a:endParaRPr lang="zh-CN" altLang="en-US" sz="11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24" name="矩形 23">
            <a:extLst>
              <a:ext uri="{FF2B5EF4-FFF2-40B4-BE49-F238E27FC236}">
                <a16:creationId xmlns:a16="http://schemas.microsoft.com/office/drawing/2014/main" id="{151FCCA7-D619-4766-8D72-EE7F9D04929F}"/>
              </a:ext>
            </a:extLst>
          </p:cNvPr>
          <p:cNvSpPr/>
          <p:nvPr/>
        </p:nvSpPr>
        <p:spPr>
          <a:xfrm>
            <a:off x="7896988" y="5300633"/>
            <a:ext cx="1537600" cy="261610"/>
          </a:xfrm>
          <a:prstGeom prst="rect">
            <a:avLst/>
          </a:prstGeom>
        </p:spPr>
        <p:txBody>
          <a:bodyPr wrap="none">
            <a:spAutoFit/>
          </a:bodyPr>
          <a:lstStyle/>
          <a:p>
            <a:r>
              <a:rPr lang="en-US" altLang="zh-CN" sz="1100" dirty="0">
                <a:solidFill>
                  <a:schemeClr val="bg1"/>
                </a:solidFill>
                <a:latin typeface="Noto Sans S Chinese Medium" panose="020B0600000000000000" pitchFamily="34" charset="-122"/>
                <a:ea typeface="Noto Sans S Chinese Medium" panose="020B0600000000000000" pitchFamily="34" charset="-122"/>
              </a:rPr>
              <a:t>Enter your title here</a:t>
            </a:r>
            <a:endParaRPr lang="zh-CN" altLang="en-US" sz="1100" dirty="0">
              <a:solidFill>
                <a:schemeClr val="bg1"/>
              </a:solidFill>
              <a:latin typeface="Noto Sans S Chinese Medium" panose="020B0600000000000000" pitchFamily="34" charset="-122"/>
              <a:ea typeface="Noto Sans S Chinese Medium" panose="020B0600000000000000" pitchFamily="34" charset="-122"/>
            </a:endParaRPr>
          </a:p>
        </p:txBody>
      </p:sp>
    </p:spTree>
    <p:extLst>
      <p:ext uri="{BB962C8B-B14F-4D97-AF65-F5344CB8AC3E}">
        <p14:creationId xmlns:p14="http://schemas.microsoft.com/office/powerpoint/2010/main" val="5662203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decel="100000"/>
                                        <p:tgtEl>
                                          <p:spTgt spid="7"/>
                                        </p:tgtEl>
                                      </p:cBhvr>
                                    </p:animEffect>
                                    <p:anim calcmode="lin" valueType="num">
                                      <p:cBhvr>
                                        <p:cTn id="16" dur="800" decel="100000" fill="hold"/>
                                        <p:tgtEl>
                                          <p:spTgt spid="7"/>
                                        </p:tgtEl>
                                        <p:attrNameLst>
                                          <p:attrName>style.rotation</p:attrName>
                                        </p:attrNameLst>
                                      </p:cBhvr>
                                      <p:tavLst>
                                        <p:tav tm="0">
                                          <p:val>
                                            <p:fltVal val="-90"/>
                                          </p:val>
                                        </p:tav>
                                        <p:tav tm="100000">
                                          <p:val>
                                            <p:fltVal val="0"/>
                                          </p:val>
                                        </p:tav>
                                      </p:tavLst>
                                    </p:anim>
                                    <p:anim calcmode="lin" valueType="num">
                                      <p:cBhvr>
                                        <p:cTn id="17" dur="800" decel="100000" fill="hold"/>
                                        <p:tgtEl>
                                          <p:spTgt spid="7"/>
                                        </p:tgtEl>
                                        <p:attrNameLst>
                                          <p:attrName>ppt_x</p:attrName>
                                        </p:attrNameLst>
                                      </p:cBhvr>
                                      <p:tavLst>
                                        <p:tav tm="0">
                                          <p:val>
                                            <p:strVal val="#ppt_x+0.4"/>
                                          </p:val>
                                        </p:tav>
                                        <p:tav tm="100000">
                                          <p:val>
                                            <p:strVal val="#ppt_x-0.05"/>
                                          </p:val>
                                        </p:tav>
                                      </p:tavLst>
                                    </p:anim>
                                    <p:anim calcmode="lin" valueType="num">
                                      <p:cBhvr>
                                        <p:cTn id="18" dur="800" decel="100000" fill="hold"/>
                                        <p:tgtEl>
                                          <p:spTgt spid="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anim calcmode="lin" valueType="num">
                                      <p:cBhvr>
                                        <p:cTn id="62" dur="1000" fill="hold"/>
                                        <p:tgtEl>
                                          <p:spTgt spid="11"/>
                                        </p:tgtEl>
                                        <p:attrNameLst>
                                          <p:attrName>ppt_x</p:attrName>
                                        </p:attrNameLst>
                                      </p:cBhvr>
                                      <p:tavLst>
                                        <p:tav tm="0">
                                          <p:val>
                                            <p:strVal val="#ppt_x"/>
                                          </p:val>
                                        </p:tav>
                                        <p:tav tm="100000">
                                          <p:val>
                                            <p:strVal val="#ppt_x"/>
                                          </p:val>
                                        </p:tav>
                                      </p:tavLst>
                                    </p:anim>
                                    <p:anim calcmode="lin" valueType="num">
                                      <p:cBhvr>
                                        <p:cTn id="63" dur="1000" fill="hold"/>
                                        <p:tgtEl>
                                          <p:spTgt spid="11"/>
                                        </p:tgtEl>
                                        <p:attrNameLst>
                                          <p:attrName>ppt_y</p:attrName>
                                        </p:attrNameLst>
                                      </p:cBhvr>
                                      <p:tavLst>
                                        <p:tav tm="0">
                                          <p:val>
                                            <p:strVal val="#ppt_y+.1"/>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1000" fill="hold"/>
                                        <p:tgtEl>
                                          <p:spTgt spid="2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anim calcmode="lin" valueType="num">
                                      <p:cBhvr>
                                        <p:cTn id="81" dur="1000" fill="hold"/>
                                        <p:tgtEl>
                                          <p:spTgt spid="23"/>
                                        </p:tgtEl>
                                        <p:attrNameLst>
                                          <p:attrName>ppt_x</p:attrName>
                                        </p:attrNameLst>
                                      </p:cBhvr>
                                      <p:tavLst>
                                        <p:tav tm="0">
                                          <p:val>
                                            <p:strVal val="#ppt_x"/>
                                          </p:val>
                                        </p:tav>
                                        <p:tav tm="100000">
                                          <p:val>
                                            <p:strVal val="#ppt_x"/>
                                          </p:val>
                                        </p:tav>
                                      </p:tavLst>
                                    </p:anim>
                                    <p:anim calcmode="lin" valueType="num">
                                      <p:cBhvr>
                                        <p:cTn id="82" dur="1000" fill="hold"/>
                                        <p:tgtEl>
                                          <p:spTgt spid="2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000"/>
                                        <p:tgtEl>
                                          <p:spTgt spid="24"/>
                                        </p:tgtEl>
                                      </p:cBhvr>
                                    </p:animEffect>
                                    <p:anim calcmode="lin" valueType="num">
                                      <p:cBhvr>
                                        <p:cTn id="86" dur="1000" fill="hold"/>
                                        <p:tgtEl>
                                          <p:spTgt spid="24"/>
                                        </p:tgtEl>
                                        <p:attrNameLst>
                                          <p:attrName>ppt_x</p:attrName>
                                        </p:attrNameLst>
                                      </p:cBhvr>
                                      <p:tavLst>
                                        <p:tav tm="0">
                                          <p:val>
                                            <p:strVal val="#ppt_x"/>
                                          </p:val>
                                        </p:tav>
                                        <p:tav tm="100000">
                                          <p:val>
                                            <p:strVal val="#ppt_x"/>
                                          </p:val>
                                        </p:tav>
                                      </p:tavLst>
                                    </p:anim>
                                    <p:anim calcmode="lin" valueType="num">
                                      <p:cBhvr>
                                        <p:cTn id="8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7" grpId="0" animBg="1"/>
      <p:bldP spid="19" grpId="0" animBg="1"/>
      <p:bldP spid="21" grpId="0"/>
      <p:bldP spid="22"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224600" y="-1"/>
            <a:ext cx="8965812" cy="6858001"/>
            <a:chOff x="3223012" y="-1"/>
            <a:chExt cx="8965812" cy="6858001"/>
          </a:xfrm>
        </p:grpSpPr>
        <p:sp>
          <p:nvSpPr>
            <p:cNvPr id="3" name="任意多边形 2"/>
            <p:cNvSpPr/>
            <p:nvPr/>
          </p:nvSpPr>
          <p:spPr>
            <a:xfrm>
              <a:off x="3223012" y="12357"/>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矩形 3"/>
            <p:cNvSpPr/>
            <p:nvPr/>
          </p:nvSpPr>
          <p:spPr>
            <a:xfrm>
              <a:off x="10392032" y="-1"/>
              <a:ext cx="1796792" cy="6858001"/>
            </a:xfrm>
            <a:prstGeom prst="rect">
              <a:avLst/>
            </a:pr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6" name="平行四边形 5"/>
          <p:cNvSpPr/>
          <p:nvPr/>
        </p:nvSpPr>
        <p:spPr>
          <a:xfrm>
            <a:off x="1805675" y="1890585"/>
            <a:ext cx="2669060" cy="1754659"/>
          </a:xfrm>
          <a:prstGeom prst="parallelogram">
            <a:avLst>
              <a:gd name="adj" fmla="val 58099"/>
            </a:avLst>
          </a:prstGeom>
          <a:blipFill>
            <a:blip r:embed="rId3"/>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4610658" y="1890585"/>
            <a:ext cx="2669060" cy="1754659"/>
          </a:xfrm>
          <a:prstGeom prst="parallelogram">
            <a:avLst>
              <a:gd name="adj" fmla="val 58099"/>
            </a:avLst>
          </a:prstGeom>
          <a:blipFill>
            <a:blip r:embed="rId4"/>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7341503" y="1890585"/>
            <a:ext cx="2669060" cy="1754659"/>
          </a:xfrm>
          <a:prstGeom prst="parallelogram">
            <a:avLst>
              <a:gd name="adj" fmla="val 58099"/>
            </a:avLst>
          </a:prstGeom>
          <a:blipFill>
            <a:blip r:embed="rId4"/>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05676" y="3905005"/>
            <a:ext cx="1826141" cy="367152"/>
          </a:xfrm>
          <a:prstGeom prst="rect">
            <a:avLst/>
          </a:prstGeom>
          <a:noFill/>
        </p:spPr>
        <p:txBody>
          <a:bodyPr wrap="none" rtlCol="0">
            <a:spAutoFit/>
          </a:bodyPr>
          <a:lstStyle/>
          <a:p>
            <a:pPr>
              <a:lnSpc>
                <a:spcPct val="120000"/>
              </a:lnSpc>
            </a:pPr>
            <a:r>
              <a:rPr kumimoji="1" lang="zh-CN" altLang="en-US" sz="16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0" name="文本框 9"/>
          <p:cNvSpPr txBox="1"/>
          <p:nvPr/>
        </p:nvSpPr>
        <p:spPr>
          <a:xfrm>
            <a:off x="1805676" y="4430819"/>
            <a:ext cx="2410097" cy="819455"/>
          </a:xfrm>
          <a:prstGeom prst="rect">
            <a:avLst/>
          </a:prstGeom>
          <a:noFill/>
        </p:spPr>
        <p:txBody>
          <a:bodyPr wrap="square" rtlCol="0">
            <a:spAutoFit/>
          </a:bodyPr>
          <a:lstStyle/>
          <a:p>
            <a:pPr>
              <a:lnSpc>
                <a:spcPct val="150000"/>
              </a:lnSpc>
            </a:pPr>
            <a:r>
              <a:rPr kumimoji="1" lang="zh-CN" altLang="en-US" sz="105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cxnSp>
        <p:nvCxnSpPr>
          <p:cNvPr id="11" name="直线连接符 16"/>
          <p:cNvCxnSpPr/>
          <p:nvPr/>
        </p:nvCxnSpPr>
        <p:spPr>
          <a:xfrm>
            <a:off x="1914929" y="4298962"/>
            <a:ext cx="711463" cy="0"/>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4632086" y="3905275"/>
            <a:ext cx="1826141" cy="367152"/>
          </a:xfrm>
          <a:prstGeom prst="rect">
            <a:avLst/>
          </a:prstGeom>
          <a:noFill/>
        </p:spPr>
        <p:txBody>
          <a:bodyPr wrap="none" rtlCol="0">
            <a:spAutoFit/>
          </a:bodyPr>
          <a:lstStyle/>
          <a:p>
            <a:pPr>
              <a:lnSpc>
                <a:spcPct val="120000"/>
              </a:lnSpc>
            </a:pPr>
            <a:r>
              <a:rPr kumimoji="1" lang="zh-CN" altLang="en-US" sz="16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3" name="文本框 12"/>
          <p:cNvSpPr txBox="1"/>
          <p:nvPr/>
        </p:nvSpPr>
        <p:spPr>
          <a:xfrm>
            <a:off x="4632086" y="4431089"/>
            <a:ext cx="2410097" cy="819455"/>
          </a:xfrm>
          <a:prstGeom prst="rect">
            <a:avLst/>
          </a:prstGeom>
          <a:noFill/>
        </p:spPr>
        <p:txBody>
          <a:bodyPr wrap="square" rtlCol="0">
            <a:spAutoFit/>
          </a:bodyPr>
          <a:lstStyle/>
          <a:p>
            <a:pPr>
              <a:lnSpc>
                <a:spcPct val="150000"/>
              </a:lnSpc>
            </a:pPr>
            <a:r>
              <a:rPr kumimoji="1" lang="zh-CN" altLang="en-US" sz="105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cxnSp>
        <p:nvCxnSpPr>
          <p:cNvPr id="14" name="直线连接符 16"/>
          <p:cNvCxnSpPr/>
          <p:nvPr/>
        </p:nvCxnSpPr>
        <p:spPr>
          <a:xfrm>
            <a:off x="4741339" y="4299232"/>
            <a:ext cx="711463" cy="0"/>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7445343" y="3893188"/>
            <a:ext cx="1826141" cy="367152"/>
          </a:xfrm>
          <a:prstGeom prst="rect">
            <a:avLst/>
          </a:prstGeom>
          <a:noFill/>
        </p:spPr>
        <p:txBody>
          <a:bodyPr wrap="none" rtlCol="0">
            <a:spAutoFit/>
          </a:bodyPr>
          <a:lstStyle/>
          <a:p>
            <a:pPr>
              <a:lnSpc>
                <a:spcPct val="120000"/>
              </a:lnSpc>
            </a:pPr>
            <a:r>
              <a:rPr kumimoji="1" lang="zh-CN" altLang="en-US" sz="1600" dirty="0">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16" name="文本框 15"/>
          <p:cNvSpPr txBox="1"/>
          <p:nvPr/>
        </p:nvSpPr>
        <p:spPr>
          <a:xfrm>
            <a:off x="7445343" y="4419002"/>
            <a:ext cx="2410097" cy="793807"/>
          </a:xfrm>
          <a:prstGeom prst="rect">
            <a:avLst/>
          </a:prstGeom>
          <a:noFill/>
        </p:spPr>
        <p:txBody>
          <a:bodyPr wrap="square" rtlCol="0">
            <a:spAutoFit/>
          </a:bodyPr>
          <a:lstStyle/>
          <a:p>
            <a:pPr>
              <a:lnSpc>
                <a:spcPct val="150000"/>
              </a:lnSpc>
            </a:pPr>
            <a:r>
              <a:rPr kumimoji="1" lang="zh-CN" altLang="en-US" sz="1050" dirty="0">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cxnSp>
        <p:nvCxnSpPr>
          <p:cNvPr id="17" name="直线连接符 16"/>
          <p:cNvCxnSpPr/>
          <p:nvPr/>
        </p:nvCxnSpPr>
        <p:spPr>
          <a:xfrm>
            <a:off x="7554596" y="4287145"/>
            <a:ext cx="711463" cy="0"/>
          </a:xfrm>
          <a:prstGeom prst="line">
            <a:avLst/>
          </a:prstGeom>
          <a:ln w="381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14">
            <a:extLst>
              <a:ext uri="{FF2B5EF4-FFF2-40B4-BE49-F238E27FC236}">
                <a16:creationId xmlns:a16="http://schemas.microsoft.com/office/drawing/2014/main" id="{3053961E-ECC2-4FF1-A9A4-8B2807F8516D}"/>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9" name="TextBox 15">
            <a:extLst>
              <a:ext uri="{FF2B5EF4-FFF2-40B4-BE49-F238E27FC236}">
                <a16:creationId xmlns:a16="http://schemas.microsoft.com/office/drawing/2014/main" id="{46BBFA20-709A-4A22-9066-1F87501EAE7B}"/>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305656220"/>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1000" fill="hold"/>
                                        <p:tgtEl>
                                          <p:spTgt spid="29"/>
                                        </p:tgtEl>
                                        <p:attrNameLst>
                                          <p:attrName>ppt_x</p:attrName>
                                        </p:attrNameLst>
                                      </p:cBhvr>
                                      <p:tavLst>
                                        <p:tav tm="0">
                                          <p:val>
                                            <p:strVal val="#ppt_x"/>
                                          </p:val>
                                        </p:tav>
                                        <p:tav tm="100000">
                                          <p:val>
                                            <p:strVal val="#ppt_x"/>
                                          </p:val>
                                        </p:tav>
                                      </p:tavLst>
                                    </p:anim>
                                    <p:anim calcmode="lin" valueType="num">
                                      <p:cBhvr additive="base">
                                        <p:cTn id="62" dur="1000" fill="hold"/>
                                        <p:tgtEl>
                                          <p:spTgt spid="29"/>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0"/>
                                  </p:stCondLst>
                                  <p:iterate type="wd">
                                    <p:tmPct val="10000"/>
                                  </p:iterate>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1000" fill="hold"/>
                                        <p:tgtEl>
                                          <p:spTgt spid="28"/>
                                        </p:tgtEl>
                                        <p:attrNameLst>
                                          <p:attrName>ppt_x</p:attrName>
                                        </p:attrNameLst>
                                      </p:cBhvr>
                                      <p:tavLst>
                                        <p:tav tm="0">
                                          <p:val>
                                            <p:strVal val="#ppt_x"/>
                                          </p:val>
                                        </p:tav>
                                        <p:tav tm="100000">
                                          <p:val>
                                            <p:strVal val="#ppt_x"/>
                                          </p:val>
                                        </p:tav>
                                      </p:tavLst>
                                    </p:anim>
                                    <p:anim calcmode="lin" valueType="num">
                                      <p:cBhvr additive="base">
                                        <p:cTn id="66" dur="10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2" grpId="0"/>
      <p:bldP spid="13" grpId="0"/>
      <p:bldP spid="15" grpId="0"/>
      <p:bldP spid="16"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42439" y="1"/>
            <a:ext cx="8347975" cy="6858000"/>
            <a:chOff x="3840850" y="1"/>
            <a:chExt cx="8347975" cy="6858000"/>
          </a:xfrm>
        </p:grpSpPr>
        <p:sp>
          <p:nvSpPr>
            <p:cNvPr id="3" name="任意多边形 2"/>
            <p:cNvSpPr/>
            <p:nvPr/>
          </p:nvSpPr>
          <p:spPr>
            <a:xfrm>
              <a:off x="3840850" y="12357"/>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11022227" y="1"/>
              <a:ext cx="1166598" cy="6858000"/>
            </a:xfrm>
            <a:prstGeom prst="rect">
              <a:avLst/>
            </a:prstGeom>
            <a:solidFill>
              <a:srgbClr val="EFEF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 name="圆角矩形 3"/>
          <p:cNvSpPr/>
          <p:nvPr/>
        </p:nvSpPr>
        <p:spPr>
          <a:xfrm>
            <a:off x="7887877" y="1669311"/>
            <a:ext cx="2308036" cy="4654966"/>
          </a:xfrm>
          <a:prstGeom prst="roundRect">
            <a:avLst>
              <a:gd name="adj" fmla="val 13686"/>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2039174" y="1673619"/>
            <a:ext cx="2305899" cy="4650658"/>
          </a:xfrm>
          <a:prstGeom prst="roundRect">
            <a:avLst>
              <a:gd name="adj" fmla="val 13686"/>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圆角矩形 5"/>
          <p:cNvSpPr/>
          <p:nvPr/>
        </p:nvSpPr>
        <p:spPr>
          <a:xfrm>
            <a:off x="4963526" y="1673619"/>
            <a:ext cx="2305899" cy="4650658"/>
          </a:xfrm>
          <a:prstGeom prst="roundRect">
            <a:avLst>
              <a:gd name="adj" fmla="val 13686"/>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TextBox 14">
            <a:extLst>
              <a:ext uri="{FF2B5EF4-FFF2-40B4-BE49-F238E27FC236}">
                <a16:creationId xmlns:a16="http://schemas.microsoft.com/office/drawing/2014/main" id="{CA007DE2-2B66-496E-9371-F99D618D320E}"/>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0" name="TextBox 15">
            <a:extLst>
              <a:ext uri="{FF2B5EF4-FFF2-40B4-BE49-F238E27FC236}">
                <a16:creationId xmlns:a16="http://schemas.microsoft.com/office/drawing/2014/main" id="{6DA59934-E88D-4E67-A48E-6B74C60CB28A}"/>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089900916"/>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000" fill="hold"/>
                                        <p:tgtEl>
                                          <p:spTgt spid="20"/>
                                        </p:tgtEl>
                                        <p:attrNameLst>
                                          <p:attrName>ppt_x</p:attrName>
                                        </p:attrNameLst>
                                      </p:cBhvr>
                                      <p:tavLst>
                                        <p:tav tm="0">
                                          <p:val>
                                            <p:strVal val="#ppt_x"/>
                                          </p:val>
                                        </p:tav>
                                        <p:tav tm="100000">
                                          <p:val>
                                            <p:strVal val="#ppt_x"/>
                                          </p:val>
                                        </p:tav>
                                      </p:tavLst>
                                    </p:anim>
                                    <p:anim calcmode="lin" valueType="num">
                                      <p:cBhvr additive="base">
                                        <p:cTn id="17" dur="1000" fill="hold"/>
                                        <p:tgtEl>
                                          <p:spTgt spid="20"/>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0"/>
                                  </p:stCondLst>
                                  <p:iterate type="wd">
                                    <p:tmPct val="10000"/>
                                  </p:iterate>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ppt_x"/>
                                          </p:val>
                                        </p:tav>
                                        <p:tav tm="100000">
                                          <p:val>
                                            <p:strVal val="#ppt_x"/>
                                          </p:val>
                                        </p:tav>
                                      </p:tavLst>
                                    </p:anim>
                                    <p:anim calcmode="lin" valueType="num">
                                      <p:cBhvr additive="base">
                                        <p:cTn id="21"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9"/>
            <a:ext cx="10310779" cy="6858000"/>
          </a:xfrm>
          <a:prstGeom prst="rect">
            <a:avLst/>
          </a:prstGeom>
        </p:spPr>
      </p:pic>
      <p:sp>
        <p:nvSpPr>
          <p:cNvPr id="29" name="文本框 28"/>
          <p:cNvSpPr txBox="1"/>
          <p:nvPr/>
        </p:nvSpPr>
        <p:spPr>
          <a:xfrm>
            <a:off x="1089724" y="1738407"/>
            <a:ext cx="2590800" cy="707886"/>
          </a:xfrm>
          <a:prstGeom prst="rect">
            <a:avLst/>
          </a:prstGeom>
          <a:noFill/>
        </p:spPr>
        <p:txBody>
          <a:bodyPr wrap="square" rtlCol="0">
            <a:spAutoFit/>
          </a:bodyPr>
          <a:lstStyle/>
          <a:p>
            <a:pPr algn="dist"/>
            <a:r>
              <a:rPr lang="en-US" altLang="zh-CN" sz="4000" spc="-150" dirty="0">
                <a:solidFill>
                  <a:prstClr val="white"/>
                </a:solidFill>
                <a:latin typeface="思源黑体 CN Normal" panose="020B0400000000000000" pitchFamily="34" charset="-122"/>
                <a:ea typeface="思源黑体 CN Normal" panose="020B0400000000000000" pitchFamily="34" charset="-122"/>
              </a:rPr>
              <a:t>CREATIVE</a:t>
            </a:r>
            <a:endParaRPr lang="zh-CN" altLang="en-US" sz="4000" spc="-150" dirty="0">
              <a:solidFill>
                <a:prstClr val="white"/>
              </a:solidFill>
              <a:latin typeface="思源黑体 CN Normal" panose="020B0400000000000000" pitchFamily="34" charset="-122"/>
              <a:ea typeface="思源黑体 CN Normal" panose="020B0400000000000000" pitchFamily="34" charset="-122"/>
            </a:endParaRPr>
          </a:p>
        </p:txBody>
      </p:sp>
      <p:sp>
        <p:nvSpPr>
          <p:cNvPr id="30" name="文本框 29"/>
          <p:cNvSpPr txBox="1"/>
          <p:nvPr/>
        </p:nvSpPr>
        <p:spPr>
          <a:xfrm>
            <a:off x="1090832" y="2798310"/>
            <a:ext cx="1244251" cy="707886"/>
          </a:xfrm>
          <a:prstGeom prst="rect">
            <a:avLst/>
          </a:prstGeom>
          <a:noFill/>
        </p:spPr>
        <p:txBody>
          <a:bodyPr wrap="none" rtlCol="0">
            <a:spAutoFit/>
          </a:bodyPr>
          <a:lstStyle/>
          <a:p>
            <a:r>
              <a:rPr lang="en-US" altLang="zh-CN" sz="4000" spc="-150" dirty="0">
                <a:solidFill>
                  <a:prstClr val="white"/>
                </a:solidFill>
                <a:latin typeface="思源黑体 CN Heavy" panose="020B0A00000000000000" pitchFamily="34" charset="-122"/>
                <a:ea typeface="思源黑体 CN Heavy" panose="020B0A00000000000000" pitchFamily="34" charset="-122"/>
              </a:rPr>
              <a:t>LIST </a:t>
            </a:r>
            <a:endParaRPr lang="zh-CN" altLang="en-US" sz="4000" spc="-150" dirty="0">
              <a:solidFill>
                <a:prstClr val="white"/>
              </a:solidFill>
              <a:latin typeface="思源黑体 CN Heavy" panose="020B0A00000000000000" pitchFamily="34" charset="-122"/>
              <a:ea typeface="思源黑体 CN Heavy" panose="020B0A00000000000000" pitchFamily="34" charset="-122"/>
            </a:endParaRPr>
          </a:p>
        </p:txBody>
      </p:sp>
      <p:sp>
        <p:nvSpPr>
          <p:cNvPr id="31" name="文本框 30"/>
          <p:cNvSpPr txBox="1"/>
          <p:nvPr/>
        </p:nvSpPr>
        <p:spPr>
          <a:xfrm>
            <a:off x="1089724" y="3751269"/>
            <a:ext cx="3069336" cy="1015663"/>
          </a:xfrm>
          <a:prstGeom prst="rect">
            <a:avLst/>
          </a:prstGeom>
          <a:noFill/>
        </p:spPr>
        <p:txBody>
          <a:bodyPr wrap="square" rtlCol="0">
            <a:spAutoFit/>
          </a:bodyPr>
          <a:lstStyle/>
          <a:p>
            <a:pPr algn="just">
              <a:lnSpc>
                <a:spcPct val="150000"/>
              </a:lnSpc>
            </a:pPr>
            <a:r>
              <a:rPr kumimoji="1" lang="zh-CN" altLang="en-US" sz="1000" dirty="0">
                <a:solidFill>
                  <a:prstClr val="white"/>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双击输入替换内容，点击此处输入相关文本内容，双击输入替换内容，点击此处输入相关文本内容。双击输入替换内容，点击此处输入相关文本内容。双击输入替换内容，点击此处输入相关文本内容。</a:t>
            </a:r>
          </a:p>
        </p:txBody>
      </p:sp>
      <p:grpSp>
        <p:nvGrpSpPr>
          <p:cNvPr id="32" name="组合 31"/>
          <p:cNvGrpSpPr/>
          <p:nvPr/>
        </p:nvGrpSpPr>
        <p:grpSpPr>
          <a:xfrm>
            <a:off x="1090831" y="2261304"/>
            <a:ext cx="2372227" cy="707886"/>
            <a:chOff x="3489950" y="2938953"/>
            <a:chExt cx="1857906" cy="707886"/>
          </a:xfrm>
        </p:grpSpPr>
        <p:sp>
          <p:nvSpPr>
            <p:cNvPr id="33" name="文本框 32"/>
            <p:cNvSpPr txBox="1"/>
            <p:nvPr/>
          </p:nvSpPr>
          <p:spPr>
            <a:xfrm>
              <a:off x="3489950" y="2938953"/>
              <a:ext cx="1857906" cy="707886"/>
            </a:xfrm>
            <a:prstGeom prst="rect">
              <a:avLst/>
            </a:prstGeom>
            <a:noFill/>
          </p:spPr>
          <p:txBody>
            <a:bodyPr wrap="square" rtlCol="0">
              <a:spAutoFit/>
            </a:bodyPr>
            <a:lstStyle/>
            <a:p>
              <a:r>
                <a:rPr lang="en-US" altLang="zh-CN" sz="4000" spc="-150" dirty="0">
                  <a:solidFill>
                    <a:prstClr val="white"/>
                  </a:solidFill>
                  <a:latin typeface="思源黑体 CN Heavy" panose="020B0A00000000000000" pitchFamily="34" charset="-122"/>
                  <a:ea typeface="思源黑体 CN Heavy" panose="020B0A00000000000000" pitchFamily="34" charset="-122"/>
                </a:rPr>
                <a:t>ITEM’ </a:t>
              </a:r>
              <a:endParaRPr lang="zh-CN" altLang="en-US" sz="4000" spc="-150" dirty="0">
                <a:solidFill>
                  <a:prstClr val="white"/>
                </a:solidFill>
                <a:latin typeface="思源黑体 CN Heavy" panose="020B0A00000000000000" pitchFamily="34" charset="-122"/>
                <a:ea typeface="思源黑体 CN Heavy" panose="020B0A00000000000000" pitchFamily="34" charset="-122"/>
              </a:endParaRPr>
            </a:p>
          </p:txBody>
        </p:sp>
        <p:sp>
          <p:nvSpPr>
            <p:cNvPr id="34" name="文本框 33"/>
            <p:cNvSpPr txBox="1"/>
            <p:nvPr/>
          </p:nvSpPr>
          <p:spPr>
            <a:xfrm>
              <a:off x="4568959" y="2938953"/>
              <a:ext cx="492443" cy="707886"/>
            </a:xfrm>
            <a:prstGeom prst="rect">
              <a:avLst/>
            </a:prstGeom>
            <a:noFill/>
          </p:spPr>
          <p:txBody>
            <a:bodyPr wrap="square" rtlCol="0">
              <a:spAutoFit/>
            </a:bodyPr>
            <a:lstStyle>
              <a:defPPr>
                <a:defRPr lang="zh-CN"/>
              </a:defPPr>
              <a:lvl1pPr>
                <a:defRPr sz="4000" spc="-150">
                  <a:solidFill>
                    <a:schemeClr val="bg1"/>
                  </a:solidFill>
                  <a:latin typeface="思源黑体 CN Heavy" panose="020B0A00000000000000" pitchFamily="34" charset="-122"/>
                  <a:ea typeface="思源黑体 CN Heavy" panose="020B0A00000000000000" pitchFamily="34" charset="-122"/>
                </a:defRPr>
              </a:lvl1pPr>
            </a:lstStyle>
            <a:p>
              <a:r>
                <a:rPr lang="en-US" altLang="zh-CN" dirty="0">
                  <a:solidFill>
                    <a:prstClr val="white"/>
                  </a:solidFill>
                </a:rPr>
                <a:t>S</a:t>
              </a:r>
              <a:endParaRPr lang="zh-CN" altLang="en-US" dirty="0">
                <a:solidFill>
                  <a:prstClr val="white"/>
                </a:solidFill>
              </a:endParaRPr>
            </a:p>
          </p:txBody>
        </p:sp>
      </p:grpSp>
      <p:sp>
        <p:nvSpPr>
          <p:cNvPr id="35" name="任意多边形 34"/>
          <p:cNvSpPr/>
          <p:nvPr/>
        </p:nvSpPr>
        <p:spPr>
          <a:xfrm>
            <a:off x="4793120" y="27976"/>
            <a:ext cx="7436715" cy="6956439"/>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0">
                <a:srgbClr val="FF0000"/>
              </a:gs>
              <a:gs pos="100000">
                <a:srgbClr val="7030A0"/>
              </a:gs>
            </a:gsLst>
            <a:lin ang="1884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14" name="组合 13"/>
          <p:cNvGrpSpPr/>
          <p:nvPr/>
        </p:nvGrpSpPr>
        <p:grpSpPr>
          <a:xfrm>
            <a:off x="8100604" y="1784580"/>
            <a:ext cx="864000" cy="864000"/>
            <a:chOff x="6189679" y="2431529"/>
            <a:chExt cx="652804" cy="652804"/>
          </a:xfrm>
        </p:grpSpPr>
        <p:sp>
          <p:nvSpPr>
            <p:cNvPr id="15" name="椭圆 14"/>
            <p:cNvSpPr/>
            <p:nvPr/>
          </p:nvSpPr>
          <p:spPr>
            <a:xfrm>
              <a:off x="6189679" y="2431529"/>
              <a:ext cx="652804" cy="652804"/>
            </a:xfrm>
            <a:prstGeom prst="ellipse">
              <a:avLst/>
            </a:prstGeom>
            <a:solidFill>
              <a:schemeClr val="bg1"/>
            </a:solidFill>
            <a:ln w="19050">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16" name="love-heart_17802"/>
            <p:cNvSpPr>
              <a:spLocks noChangeAspect="1"/>
            </p:cNvSpPr>
            <p:nvPr/>
          </p:nvSpPr>
          <p:spPr bwMode="auto">
            <a:xfrm>
              <a:off x="6346267" y="2614613"/>
              <a:ext cx="326402" cy="283421"/>
            </a:xfrm>
            <a:custGeom>
              <a:avLst/>
              <a:gdLst>
                <a:gd name="T0" fmla="*/ 4580 w 4848"/>
                <a:gd name="T1" fmla="*/ 476 h 4216"/>
                <a:gd name="T2" fmla="*/ 3599 w 4848"/>
                <a:gd name="T3" fmla="*/ 6 h 4216"/>
                <a:gd name="T4" fmla="*/ 3483 w 4848"/>
                <a:gd name="T5" fmla="*/ 0 h 4216"/>
                <a:gd name="T6" fmla="*/ 2424 w 4848"/>
                <a:gd name="T7" fmla="*/ 491 h 4216"/>
                <a:gd name="T8" fmla="*/ 1365 w 4848"/>
                <a:gd name="T9" fmla="*/ 0 h 4216"/>
                <a:gd name="T10" fmla="*/ 1249 w 4848"/>
                <a:gd name="T11" fmla="*/ 6 h 4216"/>
                <a:gd name="T12" fmla="*/ 268 w 4848"/>
                <a:gd name="T13" fmla="*/ 476 h 4216"/>
                <a:gd name="T14" fmla="*/ 72 w 4848"/>
                <a:gd name="T15" fmla="*/ 1546 h 4216"/>
                <a:gd name="T16" fmla="*/ 1683 w 4848"/>
                <a:gd name="T17" fmla="*/ 3605 h 4216"/>
                <a:gd name="T18" fmla="*/ 1698 w 4848"/>
                <a:gd name="T19" fmla="*/ 3619 h 4216"/>
                <a:gd name="T20" fmla="*/ 2151 w 4848"/>
                <a:gd name="T21" fmla="*/ 4060 h 4216"/>
                <a:gd name="T22" fmla="*/ 2433 w 4848"/>
                <a:gd name="T23" fmla="*/ 4216 h 4216"/>
                <a:gd name="T24" fmla="*/ 2711 w 4848"/>
                <a:gd name="T25" fmla="*/ 4060 h 4216"/>
                <a:gd name="T26" fmla="*/ 3183 w 4848"/>
                <a:gd name="T27" fmla="*/ 3598 h 4216"/>
                <a:gd name="T28" fmla="*/ 4775 w 4848"/>
                <a:gd name="T29" fmla="*/ 1545 h 4216"/>
                <a:gd name="T30" fmla="*/ 4580 w 4848"/>
                <a:gd name="T31" fmla="*/ 476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48" h="4216">
                  <a:moveTo>
                    <a:pt x="4580" y="476"/>
                  </a:moveTo>
                  <a:cubicBezTo>
                    <a:pt x="4376" y="209"/>
                    <a:pt x="4055" y="55"/>
                    <a:pt x="3599" y="6"/>
                  </a:cubicBezTo>
                  <a:cubicBezTo>
                    <a:pt x="3562" y="2"/>
                    <a:pt x="3523" y="0"/>
                    <a:pt x="3483" y="0"/>
                  </a:cubicBezTo>
                  <a:cubicBezTo>
                    <a:pt x="3078" y="0"/>
                    <a:pt x="2675" y="189"/>
                    <a:pt x="2424" y="491"/>
                  </a:cubicBezTo>
                  <a:cubicBezTo>
                    <a:pt x="2173" y="189"/>
                    <a:pt x="1770" y="0"/>
                    <a:pt x="1365" y="0"/>
                  </a:cubicBezTo>
                  <a:cubicBezTo>
                    <a:pt x="1325" y="0"/>
                    <a:pt x="1286" y="2"/>
                    <a:pt x="1249" y="6"/>
                  </a:cubicBezTo>
                  <a:cubicBezTo>
                    <a:pt x="793" y="55"/>
                    <a:pt x="472" y="209"/>
                    <a:pt x="268" y="476"/>
                  </a:cubicBezTo>
                  <a:cubicBezTo>
                    <a:pt x="66" y="742"/>
                    <a:pt x="0" y="1101"/>
                    <a:pt x="72" y="1546"/>
                  </a:cubicBezTo>
                  <a:cubicBezTo>
                    <a:pt x="178" y="2190"/>
                    <a:pt x="1013" y="2974"/>
                    <a:pt x="1683" y="3605"/>
                  </a:cubicBezTo>
                  <a:lnTo>
                    <a:pt x="1698" y="3619"/>
                  </a:lnTo>
                  <a:cubicBezTo>
                    <a:pt x="1885" y="3795"/>
                    <a:pt x="2046" y="3947"/>
                    <a:pt x="2151" y="4060"/>
                  </a:cubicBezTo>
                  <a:cubicBezTo>
                    <a:pt x="2165" y="4076"/>
                    <a:pt x="2293" y="4216"/>
                    <a:pt x="2433" y="4216"/>
                  </a:cubicBezTo>
                  <a:cubicBezTo>
                    <a:pt x="2574" y="4216"/>
                    <a:pt x="2700" y="4074"/>
                    <a:pt x="2711" y="4060"/>
                  </a:cubicBezTo>
                  <a:cubicBezTo>
                    <a:pt x="2823" y="3939"/>
                    <a:pt x="3004" y="3768"/>
                    <a:pt x="3183" y="3598"/>
                  </a:cubicBezTo>
                  <a:cubicBezTo>
                    <a:pt x="3845" y="2970"/>
                    <a:pt x="4670" y="2187"/>
                    <a:pt x="4775" y="1545"/>
                  </a:cubicBezTo>
                  <a:cubicBezTo>
                    <a:pt x="4848" y="1102"/>
                    <a:pt x="4782" y="742"/>
                    <a:pt x="4580" y="476"/>
                  </a:cubicBezTo>
                  <a:close/>
                </a:path>
              </a:pathLst>
            </a:custGeom>
            <a:noFill/>
            <a:ln>
              <a:solidFill>
                <a:schemeClr val="tx1"/>
              </a:solidFill>
            </a:ln>
          </p:spPr>
        </p:sp>
      </p:grpSp>
      <p:grpSp>
        <p:nvGrpSpPr>
          <p:cNvPr id="17" name="组合 16"/>
          <p:cNvGrpSpPr/>
          <p:nvPr/>
        </p:nvGrpSpPr>
        <p:grpSpPr>
          <a:xfrm>
            <a:off x="6290526" y="4981661"/>
            <a:ext cx="864000" cy="864000"/>
            <a:chOff x="6189679" y="4498887"/>
            <a:chExt cx="652804" cy="652804"/>
          </a:xfrm>
        </p:grpSpPr>
        <p:sp>
          <p:nvSpPr>
            <p:cNvPr id="18" name="椭圆 17"/>
            <p:cNvSpPr/>
            <p:nvPr/>
          </p:nvSpPr>
          <p:spPr>
            <a:xfrm>
              <a:off x="6189679" y="4498887"/>
              <a:ext cx="652804" cy="652804"/>
            </a:xfrm>
            <a:prstGeom prst="ellipse">
              <a:avLst/>
            </a:prstGeom>
            <a:solidFill>
              <a:schemeClr val="bg1">
                <a:lumMod val="95000"/>
              </a:schemeClr>
            </a:solidFill>
            <a:ln w="19050">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19" name="picture-camera_85452"/>
            <p:cNvSpPr>
              <a:spLocks noChangeAspect="1"/>
            </p:cNvSpPr>
            <p:nvPr/>
          </p:nvSpPr>
          <p:spPr bwMode="auto">
            <a:xfrm>
              <a:off x="6358300" y="4691823"/>
              <a:ext cx="326402" cy="240672"/>
            </a:xfrm>
            <a:custGeom>
              <a:avLst/>
              <a:gdLst>
                <a:gd name="connsiteX0" fmla="*/ 303416 w 606933"/>
                <a:gd name="connsiteY0" fmla="*/ 166479 h 447526"/>
                <a:gd name="connsiteX1" fmla="*/ 220065 w 606933"/>
                <a:gd name="connsiteY1" fmla="*/ 249717 h 447526"/>
                <a:gd name="connsiteX2" fmla="*/ 303416 w 606933"/>
                <a:gd name="connsiteY2" fmla="*/ 333054 h 447526"/>
                <a:gd name="connsiteX3" fmla="*/ 386867 w 606933"/>
                <a:gd name="connsiteY3" fmla="*/ 249717 h 447526"/>
                <a:gd name="connsiteX4" fmla="*/ 303416 w 606933"/>
                <a:gd name="connsiteY4" fmla="*/ 166479 h 447526"/>
                <a:gd name="connsiteX5" fmla="*/ 303416 w 606933"/>
                <a:gd name="connsiteY5" fmla="*/ 146494 h 447526"/>
                <a:gd name="connsiteX6" fmla="*/ 406880 w 606933"/>
                <a:gd name="connsiteY6" fmla="*/ 249717 h 447526"/>
                <a:gd name="connsiteX7" fmla="*/ 303416 w 606933"/>
                <a:gd name="connsiteY7" fmla="*/ 353039 h 447526"/>
                <a:gd name="connsiteX8" fmla="*/ 200053 w 606933"/>
                <a:gd name="connsiteY8" fmla="*/ 249717 h 447526"/>
                <a:gd name="connsiteX9" fmla="*/ 303416 w 606933"/>
                <a:gd name="connsiteY9" fmla="*/ 146494 h 447526"/>
                <a:gd name="connsiteX10" fmla="*/ 516907 w 606933"/>
                <a:gd name="connsiteY10" fmla="*/ 126540 h 447526"/>
                <a:gd name="connsiteX11" fmla="*/ 500203 w 606933"/>
                <a:gd name="connsiteY11" fmla="*/ 143228 h 447526"/>
                <a:gd name="connsiteX12" fmla="*/ 516907 w 606933"/>
                <a:gd name="connsiteY12" fmla="*/ 159816 h 447526"/>
                <a:gd name="connsiteX13" fmla="*/ 533511 w 606933"/>
                <a:gd name="connsiteY13" fmla="*/ 143228 h 447526"/>
                <a:gd name="connsiteX14" fmla="*/ 516907 w 606933"/>
                <a:gd name="connsiteY14" fmla="*/ 126540 h 447526"/>
                <a:gd name="connsiteX15" fmla="*/ 303452 w 606933"/>
                <a:gd name="connsiteY15" fmla="*/ 113266 h 447526"/>
                <a:gd name="connsiteX16" fmla="*/ 166785 w 606933"/>
                <a:gd name="connsiteY16" fmla="*/ 249717 h 447526"/>
                <a:gd name="connsiteX17" fmla="*/ 303452 w 606933"/>
                <a:gd name="connsiteY17" fmla="*/ 386268 h 447526"/>
                <a:gd name="connsiteX18" fmla="*/ 440218 w 606933"/>
                <a:gd name="connsiteY18" fmla="*/ 249717 h 447526"/>
                <a:gd name="connsiteX19" fmla="*/ 303452 w 606933"/>
                <a:gd name="connsiteY19" fmla="*/ 113266 h 447526"/>
                <a:gd name="connsiteX20" fmla="*/ 516907 w 606933"/>
                <a:gd name="connsiteY20" fmla="*/ 106554 h 447526"/>
                <a:gd name="connsiteX21" fmla="*/ 553515 w 606933"/>
                <a:gd name="connsiteY21" fmla="*/ 143228 h 447526"/>
                <a:gd name="connsiteX22" fmla="*/ 516907 w 606933"/>
                <a:gd name="connsiteY22" fmla="*/ 179801 h 447526"/>
                <a:gd name="connsiteX23" fmla="*/ 480198 w 606933"/>
                <a:gd name="connsiteY23" fmla="*/ 143228 h 447526"/>
                <a:gd name="connsiteX24" fmla="*/ 516907 w 606933"/>
                <a:gd name="connsiteY24" fmla="*/ 106554 h 447526"/>
                <a:gd name="connsiteX25" fmla="*/ 303452 w 606933"/>
                <a:gd name="connsiteY25" fmla="*/ 93288 h 447526"/>
                <a:gd name="connsiteX26" fmla="*/ 460228 w 606933"/>
                <a:gd name="connsiteY26" fmla="*/ 249717 h 447526"/>
                <a:gd name="connsiteX27" fmla="*/ 303452 w 606933"/>
                <a:gd name="connsiteY27" fmla="*/ 406246 h 447526"/>
                <a:gd name="connsiteX28" fmla="*/ 146776 w 606933"/>
                <a:gd name="connsiteY28" fmla="*/ 249717 h 447526"/>
                <a:gd name="connsiteX29" fmla="*/ 303452 w 606933"/>
                <a:gd name="connsiteY29" fmla="*/ 93288 h 447526"/>
                <a:gd name="connsiteX30" fmla="*/ 303416 w 606933"/>
                <a:gd name="connsiteY30" fmla="*/ 19979 h 447526"/>
                <a:gd name="connsiteX31" fmla="*/ 159061 w 606933"/>
                <a:gd name="connsiteY31" fmla="*/ 71025 h 447526"/>
                <a:gd name="connsiteX32" fmla="*/ 152758 w 606933"/>
                <a:gd name="connsiteY32" fmla="*/ 73322 h 447526"/>
                <a:gd name="connsiteX33" fmla="*/ 63324 w 606933"/>
                <a:gd name="connsiteY33" fmla="*/ 73322 h 447526"/>
                <a:gd name="connsiteX34" fmla="*/ 20007 w 606933"/>
                <a:gd name="connsiteY34" fmla="*/ 116577 h 447526"/>
                <a:gd name="connsiteX35" fmla="*/ 20007 w 606933"/>
                <a:gd name="connsiteY35" fmla="*/ 384293 h 447526"/>
                <a:gd name="connsiteX36" fmla="*/ 63324 w 606933"/>
                <a:gd name="connsiteY36" fmla="*/ 427547 h 447526"/>
                <a:gd name="connsiteX37" fmla="*/ 543509 w 606933"/>
                <a:gd name="connsiteY37" fmla="*/ 427547 h 447526"/>
                <a:gd name="connsiteX38" fmla="*/ 586926 w 606933"/>
                <a:gd name="connsiteY38" fmla="*/ 384293 h 447526"/>
                <a:gd name="connsiteX39" fmla="*/ 586926 w 606933"/>
                <a:gd name="connsiteY39" fmla="*/ 116577 h 447526"/>
                <a:gd name="connsiteX40" fmla="*/ 543509 w 606933"/>
                <a:gd name="connsiteY40" fmla="*/ 73322 h 447526"/>
                <a:gd name="connsiteX41" fmla="*/ 454174 w 606933"/>
                <a:gd name="connsiteY41" fmla="*/ 73322 h 447526"/>
                <a:gd name="connsiteX42" fmla="*/ 447872 w 606933"/>
                <a:gd name="connsiteY42" fmla="*/ 71025 h 447526"/>
                <a:gd name="connsiteX43" fmla="*/ 303416 w 606933"/>
                <a:gd name="connsiteY43" fmla="*/ 19979 h 447526"/>
                <a:gd name="connsiteX44" fmla="*/ 80010 w 606933"/>
                <a:gd name="connsiteY44" fmla="*/ 13337 h 447526"/>
                <a:gd name="connsiteX45" fmla="*/ 136062 w 606933"/>
                <a:gd name="connsiteY45" fmla="*/ 13337 h 447526"/>
                <a:gd name="connsiteX46" fmla="*/ 146071 w 606933"/>
                <a:gd name="connsiteY46" fmla="*/ 23322 h 447526"/>
                <a:gd name="connsiteX47" fmla="*/ 136062 w 606933"/>
                <a:gd name="connsiteY47" fmla="*/ 33307 h 447526"/>
                <a:gd name="connsiteX48" fmla="*/ 80010 w 606933"/>
                <a:gd name="connsiteY48" fmla="*/ 33307 h 447526"/>
                <a:gd name="connsiteX49" fmla="*/ 70001 w 606933"/>
                <a:gd name="connsiteY49" fmla="*/ 23322 h 447526"/>
                <a:gd name="connsiteX50" fmla="*/ 80010 w 606933"/>
                <a:gd name="connsiteY50" fmla="*/ 13337 h 447526"/>
                <a:gd name="connsiteX51" fmla="*/ 303416 w 606933"/>
                <a:gd name="connsiteY51" fmla="*/ 0 h 447526"/>
                <a:gd name="connsiteX52" fmla="*/ 457675 w 606933"/>
                <a:gd name="connsiteY52" fmla="*/ 53343 h 447526"/>
                <a:gd name="connsiteX53" fmla="*/ 543509 w 606933"/>
                <a:gd name="connsiteY53" fmla="*/ 53343 h 447526"/>
                <a:gd name="connsiteX54" fmla="*/ 606933 w 606933"/>
                <a:gd name="connsiteY54" fmla="*/ 116577 h 447526"/>
                <a:gd name="connsiteX55" fmla="*/ 606933 w 606933"/>
                <a:gd name="connsiteY55" fmla="*/ 384293 h 447526"/>
                <a:gd name="connsiteX56" fmla="*/ 543509 w 606933"/>
                <a:gd name="connsiteY56" fmla="*/ 447526 h 447526"/>
                <a:gd name="connsiteX57" fmla="*/ 63324 w 606933"/>
                <a:gd name="connsiteY57" fmla="*/ 447526 h 447526"/>
                <a:gd name="connsiteX58" fmla="*/ 0 w 606933"/>
                <a:gd name="connsiteY58" fmla="*/ 384293 h 447526"/>
                <a:gd name="connsiteX59" fmla="*/ 0 w 606933"/>
                <a:gd name="connsiteY59" fmla="*/ 116577 h 447526"/>
                <a:gd name="connsiteX60" fmla="*/ 63324 w 606933"/>
                <a:gd name="connsiteY60" fmla="*/ 53343 h 447526"/>
                <a:gd name="connsiteX61" fmla="*/ 149257 w 606933"/>
                <a:gd name="connsiteY61" fmla="*/ 53343 h 447526"/>
                <a:gd name="connsiteX62" fmla="*/ 303416 w 606933"/>
                <a:gd name="connsiteY62" fmla="*/ 0 h 4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933" h="447526">
                  <a:moveTo>
                    <a:pt x="303416" y="166479"/>
                  </a:moveTo>
                  <a:cubicBezTo>
                    <a:pt x="257488" y="166479"/>
                    <a:pt x="220065" y="203851"/>
                    <a:pt x="220065" y="249717"/>
                  </a:cubicBezTo>
                  <a:cubicBezTo>
                    <a:pt x="220065" y="295682"/>
                    <a:pt x="257488" y="333054"/>
                    <a:pt x="303416" y="333054"/>
                  </a:cubicBezTo>
                  <a:cubicBezTo>
                    <a:pt x="349444" y="333054"/>
                    <a:pt x="386867" y="295682"/>
                    <a:pt x="386867" y="249717"/>
                  </a:cubicBezTo>
                  <a:cubicBezTo>
                    <a:pt x="386867" y="203851"/>
                    <a:pt x="349444" y="166479"/>
                    <a:pt x="303416" y="166479"/>
                  </a:cubicBezTo>
                  <a:close/>
                  <a:moveTo>
                    <a:pt x="303416" y="146494"/>
                  </a:moveTo>
                  <a:cubicBezTo>
                    <a:pt x="360451" y="146494"/>
                    <a:pt x="406880" y="192859"/>
                    <a:pt x="406880" y="249717"/>
                  </a:cubicBezTo>
                  <a:cubicBezTo>
                    <a:pt x="406880" y="306674"/>
                    <a:pt x="360451" y="353039"/>
                    <a:pt x="303416" y="353039"/>
                  </a:cubicBezTo>
                  <a:cubicBezTo>
                    <a:pt x="246481" y="353039"/>
                    <a:pt x="200053" y="306674"/>
                    <a:pt x="200053" y="249717"/>
                  </a:cubicBezTo>
                  <a:cubicBezTo>
                    <a:pt x="200053" y="192859"/>
                    <a:pt x="246481" y="146494"/>
                    <a:pt x="303416" y="146494"/>
                  </a:cubicBezTo>
                  <a:close/>
                  <a:moveTo>
                    <a:pt x="516907" y="126540"/>
                  </a:moveTo>
                  <a:cubicBezTo>
                    <a:pt x="507705" y="126540"/>
                    <a:pt x="500203" y="134034"/>
                    <a:pt x="500203" y="143228"/>
                  </a:cubicBezTo>
                  <a:cubicBezTo>
                    <a:pt x="500203" y="152421"/>
                    <a:pt x="507705" y="159816"/>
                    <a:pt x="516907" y="159816"/>
                  </a:cubicBezTo>
                  <a:cubicBezTo>
                    <a:pt x="526109" y="159816"/>
                    <a:pt x="533511" y="152421"/>
                    <a:pt x="533511" y="143228"/>
                  </a:cubicBezTo>
                  <a:cubicBezTo>
                    <a:pt x="533511" y="134034"/>
                    <a:pt x="526109" y="126540"/>
                    <a:pt x="516907" y="126540"/>
                  </a:cubicBezTo>
                  <a:close/>
                  <a:moveTo>
                    <a:pt x="303452" y="113266"/>
                  </a:moveTo>
                  <a:cubicBezTo>
                    <a:pt x="228115" y="113266"/>
                    <a:pt x="166785" y="174499"/>
                    <a:pt x="166785" y="249717"/>
                  </a:cubicBezTo>
                  <a:cubicBezTo>
                    <a:pt x="166785" y="325035"/>
                    <a:pt x="228115" y="386268"/>
                    <a:pt x="303452" y="386268"/>
                  </a:cubicBezTo>
                  <a:cubicBezTo>
                    <a:pt x="378888" y="386268"/>
                    <a:pt x="440218" y="325035"/>
                    <a:pt x="440218" y="249717"/>
                  </a:cubicBezTo>
                  <a:cubicBezTo>
                    <a:pt x="440218" y="174499"/>
                    <a:pt x="378888" y="113266"/>
                    <a:pt x="303452" y="113266"/>
                  </a:cubicBezTo>
                  <a:close/>
                  <a:moveTo>
                    <a:pt x="516907" y="106554"/>
                  </a:moveTo>
                  <a:cubicBezTo>
                    <a:pt x="537111" y="106554"/>
                    <a:pt x="553515" y="122942"/>
                    <a:pt x="553515" y="143228"/>
                  </a:cubicBezTo>
                  <a:cubicBezTo>
                    <a:pt x="553515" y="163413"/>
                    <a:pt x="537111" y="179801"/>
                    <a:pt x="516907" y="179801"/>
                  </a:cubicBezTo>
                  <a:cubicBezTo>
                    <a:pt x="496602" y="179801"/>
                    <a:pt x="480198" y="163413"/>
                    <a:pt x="480198" y="143228"/>
                  </a:cubicBezTo>
                  <a:cubicBezTo>
                    <a:pt x="480198" y="122942"/>
                    <a:pt x="496602" y="106554"/>
                    <a:pt x="516907" y="106554"/>
                  </a:cubicBezTo>
                  <a:close/>
                  <a:moveTo>
                    <a:pt x="303452" y="93288"/>
                  </a:moveTo>
                  <a:cubicBezTo>
                    <a:pt x="389894" y="93288"/>
                    <a:pt x="460228" y="163411"/>
                    <a:pt x="460228" y="249717"/>
                  </a:cubicBezTo>
                  <a:cubicBezTo>
                    <a:pt x="460228" y="336023"/>
                    <a:pt x="389894" y="406246"/>
                    <a:pt x="303452" y="406246"/>
                  </a:cubicBezTo>
                  <a:cubicBezTo>
                    <a:pt x="217010" y="406246"/>
                    <a:pt x="146776" y="336023"/>
                    <a:pt x="146776" y="249717"/>
                  </a:cubicBezTo>
                  <a:cubicBezTo>
                    <a:pt x="146776" y="163411"/>
                    <a:pt x="217010" y="93288"/>
                    <a:pt x="303452" y="93288"/>
                  </a:cubicBezTo>
                  <a:close/>
                  <a:moveTo>
                    <a:pt x="303416" y="19979"/>
                  </a:moveTo>
                  <a:cubicBezTo>
                    <a:pt x="251096" y="19979"/>
                    <a:pt x="199776" y="38159"/>
                    <a:pt x="159061" y="71025"/>
                  </a:cubicBezTo>
                  <a:cubicBezTo>
                    <a:pt x="157260" y="72523"/>
                    <a:pt x="155059" y="73322"/>
                    <a:pt x="152758" y="73322"/>
                  </a:cubicBezTo>
                  <a:lnTo>
                    <a:pt x="63324" y="73322"/>
                  </a:lnTo>
                  <a:cubicBezTo>
                    <a:pt x="39415" y="73322"/>
                    <a:pt x="20007" y="92702"/>
                    <a:pt x="20007" y="116577"/>
                  </a:cubicBezTo>
                  <a:lnTo>
                    <a:pt x="20007" y="384293"/>
                  </a:lnTo>
                  <a:cubicBezTo>
                    <a:pt x="20007" y="408168"/>
                    <a:pt x="39415" y="427547"/>
                    <a:pt x="63324" y="427547"/>
                  </a:cubicBezTo>
                  <a:lnTo>
                    <a:pt x="543509" y="427547"/>
                  </a:lnTo>
                  <a:cubicBezTo>
                    <a:pt x="567418" y="427547"/>
                    <a:pt x="586926" y="408168"/>
                    <a:pt x="586926" y="384293"/>
                  </a:cubicBezTo>
                  <a:lnTo>
                    <a:pt x="586926" y="116577"/>
                  </a:lnTo>
                  <a:cubicBezTo>
                    <a:pt x="586926" y="92702"/>
                    <a:pt x="567418" y="73322"/>
                    <a:pt x="543509" y="73322"/>
                  </a:cubicBezTo>
                  <a:lnTo>
                    <a:pt x="454174" y="73322"/>
                  </a:lnTo>
                  <a:cubicBezTo>
                    <a:pt x="451873" y="73322"/>
                    <a:pt x="449672" y="72523"/>
                    <a:pt x="447872" y="71025"/>
                  </a:cubicBezTo>
                  <a:cubicBezTo>
                    <a:pt x="407156" y="38159"/>
                    <a:pt x="355836" y="19979"/>
                    <a:pt x="303416" y="19979"/>
                  </a:cubicBezTo>
                  <a:close/>
                  <a:moveTo>
                    <a:pt x="80010" y="13337"/>
                  </a:moveTo>
                  <a:lnTo>
                    <a:pt x="136062" y="13337"/>
                  </a:lnTo>
                  <a:cubicBezTo>
                    <a:pt x="141567" y="13337"/>
                    <a:pt x="146071" y="17730"/>
                    <a:pt x="146071" y="23322"/>
                  </a:cubicBezTo>
                  <a:cubicBezTo>
                    <a:pt x="146071" y="28814"/>
                    <a:pt x="141567" y="33307"/>
                    <a:pt x="136062" y="33307"/>
                  </a:cubicBezTo>
                  <a:lnTo>
                    <a:pt x="80010" y="33307"/>
                  </a:lnTo>
                  <a:cubicBezTo>
                    <a:pt x="74505" y="33307"/>
                    <a:pt x="70001" y="28814"/>
                    <a:pt x="70001" y="23322"/>
                  </a:cubicBezTo>
                  <a:cubicBezTo>
                    <a:pt x="70001" y="17730"/>
                    <a:pt x="74505" y="13337"/>
                    <a:pt x="80010" y="13337"/>
                  </a:cubicBezTo>
                  <a:close/>
                  <a:moveTo>
                    <a:pt x="303416" y="0"/>
                  </a:moveTo>
                  <a:cubicBezTo>
                    <a:pt x="359238" y="0"/>
                    <a:pt x="413859" y="18880"/>
                    <a:pt x="457675" y="53343"/>
                  </a:cubicBezTo>
                  <a:lnTo>
                    <a:pt x="543509" y="53343"/>
                  </a:lnTo>
                  <a:cubicBezTo>
                    <a:pt x="578522" y="53343"/>
                    <a:pt x="606933" y="81713"/>
                    <a:pt x="606933" y="116577"/>
                  </a:cubicBezTo>
                  <a:lnTo>
                    <a:pt x="606933" y="384293"/>
                  </a:lnTo>
                  <a:cubicBezTo>
                    <a:pt x="606933" y="419156"/>
                    <a:pt x="578522" y="447526"/>
                    <a:pt x="543509" y="447526"/>
                  </a:cubicBezTo>
                  <a:lnTo>
                    <a:pt x="63324" y="447526"/>
                  </a:lnTo>
                  <a:cubicBezTo>
                    <a:pt x="28411" y="447526"/>
                    <a:pt x="0" y="419156"/>
                    <a:pt x="0" y="384293"/>
                  </a:cubicBezTo>
                  <a:lnTo>
                    <a:pt x="0" y="116577"/>
                  </a:lnTo>
                  <a:cubicBezTo>
                    <a:pt x="0" y="81713"/>
                    <a:pt x="28411" y="53343"/>
                    <a:pt x="63324" y="53343"/>
                  </a:cubicBezTo>
                  <a:lnTo>
                    <a:pt x="149257" y="53343"/>
                  </a:lnTo>
                  <a:cubicBezTo>
                    <a:pt x="193074" y="18880"/>
                    <a:pt x="247695" y="0"/>
                    <a:pt x="303416" y="0"/>
                  </a:cubicBezTo>
                  <a:close/>
                </a:path>
              </a:pathLst>
            </a:custGeom>
            <a:solidFill>
              <a:schemeClr val="tx1">
                <a:lumMod val="85000"/>
                <a:lumOff val="15000"/>
              </a:schemeClr>
            </a:solidFill>
            <a:ln>
              <a:noFill/>
            </a:ln>
          </p:spPr>
        </p:sp>
      </p:grpSp>
      <p:grpSp>
        <p:nvGrpSpPr>
          <p:cNvPr id="20" name="组合 19"/>
          <p:cNvGrpSpPr/>
          <p:nvPr/>
        </p:nvGrpSpPr>
        <p:grpSpPr>
          <a:xfrm>
            <a:off x="7197013" y="3354680"/>
            <a:ext cx="864000" cy="864000"/>
            <a:chOff x="9173332" y="2381861"/>
            <a:chExt cx="652804" cy="652804"/>
          </a:xfrm>
        </p:grpSpPr>
        <p:sp>
          <p:nvSpPr>
            <p:cNvPr id="21" name="椭圆 20"/>
            <p:cNvSpPr/>
            <p:nvPr/>
          </p:nvSpPr>
          <p:spPr>
            <a:xfrm>
              <a:off x="9173332" y="2381861"/>
              <a:ext cx="652804" cy="652804"/>
            </a:xfrm>
            <a:prstGeom prst="ellipse">
              <a:avLst/>
            </a:prstGeom>
            <a:solidFill>
              <a:schemeClr val="bg1"/>
            </a:solidFill>
            <a:ln w="19050">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22" name="speech-bubble-with-text_82257"/>
            <p:cNvSpPr>
              <a:spLocks noChangeAspect="1"/>
            </p:cNvSpPr>
            <p:nvPr/>
          </p:nvSpPr>
          <p:spPr bwMode="auto">
            <a:xfrm>
              <a:off x="9341953" y="2556763"/>
              <a:ext cx="326402" cy="318262"/>
            </a:xfrm>
            <a:custGeom>
              <a:avLst/>
              <a:gdLst>
                <a:gd name="connsiteX0" fmla="*/ 203272 w 608415"/>
                <a:gd name="connsiteY0" fmla="*/ 297151 h 593244"/>
                <a:gd name="connsiteX1" fmla="*/ 405144 w 608415"/>
                <a:gd name="connsiteY1" fmla="*/ 297151 h 593244"/>
                <a:gd name="connsiteX2" fmla="*/ 418877 w 608415"/>
                <a:gd name="connsiteY2" fmla="*/ 310963 h 593244"/>
                <a:gd name="connsiteX3" fmla="*/ 405144 w 608415"/>
                <a:gd name="connsiteY3" fmla="*/ 324672 h 593244"/>
                <a:gd name="connsiteX4" fmla="*/ 203272 w 608415"/>
                <a:gd name="connsiteY4" fmla="*/ 324672 h 593244"/>
                <a:gd name="connsiteX5" fmla="*/ 189539 w 608415"/>
                <a:gd name="connsiteY5" fmla="*/ 310963 h 593244"/>
                <a:gd name="connsiteX6" fmla="*/ 203272 w 608415"/>
                <a:gd name="connsiteY6" fmla="*/ 297151 h 593244"/>
                <a:gd name="connsiteX7" fmla="*/ 203272 w 608415"/>
                <a:gd name="connsiteY7" fmla="*/ 222916 h 593244"/>
                <a:gd name="connsiteX8" fmla="*/ 405144 w 608415"/>
                <a:gd name="connsiteY8" fmla="*/ 222916 h 593244"/>
                <a:gd name="connsiteX9" fmla="*/ 418877 w 608415"/>
                <a:gd name="connsiteY9" fmla="*/ 236606 h 593244"/>
                <a:gd name="connsiteX10" fmla="*/ 405144 w 608415"/>
                <a:gd name="connsiteY10" fmla="*/ 250295 h 593244"/>
                <a:gd name="connsiteX11" fmla="*/ 203272 w 608415"/>
                <a:gd name="connsiteY11" fmla="*/ 250295 h 593244"/>
                <a:gd name="connsiteX12" fmla="*/ 189539 w 608415"/>
                <a:gd name="connsiteY12" fmla="*/ 236606 h 593244"/>
                <a:gd name="connsiteX13" fmla="*/ 203272 w 608415"/>
                <a:gd name="connsiteY13" fmla="*/ 222916 h 593244"/>
                <a:gd name="connsiteX14" fmla="*/ 203272 w 608415"/>
                <a:gd name="connsiteY14" fmla="*/ 148611 h 593244"/>
                <a:gd name="connsiteX15" fmla="*/ 405144 w 608415"/>
                <a:gd name="connsiteY15" fmla="*/ 148611 h 593244"/>
                <a:gd name="connsiteX16" fmla="*/ 418877 w 608415"/>
                <a:gd name="connsiteY16" fmla="*/ 162320 h 593244"/>
                <a:gd name="connsiteX17" fmla="*/ 405144 w 608415"/>
                <a:gd name="connsiteY17" fmla="*/ 176132 h 593244"/>
                <a:gd name="connsiteX18" fmla="*/ 203272 w 608415"/>
                <a:gd name="connsiteY18" fmla="*/ 176132 h 593244"/>
                <a:gd name="connsiteX19" fmla="*/ 189539 w 608415"/>
                <a:gd name="connsiteY19" fmla="*/ 162320 h 593244"/>
                <a:gd name="connsiteX20" fmla="*/ 203272 w 608415"/>
                <a:gd name="connsiteY20" fmla="*/ 148611 h 593244"/>
                <a:gd name="connsiteX21" fmla="*/ 304259 w 608415"/>
                <a:gd name="connsiteY21" fmla="*/ 27425 h 593244"/>
                <a:gd name="connsiteX22" fmla="*/ 27566 w 608415"/>
                <a:gd name="connsiteY22" fmla="*/ 236617 h 593244"/>
                <a:gd name="connsiteX23" fmla="*/ 255528 w 608415"/>
                <a:gd name="connsiteY23" fmla="*/ 442510 h 593244"/>
                <a:gd name="connsiteX24" fmla="*/ 267298 w 608415"/>
                <a:gd name="connsiteY24" fmla="*/ 453955 h 593244"/>
                <a:gd name="connsiteX25" fmla="*/ 245514 w 608415"/>
                <a:gd name="connsiteY25" fmla="*/ 561798 h 593244"/>
                <a:gd name="connsiteX26" fmla="*/ 341117 w 608415"/>
                <a:gd name="connsiteY26" fmla="*/ 454367 h 593244"/>
                <a:gd name="connsiteX27" fmla="*/ 352887 w 608415"/>
                <a:gd name="connsiteY27" fmla="*/ 442510 h 593244"/>
                <a:gd name="connsiteX28" fmla="*/ 580952 w 608415"/>
                <a:gd name="connsiteY28" fmla="*/ 236617 h 593244"/>
                <a:gd name="connsiteX29" fmla="*/ 304259 w 608415"/>
                <a:gd name="connsiteY29" fmla="*/ 27425 h 593244"/>
                <a:gd name="connsiteX30" fmla="*/ 304259 w 608415"/>
                <a:gd name="connsiteY30" fmla="*/ 0 h 593244"/>
                <a:gd name="connsiteX31" fmla="*/ 517974 w 608415"/>
                <a:gd name="connsiteY31" fmla="*/ 68150 h 593244"/>
                <a:gd name="connsiteX32" fmla="*/ 608415 w 608415"/>
                <a:gd name="connsiteY32" fmla="*/ 236617 h 593244"/>
                <a:gd name="connsiteX33" fmla="*/ 535112 w 608415"/>
                <a:gd name="connsiteY33" fmla="*/ 390857 h 593244"/>
                <a:gd name="connsiteX34" fmla="*/ 366618 w 608415"/>
                <a:gd name="connsiteY34" fmla="*/ 468286 h 593244"/>
                <a:gd name="connsiteX35" fmla="*/ 214024 w 608415"/>
                <a:gd name="connsiteY35" fmla="*/ 593244 h 593244"/>
                <a:gd name="connsiteX36" fmla="*/ 201325 w 608415"/>
                <a:gd name="connsiteY36" fmla="*/ 584687 h 593244"/>
                <a:gd name="connsiteX37" fmla="*/ 204216 w 608415"/>
                <a:gd name="connsiteY37" fmla="*/ 569737 h 593244"/>
                <a:gd name="connsiteX38" fmla="*/ 241281 w 608415"/>
                <a:gd name="connsiteY38" fmla="*/ 468183 h 593244"/>
                <a:gd name="connsiteX39" fmla="*/ 73303 w 608415"/>
                <a:gd name="connsiteY39" fmla="*/ 390857 h 593244"/>
                <a:gd name="connsiteX40" fmla="*/ 0 w 608415"/>
                <a:gd name="connsiteY40" fmla="*/ 236617 h 593244"/>
                <a:gd name="connsiteX41" fmla="*/ 90442 w 608415"/>
                <a:gd name="connsiteY41" fmla="*/ 68150 h 593244"/>
                <a:gd name="connsiteX42" fmla="*/ 304259 w 608415"/>
                <a:gd name="connsiteY42" fmla="*/ 0 h 5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415" h="593244">
                  <a:moveTo>
                    <a:pt x="203272" y="297151"/>
                  </a:moveTo>
                  <a:lnTo>
                    <a:pt x="405144" y="297151"/>
                  </a:lnTo>
                  <a:cubicBezTo>
                    <a:pt x="412785" y="297151"/>
                    <a:pt x="418877" y="303336"/>
                    <a:pt x="418877" y="310963"/>
                  </a:cubicBezTo>
                  <a:cubicBezTo>
                    <a:pt x="418877" y="318488"/>
                    <a:pt x="412785" y="324672"/>
                    <a:pt x="405144" y="324672"/>
                  </a:cubicBezTo>
                  <a:lnTo>
                    <a:pt x="203272" y="324672"/>
                  </a:lnTo>
                  <a:cubicBezTo>
                    <a:pt x="195735" y="324672"/>
                    <a:pt x="189539" y="318488"/>
                    <a:pt x="189539" y="310963"/>
                  </a:cubicBezTo>
                  <a:cubicBezTo>
                    <a:pt x="189539" y="303336"/>
                    <a:pt x="195735" y="297151"/>
                    <a:pt x="203272" y="297151"/>
                  </a:cubicBezTo>
                  <a:close/>
                  <a:moveTo>
                    <a:pt x="203272" y="222916"/>
                  </a:moveTo>
                  <a:lnTo>
                    <a:pt x="405144" y="222916"/>
                  </a:lnTo>
                  <a:cubicBezTo>
                    <a:pt x="412785" y="222916"/>
                    <a:pt x="418877" y="228989"/>
                    <a:pt x="418877" y="236606"/>
                  </a:cubicBezTo>
                  <a:cubicBezTo>
                    <a:pt x="418877" y="244222"/>
                    <a:pt x="412785" y="250295"/>
                    <a:pt x="405144" y="250295"/>
                  </a:cubicBezTo>
                  <a:lnTo>
                    <a:pt x="203272" y="250295"/>
                  </a:lnTo>
                  <a:cubicBezTo>
                    <a:pt x="195735" y="250295"/>
                    <a:pt x="189539" y="244222"/>
                    <a:pt x="189539" y="236606"/>
                  </a:cubicBezTo>
                  <a:cubicBezTo>
                    <a:pt x="189539" y="228989"/>
                    <a:pt x="195735" y="222916"/>
                    <a:pt x="203272" y="222916"/>
                  </a:cubicBezTo>
                  <a:close/>
                  <a:moveTo>
                    <a:pt x="203272" y="148611"/>
                  </a:moveTo>
                  <a:lnTo>
                    <a:pt x="405144" y="148611"/>
                  </a:lnTo>
                  <a:cubicBezTo>
                    <a:pt x="412785" y="148611"/>
                    <a:pt x="418877" y="154796"/>
                    <a:pt x="418877" y="162320"/>
                  </a:cubicBezTo>
                  <a:cubicBezTo>
                    <a:pt x="418877" y="169948"/>
                    <a:pt x="412785" y="176132"/>
                    <a:pt x="405144" y="176132"/>
                  </a:cubicBezTo>
                  <a:lnTo>
                    <a:pt x="203272" y="176132"/>
                  </a:lnTo>
                  <a:cubicBezTo>
                    <a:pt x="195735" y="176132"/>
                    <a:pt x="189539" y="169948"/>
                    <a:pt x="189539" y="162320"/>
                  </a:cubicBezTo>
                  <a:cubicBezTo>
                    <a:pt x="189539" y="154796"/>
                    <a:pt x="195735" y="148611"/>
                    <a:pt x="203272" y="148611"/>
                  </a:cubicBezTo>
                  <a:close/>
                  <a:moveTo>
                    <a:pt x="304259" y="27425"/>
                  </a:moveTo>
                  <a:cubicBezTo>
                    <a:pt x="151665" y="27425"/>
                    <a:pt x="27566" y="121247"/>
                    <a:pt x="27566" y="236617"/>
                  </a:cubicBezTo>
                  <a:cubicBezTo>
                    <a:pt x="27566" y="338172"/>
                    <a:pt x="123376" y="424674"/>
                    <a:pt x="255528" y="442510"/>
                  </a:cubicBezTo>
                  <a:cubicBezTo>
                    <a:pt x="261516" y="443335"/>
                    <a:pt x="266266" y="447975"/>
                    <a:pt x="267298" y="453955"/>
                  </a:cubicBezTo>
                  <a:cubicBezTo>
                    <a:pt x="273493" y="491587"/>
                    <a:pt x="265440" y="529940"/>
                    <a:pt x="245514" y="561798"/>
                  </a:cubicBezTo>
                  <a:cubicBezTo>
                    <a:pt x="295380" y="549117"/>
                    <a:pt x="334200" y="507155"/>
                    <a:pt x="341117" y="454367"/>
                  </a:cubicBezTo>
                  <a:cubicBezTo>
                    <a:pt x="341840" y="448181"/>
                    <a:pt x="346692" y="443335"/>
                    <a:pt x="352887" y="442510"/>
                  </a:cubicBezTo>
                  <a:cubicBezTo>
                    <a:pt x="485039" y="424777"/>
                    <a:pt x="580952" y="338172"/>
                    <a:pt x="580952" y="236617"/>
                  </a:cubicBezTo>
                  <a:cubicBezTo>
                    <a:pt x="580952" y="121247"/>
                    <a:pt x="456750" y="27425"/>
                    <a:pt x="304259" y="27425"/>
                  </a:cubicBezTo>
                  <a:close/>
                  <a:moveTo>
                    <a:pt x="304259" y="0"/>
                  </a:moveTo>
                  <a:cubicBezTo>
                    <a:pt x="384789" y="0"/>
                    <a:pt x="460777" y="24126"/>
                    <a:pt x="517974" y="68150"/>
                  </a:cubicBezTo>
                  <a:cubicBezTo>
                    <a:pt x="576306" y="112896"/>
                    <a:pt x="608415" y="172695"/>
                    <a:pt x="608415" y="236617"/>
                  </a:cubicBezTo>
                  <a:cubicBezTo>
                    <a:pt x="608415" y="293323"/>
                    <a:pt x="582398" y="348070"/>
                    <a:pt x="535112" y="390857"/>
                  </a:cubicBezTo>
                  <a:cubicBezTo>
                    <a:pt x="491337" y="430448"/>
                    <a:pt x="431868" y="457666"/>
                    <a:pt x="366618" y="468286"/>
                  </a:cubicBezTo>
                  <a:cubicBezTo>
                    <a:pt x="352268" y="540147"/>
                    <a:pt x="288463" y="593244"/>
                    <a:pt x="214024" y="593244"/>
                  </a:cubicBezTo>
                  <a:cubicBezTo>
                    <a:pt x="208449" y="593244"/>
                    <a:pt x="203390" y="589842"/>
                    <a:pt x="201325" y="584687"/>
                  </a:cubicBezTo>
                  <a:cubicBezTo>
                    <a:pt x="199157" y="579635"/>
                    <a:pt x="200293" y="573655"/>
                    <a:pt x="204216" y="569737"/>
                  </a:cubicBezTo>
                  <a:cubicBezTo>
                    <a:pt x="231059" y="543034"/>
                    <a:pt x="244481" y="505608"/>
                    <a:pt x="241281" y="468183"/>
                  </a:cubicBezTo>
                  <a:cubicBezTo>
                    <a:pt x="176237" y="457563"/>
                    <a:pt x="116975" y="430344"/>
                    <a:pt x="73303" y="390857"/>
                  </a:cubicBezTo>
                  <a:cubicBezTo>
                    <a:pt x="26017" y="348070"/>
                    <a:pt x="0" y="293323"/>
                    <a:pt x="0" y="236617"/>
                  </a:cubicBezTo>
                  <a:cubicBezTo>
                    <a:pt x="0" y="172695"/>
                    <a:pt x="32109" y="112896"/>
                    <a:pt x="90442" y="68150"/>
                  </a:cubicBezTo>
                  <a:cubicBezTo>
                    <a:pt x="147742" y="24126"/>
                    <a:pt x="223626" y="0"/>
                    <a:pt x="304259" y="0"/>
                  </a:cubicBezTo>
                  <a:close/>
                </a:path>
              </a:pathLst>
            </a:custGeom>
            <a:solidFill>
              <a:schemeClr val="tx1">
                <a:lumMod val="85000"/>
                <a:lumOff val="15000"/>
              </a:schemeClr>
            </a:solidFill>
            <a:ln>
              <a:noFill/>
            </a:ln>
          </p:spPr>
        </p:sp>
      </p:grpSp>
      <p:sp>
        <p:nvSpPr>
          <p:cNvPr id="23" name="文本框 22"/>
          <p:cNvSpPr txBox="1"/>
          <p:nvPr/>
        </p:nvSpPr>
        <p:spPr>
          <a:xfrm>
            <a:off x="9130287" y="2012983"/>
            <a:ext cx="1620957" cy="332783"/>
          </a:xfrm>
          <a:prstGeom prst="rect">
            <a:avLst/>
          </a:prstGeom>
          <a:noFill/>
        </p:spPr>
        <p:txBody>
          <a:bodyPr wrap="none" rtlCol="0">
            <a:spAutoFit/>
          </a:bodyPr>
          <a:lstStyle/>
          <a:p>
            <a:pPr>
              <a:lnSpc>
                <a:spcPct val="120000"/>
              </a:lnSpc>
            </a:pPr>
            <a:r>
              <a:rPr kumimoji="1" lang="zh-CN" altLang="en-US" sz="1400" dirty="0">
                <a:solidFill>
                  <a:schemeClr val="bg1"/>
                </a:solidFill>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24" name="文本框 23"/>
          <p:cNvSpPr txBox="1"/>
          <p:nvPr/>
        </p:nvSpPr>
        <p:spPr>
          <a:xfrm>
            <a:off x="9130287" y="2345765"/>
            <a:ext cx="2190641" cy="784830"/>
          </a:xfrm>
          <a:prstGeom prst="rect">
            <a:avLst/>
          </a:prstGeom>
          <a:noFill/>
        </p:spPr>
        <p:txBody>
          <a:bodyPr wrap="square" rtlCol="0">
            <a:spAutoFit/>
          </a:bodyPr>
          <a:lstStyle/>
          <a:p>
            <a:pPr>
              <a:lnSpc>
                <a:spcPct val="150000"/>
              </a:lnSpc>
            </a:pPr>
            <a:r>
              <a:rPr kumimoji="1" lang="zh-CN" altLang="en-US" sz="10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p>
        </p:txBody>
      </p:sp>
      <p:sp>
        <p:nvSpPr>
          <p:cNvPr id="25" name="文本框 24"/>
          <p:cNvSpPr txBox="1"/>
          <p:nvPr/>
        </p:nvSpPr>
        <p:spPr>
          <a:xfrm>
            <a:off x="8154126" y="3670889"/>
            <a:ext cx="1620957" cy="332783"/>
          </a:xfrm>
          <a:prstGeom prst="rect">
            <a:avLst/>
          </a:prstGeom>
          <a:noFill/>
        </p:spPr>
        <p:txBody>
          <a:bodyPr wrap="none" rtlCol="0">
            <a:spAutoFit/>
          </a:bodyPr>
          <a:lstStyle/>
          <a:p>
            <a:pPr>
              <a:lnSpc>
                <a:spcPct val="120000"/>
              </a:lnSpc>
            </a:pPr>
            <a:r>
              <a:rPr kumimoji="1" lang="zh-CN" altLang="en-US" sz="1400" dirty="0">
                <a:solidFill>
                  <a:schemeClr val="bg1"/>
                </a:solidFill>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26" name="文本框 25"/>
          <p:cNvSpPr txBox="1"/>
          <p:nvPr/>
        </p:nvSpPr>
        <p:spPr>
          <a:xfrm>
            <a:off x="8154125" y="3989816"/>
            <a:ext cx="2778710" cy="757643"/>
          </a:xfrm>
          <a:prstGeom prst="rect">
            <a:avLst/>
          </a:prstGeom>
          <a:noFill/>
        </p:spPr>
        <p:txBody>
          <a:bodyPr wrap="square" rtlCol="0">
            <a:spAutoFit/>
          </a:bodyPr>
          <a:lstStyle/>
          <a:p>
            <a:pPr>
              <a:lnSpc>
                <a:spcPct val="150000"/>
              </a:lnSpc>
            </a:pPr>
            <a:r>
              <a:rPr kumimoji="1" lang="zh-CN" altLang="en-US" sz="10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endParaRPr kumimoji="1" lang="en-US" altLang="zh-CN" sz="1000" dirty="0">
              <a:solidFill>
                <a:schemeClr val="bg1"/>
              </a:solidFill>
              <a:latin typeface="思源黑体 CN Light" panose="020B0300000000000000" pitchFamily="34" charset="-122"/>
              <a:ea typeface="思源黑体 CN Light" panose="020B0300000000000000" pitchFamily="34" charset="-122"/>
            </a:endParaRPr>
          </a:p>
        </p:txBody>
      </p:sp>
      <p:sp>
        <p:nvSpPr>
          <p:cNvPr id="27" name="文本框 26"/>
          <p:cNvSpPr txBox="1"/>
          <p:nvPr/>
        </p:nvSpPr>
        <p:spPr>
          <a:xfrm>
            <a:off x="7295487" y="5268237"/>
            <a:ext cx="1620957" cy="332783"/>
          </a:xfrm>
          <a:prstGeom prst="rect">
            <a:avLst/>
          </a:prstGeom>
          <a:noFill/>
        </p:spPr>
        <p:txBody>
          <a:bodyPr wrap="none" rtlCol="0">
            <a:spAutoFit/>
          </a:bodyPr>
          <a:lstStyle/>
          <a:p>
            <a:pPr>
              <a:lnSpc>
                <a:spcPct val="120000"/>
              </a:lnSpc>
            </a:pPr>
            <a:r>
              <a:rPr kumimoji="1" lang="zh-CN" altLang="en-US" sz="1400" dirty="0">
                <a:solidFill>
                  <a:schemeClr val="bg1"/>
                </a:solidFill>
                <a:latin typeface="思源黑体 CN Heavy" panose="020B0A00000000000000" pitchFamily="34" charset="-122"/>
                <a:ea typeface="思源黑体 CN Heavy" panose="020B0A00000000000000" pitchFamily="34" charset="-122"/>
                <a:cs typeface="Source Han Sans CN Heavy"/>
              </a:rPr>
              <a:t>在此输入标题内容</a:t>
            </a:r>
          </a:p>
        </p:txBody>
      </p:sp>
      <p:sp>
        <p:nvSpPr>
          <p:cNvPr id="28" name="文本框 27"/>
          <p:cNvSpPr txBox="1"/>
          <p:nvPr/>
        </p:nvSpPr>
        <p:spPr>
          <a:xfrm>
            <a:off x="7295486" y="5587164"/>
            <a:ext cx="2778710" cy="757643"/>
          </a:xfrm>
          <a:prstGeom prst="rect">
            <a:avLst/>
          </a:prstGeom>
          <a:noFill/>
        </p:spPr>
        <p:txBody>
          <a:bodyPr wrap="square" rtlCol="0">
            <a:spAutoFit/>
          </a:bodyPr>
          <a:lstStyle/>
          <a:p>
            <a:pPr>
              <a:lnSpc>
                <a:spcPct val="150000"/>
              </a:lnSpc>
            </a:pPr>
            <a:r>
              <a:rPr kumimoji="1" lang="zh-CN" altLang="en-US" sz="10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a:t>
            </a:r>
            <a:endParaRPr kumimoji="1" lang="en-US" altLang="zh-CN" sz="1000" dirty="0">
              <a:solidFill>
                <a:schemeClr val="bg1"/>
              </a:solidFill>
              <a:latin typeface="思源黑体 CN Light" panose="020B0300000000000000" pitchFamily="34" charset="-122"/>
              <a:ea typeface="思源黑体 CN Light" panose="020B0300000000000000" pitchFamily="34" charset="-122"/>
            </a:endParaRPr>
          </a:p>
        </p:txBody>
      </p:sp>
      <p:sp>
        <p:nvSpPr>
          <p:cNvPr id="37" name="文本框 36"/>
          <p:cNvSpPr txBox="1"/>
          <p:nvPr/>
        </p:nvSpPr>
        <p:spPr>
          <a:xfrm>
            <a:off x="1082563" y="3389415"/>
            <a:ext cx="1800493" cy="369332"/>
          </a:xfrm>
          <a:prstGeom prst="rect">
            <a:avLst/>
          </a:prstGeom>
          <a:noFill/>
        </p:spPr>
        <p:txBody>
          <a:bodyPr wrap="none" rtlCol="0">
            <a:spAutoFit/>
          </a:bodyPr>
          <a:lstStyle/>
          <a:p>
            <a:r>
              <a:rPr lang="zh-CN" altLang="en-US" dirty="0">
                <a:solidFill>
                  <a:schemeClr val="bg1"/>
                </a:solidFill>
                <a:latin typeface="思源黑体 CN Heavy" panose="020B0A00000000000000" pitchFamily="34" charset="-122"/>
                <a:ea typeface="思源黑体 CN Heavy" panose="020B0A00000000000000" pitchFamily="34" charset="-122"/>
              </a:rPr>
              <a:t>请输入标题内容</a:t>
            </a:r>
          </a:p>
        </p:txBody>
      </p:sp>
      <p:sp>
        <p:nvSpPr>
          <p:cNvPr id="49" name="TextBox 14">
            <a:extLst>
              <a:ext uri="{FF2B5EF4-FFF2-40B4-BE49-F238E27FC236}">
                <a16:creationId xmlns:a16="http://schemas.microsoft.com/office/drawing/2014/main" id="{F345FE73-684D-4470-B56B-4AD1372CDE7A}"/>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50" name="TextBox 15">
            <a:extLst>
              <a:ext uri="{FF2B5EF4-FFF2-40B4-BE49-F238E27FC236}">
                <a16:creationId xmlns:a16="http://schemas.microsoft.com/office/drawing/2014/main" id="{8E68FFCD-946C-4A4D-8E4F-2E6C2E044969}"/>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46938197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2" presetClass="entr" presetSubtype="1" decel="10000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1000" fill="hold"/>
                                        <p:tgtEl>
                                          <p:spTgt spid="50"/>
                                        </p:tgtEl>
                                        <p:attrNameLst>
                                          <p:attrName>ppt_x</p:attrName>
                                        </p:attrNameLst>
                                      </p:cBhvr>
                                      <p:tavLst>
                                        <p:tav tm="0">
                                          <p:val>
                                            <p:strVal val="#ppt_x"/>
                                          </p:val>
                                        </p:tav>
                                        <p:tav tm="100000">
                                          <p:val>
                                            <p:strVal val="#ppt_x"/>
                                          </p:val>
                                        </p:tav>
                                      </p:tavLst>
                                    </p:anim>
                                    <p:anim calcmode="lin" valueType="num">
                                      <p:cBhvr additive="base">
                                        <p:cTn id="54" dur="1000" fill="hold"/>
                                        <p:tgtEl>
                                          <p:spTgt spid="5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iterate type="wd">
                                    <p:tmPct val="10000"/>
                                  </p:iterate>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1000" fill="hold"/>
                                        <p:tgtEl>
                                          <p:spTgt spid="49"/>
                                        </p:tgtEl>
                                        <p:attrNameLst>
                                          <p:attrName>ppt_x</p:attrName>
                                        </p:attrNameLst>
                                      </p:cBhvr>
                                      <p:tavLst>
                                        <p:tav tm="0">
                                          <p:val>
                                            <p:strVal val="#ppt_x"/>
                                          </p:val>
                                        </p:tav>
                                        <p:tav tm="100000">
                                          <p:val>
                                            <p:strVal val="#ppt_x"/>
                                          </p:val>
                                        </p:tav>
                                      </p:tavLst>
                                    </p:anim>
                                    <p:anim calcmode="lin" valueType="num">
                                      <p:cBhvr additive="base">
                                        <p:cTn id="58" dur="1000" fill="hold"/>
                                        <p:tgtEl>
                                          <p:spTgt spid="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23" grpId="0"/>
      <p:bldP spid="24" grpId="0"/>
      <p:bldP spid="25" grpId="0"/>
      <p:bldP spid="26" grpId="0"/>
      <p:bldP spid="27" grpId="0"/>
      <p:bldP spid="28" grpId="0"/>
      <p:bldP spid="37" grpId="0"/>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5D78134-B6CC-42FB-A70C-CF7315EE7C0A}"/>
              </a:ext>
            </a:extLst>
          </p:cNvPr>
          <p:cNvPicPr>
            <a:picLocks noChangeAspect="1"/>
          </p:cNvPicPr>
          <p:nvPr/>
        </p:nvPicPr>
        <p:blipFill rotWithShape="1">
          <a:blip r:embed="rId3">
            <a:extLst>
              <a:ext uri="{28A0092B-C50C-407E-A947-70E740481C1C}">
                <a14:useLocalDpi xmlns:a14="http://schemas.microsoft.com/office/drawing/2010/main" val="0"/>
              </a:ext>
            </a:extLst>
          </a:blip>
          <a:srcRect r="-156" b="15493"/>
          <a:stretch/>
        </p:blipFill>
        <p:spPr>
          <a:xfrm>
            <a:off x="0" y="0"/>
            <a:ext cx="12192000" cy="6858000"/>
          </a:xfrm>
          <a:prstGeom prst="rect">
            <a:avLst/>
          </a:prstGeom>
        </p:spPr>
      </p:pic>
      <p:sp>
        <p:nvSpPr>
          <p:cNvPr id="4" name="矩形 3">
            <a:extLst>
              <a:ext uri="{FF2B5EF4-FFF2-40B4-BE49-F238E27FC236}">
                <a16:creationId xmlns:a16="http://schemas.microsoft.com/office/drawing/2014/main" id="{65042784-6194-4469-8349-17B0C58E05A0}"/>
              </a:ext>
            </a:extLst>
          </p:cNvPr>
          <p:cNvSpPr/>
          <p:nvPr/>
        </p:nvSpPr>
        <p:spPr>
          <a:xfrm>
            <a:off x="0" y="0"/>
            <a:ext cx="12192000" cy="6858000"/>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cxnSp>
        <p:nvCxnSpPr>
          <p:cNvPr id="13" name="直接连接符 12"/>
          <p:cNvCxnSpPr/>
          <p:nvPr/>
        </p:nvCxnSpPr>
        <p:spPr>
          <a:xfrm>
            <a:off x="5599942" y="4127551"/>
            <a:ext cx="6300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28514" y="2445050"/>
            <a:ext cx="3429144"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CONFERENCE</a:t>
            </a:r>
            <a:endParaRPr kumimoji="0" lang="zh-CN" altLang="en-US" sz="32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4" name="文本框 13"/>
          <p:cNvSpPr txBox="1"/>
          <p:nvPr/>
        </p:nvSpPr>
        <p:spPr>
          <a:xfrm>
            <a:off x="3514293" y="2918091"/>
            <a:ext cx="4801314" cy="101566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6000" dirty="0">
                <a:solidFill>
                  <a:prstClr val="white"/>
                </a:solidFill>
                <a:latin typeface="方正黑体简体" panose="02010601030101010101" pitchFamily="2" charset="-122"/>
                <a:ea typeface="方正黑体简体" panose="02010601030101010101" pitchFamily="2" charset="-122"/>
                <a:cs typeface="+mn-ea"/>
                <a:sym typeface="+mn-lt"/>
              </a:rPr>
              <a:t>谢谢您的观看</a:t>
            </a:r>
            <a:endParaRPr kumimoji="0" lang="zh-CN" altLang="en-US" sz="60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grpSp>
        <p:nvGrpSpPr>
          <p:cNvPr id="3" name="组合 2"/>
          <p:cNvGrpSpPr/>
          <p:nvPr/>
        </p:nvGrpSpPr>
        <p:grpSpPr>
          <a:xfrm>
            <a:off x="4923692" y="5213353"/>
            <a:ext cx="1874755" cy="321845"/>
            <a:chOff x="4923692" y="5213353"/>
            <a:chExt cx="1874755" cy="321845"/>
          </a:xfrm>
        </p:grpSpPr>
        <p:sp>
          <p:nvSpPr>
            <p:cNvPr id="8" name="文本框 7"/>
            <p:cNvSpPr txBox="1"/>
            <p:nvPr/>
          </p:nvSpPr>
          <p:spPr>
            <a:xfrm>
              <a:off x="5376001" y="5227421"/>
              <a:ext cx="97013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rPr>
                <a:t>XXXXX</a:t>
              </a:r>
              <a:endParaRPr kumimoji="0" lang="zh-CN" altLang="en-US" sz="1400" b="0" i="0" u="none" strike="noStrike" kern="1200" cap="none" spc="30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 name="圆角矩形 1"/>
            <p:cNvSpPr/>
            <p:nvPr/>
          </p:nvSpPr>
          <p:spPr>
            <a:xfrm>
              <a:off x="4923692" y="5213353"/>
              <a:ext cx="1874755" cy="307777"/>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ZZhengHeiS-R-GB"/>
                <a:ea typeface="FZHei-B01S"/>
                <a:cs typeface="+mn-cs"/>
              </a:endParaRPr>
            </a:p>
          </p:txBody>
        </p:sp>
      </p:grpSp>
    </p:spTree>
    <p:extLst>
      <p:ext uri="{BB962C8B-B14F-4D97-AF65-F5344CB8AC3E}">
        <p14:creationId xmlns:p14="http://schemas.microsoft.com/office/powerpoint/2010/main" val="7248561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4"/>
                                        </p:tgtEl>
                                        <p:attrNameLst>
                                          <p:attrName>ppt_y</p:attrName>
                                        </p:attrNameLst>
                                      </p:cBhvr>
                                      <p:tavLst>
                                        <p:tav tm="0">
                                          <p:val>
                                            <p:strVal val="#ppt_y"/>
                                          </p:val>
                                        </p:tav>
                                        <p:tav tm="100000">
                                          <p:val>
                                            <p:strVal val="#ppt_y"/>
                                          </p:val>
                                        </p:tav>
                                      </p:tavLst>
                                    </p:anim>
                                    <p:anim calcmode="lin" valueType="num">
                                      <p:cBhvr>
                                        <p:cTn id="12"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4"/>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D72ED2A-D694-4B4C-93B7-F2F680D1D70A}"/>
              </a:ext>
            </a:extLst>
          </p:cNvPr>
          <p:cNvSpPr/>
          <p:nvPr/>
        </p:nvSpPr>
        <p:spPr>
          <a:xfrm>
            <a:off x="237814" y="991914"/>
            <a:ext cx="11698917" cy="5666749"/>
          </a:xfrm>
          <a:prstGeom prst="roundRect">
            <a:avLst>
              <a:gd name="adj" fmla="val 125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0">
              <a:defRPr/>
            </a:pPr>
            <a:endParaRPr lang="zh-CN" altLang="en-US" sz="1799" dirty="0">
              <a:solidFill>
                <a:srgbClr val="3D485D"/>
              </a:solidFill>
              <a:latin typeface="Arial" panose="020B0604020202020204" pitchFamily="34" charset="0"/>
              <a:ea typeface="FZHei-B01S" panose="02010601030101010101" pitchFamily="2" charset="-122"/>
              <a:sym typeface="Arial" panose="020B0604020202020204" pitchFamily="34" charset="0"/>
            </a:endParaRPr>
          </a:p>
        </p:txBody>
      </p:sp>
      <p:sp>
        <p:nvSpPr>
          <p:cNvPr id="2475" name="文本框 425">
            <a:extLst>
              <a:ext uri="{FF2B5EF4-FFF2-40B4-BE49-F238E27FC236}">
                <a16:creationId xmlns:a16="http://schemas.microsoft.com/office/drawing/2014/main" id="{93EDD7A7-CD90-42B9-9102-DB63A586D5EC}"/>
              </a:ext>
            </a:extLst>
          </p:cNvPr>
          <p:cNvSpPr txBox="1">
            <a:spLocks noChangeArrowheads="1"/>
          </p:cNvSpPr>
          <p:nvPr/>
        </p:nvSpPr>
        <p:spPr bwMode="auto">
          <a:xfrm>
            <a:off x="4001491" y="170910"/>
            <a:ext cx="4469932" cy="76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080">
              <a:defRPr/>
            </a:pPr>
            <a:r>
              <a:rPr lang="zh-CN" altLang="en-US" sz="2799"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附赠可编辑常用图标</a:t>
            </a:r>
            <a:r>
              <a:rPr lang="en-US" altLang="zh-CN" sz="2799"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406</a:t>
            </a:r>
            <a:r>
              <a:rPr lang="zh-CN" altLang="en-US" sz="2799"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枚 </a:t>
            </a:r>
            <a:endParaRPr lang="en-US" altLang="zh-CN" sz="2799"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endParaRPr>
          </a:p>
          <a:p>
            <a:pPr algn="ctr" defTabSz="914080">
              <a:defRPr/>
            </a:pPr>
            <a:r>
              <a:rPr lang="en-US" altLang="zh-CN" sz="1600"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a:t>
            </a:r>
            <a:r>
              <a:rPr lang="zh-CN" altLang="en-US" sz="1600"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图标在手 修改无忧</a:t>
            </a:r>
            <a:r>
              <a:rPr lang="en-US" altLang="zh-CN" sz="1600"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rPr>
              <a:t>]</a:t>
            </a:r>
            <a:endParaRPr lang="zh-CN" altLang="en-US" sz="1600" dirty="0">
              <a:solidFill>
                <a:schemeClr val="tx1">
                  <a:lumMod val="85000"/>
                  <a:lumOff val="1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grpSp>
        <p:nvGrpSpPr>
          <p:cNvPr id="2" name="组合 1">
            <a:extLst>
              <a:ext uri="{FF2B5EF4-FFF2-40B4-BE49-F238E27FC236}">
                <a16:creationId xmlns:a16="http://schemas.microsoft.com/office/drawing/2014/main" id="{F1AF8E45-BF67-43EC-96AB-7844D2C1D7C8}"/>
              </a:ext>
            </a:extLst>
          </p:cNvPr>
          <p:cNvGrpSpPr/>
          <p:nvPr/>
        </p:nvGrpSpPr>
        <p:grpSpPr>
          <a:xfrm>
            <a:off x="543581" y="1191951"/>
            <a:ext cx="11104844" cy="5269127"/>
            <a:chOff x="538163" y="995363"/>
            <a:chExt cx="11107737" cy="5270500"/>
          </a:xfrm>
          <a:solidFill>
            <a:srgbClr val="343844"/>
          </a:solidFill>
        </p:grpSpPr>
        <p:sp>
          <p:nvSpPr>
            <p:cNvPr id="2050" name="Freeform 5">
              <a:extLst>
                <a:ext uri="{FF2B5EF4-FFF2-40B4-BE49-F238E27FC236}">
                  <a16:creationId xmlns:a16="http://schemas.microsoft.com/office/drawing/2014/main" id="{AD8F4E6A-164B-44A6-80A4-D5E89EBF933B}"/>
                </a:ext>
              </a:extLst>
            </p:cNvPr>
            <p:cNvSpPr>
              <a:spLocks noEditPoints="1"/>
            </p:cNvSpPr>
            <p:nvPr/>
          </p:nvSpPr>
          <p:spPr bwMode="auto">
            <a:xfrm>
              <a:off x="4056063" y="4446588"/>
              <a:ext cx="227012" cy="268287"/>
            </a:xfrm>
            <a:custGeom>
              <a:avLst/>
              <a:gdLst>
                <a:gd name="T0" fmla="*/ 29317 w 62"/>
                <a:gd name="T1" fmla="*/ 128209 h 73"/>
                <a:gd name="T2" fmla="*/ 194227 w 62"/>
                <a:gd name="T3" fmla="*/ 128209 h 73"/>
                <a:gd name="T4" fmla="*/ 194227 w 62"/>
                <a:gd name="T5" fmla="*/ 267408 h 73"/>
                <a:gd name="T6" fmla="*/ 168574 w 62"/>
                <a:gd name="T7" fmla="*/ 267408 h 73"/>
                <a:gd name="T8" fmla="*/ 168574 w 62"/>
                <a:gd name="T9" fmla="*/ 168504 h 73"/>
                <a:gd name="T10" fmla="*/ 164910 w 62"/>
                <a:gd name="T11" fmla="*/ 164841 h 73"/>
                <a:gd name="T12" fmla="*/ 124598 w 62"/>
                <a:gd name="T13" fmla="*/ 164841 h 73"/>
                <a:gd name="T14" fmla="*/ 120934 w 62"/>
                <a:gd name="T15" fmla="*/ 168504 h 73"/>
                <a:gd name="T16" fmla="*/ 120934 w 62"/>
                <a:gd name="T17" fmla="*/ 267408 h 73"/>
                <a:gd name="T18" fmla="*/ 29317 w 62"/>
                <a:gd name="T19" fmla="*/ 267408 h 73"/>
                <a:gd name="T20" fmla="*/ 29317 w 62"/>
                <a:gd name="T21" fmla="*/ 128209 h 73"/>
                <a:gd name="T22" fmla="*/ 124598 w 62"/>
                <a:gd name="T23" fmla="*/ 7326 h 73"/>
                <a:gd name="T24" fmla="*/ 172239 w 62"/>
                <a:gd name="T25" fmla="*/ 54947 h 73"/>
                <a:gd name="T26" fmla="*/ 219880 w 62"/>
                <a:gd name="T27" fmla="*/ 98904 h 73"/>
                <a:gd name="T28" fmla="*/ 208886 w 62"/>
                <a:gd name="T29" fmla="*/ 109894 h 73"/>
                <a:gd name="T30" fmla="*/ 113605 w 62"/>
                <a:gd name="T31" fmla="*/ 109894 h 73"/>
                <a:gd name="T32" fmla="*/ 10994 w 62"/>
                <a:gd name="T33" fmla="*/ 109894 h 73"/>
                <a:gd name="T34" fmla="*/ 7329 w 62"/>
                <a:gd name="T35" fmla="*/ 98904 h 73"/>
                <a:gd name="T36" fmla="*/ 51305 w 62"/>
                <a:gd name="T37" fmla="*/ 54947 h 73"/>
                <a:gd name="T38" fmla="*/ 102611 w 62"/>
                <a:gd name="T39" fmla="*/ 7326 h 73"/>
                <a:gd name="T40" fmla="*/ 124598 w 62"/>
                <a:gd name="T41" fmla="*/ 7326 h 73"/>
                <a:gd name="T42" fmla="*/ 54970 w 62"/>
                <a:gd name="T43" fmla="*/ 164841 h 73"/>
                <a:gd name="T44" fmla="*/ 54970 w 62"/>
                <a:gd name="T45" fmla="*/ 208798 h 73"/>
                <a:gd name="T46" fmla="*/ 73293 w 62"/>
                <a:gd name="T47" fmla="*/ 208798 h 73"/>
                <a:gd name="T48" fmla="*/ 73293 w 62"/>
                <a:gd name="T49" fmla="*/ 164841 h 73"/>
                <a:gd name="T50" fmla="*/ 54970 w 62"/>
                <a:gd name="T51" fmla="*/ 164841 h 73"/>
                <a:gd name="T52" fmla="*/ 80623 w 62"/>
                <a:gd name="T53" fmla="*/ 164841 h 73"/>
                <a:gd name="T54" fmla="*/ 80623 w 62"/>
                <a:gd name="T55" fmla="*/ 208798 h 73"/>
                <a:gd name="T56" fmla="*/ 98946 w 62"/>
                <a:gd name="T57" fmla="*/ 208798 h 73"/>
                <a:gd name="T58" fmla="*/ 98946 w 62"/>
                <a:gd name="T59" fmla="*/ 164841 h 73"/>
                <a:gd name="T60" fmla="*/ 80623 w 62"/>
                <a:gd name="T61" fmla="*/ 164841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2" h="73">
                  <a:moveTo>
                    <a:pt x="8" y="35"/>
                  </a:moveTo>
                  <a:cubicBezTo>
                    <a:pt x="53" y="35"/>
                    <a:pt x="53" y="35"/>
                    <a:pt x="53" y="35"/>
                  </a:cubicBezTo>
                  <a:cubicBezTo>
                    <a:pt x="53" y="73"/>
                    <a:pt x="53" y="73"/>
                    <a:pt x="53" y="73"/>
                  </a:cubicBezTo>
                  <a:cubicBezTo>
                    <a:pt x="46" y="73"/>
                    <a:pt x="46" y="73"/>
                    <a:pt x="46" y="73"/>
                  </a:cubicBezTo>
                  <a:cubicBezTo>
                    <a:pt x="46" y="46"/>
                    <a:pt x="46" y="46"/>
                    <a:pt x="46" y="46"/>
                  </a:cubicBezTo>
                  <a:cubicBezTo>
                    <a:pt x="46" y="45"/>
                    <a:pt x="45" y="45"/>
                    <a:pt x="45" y="45"/>
                  </a:cubicBezTo>
                  <a:cubicBezTo>
                    <a:pt x="34" y="45"/>
                    <a:pt x="34" y="45"/>
                    <a:pt x="34" y="45"/>
                  </a:cubicBezTo>
                  <a:cubicBezTo>
                    <a:pt x="34" y="45"/>
                    <a:pt x="33" y="45"/>
                    <a:pt x="33" y="46"/>
                  </a:cubicBezTo>
                  <a:cubicBezTo>
                    <a:pt x="33" y="73"/>
                    <a:pt x="33" y="73"/>
                    <a:pt x="33" y="73"/>
                  </a:cubicBezTo>
                  <a:cubicBezTo>
                    <a:pt x="8" y="73"/>
                    <a:pt x="8" y="73"/>
                    <a:pt x="8" y="73"/>
                  </a:cubicBezTo>
                  <a:cubicBezTo>
                    <a:pt x="8" y="35"/>
                    <a:pt x="8" y="35"/>
                    <a:pt x="8" y="35"/>
                  </a:cubicBezTo>
                  <a:close/>
                  <a:moveTo>
                    <a:pt x="34" y="2"/>
                  </a:moveTo>
                  <a:cubicBezTo>
                    <a:pt x="38" y="6"/>
                    <a:pt x="43" y="10"/>
                    <a:pt x="47" y="15"/>
                  </a:cubicBezTo>
                  <a:cubicBezTo>
                    <a:pt x="51" y="19"/>
                    <a:pt x="56" y="23"/>
                    <a:pt x="60" y="27"/>
                  </a:cubicBezTo>
                  <a:cubicBezTo>
                    <a:pt x="62" y="29"/>
                    <a:pt x="60" y="30"/>
                    <a:pt x="57" y="30"/>
                  </a:cubicBezTo>
                  <a:cubicBezTo>
                    <a:pt x="49" y="30"/>
                    <a:pt x="40" y="30"/>
                    <a:pt x="31" y="30"/>
                  </a:cubicBezTo>
                  <a:cubicBezTo>
                    <a:pt x="22" y="30"/>
                    <a:pt x="12" y="30"/>
                    <a:pt x="3" y="30"/>
                  </a:cubicBezTo>
                  <a:cubicBezTo>
                    <a:pt x="1" y="30"/>
                    <a:pt x="0" y="29"/>
                    <a:pt x="2" y="27"/>
                  </a:cubicBezTo>
                  <a:cubicBezTo>
                    <a:pt x="6" y="23"/>
                    <a:pt x="10" y="19"/>
                    <a:pt x="14" y="15"/>
                  </a:cubicBezTo>
                  <a:cubicBezTo>
                    <a:pt x="19" y="10"/>
                    <a:pt x="23" y="6"/>
                    <a:pt x="28" y="2"/>
                  </a:cubicBezTo>
                  <a:cubicBezTo>
                    <a:pt x="30" y="0"/>
                    <a:pt x="32" y="0"/>
                    <a:pt x="34" y="2"/>
                  </a:cubicBezTo>
                  <a:close/>
                  <a:moveTo>
                    <a:pt x="15" y="45"/>
                  </a:moveTo>
                  <a:cubicBezTo>
                    <a:pt x="15" y="57"/>
                    <a:pt x="15" y="57"/>
                    <a:pt x="15" y="57"/>
                  </a:cubicBezTo>
                  <a:cubicBezTo>
                    <a:pt x="20" y="57"/>
                    <a:pt x="20" y="57"/>
                    <a:pt x="20" y="57"/>
                  </a:cubicBezTo>
                  <a:cubicBezTo>
                    <a:pt x="20" y="45"/>
                    <a:pt x="20" y="45"/>
                    <a:pt x="20" y="45"/>
                  </a:cubicBezTo>
                  <a:cubicBezTo>
                    <a:pt x="15" y="45"/>
                    <a:pt x="15" y="45"/>
                    <a:pt x="15" y="45"/>
                  </a:cubicBezTo>
                  <a:close/>
                  <a:moveTo>
                    <a:pt x="22" y="45"/>
                  </a:moveTo>
                  <a:cubicBezTo>
                    <a:pt x="22" y="57"/>
                    <a:pt x="22" y="57"/>
                    <a:pt x="22" y="57"/>
                  </a:cubicBezTo>
                  <a:cubicBezTo>
                    <a:pt x="27" y="57"/>
                    <a:pt x="27" y="57"/>
                    <a:pt x="27" y="57"/>
                  </a:cubicBezTo>
                  <a:cubicBezTo>
                    <a:pt x="27" y="45"/>
                    <a:pt x="27" y="45"/>
                    <a:pt x="27" y="45"/>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1" name="Freeform 6">
              <a:extLst>
                <a:ext uri="{FF2B5EF4-FFF2-40B4-BE49-F238E27FC236}">
                  <a16:creationId xmlns:a16="http://schemas.microsoft.com/office/drawing/2014/main" id="{1079E944-D937-4075-ACB5-B2588242E63B}"/>
                </a:ext>
              </a:extLst>
            </p:cNvPr>
            <p:cNvSpPr>
              <a:spLocks noEditPoints="1"/>
            </p:cNvSpPr>
            <p:nvPr/>
          </p:nvSpPr>
          <p:spPr bwMode="auto">
            <a:xfrm>
              <a:off x="955675" y="5221288"/>
              <a:ext cx="239713" cy="271462"/>
            </a:xfrm>
            <a:custGeom>
              <a:avLst/>
              <a:gdLst>
                <a:gd name="T0" fmla="*/ 33154 w 65"/>
                <a:gd name="T1" fmla="*/ 139112 h 74"/>
                <a:gd name="T2" fmla="*/ 114196 w 65"/>
                <a:gd name="T3" fmla="*/ 58574 h 74"/>
                <a:gd name="T4" fmla="*/ 202606 w 65"/>
                <a:gd name="T5" fmla="*/ 139112 h 74"/>
                <a:gd name="T6" fmla="*/ 202606 w 65"/>
                <a:gd name="T7" fmla="*/ 270903 h 74"/>
                <a:gd name="T8" fmla="*/ 176820 w 65"/>
                <a:gd name="T9" fmla="*/ 270903 h 74"/>
                <a:gd name="T10" fmla="*/ 176820 w 65"/>
                <a:gd name="T11" fmla="*/ 172060 h 74"/>
                <a:gd name="T12" fmla="*/ 169453 w 65"/>
                <a:gd name="T13" fmla="*/ 164738 h 74"/>
                <a:gd name="T14" fmla="*/ 132615 w 65"/>
                <a:gd name="T15" fmla="*/ 164738 h 74"/>
                <a:gd name="T16" fmla="*/ 125248 w 65"/>
                <a:gd name="T17" fmla="*/ 172060 h 74"/>
                <a:gd name="T18" fmla="*/ 125248 w 65"/>
                <a:gd name="T19" fmla="*/ 270903 h 74"/>
                <a:gd name="T20" fmla="*/ 33154 w 65"/>
                <a:gd name="T21" fmla="*/ 270903 h 74"/>
                <a:gd name="T22" fmla="*/ 33154 w 65"/>
                <a:gd name="T23" fmla="*/ 139112 h 74"/>
                <a:gd name="T24" fmla="*/ 0 w 65"/>
                <a:gd name="T25" fmla="*/ 109826 h 74"/>
                <a:gd name="T26" fmla="*/ 18419 w 65"/>
                <a:gd name="T27" fmla="*/ 128130 h 74"/>
                <a:gd name="T28" fmla="*/ 114196 w 65"/>
                <a:gd name="T29" fmla="*/ 40269 h 74"/>
                <a:gd name="T30" fmla="*/ 221025 w 65"/>
                <a:gd name="T31" fmla="*/ 135452 h 74"/>
                <a:gd name="T32" fmla="*/ 239444 w 65"/>
                <a:gd name="T33" fmla="*/ 113486 h 74"/>
                <a:gd name="T34" fmla="*/ 125248 w 65"/>
                <a:gd name="T35" fmla="*/ 7322 h 74"/>
                <a:gd name="T36" fmla="*/ 114196 w 65"/>
                <a:gd name="T37" fmla="*/ 0 h 74"/>
                <a:gd name="T38" fmla="*/ 103145 w 65"/>
                <a:gd name="T39" fmla="*/ 7322 h 74"/>
                <a:gd name="T40" fmla="*/ 0 w 65"/>
                <a:gd name="T41" fmla="*/ 109826 h 74"/>
                <a:gd name="T42" fmla="*/ 58940 w 65"/>
                <a:gd name="T43" fmla="*/ 194025 h 74"/>
                <a:gd name="T44" fmla="*/ 58940 w 65"/>
                <a:gd name="T45" fmla="*/ 212329 h 74"/>
                <a:gd name="T46" fmla="*/ 77359 w 65"/>
                <a:gd name="T47" fmla="*/ 212329 h 74"/>
                <a:gd name="T48" fmla="*/ 77359 w 65"/>
                <a:gd name="T49" fmla="*/ 194025 h 74"/>
                <a:gd name="T50" fmla="*/ 58940 w 65"/>
                <a:gd name="T51" fmla="*/ 194025 h 74"/>
                <a:gd name="T52" fmla="*/ 58940 w 65"/>
                <a:gd name="T53" fmla="*/ 164738 h 74"/>
                <a:gd name="T54" fmla="*/ 58940 w 65"/>
                <a:gd name="T55" fmla="*/ 186703 h 74"/>
                <a:gd name="T56" fmla="*/ 77359 w 65"/>
                <a:gd name="T57" fmla="*/ 186703 h 74"/>
                <a:gd name="T58" fmla="*/ 77359 w 65"/>
                <a:gd name="T59" fmla="*/ 164738 h 74"/>
                <a:gd name="T60" fmla="*/ 58940 w 65"/>
                <a:gd name="T61" fmla="*/ 164738 h 74"/>
                <a:gd name="T62" fmla="*/ 84726 w 65"/>
                <a:gd name="T63" fmla="*/ 164738 h 74"/>
                <a:gd name="T64" fmla="*/ 84726 w 65"/>
                <a:gd name="T65" fmla="*/ 186703 h 74"/>
                <a:gd name="T66" fmla="*/ 99461 w 65"/>
                <a:gd name="T67" fmla="*/ 186703 h 74"/>
                <a:gd name="T68" fmla="*/ 99461 w 65"/>
                <a:gd name="T69" fmla="*/ 164738 h 74"/>
                <a:gd name="T70" fmla="*/ 84726 w 65"/>
                <a:gd name="T71" fmla="*/ 164738 h 74"/>
                <a:gd name="T72" fmla="*/ 84726 w 65"/>
                <a:gd name="T73" fmla="*/ 194025 h 74"/>
                <a:gd name="T74" fmla="*/ 84726 w 65"/>
                <a:gd name="T75" fmla="*/ 212329 h 74"/>
                <a:gd name="T76" fmla="*/ 99461 w 65"/>
                <a:gd name="T77" fmla="*/ 212329 h 74"/>
                <a:gd name="T78" fmla="*/ 99461 w 65"/>
                <a:gd name="T79" fmla="*/ 194025 h 74"/>
                <a:gd name="T80" fmla="*/ 84726 w 65"/>
                <a:gd name="T81" fmla="*/ 1940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5" h="74">
                  <a:moveTo>
                    <a:pt x="9" y="38"/>
                  </a:moveTo>
                  <a:cubicBezTo>
                    <a:pt x="31" y="16"/>
                    <a:pt x="31" y="16"/>
                    <a:pt x="31" y="16"/>
                  </a:cubicBezTo>
                  <a:cubicBezTo>
                    <a:pt x="55" y="38"/>
                    <a:pt x="55" y="38"/>
                    <a:pt x="55" y="38"/>
                  </a:cubicBezTo>
                  <a:cubicBezTo>
                    <a:pt x="55" y="74"/>
                    <a:pt x="55" y="74"/>
                    <a:pt x="55" y="74"/>
                  </a:cubicBezTo>
                  <a:cubicBezTo>
                    <a:pt x="48" y="74"/>
                    <a:pt x="48" y="74"/>
                    <a:pt x="48" y="74"/>
                  </a:cubicBezTo>
                  <a:cubicBezTo>
                    <a:pt x="48" y="47"/>
                    <a:pt x="48" y="47"/>
                    <a:pt x="48" y="47"/>
                  </a:cubicBezTo>
                  <a:cubicBezTo>
                    <a:pt x="48" y="46"/>
                    <a:pt x="47" y="45"/>
                    <a:pt x="46" y="45"/>
                  </a:cubicBezTo>
                  <a:cubicBezTo>
                    <a:pt x="36" y="45"/>
                    <a:pt x="36" y="45"/>
                    <a:pt x="36" y="45"/>
                  </a:cubicBezTo>
                  <a:cubicBezTo>
                    <a:pt x="35" y="45"/>
                    <a:pt x="34" y="46"/>
                    <a:pt x="34" y="47"/>
                  </a:cubicBezTo>
                  <a:cubicBezTo>
                    <a:pt x="34" y="74"/>
                    <a:pt x="34" y="74"/>
                    <a:pt x="34" y="74"/>
                  </a:cubicBezTo>
                  <a:cubicBezTo>
                    <a:pt x="9" y="74"/>
                    <a:pt x="9" y="74"/>
                    <a:pt x="9" y="74"/>
                  </a:cubicBezTo>
                  <a:cubicBezTo>
                    <a:pt x="9" y="38"/>
                    <a:pt x="9" y="38"/>
                    <a:pt x="9" y="38"/>
                  </a:cubicBezTo>
                  <a:close/>
                  <a:moveTo>
                    <a:pt x="0" y="30"/>
                  </a:moveTo>
                  <a:cubicBezTo>
                    <a:pt x="5" y="35"/>
                    <a:pt x="5" y="35"/>
                    <a:pt x="5" y="35"/>
                  </a:cubicBezTo>
                  <a:cubicBezTo>
                    <a:pt x="31" y="11"/>
                    <a:pt x="31" y="11"/>
                    <a:pt x="31" y="11"/>
                  </a:cubicBezTo>
                  <a:cubicBezTo>
                    <a:pt x="60" y="37"/>
                    <a:pt x="60" y="37"/>
                    <a:pt x="60" y="37"/>
                  </a:cubicBezTo>
                  <a:cubicBezTo>
                    <a:pt x="65" y="31"/>
                    <a:pt x="65" y="31"/>
                    <a:pt x="65" y="31"/>
                  </a:cubicBezTo>
                  <a:cubicBezTo>
                    <a:pt x="34" y="2"/>
                    <a:pt x="34" y="2"/>
                    <a:pt x="34" y="2"/>
                  </a:cubicBezTo>
                  <a:cubicBezTo>
                    <a:pt x="31" y="0"/>
                    <a:pt x="31" y="0"/>
                    <a:pt x="31" y="0"/>
                  </a:cubicBezTo>
                  <a:cubicBezTo>
                    <a:pt x="28" y="2"/>
                    <a:pt x="28" y="2"/>
                    <a:pt x="28" y="2"/>
                  </a:cubicBezTo>
                  <a:cubicBezTo>
                    <a:pt x="0" y="30"/>
                    <a:pt x="0" y="30"/>
                    <a:pt x="0" y="30"/>
                  </a:cubicBezTo>
                  <a:close/>
                  <a:moveTo>
                    <a:pt x="16" y="53"/>
                  </a:moveTo>
                  <a:cubicBezTo>
                    <a:pt x="16" y="58"/>
                    <a:pt x="16" y="58"/>
                    <a:pt x="16" y="58"/>
                  </a:cubicBezTo>
                  <a:cubicBezTo>
                    <a:pt x="21" y="58"/>
                    <a:pt x="21" y="58"/>
                    <a:pt x="21" y="58"/>
                  </a:cubicBezTo>
                  <a:cubicBezTo>
                    <a:pt x="21" y="53"/>
                    <a:pt x="21" y="53"/>
                    <a:pt x="21" y="53"/>
                  </a:cubicBezTo>
                  <a:cubicBezTo>
                    <a:pt x="16" y="53"/>
                    <a:pt x="16" y="53"/>
                    <a:pt x="16" y="53"/>
                  </a:cubicBezTo>
                  <a:close/>
                  <a:moveTo>
                    <a:pt x="16" y="45"/>
                  </a:moveTo>
                  <a:cubicBezTo>
                    <a:pt x="16" y="51"/>
                    <a:pt x="16" y="51"/>
                    <a:pt x="16" y="51"/>
                  </a:cubicBezTo>
                  <a:cubicBezTo>
                    <a:pt x="21" y="51"/>
                    <a:pt x="21" y="51"/>
                    <a:pt x="21" y="51"/>
                  </a:cubicBezTo>
                  <a:cubicBezTo>
                    <a:pt x="21" y="45"/>
                    <a:pt x="21" y="45"/>
                    <a:pt x="21" y="45"/>
                  </a:cubicBezTo>
                  <a:cubicBezTo>
                    <a:pt x="16" y="45"/>
                    <a:pt x="16" y="45"/>
                    <a:pt x="16" y="45"/>
                  </a:cubicBezTo>
                  <a:close/>
                  <a:moveTo>
                    <a:pt x="23" y="45"/>
                  </a:moveTo>
                  <a:cubicBezTo>
                    <a:pt x="23" y="51"/>
                    <a:pt x="23" y="51"/>
                    <a:pt x="23" y="51"/>
                  </a:cubicBezTo>
                  <a:cubicBezTo>
                    <a:pt x="27" y="51"/>
                    <a:pt x="27" y="51"/>
                    <a:pt x="27" y="51"/>
                  </a:cubicBezTo>
                  <a:cubicBezTo>
                    <a:pt x="27" y="45"/>
                    <a:pt x="27" y="45"/>
                    <a:pt x="27" y="45"/>
                  </a:cubicBezTo>
                  <a:cubicBezTo>
                    <a:pt x="23" y="45"/>
                    <a:pt x="23" y="45"/>
                    <a:pt x="23" y="45"/>
                  </a:cubicBezTo>
                  <a:close/>
                  <a:moveTo>
                    <a:pt x="23" y="53"/>
                  </a:moveTo>
                  <a:cubicBezTo>
                    <a:pt x="23" y="58"/>
                    <a:pt x="23" y="58"/>
                    <a:pt x="23" y="58"/>
                  </a:cubicBezTo>
                  <a:cubicBezTo>
                    <a:pt x="27" y="58"/>
                    <a:pt x="27" y="58"/>
                    <a:pt x="27" y="58"/>
                  </a:cubicBezTo>
                  <a:cubicBezTo>
                    <a:pt x="27" y="53"/>
                    <a:pt x="27" y="53"/>
                    <a:pt x="27" y="53"/>
                  </a:cubicBezTo>
                  <a:lnTo>
                    <a:pt x="23"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2" name="Freeform 7">
              <a:extLst>
                <a:ext uri="{FF2B5EF4-FFF2-40B4-BE49-F238E27FC236}">
                  <a16:creationId xmlns:a16="http://schemas.microsoft.com/office/drawing/2014/main" id="{AFE0CA90-040D-4E41-9426-A5DFFE136016}"/>
                </a:ext>
              </a:extLst>
            </p:cNvPr>
            <p:cNvSpPr>
              <a:spLocks noEditPoints="1"/>
            </p:cNvSpPr>
            <p:nvPr/>
          </p:nvSpPr>
          <p:spPr bwMode="auto">
            <a:xfrm>
              <a:off x="5608638" y="4090988"/>
              <a:ext cx="219075" cy="238125"/>
            </a:xfrm>
            <a:custGeom>
              <a:avLst/>
              <a:gdLst>
                <a:gd name="T0" fmla="*/ 194526 w 60"/>
                <a:gd name="T1" fmla="*/ 228393 h 65"/>
                <a:gd name="T2" fmla="*/ 183515 w 60"/>
                <a:gd name="T3" fmla="*/ 239444 h 65"/>
                <a:gd name="T4" fmla="*/ 146812 w 60"/>
                <a:gd name="T5" fmla="*/ 239444 h 65"/>
                <a:gd name="T6" fmla="*/ 146812 w 60"/>
                <a:gd name="T7" fmla="*/ 151034 h 65"/>
                <a:gd name="T8" fmla="*/ 124790 w 60"/>
                <a:gd name="T9" fmla="*/ 228393 h 65"/>
                <a:gd name="T10" fmla="*/ 113779 w 60"/>
                <a:gd name="T11" fmla="*/ 239444 h 65"/>
                <a:gd name="T12" fmla="*/ 29362 w 60"/>
                <a:gd name="T13" fmla="*/ 239444 h 65"/>
                <a:gd name="T14" fmla="*/ 29362 w 60"/>
                <a:gd name="T15" fmla="*/ 132615 h 65"/>
                <a:gd name="T16" fmla="*/ 0 w 60"/>
                <a:gd name="T17" fmla="*/ 132615 h 65"/>
                <a:gd name="T18" fmla="*/ 0 w 60"/>
                <a:gd name="T19" fmla="*/ 106829 h 65"/>
                <a:gd name="T20" fmla="*/ 3670 w 60"/>
                <a:gd name="T21" fmla="*/ 99461 h 65"/>
                <a:gd name="T22" fmla="*/ 110109 w 60"/>
                <a:gd name="T23" fmla="*/ 0 h 65"/>
                <a:gd name="T24" fmla="*/ 216548 w 60"/>
                <a:gd name="T25" fmla="*/ 99461 h 65"/>
                <a:gd name="T26" fmla="*/ 220218 w 60"/>
                <a:gd name="T27" fmla="*/ 106829 h 65"/>
                <a:gd name="T28" fmla="*/ 220218 w 60"/>
                <a:gd name="T29" fmla="*/ 132615 h 65"/>
                <a:gd name="T30" fmla="*/ 194526 w 60"/>
                <a:gd name="T31" fmla="*/ 132615 h 65"/>
                <a:gd name="T32" fmla="*/ 80747 w 60"/>
                <a:gd name="T33" fmla="*/ 154718 h 65"/>
                <a:gd name="T34" fmla="*/ 99098 w 60"/>
                <a:gd name="T35" fmla="*/ 132615 h 65"/>
                <a:gd name="T36" fmla="*/ 58725 w 60"/>
                <a:gd name="T37" fmla="*/ 158401 h 65"/>
                <a:gd name="T38" fmla="*/ 77076 w 60"/>
                <a:gd name="T39" fmla="*/ 176820 h 65"/>
                <a:gd name="T40" fmla="*/ 58725 w 60"/>
                <a:gd name="T41" fmla="*/ 158401 h 65"/>
                <a:gd name="T42" fmla="*/ 80747 w 60"/>
                <a:gd name="T43" fmla="*/ 176820 h 65"/>
                <a:gd name="T44" fmla="*/ 99098 w 60"/>
                <a:gd name="T45" fmla="*/ 158401 h 65"/>
                <a:gd name="T46" fmla="*/ 58725 w 60"/>
                <a:gd name="T47" fmla="*/ 132615 h 65"/>
                <a:gd name="T48" fmla="*/ 77076 w 60"/>
                <a:gd name="T49" fmla="*/ 154718 h 65"/>
                <a:gd name="T50" fmla="*/ 58725 w 60"/>
                <a:gd name="T51" fmla="*/ 132615 h 65"/>
                <a:gd name="T52" fmla="*/ 172504 w 60"/>
                <a:gd name="T53" fmla="*/ 125248 h 65"/>
                <a:gd name="T54" fmla="*/ 183515 w 60"/>
                <a:gd name="T55" fmla="*/ 114196 h 65"/>
                <a:gd name="T56" fmla="*/ 201867 w 60"/>
                <a:gd name="T57" fmla="*/ 110513 h 65"/>
                <a:gd name="T58" fmla="*/ 22022 w 60"/>
                <a:gd name="T59" fmla="*/ 110513 h 65"/>
                <a:gd name="T60" fmla="*/ 40373 w 60"/>
                <a:gd name="T61" fmla="*/ 110513 h 65"/>
                <a:gd name="T62" fmla="*/ 51384 w 60"/>
                <a:gd name="T63" fmla="*/ 121564 h 65"/>
                <a:gd name="T64" fmla="*/ 106439 w 60"/>
                <a:gd name="T65" fmla="*/ 217341 h 65"/>
                <a:gd name="T66" fmla="*/ 110109 w 60"/>
                <a:gd name="T67" fmla="*/ 136299 h 65"/>
                <a:gd name="T68" fmla="*/ 121120 w 60"/>
                <a:gd name="T69" fmla="*/ 132615 h 65"/>
                <a:gd name="T70" fmla="*/ 165164 w 60"/>
                <a:gd name="T71" fmla="*/ 136299 h 65"/>
                <a:gd name="T72" fmla="*/ 168834 w 60"/>
                <a:gd name="T73" fmla="*/ 147350 h 65"/>
                <a:gd name="T74" fmla="*/ 172504 w 60"/>
                <a:gd name="T75" fmla="*/ 217341 h 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0" h="65">
                  <a:moveTo>
                    <a:pt x="53" y="36"/>
                  </a:moveTo>
                  <a:cubicBezTo>
                    <a:pt x="53" y="62"/>
                    <a:pt x="53" y="62"/>
                    <a:pt x="53" y="62"/>
                  </a:cubicBezTo>
                  <a:cubicBezTo>
                    <a:pt x="53" y="65"/>
                    <a:pt x="53" y="65"/>
                    <a:pt x="53" y="65"/>
                  </a:cubicBezTo>
                  <a:cubicBezTo>
                    <a:pt x="50" y="65"/>
                    <a:pt x="50" y="65"/>
                    <a:pt x="50" y="65"/>
                  </a:cubicBezTo>
                  <a:cubicBezTo>
                    <a:pt x="43" y="65"/>
                    <a:pt x="43" y="65"/>
                    <a:pt x="43" y="65"/>
                  </a:cubicBezTo>
                  <a:cubicBezTo>
                    <a:pt x="40" y="65"/>
                    <a:pt x="40" y="65"/>
                    <a:pt x="40" y="65"/>
                  </a:cubicBezTo>
                  <a:cubicBezTo>
                    <a:pt x="40" y="62"/>
                    <a:pt x="40" y="62"/>
                    <a:pt x="40" y="62"/>
                  </a:cubicBezTo>
                  <a:cubicBezTo>
                    <a:pt x="40" y="41"/>
                    <a:pt x="40" y="41"/>
                    <a:pt x="40" y="41"/>
                  </a:cubicBezTo>
                  <a:cubicBezTo>
                    <a:pt x="34" y="41"/>
                    <a:pt x="34" y="41"/>
                    <a:pt x="34" y="41"/>
                  </a:cubicBezTo>
                  <a:cubicBezTo>
                    <a:pt x="34" y="62"/>
                    <a:pt x="34" y="62"/>
                    <a:pt x="34" y="62"/>
                  </a:cubicBezTo>
                  <a:cubicBezTo>
                    <a:pt x="34" y="65"/>
                    <a:pt x="34" y="65"/>
                    <a:pt x="34" y="65"/>
                  </a:cubicBezTo>
                  <a:cubicBezTo>
                    <a:pt x="31" y="65"/>
                    <a:pt x="31" y="65"/>
                    <a:pt x="31" y="65"/>
                  </a:cubicBezTo>
                  <a:cubicBezTo>
                    <a:pt x="11" y="65"/>
                    <a:pt x="11" y="65"/>
                    <a:pt x="11" y="65"/>
                  </a:cubicBezTo>
                  <a:cubicBezTo>
                    <a:pt x="8" y="65"/>
                    <a:pt x="8" y="65"/>
                    <a:pt x="8" y="65"/>
                  </a:cubicBezTo>
                  <a:cubicBezTo>
                    <a:pt x="8" y="62"/>
                    <a:pt x="8" y="62"/>
                    <a:pt x="8" y="62"/>
                  </a:cubicBezTo>
                  <a:cubicBezTo>
                    <a:pt x="8" y="36"/>
                    <a:pt x="8" y="36"/>
                    <a:pt x="8" y="36"/>
                  </a:cubicBezTo>
                  <a:cubicBezTo>
                    <a:pt x="3" y="36"/>
                    <a:pt x="3" y="36"/>
                    <a:pt x="3" y="36"/>
                  </a:cubicBezTo>
                  <a:cubicBezTo>
                    <a:pt x="0" y="36"/>
                    <a:pt x="0" y="36"/>
                    <a:pt x="0" y="36"/>
                  </a:cubicBezTo>
                  <a:cubicBezTo>
                    <a:pt x="0" y="33"/>
                    <a:pt x="0" y="33"/>
                    <a:pt x="0" y="33"/>
                  </a:cubicBezTo>
                  <a:cubicBezTo>
                    <a:pt x="0" y="29"/>
                    <a:pt x="0" y="29"/>
                    <a:pt x="0" y="29"/>
                  </a:cubicBezTo>
                  <a:cubicBezTo>
                    <a:pt x="0" y="28"/>
                    <a:pt x="0" y="28"/>
                    <a:pt x="0" y="28"/>
                  </a:cubicBezTo>
                  <a:cubicBezTo>
                    <a:pt x="1" y="27"/>
                    <a:pt x="1" y="27"/>
                    <a:pt x="1" y="27"/>
                  </a:cubicBezTo>
                  <a:cubicBezTo>
                    <a:pt x="28" y="2"/>
                    <a:pt x="28" y="2"/>
                    <a:pt x="28" y="2"/>
                  </a:cubicBezTo>
                  <a:cubicBezTo>
                    <a:pt x="30" y="0"/>
                    <a:pt x="30" y="0"/>
                    <a:pt x="30" y="0"/>
                  </a:cubicBezTo>
                  <a:cubicBezTo>
                    <a:pt x="31" y="2"/>
                    <a:pt x="31" y="2"/>
                    <a:pt x="31" y="2"/>
                  </a:cubicBezTo>
                  <a:cubicBezTo>
                    <a:pt x="59" y="27"/>
                    <a:pt x="59" y="27"/>
                    <a:pt x="59" y="27"/>
                  </a:cubicBezTo>
                  <a:cubicBezTo>
                    <a:pt x="60" y="28"/>
                    <a:pt x="60" y="28"/>
                    <a:pt x="60" y="28"/>
                  </a:cubicBezTo>
                  <a:cubicBezTo>
                    <a:pt x="60" y="29"/>
                    <a:pt x="60" y="29"/>
                    <a:pt x="60" y="29"/>
                  </a:cubicBezTo>
                  <a:cubicBezTo>
                    <a:pt x="60" y="34"/>
                    <a:pt x="60" y="34"/>
                    <a:pt x="60" y="34"/>
                  </a:cubicBezTo>
                  <a:cubicBezTo>
                    <a:pt x="60" y="36"/>
                    <a:pt x="60" y="36"/>
                    <a:pt x="60" y="36"/>
                  </a:cubicBezTo>
                  <a:cubicBezTo>
                    <a:pt x="58" y="36"/>
                    <a:pt x="58" y="36"/>
                    <a:pt x="58" y="36"/>
                  </a:cubicBezTo>
                  <a:cubicBezTo>
                    <a:pt x="53" y="36"/>
                    <a:pt x="53" y="36"/>
                    <a:pt x="53" y="36"/>
                  </a:cubicBezTo>
                  <a:close/>
                  <a:moveTo>
                    <a:pt x="22" y="36"/>
                  </a:moveTo>
                  <a:cubicBezTo>
                    <a:pt x="22" y="42"/>
                    <a:pt x="22" y="42"/>
                    <a:pt x="22" y="42"/>
                  </a:cubicBezTo>
                  <a:cubicBezTo>
                    <a:pt x="27" y="42"/>
                    <a:pt x="27" y="42"/>
                    <a:pt x="27" y="42"/>
                  </a:cubicBezTo>
                  <a:cubicBezTo>
                    <a:pt x="27" y="36"/>
                    <a:pt x="27" y="36"/>
                    <a:pt x="27" y="36"/>
                  </a:cubicBezTo>
                  <a:cubicBezTo>
                    <a:pt x="22" y="36"/>
                    <a:pt x="22" y="36"/>
                    <a:pt x="22" y="36"/>
                  </a:cubicBezTo>
                  <a:close/>
                  <a:moveTo>
                    <a:pt x="16" y="43"/>
                  </a:moveTo>
                  <a:cubicBezTo>
                    <a:pt x="16" y="48"/>
                    <a:pt x="16" y="48"/>
                    <a:pt x="16" y="48"/>
                  </a:cubicBezTo>
                  <a:cubicBezTo>
                    <a:pt x="21" y="48"/>
                    <a:pt x="21" y="48"/>
                    <a:pt x="21" y="48"/>
                  </a:cubicBezTo>
                  <a:cubicBezTo>
                    <a:pt x="21" y="43"/>
                    <a:pt x="21" y="43"/>
                    <a:pt x="21" y="43"/>
                  </a:cubicBezTo>
                  <a:cubicBezTo>
                    <a:pt x="16" y="43"/>
                    <a:pt x="16" y="43"/>
                    <a:pt x="16" y="43"/>
                  </a:cubicBezTo>
                  <a:close/>
                  <a:moveTo>
                    <a:pt x="22" y="43"/>
                  </a:moveTo>
                  <a:cubicBezTo>
                    <a:pt x="22" y="48"/>
                    <a:pt x="22" y="48"/>
                    <a:pt x="22" y="48"/>
                  </a:cubicBezTo>
                  <a:cubicBezTo>
                    <a:pt x="27" y="48"/>
                    <a:pt x="27" y="48"/>
                    <a:pt x="27" y="48"/>
                  </a:cubicBezTo>
                  <a:cubicBezTo>
                    <a:pt x="27" y="43"/>
                    <a:pt x="27" y="43"/>
                    <a:pt x="27" y="43"/>
                  </a:cubicBezTo>
                  <a:cubicBezTo>
                    <a:pt x="22" y="43"/>
                    <a:pt x="22" y="43"/>
                    <a:pt x="22" y="43"/>
                  </a:cubicBezTo>
                  <a:close/>
                  <a:moveTo>
                    <a:pt x="16" y="36"/>
                  </a:moveTo>
                  <a:cubicBezTo>
                    <a:pt x="16" y="42"/>
                    <a:pt x="16" y="42"/>
                    <a:pt x="16" y="42"/>
                  </a:cubicBezTo>
                  <a:cubicBezTo>
                    <a:pt x="21" y="42"/>
                    <a:pt x="21" y="42"/>
                    <a:pt x="21" y="42"/>
                  </a:cubicBezTo>
                  <a:cubicBezTo>
                    <a:pt x="21" y="36"/>
                    <a:pt x="21" y="36"/>
                    <a:pt x="21" y="36"/>
                  </a:cubicBezTo>
                  <a:cubicBezTo>
                    <a:pt x="16" y="36"/>
                    <a:pt x="16" y="36"/>
                    <a:pt x="16" y="36"/>
                  </a:cubicBezTo>
                  <a:close/>
                  <a:moveTo>
                    <a:pt x="47" y="59"/>
                  </a:moveTo>
                  <a:cubicBezTo>
                    <a:pt x="47" y="34"/>
                    <a:pt x="47" y="34"/>
                    <a:pt x="47" y="34"/>
                  </a:cubicBezTo>
                  <a:cubicBezTo>
                    <a:pt x="47" y="31"/>
                    <a:pt x="47" y="31"/>
                    <a:pt x="47" y="31"/>
                  </a:cubicBezTo>
                  <a:cubicBezTo>
                    <a:pt x="50" y="31"/>
                    <a:pt x="50" y="31"/>
                    <a:pt x="50" y="31"/>
                  </a:cubicBezTo>
                  <a:cubicBezTo>
                    <a:pt x="55" y="31"/>
                    <a:pt x="55" y="31"/>
                    <a:pt x="55" y="31"/>
                  </a:cubicBezTo>
                  <a:cubicBezTo>
                    <a:pt x="55" y="30"/>
                    <a:pt x="55" y="30"/>
                    <a:pt x="55" y="30"/>
                  </a:cubicBezTo>
                  <a:cubicBezTo>
                    <a:pt x="30" y="8"/>
                    <a:pt x="30" y="8"/>
                    <a:pt x="30" y="8"/>
                  </a:cubicBezTo>
                  <a:cubicBezTo>
                    <a:pt x="6" y="30"/>
                    <a:pt x="6" y="30"/>
                    <a:pt x="6" y="30"/>
                  </a:cubicBezTo>
                  <a:cubicBezTo>
                    <a:pt x="6" y="30"/>
                    <a:pt x="6" y="30"/>
                    <a:pt x="6" y="30"/>
                  </a:cubicBezTo>
                  <a:cubicBezTo>
                    <a:pt x="11" y="30"/>
                    <a:pt x="11" y="30"/>
                    <a:pt x="11" y="30"/>
                  </a:cubicBezTo>
                  <a:cubicBezTo>
                    <a:pt x="14" y="30"/>
                    <a:pt x="14" y="30"/>
                    <a:pt x="14" y="30"/>
                  </a:cubicBezTo>
                  <a:cubicBezTo>
                    <a:pt x="14" y="33"/>
                    <a:pt x="14" y="33"/>
                    <a:pt x="14" y="33"/>
                  </a:cubicBezTo>
                  <a:cubicBezTo>
                    <a:pt x="14" y="59"/>
                    <a:pt x="14" y="59"/>
                    <a:pt x="14" y="59"/>
                  </a:cubicBezTo>
                  <a:cubicBezTo>
                    <a:pt x="29" y="59"/>
                    <a:pt x="29" y="59"/>
                    <a:pt x="29" y="59"/>
                  </a:cubicBezTo>
                  <a:cubicBezTo>
                    <a:pt x="29" y="40"/>
                    <a:pt x="29" y="40"/>
                    <a:pt x="29" y="40"/>
                  </a:cubicBezTo>
                  <a:cubicBezTo>
                    <a:pt x="29" y="39"/>
                    <a:pt x="29" y="38"/>
                    <a:pt x="30" y="37"/>
                  </a:cubicBezTo>
                  <a:cubicBezTo>
                    <a:pt x="30" y="37"/>
                    <a:pt x="30" y="37"/>
                    <a:pt x="30" y="37"/>
                  </a:cubicBezTo>
                  <a:cubicBezTo>
                    <a:pt x="31" y="36"/>
                    <a:pt x="32" y="36"/>
                    <a:pt x="33" y="36"/>
                  </a:cubicBezTo>
                  <a:cubicBezTo>
                    <a:pt x="42" y="36"/>
                    <a:pt x="42" y="36"/>
                    <a:pt x="42" y="36"/>
                  </a:cubicBezTo>
                  <a:cubicBezTo>
                    <a:pt x="43" y="36"/>
                    <a:pt x="44" y="36"/>
                    <a:pt x="45" y="37"/>
                  </a:cubicBezTo>
                  <a:cubicBezTo>
                    <a:pt x="45" y="37"/>
                    <a:pt x="45" y="37"/>
                    <a:pt x="45" y="37"/>
                  </a:cubicBezTo>
                  <a:cubicBezTo>
                    <a:pt x="45" y="38"/>
                    <a:pt x="46" y="39"/>
                    <a:pt x="46" y="40"/>
                  </a:cubicBezTo>
                  <a:cubicBezTo>
                    <a:pt x="46" y="59"/>
                    <a:pt x="46" y="59"/>
                    <a:pt x="46" y="59"/>
                  </a:cubicBezTo>
                  <a:lnTo>
                    <a:pt x="4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3" name="Freeform 8">
              <a:extLst>
                <a:ext uri="{FF2B5EF4-FFF2-40B4-BE49-F238E27FC236}">
                  <a16:creationId xmlns:a16="http://schemas.microsoft.com/office/drawing/2014/main" id="{B4F77995-74AE-4F20-8AFF-257DD419C8A7}"/>
                </a:ext>
              </a:extLst>
            </p:cNvPr>
            <p:cNvSpPr>
              <a:spLocks noEditPoints="1"/>
            </p:cNvSpPr>
            <p:nvPr/>
          </p:nvSpPr>
          <p:spPr bwMode="auto">
            <a:xfrm>
              <a:off x="4430713" y="5608638"/>
              <a:ext cx="215900" cy="242887"/>
            </a:xfrm>
            <a:custGeom>
              <a:avLst/>
              <a:gdLst>
                <a:gd name="T0" fmla="*/ 0 w 59"/>
                <a:gd name="T1" fmla="*/ 128831 h 66"/>
                <a:gd name="T2" fmla="*/ 0 w 59"/>
                <a:gd name="T3" fmla="*/ 99384 h 66"/>
                <a:gd name="T4" fmla="*/ 3673 w 59"/>
                <a:gd name="T5" fmla="*/ 99384 h 66"/>
                <a:gd name="T6" fmla="*/ 99178 w 59"/>
                <a:gd name="T7" fmla="*/ 7362 h 66"/>
                <a:gd name="T8" fmla="*/ 106524 w 59"/>
                <a:gd name="T9" fmla="*/ 0 h 66"/>
                <a:gd name="T10" fmla="*/ 113871 w 59"/>
                <a:gd name="T11" fmla="*/ 7362 h 66"/>
                <a:gd name="T12" fmla="*/ 150603 w 59"/>
                <a:gd name="T13" fmla="*/ 40490 h 66"/>
                <a:gd name="T14" fmla="*/ 150603 w 59"/>
                <a:gd name="T15" fmla="*/ 25766 h 66"/>
                <a:gd name="T16" fmla="*/ 143257 w 59"/>
                <a:gd name="T17" fmla="*/ 25766 h 66"/>
                <a:gd name="T18" fmla="*/ 143257 w 59"/>
                <a:gd name="T19" fmla="*/ 14724 h 66"/>
                <a:gd name="T20" fmla="*/ 183663 w 59"/>
                <a:gd name="T21" fmla="*/ 14724 h 66"/>
                <a:gd name="T22" fmla="*/ 183663 w 59"/>
                <a:gd name="T23" fmla="*/ 25766 h 66"/>
                <a:gd name="T24" fmla="*/ 176316 w 59"/>
                <a:gd name="T25" fmla="*/ 25766 h 66"/>
                <a:gd name="T26" fmla="*/ 176316 w 59"/>
                <a:gd name="T27" fmla="*/ 66256 h 66"/>
                <a:gd name="T28" fmla="*/ 216722 w 59"/>
                <a:gd name="T29" fmla="*/ 99384 h 66"/>
                <a:gd name="T30" fmla="*/ 216722 w 59"/>
                <a:gd name="T31" fmla="*/ 128831 h 66"/>
                <a:gd name="T32" fmla="*/ 191009 w 59"/>
                <a:gd name="T33" fmla="*/ 128831 h 66"/>
                <a:gd name="T34" fmla="*/ 191009 w 59"/>
                <a:gd name="T35" fmla="*/ 242939 h 66"/>
                <a:gd name="T36" fmla="*/ 165296 w 59"/>
                <a:gd name="T37" fmla="*/ 242939 h 66"/>
                <a:gd name="T38" fmla="*/ 165296 w 59"/>
                <a:gd name="T39" fmla="*/ 150917 h 66"/>
                <a:gd name="T40" fmla="*/ 161623 w 59"/>
                <a:gd name="T41" fmla="*/ 143555 h 66"/>
                <a:gd name="T42" fmla="*/ 124891 w 59"/>
                <a:gd name="T43" fmla="*/ 143555 h 66"/>
                <a:gd name="T44" fmla="*/ 121217 w 59"/>
                <a:gd name="T45" fmla="*/ 150917 h 66"/>
                <a:gd name="T46" fmla="*/ 121217 w 59"/>
                <a:gd name="T47" fmla="*/ 242939 h 66"/>
                <a:gd name="T48" fmla="*/ 33059 w 59"/>
                <a:gd name="T49" fmla="*/ 242939 h 66"/>
                <a:gd name="T50" fmla="*/ 33059 w 59"/>
                <a:gd name="T51" fmla="*/ 128831 h 66"/>
                <a:gd name="T52" fmla="*/ 0 w 59"/>
                <a:gd name="T53" fmla="*/ 128831 h 66"/>
                <a:gd name="T54" fmla="*/ 198356 w 59"/>
                <a:gd name="T55" fmla="*/ 110427 h 66"/>
                <a:gd name="T56" fmla="*/ 198356 w 59"/>
                <a:gd name="T57" fmla="*/ 110427 h 66"/>
                <a:gd name="T58" fmla="*/ 106524 w 59"/>
                <a:gd name="T59" fmla="*/ 29447 h 66"/>
                <a:gd name="T60" fmla="*/ 22040 w 59"/>
                <a:gd name="T61" fmla="*/ 110427 h 66"/>
                <a:gd name="T62" fmla="*/ 22040 w 59"/>
                <a:gd name="T63" fmla="*/ 110427 h 66"/>
                <a:gd name="T64" fmla="*/ 198356 w 59"/>
                <a:gd name="T65" fmla="*/ 11042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 h="66">
                  <a:moveTo>
                    <a:pt x="0" y="35"/>
                  </a:moveTo>
                  <a:cubicBezTo>
                    <a:pt x="0" y="33"/>
                    <a:pt x="0" y="30"/>
                    <a:pt x="0" y="27"/>
                  </a:cubicBezTo>
                  <a:cubicBezTo>
                    <a:pt x="1" y="27"/>
                    <a:pt x="1" y="27"/>
                    <a:pt x="1" y="27"/>
                  </a:cubicBezTo>
                  <a:cubicBezTo>
                    <a:pt x="27" y="2"/>
                    <a:pt x="27" y="2"/>
                    <a:pt x="27" y="2"/>
                  </a:cubicBezTo>
                  <a:cubicBezTo>
                    <a:pt x="29" y="0"/>
                    <a:pt x="29" y="0"/>
                    <a:pt x="29" y="0"/>
                  </a:cubicBezTo>
                  <a:cubicBezTo>
                    <a:pt x="31" y="2"/>
                    <a:pt x="31" y="2"/>
                    <a:pt x="31" y="2"/>
                  </a:cubicBezTo>
                  <a:cubicBezTo>
                    <a:pt x="41" y="11"/>
                    <a:pt x="41" y="11"/>
                    <a:pt x="41" y="11"/>
                  </a:cubicBezTo>
                  <a:cubicBezTo>
                    <a:pt x="41" y="7"/>
                    <a:pt x="41" y="7"/>
                    <a:pt x="41" y="7"/>
                  </a:cubicBezTo>
                  <a:cubicBezTo>
                    <a:pt x="39" y="7"/>
                    <a:pt x="39" y="7"/>
                    <a:pt x="39" y="7"/>
                  </a:cubicBezTo>
                  <a:cubicBezTo>
                    <a:pt x="39" y="4"/>
                    <a:pt x="39" y="4"/>
                    <a:pt x="39" y="4"/>
                  </a:cubicBezTo>
                  <a:cubicBezTo>
                    <a:pt x="50" y="4"/>
                    <a:pt x="50" y="4"/>
                    <a:pt x="50" y="4"/>
                  </a:cubicBezTo>
                  <a:cubicBezTo>
                    <a:pt x="50" y="7"/>
                    <a:pt x="50" y="7"/>
                    <a:pt x="50" y="7"/>
                  </a:cubicBezTo>
                  <a:cubicBezTo>
                    <a:pt x="48" y="7"/>
                    <a:pt x="48" y="7"/>
                    <a:pt x="48" y="7"/>
                  </a:cubicBezTo>
                  <a:cubicBezTo>
                    <a:pt x="48" y="18"/>
                    <a:pt x="48" y="18"/>
                    <a:pt x="48" y="18"/>
                  </a:cubicBezTo>
                  <a:cubicBezTo>
                    <a:pt x="59" y="27"/>
                    <a:pt x="59" y="27"/>
                    <a:pt x="59" y="27"/>
                  </a:cubicBezTo>
                  <a:cubicBezTo>
                    <a:pt x="59" y="35"/>
                    <a:pt x="59" y="35"/>
                    <a:pt x="59" y="35"/>
                  </a:cubicBezTo>
                  <a:cubicBezTo>
                    <a:pt x="52" y="35"/>
                    <a:pt x="52" y="35"/>
                    <a:pt x="52" y="35"/>
                  </a:cubicBezTo>
                  <a:cubicBezTo>
                    <a:pt x="52" y="66"/>
                    <a:pt x="52" y="66"/>
                    <a:pt x="52" y="66"/>
                  </a:cubicBezTo>
                  <a:cubicBezTo>
                    <a:pt x="45" y="66"/>
                    <a:pt x="45" y="66"/>
                    <a:pt x="45" y="66"/>
                  </a:cubicBezTo>
                  <a:cubicBezTo>
                    <a:pt x="45" y="41"/>
                    <a:pt x="45" y="41"/>
                    <a:pt x="45" y="41"/>
                  </a:cubicBezTo>
                  <a:cubicBezTo>
                    <a:pt x="45" y="40"/>
                    <a:pt x="45" y="39"/>
                    <a:pt x="44" y="39"/>
                  </a:cubicBezTo>
                  <a:cubicBezTo>
                    <a:pt x="34" y="39"/>
                    <a:pt x="34" y="39"/>
                    <a:pt x="34" y="39"/>
                  </a:cubicBezTo>
                  <a:cubicBezTo>
                    <a:pt x="33" y="39"/>
                    <a:pt x="33" y="40"/>
                    <a:pt x="33" y="41"/>
                  </a:cubicBezTo>
                  <a:cubicBezTo>
                    <a:pt x="33" y="66"/>
                    <a:pt x="33" y="66"/>
                    <a:pt x="33" y="66"/>
                  </a:cubicBezTo>
                  <a:cubicBezTo>
                    <a:pt x="9" y="66"/>
                    <a:pt x="9" y="66"/>
                    <a:pt x="9" y="66"/>
                  </a:cubicBezTo>
                  <a:cubicBezTo>
                    <a:pt x="9" y="35"/>
                    <a:pt x="9" y="35"/>
                    <a:pt x="9" y="35"/>
                  </a:cubicBezTo>
                  <a:cubicBezTo>
                    <a:pt x="0" y="35"/>
                    <a:pt x="0" y="35"/>
                    <a:pt x="0" y="35"/>
                  </a:cubicBezTo>
                  <a:close/>
                  <a:moveTo>
                    <a:pt x="54" y="30"/>
                  </a:moveTo>
                  <a:cubicBezTo>
                    <a:pt x="54" y="30"/>
                    <a:pt x="54" y="30"/>
                    <a:pt x="54" y="30"/>
                  </a:cubicBezTo>
                  <a:cubicBezTo>
                    <a:pt x="29" y="8"/>
                    <a:pt x="29" y="8"/>
                    <a:pt x="29" y="8"/>
                  </a:cubicBezTo>
                  <a:cubicBezTo>
                    <a:pt x="6" y="30"/>
                    <a:pt x="6" y="30"/>
                    <a:pt x="6" y="30"/>
                  </a:cubicBezTo>
                  <a:cubicBezTo>
                    <a:pt x="6" y="30"/>
                    <a:pt x="6" y="30"/>
                    <a:pt x="6" y="30"/>
                  </a:cubicBezTo>
                  <a:cubicBezTo>
                    <a:pt x="22" y="30"/>
                    <a:pt x="38" y="30"/>
                    <a:pt x="5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4" name="Freeform 9">
              <a:extLst>
                <a:ext uri="{FF2B5EF4-FFF2-40B4-BE49-F238E27FC236}">
                  <a16:creationId xmlns:a16="http://schemas.microsoft.com/office/drawing/2014/main" id="{301E3C6F-7186-49ED-B21F-F4CC54F870D4}"/>
                </a:ext>
              </a:extLst>
            </p:cNvPr>
            <p:cNvSpPr>
              <a:spLocks noEditPoints="1"/>
            </p:cNvSpPr>
            <p:nvPr/>
          </p:nvSpPr>
          <p:spPr bwMode="auto">
            <a:xfrm>
              <a:off x="2881313" y="4840288"/>
              <a:ext cx="239712" cy="260350"/>
            </a:xfrm>
            <a:custGeom>
              <a:avLst/>
              <a:gdLst>
                <a:gd name="T0" fmla="*/ 202606 w 65"/>
                <a:gd name="T1" fmla="*/ 143046 h 71"/>
                <a:gd name="T2" fmla="*/ 36838 w 65"/>
                <a:gd name="T3" fmla="*/ 143046 h 71"/>
                <a:gd name="T4" fmla="*/ 36838 w 65"/>
                <a:gd name="T5" fmla="*/ 260417 h 71"/>
                <a:gd name="T6" fmla="*/ 62624 w 65"/>
                <a:gd name="T7" fmla="*/ 260417 h 71"/>
                <a:gd name="T8" fmla="*/ 62624 w 65"/>
                <a:gd name="T9" fmla="*/ 179724 h 71"/>
                <a:gd name="T10" fmla="*/ 69991 w 65"/>
                <a:gd name="T11" fmla="*/ 172389 h 71"/>
                <a:gd name="T12" fmla="*/ 106829 w 65"/>
                <a:gd name="T13" fmla="*/ 172389 h 71"/>
                <a:gd name="T14" fmla="*/ 110513 w 65"/>
                <a:gd name="T15" fmla="*/ 179724 h 71"/>
                <a:gd name="T16" fmla="*/ 110513 w 65"/>
                <a:gd name="T17" fmla="*/ 260417 h 71"/>
                <a:gd name="T18" fmla="*/ 202606 w 65"/>
                <a:gd name="T19" fmla="*/ 260417 h 71"/>
                <a:gd name="T20" fmla="*/ 202606 w 65"/>
                <a:gd name="T21" fmla="*/ 143046 h 71"/>
                <a:gd name="T22" fmla="*/ 239444 w 65"/>
                <a:gd name="T23" fmla="*/ 110035 h 71"/>
                <a:gd name="T24" fmla="*/ 132615 w 65"/>
                <a:gd name="T25" fmla="*/ 7336 h 71"/>
                <a:gd name="T26" fmla="*/ 121564 w 65"/>
                <a:gd name="T27" fmla="*/ 0 h 71"/>
                <a:gd name="T28" fmla="*/ 114196 w 65"/>
                <a:gd name="T29" fmla="*/ 7336 h 71"/>
                <a:gd name="T30" fmla="*/ 0 w 65"/>
                <a:gd name="T31" fmla="*/ 110035 h 71"/>
                <a:gd name="T32" fmla="*/ 18419 w 65"/>
                <a:gd name="T33" fmla="*/ 132042 h 71"/>
                <a:gd name="T34" fmla="*/ 221025 w 65"/>
                <a:gd name="T35" fmla="*/ 128375 h 71"/>
                <a:gd name="T36" fmla="*/ 239444 w 65"/>
                <a:gd name="T37" fmla="*/ 110035 h 71"/>
                <a:gd name="T38" fmla="*/ 47889 w 65"/>
                <a:gd name="T39" fmla="*/ 102700 h 71"/>
                <a:gd name="T40" fmla="*/ 121564 w 65"/>
                <a:gd name="T41" fmla="*/ 36678 h 71"/>
                <a:gd name="T42" fmla="*/ 191555 w 65"/>
                <a:gd name="T43" fmla="*/ 102700 h 71"/>
                <a:gd name="T44" fmla="*/ 47889 w 65"/>
                <a:gd name="T45" fmla="*/ 102700 h 71"/>
                <a:gd name="T46" fmla="*/ 176820 w 65"/>
                <a:gd name="T47" fmla="*/ 176057 h 71"/>
                <a:gd name="T48" fmla="*/ 176820 w 65"/>
                <a:gd name="T49" fmla="*/ 194396 h 71"/>
                <a:gd name="T50" fmla="*/ 162085 w 65"/>
                <a:gd name="T51" fmla="*/ 194396 h 71"/>
                <a:gd name="T52" fmla="*/ 162085 w 65"/>
                <a:gd name="T53" fmla="*/ 176057 h 71"/>
                <a:gd name="T54" fmla="*/ 176820 w 65"/>
                <a:gd name="T55" fmla="*/ 176057 h 71"/>
                <a:gd name="T56" fmla="*/ 154718 w 65"/>
                <a:gd name="T57" fmla="*/ 201731 h 71"/>
                <a:gd name="T58" fmla="*/ 154718 w 65"/>
                <a:gd name="T59" fmla="*/ 220071 h 71"/>
                <a:gd name="T60" fmla="*/ 136299 w 65"/>
                <a:gd name="T61" fmla="*/ 220071 h 71"/>
                <a:gd name="T62" fmla="*/ 136299 w 65"/>
                <a:gd name="T63" fmla="*/ 201731 h 71"/>
                <a:gd name="T64" fmla="*/ 154718 w 65"/>
                <a:gd name="T65" fmla="*/ 201731 h 71"/>
                <a:gd name="T66" fmla="*/ 176820 w 65"/>
                <a:gd name="T67" fmla="*/ 201731 h 71"/>
                <a:gd name="T68" fmla="*/ 176820 w 65"/>
                <a:gd name="T69" fmla="*/ 220071 h 71"/>
                <a:gd name="T70" fmla="*/ 162085 w 65"/>
                <a:gd name="T71" fmla="*/ 220071 h 71"/>
                <a:gd name="T72" fmla="*/ 162085 w 65"/>
                <a:gd name="T73" fmla="*/ 201731 h 71"/>
                <a:gd name="T74" fmla="*/ 176820 w 65"/>
                <a:gd name="T75" fmla="*/ 201731 h 71"/>
                <a:gd name="T76" fmla="*/ 154718 w 65"/>
                <a:gd name="T77" fmla="*/ 176057 h 71"/>
                <a:gd name="T78" fmla="*/ 154718 w 65"/>
                <a:gd name="T79" fmla="*/ 194396 h 71"/>
                <a:gd name="T80" fmla="*/ 136299 w 65"/>
                <a:gd name="T81" fmla="*/ 194396 h 71"/>
                <a:gd name="T82" fmla="*/ 136299 w 65"/>
                <a:gd name="T83" fmla="*/ 176057 h 71"/>
                <a:gd name="T84" fmla="*/ 154718 w 65"/>
                <a:gd name="T85" fmla="*/ 176057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5" h="71">
                  <a:moveTo>
                    <a:pt x="55" y="39"/>
                  </a:moveTo>
                  <a:cubicBezTo>
                    <a:pt x="10" y="39"/>
                    <a:pt x="10" y="39"/>
                    <a:pt x="10" y="39"/>
                  </a:cubicBezTo>
                  <a:cubicBezTo>
                    <a:pt x="10" y="71"/>
                    <a:pt x="10" y="71"/>
                    <a:pt x="10" y="71"/>
                  </a:cubicBezTo>
                  <a:cubicBezTo>
                    <a:pt x="17" y="71"/>
                    <a:pt x="17" y="71"/>
                    <a:pt x="17" y="71"/>
                  </a:cubicBezTo>
                  <a:cubicBezTo>
                    <a:pt x="17" y="49"/>
                    <a:pt x="17" y="49"/>
                    <a:pt x="17" y="49"/>
                  </a:cubicBezTo>
                  <a:cubicBezTo>
                    <a:pt x="17" y="48"/>
                    <a:pt x="18" y="47"/>
                    <a:pt x="19" y="47"/>
                  </a:cubicBezTo>
                  <a:cubicBezTo>
                    <a:pt x="29" y="47"/>
                    <a:pt x="29" y="47"/>
                    <a:pt x="29" y="47"/>
                  </a:cubicBezTo>
                  <a:cubicBezTo>
                    <a:pt x="30" y="47"/>
                    <a:pt x="30" y="48"/>
                    <a:pt x="30" y="49"/>
                  </a:cubicBezTo>
                  <a:cubicBezTo>
                    <a:pt x="30" y="71"/>
                    <a:pt x="30" y="71"/>
                    <a:pt x="30" y="71"/>
                  </a:cubicBezTo>
                  <a:cubicBezTo>
                    <a:pt x="55" y="71"/>
                    <a:pt x="55" y="71"/>
                    <a:pt x="55" y="71"/>
                  </a:cubicBezTo>
                  <a:cubicBezTo>
                    <a:pt x="55" y="39"/>
                    <a:pt x="55" y="39"/>
                    <a:pt x="55" y="39"/>
                  </a:cubicBezTo>
                  <a:close/>
                  <a:moveTo>
                    <a:pt x="65" y="30"/>
                  </a:moveTo>
                  <a:cubicBezTo>
                    <a:pt x="36" y="2"/>
                    <a:pt x="36" y="2"/>
                    <a:pt x="36" y="2"/>
                  </a:cubicBezTo>
                  <a:cubicBezTo>
                    <a:pt x="33" y="0"/>
                    <a:pt x="33" y="0"/>
                    <a:pt x="33" y="0"/>
                  </a:cubicBezTo>
                  <a:cubicBezTo>
                    <a:pt x="31" y="2"/>
                    <a:pt x="31" y="2"/>
                    <a:pt x="31" y="2"/>
                  </a:cubicBezTo>
                  <a:cubicBezTo>
                    <a:pt x="0" y="30"/>
                    <a:pt x="0" y="30"/>
                    <a:pt x="0" y="30"/>
                  </a:cubicBezTo>
                  <a:cubicBezTo>
                    <a:pt x="5" y="36"/>
                    <a:pt x="5" y="36"/>
                    <a:pt x="5" y="36"/>
                  </a:cubicBezTo>
                  <a:cubicBezTo>
                    <a:pt x="60" y="35"/>
                    <a:pt x="60" y="35"/>
                    <a:pt x="60" y="35"/>
                  </a:cubicBezTo>
                  <a:cubicBezTo>
                    <a:pt x="65" y="30"/>
                    <a:pt x="65" y="30"/>
                    <a:pt x="65" y="30"/>
                  </a:cubicBezTo>
                  <a:close/>
                  <a:moveTo>
                    <a:pt x="13" y="28"/>
                  </a:moveTo>
                  <a:cubicBezTo>
                    <a:pt x="33" y="10"/>
                    <a:pt x="33" y="10"/>
                    <a:pt x="33" y="10"/>
                  </a:cubicBezTo>
                  <a:cubicBezTo>
                    <a:pt x="52" y="28"/>
                    <a:pt x="52" y="28"/>
                    <a:pt x="52" y="28"/>
                  </a:cubicBezTo>
                  <a:cubicBezTo>
                    <a:pt x="13" y="28"/>
                    <a:pt x="13" y="28"/>
                    <a:pt x="13" y="28"/>
                  </a:cubicBezTo>
                  <a:close/>
                  <a:moveTo>
                    <a:pt x="48" y="48"/>
                  </a:moveTo>
                  <a:cubicBezTo>
                    <a:pt x="48" y="53"/>
                    <a:pt x="48" y="53"/>
                    <a:pt x="48" y="53"/>
                  </a:cubicBezTo>
                  <a:cubicBezTo>
                    <a:pt x="44" y="53"/>
                    <a:pt x="44" y="53"/>
                    <a:pt x="44" y="53"/>
                  </a:cubicBezTo>
                  <a:cubicBezTo>
                    <a:pt x="44" y="48"/>
                    <a:pt x="44" y="48"/>
                    <a:pt x="44" y="48"/>
                  </a:cubicBezTo>
                  <a:cubicBezTo>
                    <a:pt x="48" y="48"/>
                    <a:pt x="48" y="48"/>
                    <a:pt x="48" y="48"/>
                  </a:cubicBezTo>
                  <a:close/>
                  <a:moveTo>
                    <a:pt x="42" y="55"/>
                  </a:moveTo>
                  <a:cubicBezTo>
                    <a:pt x="42" y="60"/>
                    <a:pt x="42" y="60"/>
                    <a:pt x="42" y="60"/>
                  </a:cubicBezTo>
                  <a:cubicBezTo>
                    <a:pt x="37" y="60"/>
                    <a:pt x="37" y="60"/>
                    <a:pt x="37" y="60"/>
                  </a:cubicBezTo>
                  <a:cubicBezTo>
                    <a:pt x="37" y="55"/>
                    <a:pt x="37" y="55"/>
                    <a:pt x="37" y="55"/>
                  </a:cubicBezTo>
                  <a:cubicBezTo>
                    <a:pt x="42" y="55"/>
                    <a:pt x="42" y="55"/>
                    <a:pt x="42" y="55"/>
                  </a:cubicBezTo>
                  <a:close/>
                  <a:moveTo>
                    <a:pt x="48" y="55"/>
                  </a:moveTo>
                  <a:cubicBezTo>
                    <a:pt x="48" y="60"/>
                    <a:pt x="48" y="60"/>
                    <a:pt x="48" y="60"/>
                  </a:cubicBezTo>
                  <a:cubicBezTo>
                    <a:pt x="44" y="60"/>
                    <a:pt x="44" y="60"/>
                    <a:pt x="44" y="60"/>
                  </a:cubicBezTo>
                  <a:cubicBezTo>
                    <a:pt x="44" y="55"/>
                    <a:pt x="44" y="55"/>
                    <a:pt x="44" y="55"/>
                  </a:cubicBezTo>
                  <a:cubicBezTo>
                    <a:pt x="48" y="55"/>
                    <a:pt x="48" y="55"/>
                    <a:pt x="48" y="55"/>
                  </a:cubicBezTo>
                  <a:close/>
                  <a:moveTo>
                    <a:pt x="42" y="48"/>
                  </a:moveTo>
                  <a:cubicBezTo>
                    <a:pt x="42" y="53"/>
                    <a:pt x="42" y="53"/>
                    <a:pt x="42" y="53"/>
                  </a:cubicBezTo>
                  <a:cubicBezTo>
                    <a:pt x="37" y="53"/>
                    <a:pt x="37" y="53"/>
                    <a:pt x="37" y="53"/>
                  </a:cubicBezTo>
                  <a:cubicBezTo>
                    <a:pt x="37" y="48"/>
                    <a:pt x="37" y="48"/>
                    <a:pt x="37" y="48"/>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5" name="Freeform 10">
              <a:extLst>
                <a:ext uri="{FF2B5EF4-FFF2-40B4-BE49-F238E27FC236}">
                  <a16:creationId xmlns:a16="http://schemas.microsoft.com/office/drawing/2014/main" id="{1AE6AF9E-B383-4956-889C-25A0B7B9A85B}"/>
                </a:ext>
              </a:extLst>
            </p:cNvPr>
            <p:cNvSpPr>
              <a:spLocks noEditPoints="1"/>
            </p:cNvSpPr>
            <p:nvPr/>
          </p:nvSpPr>
          <p:spPr bwMode="auto">
            <a:xfrm>
              <a:off x="1341438" y="5988050"/>
              <a:ext cx="227012" cy="268288"/>
            </a:xfrm>
            <a:custGeom>
              <a:avLst/>
              <a:gdLst>
                <a:gd name="T0" fmla="*/ 227209 w 62"/>
                <a:gd name="T1" fmla="*/ 106231 h 73"/>
                <a:gd name="T2" fmla="*/ 113605 w 62"/>
                <a:gd name="T3" fmla="*/ 0 h 73"/>
                <a:gd name="T4" fmla="*/ 0 w 62"/>
                <a:gd name="T5" fmla="*/ 106231 h 73"/>
                <a:gd name="T6" fmla="*/ 18323 w 62"/>
                <a:gd name="T7" fmla="*/ 124546 h 73"/>
                <a:gd name="T8" fmla="*/ 208886 w 62"/>
                <a:gd name="T9" fmla="*/ 124546 h 73"/>
                <a:gd name="T10" fmla="*/ 227209 w 62"/>
                <a:gd name="T11" fmla="*/ 106231 h 73"/>
                <a:gd name="T12" fmla="*/ 58635 w 62"/>
                <a:gd name="T13" fmla="*/ 164841 h 73"/>
                <a:gd name="T14" fmla="*/ 80623 w 62"/>
                <a:gd name="T15" fmla="*/ 164841 h 73"/>
                <a:gd name="T16" fmla="*/ 80623 w 62"/>
                <a:gd name="T17" fmla="*/ 183156 h 73"/>
                <a:gd name="T18" fmla="*/ 58635 w 62"/>
                <a:gd name="T19" fmla="*/ 183156 h 73"/>
                <a:gd name="T20" fmla="*/ 58635 w 62"/>
                <a:gd name="T21" fmla="*/ 164841 h 73"/>
                <a:gd name="T22" fmla="*/ 84287 w 62"/>
                <a:gd name="T23" fmla="*/ 164841 h 73"/>
                <a:gd name="T24" fmla="*/ 102611 w 62"/>
                <a:gd name="T25" fmla="*/ 164841 h 73"/>
                <a:gd name="T26" fmla="*/ 102611 w 62"/>
                <a:gd name="T27" fmla="*/ 183156 h 73"/>
                <a:gd name="T28" fmla="*/ 84287 w 62"/>
                <a:gd name="T29" fmla="*/ 183156 h 73"/>
                <a:gd name="T30" fmla="*/ 84287 w 62"/>
                <a:gd name="T31" fmla="*/ 164841 h 73"/>
                <a:gd name="T32" fmla="*/ 102611 w 62"/>
                <a:gd name="T33" fmla="*/ 186819 h 73"/>
                <a:gd name="T34" fmla="*/ 102611 w 62"/>
                <a:gd name="T35" fmla="*/ 201472 h 73"/>
                <a:gd name="T36" fmla="*/ 84287 w 62"/>
                <a:gd name="T37" fmla="*/ 201472 h 73"/>
                <a:gd name="T38" fmla="*/ 84287 w 62"/>
                <a:gd name="T39" fmla="*/ 186819 h 73"/>
                <a:gd name="T40" fmla="*/ 102611 w 62"/>
                <a:gd name="T41" fmla="*/ 186819 h 73"/>
                <a:gd name="T42" fmla="*/ 80623 w 62"/>
                <a:gd name="T43" fmla="*/ 201472 h 73"/>
                <a:gd name="T44" fmla="*/ 58635 w 62"/>
                <a:gd name="T45" fmla="*/ 201472 h 73"/>
                <a:gd name="T46" fmla="*/ 58635 w 62"/>
                <a:gd name="T47" fmla="*/ 186819 h 73"/>
                <a:gd name="T48" fmla="*/ 80623 w 62"/>
                <a:gd name="T49" fmla="*/ 186819 h 73"/>
                <a:gd name="T50" fmla="*/ 80623 w 62"/>
                <a:gd name="T51" fmla="*/ 201472 h 73"/>
                <a:gd name="T52" fmla="*/ 117269 w 62"/>
                <a:gd name="T53" fmla="*/ 164841 h 73"/>
                <a:gd name="T54" fmla="*/ 117269 w 62"/>
                <a:gd name="T55" fmla="*/ 249092 h 73"/>
                <a:gd name="T56" fmla="*/ 43976 w 62"/>
                <a:gd name="T57" fmla="*/ 249092 h 73"/>
                <a:gd name="T58" fmla="*/ 43976 w 62"/>
                <a:gd name="T59" fmla="*/ 245429 h 73"/>
                <a:gd name="T60" fmla="*/ 40311 w 62"/>
                <a:gd name="T61" fmla="*/ 245429 h 73"/>
                <a:gd name="T62" fmla="*/ 40311 w 62"/>
                <a:gd name="T63" fmla="*/ 135536 h 73"/>
                <a:gd name="T64" fmla="*/ 21988 w 62"/>
                <a:gd name="T65" fmla="*/ 135536 h 73"/>
                <a:gd name="T66" fmla="*/ 21988 w 62"/>
                <a:gd name="T67" fmla="*/ 245429 h 73"/>
                <a:gd name="T68" fmla="*/ 29317 w 62"/>
                <a:gd name="T69" fmla="*/ 260082 h 73"/>
                <a:gd name="T70" fmla="*/ 43976 w 62"/>
                <a:gd name="T71" fmla="*/ 267408 h 73"/>
                <a:gd name="T72" fmla="*/ 179568 w 62"/>
                <a:gd name="T73" fmla="*/ 267408 h 73"/>
                <a:gd name="T74" fmla="*/ 194227 w 62"/>
                <a:gd name="T75" fmla="*/ 260082 h 73"/>
                <a:gd name="T76" fmla="*/ 201556 w 62"/>
                <a:gd name="T77" fmla="*/ 245429 h 73"/>
                <a:gd name="T78" fmla="*/ 201556 w 62"/>
                <a:gd name="T79" fmla="*/ 135536 h 73"/>
                <a:gd name="T80" fmla="*/ 183233 w 62"/>
                <a:gd name="T81" fmla="*/ 135536 h 73"/>
                <a:gd name="T82" fmla="*/ 183233 w 62"/>
                <a:gd name="T83" fmla="*/ 245429 h 73"/>
                <a:gd name="T84" fmla="*/ 183233 w 62"/>
                <a:gd name="T85" fmla="*/ 245429 h 73"/>
                <a:gd name="T86" fmla="*/ 179568 w 62"/>
                <a:gd name="T87" fmla="*/ 249092 h 73"/>
                <a:gd name="T88" fmla="*/ 172239 w 62"/>
                <a:gd name="T89" fmla="*/ 249092 h 73"/>
                <a:gd name="T90" fmla="*/ 172239 w 62"/>
                <a:gd name="T91" fmla="*/ 164841 h 73"/>
                <a:gd name="T92" fmla="*/ 117269 w 62"/>
                <a:gd name="T93" fmla="*/ 164841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2" h="73">
                  <a:moveTo>
                    <a:pt x="62" y="29"/>
                  </a:moveTo>
                  <a:cubicBezTo>
                    <a:pt x="31" y="0"/>
                    <a:pt x="31" y="0"/>
                    <a:pt x="31" y="0"/>
                  </a:cubicBezTo>
                  <a:cubicBezTo>
                    <a:pt x="0" y="29"/>
                    <a:pt x="0" y="29"/>
                    <a:pt x="0" y="29"/>
                  </a:cubicBezTo>
                  <a:cubicBezTo>
                    <a:pt x="5" y="34"/>
                    <a:pt x="5" y="34"/>
                    <a:pt x="5" y="34"/>
                  </a:cubicBezTo>
                  <a:cubicBezTo>
                    <a:pt x="57" y="34"/>
                    <a:pt x="57" y="34"/>
                    <a:pt x="57" y="34"/>
                  </a:cubicBezTo>
                  <a:cubicBezTo>
                    <a:pt x="62" y="29"/>
                    <a:pt x="62" y="29"/>
                    <a:pt x="62" y="29"/>
                  </a:cubicBezTo>
                  <a:close/>
                  <a:moveTo>
                    <a:pt x="16" y="45"/>
                  </a:moveTo>
                  <a:cubicBezTo>
                    <a:pt x="22" y="45"/>
                    <a:pt x="22" y="45"/>
                    <a:pt x="22" y="45"/>
                  </a:cubicBezTo>
                  <a:cubicBezTo>
                    <a:pt x="22" y="50"/>
                    <a:pt x="22" y="50"/>
                    <a:pt x="22" y="50"/>
                  </a:cubicBezTo>
                  <a:cubicBezTo>
                    <a:pt x="16" y="50"/>
                    <a:pt x="16" y="50"/>
                    <a:pt x="16" y="50"/>
                  </a:cubicBezTo>
                  <a:cubicBezTo>
                    <a:pt x="16" y="45"/>
                    <a:pt x="16" y="45"/>
                    <a:pt x="16" y="45"/>
                  </a:cubicBezTo>
                  <a:close/>
                  <a:moveTo>
                    <a:pt x="23" y="45"/>
                  </a:moveTo>
                  <a:cubicBezTo>
                    <a:pt x="28" y="45"/>
                    <a:pt x="28" y="45"/>
                    <a:pt x="28" y="45"/>
                  </a:cubicBezTo>
                  <a:cubicBezTo>
                    <a:pt x="28" y="50"/>
                    <a:pt x="28" y="50"/>
                    <a:pt x="28" y="50"/>
                  </a:cubicBezTo>
                  <a:cubicBezTo>
                    <a:pt x="23" y="50"/>
                    <a:pt x="23" y="50"/>
                    <a:pt x="23" y="50"/>
                  </a:cubicBezTo>
                  <a:cubicBezTo>
                    <a:pt x="23" y="45"/>
                    <a:pt x="23" y="45"/>
                    <a:pt x="23" y="45"/>
                  </a:cubicBezTo>
                  <a:close/>
                  <a:moveTo>
                    <a:pt x="28" y="51"/>
                  </a:moveTo>
                  <a:cubicBezTo>
                    <a:pt x="28" y="55"/>
                    <a:pt x="28" y="55"/>
                    <a:pt x="28" y="55"/>
                  </a:cubicBezTo>
                  <a:cubicBezTo>
                    <a:pt x="23" y="55"/>
                    <a:pt x="23" y="55"/>
                    <a:pt x="23" y="55"/>
                  </a:cubicBezTo>
                  <a:cubicBezTo>
                    <a:pt x="23" y="51"/>
                    <a:pt x="23" y="51"/>
                    <a:pt x="23" y="51"/>
                  </a:cubicBezTo>
                  <a:cubicBezTo>
                    <a:pt x="28" y="51"/>
                    <a:pt x="28" y="51"/>
                    <a:pt x="28" y="51"/>
                  </a:cubicBezTo>
                  <a:close/>
                  <a:moveTo>
                    <a:pt x="22" y="55"/>
                  </a:moveTo>
                  <a:cubicBezTo>
                    <a:pt x="16" y="55"/>
                    <a:pt x="16" y="55"/>
                    <a:pt x="16" y="55"/>
                  </a:cubicBezTo>
                  <a:cubicBezTo>
                    <a:pt x="16" y="51"/>
                    <a:pt x="16" y="51"/>
                    <a:pt x="16" y="51"/>
                  </a:cubicBezTo>
                  <a:cubicBezTo>
                    <a:pt x="22" y="51"/>
                    <a:pt x="22" y="51"/>
                    <a:pt x="22" y="51"/>
                  </a:cubicBezTo>
                  <a:cubicBezTo>
                    <a:pt x="22" y="55"/>
                    <a:pt x="22" y="55"/>
                    <a:pt x="22" y="55"/>
                  </a:cubicBezTo>
                  <a:close/>
                  <a:moveTo>
                    <a:pt x="32" y="45"/>
                  </a:moveTo>
                  <a:cubicBezTo>
                    <a:pt x="32" y="68"/>
                    <a:pt x="32" y="68"/>
                    <a:pt x="32" y="68"/>
                  </a:cubicBezTo>
                  <a:cubicBezTo>
                    <a:pt x="12" y="68"/>
                    <a:pt x="12" y="68"/>
                    <a:pt x="12" y="68"/>
                  </a:cubicBezTo>
                  <a:cubicBezTo>
                    <a:pt x="12" y="68"/>
                    <a:pt x="12" y="67"/>
                    <a:pt x="12" y="67"/>
                  </a:cubicBezTo>
                  <a:cubicBezTo>
                    <a:pt x="12" y="67"/>
                    <a:pt x="11" y="67"/>
                    <a:pt x="11" y="67"/>
                  </a:cubicBezTo>
                  <a:cubicBezTo>
                    <a:pt x="11" y="37"/>
                    <a:pt x="11" y="37"/>
                    <a:pt x="11" y="37"/>
                  </a:cubicBezTo>
                  <a:cubicBezTo>
                    <a:pt x="6" y="37"/>
                    <a:pt x="6" y="37"/>
                    <a:pt x="6" y="37"/>
                  </a:cubicBezTo>
                  <a:cubicBezTo>
                    <a:pt x="6" y="67"/>
                    <a:pt x="6" y="67"/>
                    <a:pt x="6" y="67"/>
                  </a:cubicBezTo>
                  <a:cubicBezTo>
                    <a:pt x="6" y="68"/>
                    <a:pt x="7" y="70"/>
                    <a:pt x="8" y="71"/>
                  </a:cubicBezTo>
                  <a:cubicBezTo>
                    <a:pt x="9" y="72"/>
                    <a:pt x="11" y="73"/>
                    <a:pt x="12" y="73"/>
                  </a:cubicBezTo>
                  <a:cubicBezTo>
                    <a:pt x="49" y="73"/>
                    <a:pt x="49" y="73"/>
                    <a:pt x="49" y="73"/>
                  </a:cubicBezTo>
                  <a:cubicBezTo>
                    <a:pt x="51" y="73"/>
                    <a:pt x="52" y="72"/>
                    <a:pt x="53" y="71"/>
                  </a:cubicBezTo>
                  <a:cubicBezTo>
                    <a:pt x="54" y="70"/>
                    <a:pt x="55" y="68"/>
                    <a:pt x="55" y="67"/>
                  </a:cubicBezTo>
                  <a:cubicBezTo>
                    <a:pt x="55" y="37"/>
                    <a:pt x="55" y="37"/>
                    <a:pt x="55" y="37"/>
                  </a:cubicBezTo>
                  <a:cubicBezTo>
                    <a:pt x="50" y="37"/>
                    <a:pt x="50" y="37"/>
                    <a:pt x="50" y="37"/>
                  </a:cubicBezTo>
                  <a:cubicBezTo>
                    <a:pt x="50" y="67"/>
                    <a:pt x="50" y="67"/>
                    <a:pt x="50" y="67"/>
                  </a:cubicBezTo>
                  <a:cubicBezTo>
                    <a:pt x="50" y="67"/>
                    <a:pt x="50" y="67"/>
                    <a:pt x="50" y="67"/>
                  </a:cubicBezTo>
                  <a:cubicBezTo>
                    <a:pt x="49" y="67"/>
                    <a:pt x="49" y="68"/>
                    <a:pt x="49" y="68"/>
                  </a:cubicBezTo>
                  <a:cubicBezTo>
                    <a:pt x="47" y="68"/>
                    <a:pt x="47" y="68"/>
                    <a:pt x="47" y="68"/>
                  </a:cubicBezTo>
                  <a:cubicBezTo>
                    <a:pt x="47" y="45"/>
                    <a:pt x="47" y="45"/>
                    <a:pt x="47" y="45"/>
                  </a:cubicBezTo>
                  <a:lnTo>
                    <a:pt x="3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6" name="Freeform 11">
              <a:extLst>
                <a:ext uri="{FF2B5EF4-FFF2-40B4-BE49-F238E27FC236}">
                  <a16:creationId xmlns:a16="http://schemas.microsoft.com/office/drawing/2014/main" id="{E9C03AEA-C37B-4852-9ACA-8A3850D6FCED}"/>
                </a:ext>
              </a:extLst>
            </p:cNvPr>
            <p:cNvSpPr>
              <a:spLocks/>
            </p:cNvSpPr>
            <p:nvPr/>
          </p:nvSpPr>
          <p:spPr bwMode="auto">
            <a:xfrm>
              <a:off x="552450" y="6008688"/>
              <a:ext cx="246063" cy="217487"/>
            </a:xfrm>
            <a:custGeom>
              <a:avLst/>
              <a:gdLst>
                <a:gd name="T0" fmla="*/ 0 w 67"/>
                <a:gd name="T1" fmla="*/ 113871 h 59"/>
                <a:gd name="T2" fmla="*/ 121378 w 67"/>
                <a:gd name="T3" fmla="*/ 0 h 59"/>
                <a:gd name="T4" fmla="*/ 246435 w 67"/>
                <a:gd name="T5" fmla="*/ 113871 h 59"/>
                <a:gd name="T6" fmla="*/ 228044 w 67"/>
                <a:gd name="T7" fmla="*/ 132237 h 59"/>
                <a:gd name="T8" fmla="*/ 213332 w 67"/>
                <a:gd name="T9" fmla="*/ 117544 h 59"/>
                <a:gd name="T10" fmla="*/ 213332 w 67"/>
                <a:gd name="T11" fmla="*/ 216722 h 59"/>
                <a:gd name="T12" fmla="*/ 33103 w 67"/>
                <a:gd name="T13" fmla="*/ 216722 h 59"/>
                <a:gd name="T14" fmla="*/ 33103 w 67"/>
                <a:gd name="T15" fmla="*/ 117544 h 59"/>
                <a:gd name="T16" fmla="*/ 18391 w 67"/>
                <a:gd name="T17" fmla="*/ 132237 h 59"/>
                <a:gd name="T18" fmla="*/ 0 w 67"/>
                <a:gd name="T19" fmla="*/ 113871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9">
                  <a:moveTo>
                    <a:pt x="0" y="31"/>
                  </a:moveTo>
                  <a:cubicBezTo>
                    <a:pt x="11" y="21"/>
                    <a:pt x="22" y="10"/>
                    <a:pt x="33" y="0"/>
                  </a:cubicBezTo>
                  <a:cubicBezTo>
                    <a:pt x="67" y="31"/>
                    <a:pt x="67" y="31"/>
                    <a:pt x="67" y="31"/>
                  </a:cubicBezTo>
                  <a:cubicBezTo>
                    <a:pt x="62" y="36"/>
                    <a:pt x="62" y="36"/>
                    <a:pt x="62" y="36"/>
                  </a:cubicBezTo>
                  <a:cubicBezTo>
                    <a:pt x="58" y="32"/>
                    <a:pt x="58" y="32"/>
                    <a:pt x="58" y="32"/>
                  </a:cubicBezTo>
                  <a:cubicBezTo>
                    <a:pt x="58" y="59"/>
                    <a:pt x="58" y="59"/>
                    <a:pt x="58" y="59"/>
                  </a:cubicBezTo>
                  <a:cubicBezTo>
                    <a:pt x="9" y="59"/>
                    <a:pt x="9" y="59"/>
                    <a:pt x="9" y="59"/>
                  </a:cubicBezTo>
                  <a:cubicBezTo>
                    <a:pt x="9" y="32"/>
                    <a:pt x="9" y="32"/>
                    <a:pt x="9" y="32"/>
                  </a:cubicBezTo>
                  <a:cubicBezTo>
                    <a:pt x="5" y="36"/>
                    <a:pt x="5" y="36"/>
                    <a:pt x="5" y="36"/>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7" name="Freeform 12">
              <a:extLst>
                <a:ext uri="{FF2B5EF4-FFF2-40B4-BE49-F238E27FC236}">
                  <a16:creationId xmlns:a16="http://schemas.microsoft.com/office/drawing/2014/main" id="{00BC5EEA-FC45-4613-A3C9-488A1E51A8F3}"/>
                </a:ext>
              </a:extLst>
            </p:cNvPr>
            <p:cNvSpPr>
              <a:spLocks noEditPoints="1"/>
            </p:cNvSpPr>
            <p:nvPr/>
          </p:nvSpPr>
          <p:spPr bwMode="auto">
            <a:xfrm>
              <a:off x="647700" y="6126163"/>
              <a:ext cx="53975" cy="63500"/>
            </a:xfrm>
            <a:custGeom>
              <a:avLst/>
              <a:gdLst>
                <a:gd name="T0" fmla="*/ 0 w 31"/>
                <a:gd name="T1" fmla="*/ 0 h 36"/>
                <a:gd name="T2" fmla="*/ 26217 w 31"/>
                <a:gd name="T3" fmla="*/ 0 h 36"/>
                <a:gd name="T4" fmla="*/ 26217 w 31"/>
                <a:gd name="T5" fmla="*/ 26216 h 36"/>
                <a:gd name="T6" fmla="*/ 0 w 31"/>
                <a:gd name="T7" fmla="*/ 26216 h 36"/>
                <a:gd name="T8" fmla="*/ 0 w 31"/>
                <a:gd name="T9" fmla="*/ 0 h 36"/>
                <a:gd name="T10" fmla="*/ 0 w 31"/>
                <a:gd name="T11" fmla="*/ 0 h 36"/>
                <a:gd name="T12" fmla="*/ 33208 w 31"/>
                <a:gd name="T13" fmla="*/ 0 h 36"/>
                <a:gd name="T14" fmla="*/ 54181 w 31"/>
                <a:gd name="T15" fmla="*/ 0 h 36"/>
                <a:gd name="T16" fmla="*/ 54181 w 31"/>
                <a:gd name="T17" fmla="*/ 26216 h 36"/>
                <a:gd name="T18" fmla="*/ 33208 w 31"/>
                <a:gd name="T19" fmla="*/ 26216 h 36"/>
                <a:gd name="T20" fmla="*/ 33208 w 31"/>
                <a:gd name="T21" fmla="*/ 0 h 36"/>
                <a:gd name="T22" fmla="*/ 33208 w 31"/>
                <a:gd name="T23" fmla="*/ 0 h 36"/>
                <a:gd name="T24" fmla="*/ 54181 w 31"/>
                <a:gd name="T25" fmla="*/ 33207 h 36"/>
                <a:gd name="T26" fmla="*/ 54181 w 31"/>
                <a:gd name="T27" fmla="*/ 62919 h 36"/>
                <a:gd name="T28" fmla="*/ 33208 w 31"/>
                <a:gd name="T29" fmla="*/ 62919 h 36"/>
                <a:gd name="T30" fmla="*/ 33208 w 31"/>
                <a:gd name="T31" fmla="*/ 33207 h 36"/>
                <a:gd name="T32" fmla="*/ 54181 w 31"/>
                <a:gd name="T33" fmla="*/ 33207 h 36"/>
                <a:gd name="T34" fmla="*/ 54181 w 31"/>
                <a:gd name="T35" fmla="*/ 33207 h 36"/>
                <a:gd name="T36" fmla="*/ 26217 w 31"/>
                <a:gd name="T37" fmla="*/ 62919 h 36"/>
                <a:gd name="T38" fmla="*/ 0 w 31"/>
                <a:gd name="T39" fmla="*/ 62919 h 36"/>
                <a:gd name="T40" fmla="*/ 0 w 31"/>
                <a:gd name="T41" fmla="*/ 33207 h 36"/>
                <a:gd name="T42" fmla="*/ 26217 w 31"/>
                <a:gd name="T43" fmla="*/ 33207 h 36"/>
                <a:gd name="T44" fmla="*/ 26217 w 31"/>
                <a:gd name="T45" fmla="*/ 62919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 h="36">
                  <a:moveTo>
                    <a:pt x="0" y="0"/>
                  </a:moveTo>
                  <a:lnTo>
                    <a:pt x="15" y="0"/>
                  </a:lnTo>
                  <a:lnTo>
                    <a:pt x="15" y="15"/>
                  </a:lnTo>
                  <a:lnTo>
                    <a:pt x="0" y="15"/>
                  </a:lnTo>
                  <a:lnTo>
                    <a:pt x="0" y="0"/>
                  </a:lnTo>
                  <a:close/>
                  <a:moveTo>
                    <a:pt x="19" y="0"/>
                  </a:moveTo>
                  <a:lnTo>
                    <a:pt x="31" y="0"/>
                  </a:lnTo>
                  <a:lnTo>
                    <a:pt x="31" y="15"/>
                  </a:lnTo>
                  <a:lnTo>
                    <a:pt x="19" y="15"/>
                  </a:lnTo>
                  <a:lnTo>
                    <a:pt x="19" y="0"/>
                  </a:lnTo>
                  <a:close/>
                  <a:moveTo>
                    <a:pt x="31" y="19"/>
                  </a:moveTo>
                  <a:lnTo>
                    <a:pt x="31" y="36"/>
                  </a:lnTo>
                  <a:lnTo>
                    <a:pt x="19" y="36"/>
                  </a:lnTo>
                  <a:lnTo>
                    <a:pt x="19" y="19"/>
                  </a:lnTo>
                  <a:lnTo>
                    <a:pt x="31" y="19"/>
                  </a:lnTo>
                  <a:close/>
                  <a:moveTo>
                    <a:pt x="15" y="36"/>
                  </a:moveTo>
                  <a:lnTo>
                    <a:pt x="0" y="36"/>
                  </a:lnTo>
                  <a:lnTo>
                    <a:pt x="0" y="19"/>
                  </a:lnTo>
                  <a:lnTo>
                    <a:pt x="15" y="19"/>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8" name="Freeform 13">
              <a:extLst>
                <a:ext uri="{FF2B5EF4-FFF2-40B4-BE49-F238E27FC236}">
                  <a16:creationId xmlns:a16="http://schemas.microsoft.com/office/drawing/2014/main" id="{8B38D72F-0A68-497E-A091-A988A3C4BB77}"/>
                </a:ext>
              </a:extLst>
            </p:cNvPr>
            <p:cNvSpPr>
              <a:spLocks noEditPoints="1"/>
            </p:cNvSpPr>
            <p:nvPr/>
          </p:nvSpPr>
          <p:spPr bwMode="auto">
            <a:xfrm>
              <a:off x="5600700" y="3308350"/>
              <a:ext cx="234950" cy="236538"/>
            </a:xfrm>
            <a:custGeom>
              <a:avLst/>
              <a:gdLst>
                <a:gd name="T0" fmla="*/ 57676 w 134"/>
                <a:gd name="T1" fmla="*/ 110109 h 135"/>
                <a:gd name="T2" fmla="*/ 57676 w 134"/>
                <a:gd name="T3" fmla="*/ 213227 h 135"/>
                <a:gd name="T4" fmla="*/ 180019 w 134"/>
                <a:gd name="T5" fmla="*/ 213227 h 135"/>
                <a:gd name="T6" fmla="*/ 180019 w 134"/>
                <a:gd name="T7" fmla="*/ 110109 h 135"/>
                <a:gd name="T8" fmla="*/ 200993 w 134"/>
                <a:gd name="T9" fmla="*/ 136326 h 135"/>
                <a:gd name="T10" fmla="*/ 200993 w 134"/>
                <a:gd name="T11" fmla="*/ 223714 h 135"/>
                <a:gd name="T12" fmla="*/ 200993 w 134"/>
                <a:gd name="T13" fmla="*/ 235948 h 135"/>
                <a:gd name="T14" fmla="*/ 190506 w 134"/>
                <a:gd name="T15" fmla="*/ 235948 h 135"/>
                <a:gd name="T16" fmla="*/ 47190 w 134"/>
                <a:gd name="T17" fmla="*/ 235948 h 135"/>
                <a:gd name="T18" fmla="*/ 36703 w 134"/>
                <a:gd name="T19" fmla="*/ 235948 h 135"/>
                <a:gd name="T20" fmla="*/ 36703 w 134"/>
                <a:gd name="T21" fmla="*/ 223714 h 135"/>
                <a:gd name="T22" fmla="*/ 36703 w 134"/>
                <a:gd name="T23" fmla="*/ 132830 h 135"/>
                <a:gd name="T24" fmla="*/ 57676 w 134"/>
                <a:gd name="T25" fmla="*/ 110109 h 135"/>
                <a:gd name="T26" fmla="*/ 57676 w 134"/>
                <a:gd name="T27" fmla="*/ 110109 h 135"/>
                <a:gd name="T28" fmla="*/ 0 w 134"/>
                <a:gd name="T29" fmla="*/ 117100 h 135"/>
                <a:gd name="T30" fmla="*/ 17478 w 134"/>
                <a:gd name="T31" fmla="*/ 136326 h 135"/>
                <a:gd name="T32" fmla="*/ 117100 w 134"/>
                <a:gd name="T33" fmla="*/ 33207 h 135"/>
                <a:gd name="T34" fmla="*/ 216722 w 134"/>
                <a:gd name="T35" fmla="*/ 136326 h 135"/>
                <a:gd name="T36" fmla="*/ 234200 w 134"/>
                <a:gd name="T37" fmla="*/ 117100 h 135"/>
                <a:gd name="T38" fmla="*/ 117100 w 134"/>
                <a:gd name="T39" fmla="*/ 0 h 135"/>
                <a:gd name="T40" fmla="*/ 103118 w 134"/>
                <a:gd name="T41" fmla="*/ 15730 h 135"/>
                <a:gd name="T42" fmla="*/ 103118 w 134"/>
                <a:gd name="T43" fmla="*/ 15730 h 135"/>
                <a:gd name="T44" fmla="*/ 0 w 134"/>
                <a:gd name="T45" fmla="*/ 117100 h 1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4" h="135">
                  <a:moveTo>
                    <a:pt x="33" y="63"/>
                  </a:moveTo>
                  <a:lnTo>
                    <a:pt x="33" y="122"/>
                  </a:lnTo>
                  <a:lnTo>
                    <a:pt x="103" y="122"/>
                  </a:lnTo>
                  <a:lnTo>
                    <a:pt x="103" y="63"/>
                  </a:lnTo>
                  <a:lnTo>
                    <a:pt x="115" y="78"/>
                  </a:lnTo>
                  <a:lnTo>
                    <a:pt x="115" y="128"/>
                  </a:lnTo>
                  <a:lnTo>
                    <a:pt x="115" y="135"/>
                  </a:lnTo>
                  <a:lnTo>
                    <a:pt x="109" y="135"/>
                  </a:lnTo>
                  <a:lnTo>
                    <a:pt x="27" y="135"/>
                  </a:lnTo>
                  <a:lnTo>
                    <a:pt x="21" y="135"/>
                  </a:lnTo>
                  <a:lnTo>
                    <a:pt x="21" y="128"/>
                  </a:lnTo>
                  <a:lnTo>
                    <a:pt x="21" y="76"/>
                  </a:lnTo>
                  <a:lnTo>
                    <a:pt x="33" y="63"/>
                  </a:lnTo>
                  <a:close/>
                  <a:moveTo>
                    <a:pt x="0" y="67"/>
                  </a:moveTo>
                  <a:lnTo>
                    <a:pt x="10" y="78"/>
                  </a:lnTo>
                  <a:lnTo>
                    <a:pt x="67" y="19"/>
                  </a:lnTo>
                  <a:lnTo>
                    <a:pt x="124" y="78"/>
                  </a:lnTo>
                  <a:lnTo>
                    <a:pt x="134" y="67"/>
                  </a:lnTo>
                  <a:lnTo>
                    <a:pt x="67" y="0"/>
                  </a:lnTo>
                  <a:lnTo>
                    <a:pt x="59" y="9"/>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59" name="Freeform 14">
              <a:extLst>
                <a:ext uri="{FF2B5EF4-FFF2-40B4-BE49-F238E27FC236}">
                  <a16:creationId xmlns:a16="http://schemas.microsoft.com/office/drawing/2014/main" id="{9D065C03-C2EF-46D2-B2C4-BCA464051AEA}"/>
                </a:ext>
              </a:extLst>
            </p:cNvPr>
            <p:cNvSpPr>
              <a:spLocks noEditPoints="1"/>
            </p:cNvSpPr>
            <p:nvPr/>
          </p:nvSpPr>
          <p:spPr bwMode="auto">
            <a:xfrm>
              <a:off x="925513" y="6038850"/>
              <a:ext cx="266700" cy="165100"/>
            </a:xfrm>
            <a:custGeom>
              <a:avLst/>
              <a:gdLst>
                <a:gd name="T0" fmla="*/ 158658 w 72"/>
                <a:gd name="T1" fmla="*/ 43810 h 45"/>
                <a:gd name="T2" fmla="*/ 191866 w 72"/>
                <a:gd name="T3" fmla="*/ 10953 h 45"/>
                <a:gd name="T4" fmla="*/ 265660 w 72"/>
                <a:gd name="T5" fmla="*/ 80319 h 45"/>
                <a:gd name="T6" fmla="*/ 254591 w 72"/>
                <a:gd name="T7" fmla="*/ 91272 h 45"/>
                <a:gd name="T8" fmla="*/ 247211 w 72"/>
                <a:gd name="T9" fmla="*/ 83970 h 45"/>
                <a:gd name="T10" fmla="*/ 247211 w 72"/>
                <a:gd name="T11" fmla="*/ 142384 h 45"/>
                <a:gd name="T12" fmla="*/ 173417 w 72"/>
                <a:gd name="T13" fmla="*/ 142384 h 45"/>
                <a:gd name="T14" fmla="*/ 173417 w 72"/>
                <a:gd name="T15" fmla="*/ 113177 h 45"/>
                <a:gd name="T16" fmla="*/ 202935 w 72"/>
                <a:gd name="T17" fmla="*/ 87621 h 45"/>
                <a:gd name="T18" fmla="*/ 158658 w 72"/>
                <a:gd name="T19" fmla="*/ 43810 h 45"/>
                <a:gd name="T20" fmla="*/ 0 w 72"/>
                <a:gd name="T21" fmla="*/ 87621 h 45"/>
                <a:gd name="T22" fmla="*/ 14759 w 72"/>
                <a:gd name="T23" fmla="*/ 98573 h 45"/>
                <a:gd name="T24" fmla="*/ 25828 w 72"/>
                <a:gd name="T25" fmla="*/ 87621 h 45"/>
                <a:gd name="T26" fmla="*/ 25828 w 72"/>
                <a:gd name="T27" fmla="*/ 164289 h 45"/>
                <a:gd name="T28" fmla="*/ 162348 w 72"/>
                <a:gd name="T29" fmla="*/ 164289 h 45"/>
                <a:gd name="T30" fmla="*/ 162348 w 72"/>
                <a:gd name="T31" fmla="*/ 91272 h 45"/>
                <a:gd name="T32" fmla="*/ 169727 w 72"/>
                <a:gd name="T33" fmla="*/ 98573 h 45"/>
                <a:gd name="T34" fmla="*/ 184486 w 72"/>
                <a:gd name="T35" fmla="*/ 87621 h 45"/>
                <a:gd name="T36" fmla="*/ 92243 w 72"/>
                <a:gd name="T37" fmla="*/ 0 h 45"/>
                <a:gd name="T38" fmla="*/ 0 w 72"/>
                <a:gd name="T39" fmla="*/ 87621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2" h="45">
                  <a:moveTo>
                    <a:pt x="43" y="12"/>
                  </a:moveTo>
                  <a:cubicBezTo>
                    <a:pt x="46" y="9"/>
                    <a:pt x="49" y="6"/>
                    <a:pt x="52" y="3"/>
                  </a:cubicBezTo>
                  <a:cubicBezTo>
                    <a:pt x="72" y="22"/>
                    <a:pt x="72" y="22"/>
                    <a:pt x="72" y="22"/>
                  </a:cubicBezTo>
                  <a:cubicBezTo>
                    <a:pt x="69" y="25"/>
                    <a:pt x="69" y="25"/>
                    <a:pt x="69" y="25"/>
                  </a:cubicBezTo>
                  <a:cubicBezTo>
                    <a:pt x="67" y="23"/>
                    <a:pt x="67" y="23"/>
                    <a:pt x="67" y="23"/>
                  </a:cubicBezTo>
                  <a:cubicBezTo>
                    <a:pt x="67" y="39"/>
                    <a:pt x="67" y="39"/>
                    <a:pt x="67" y="39"/>
                  </a:cubicBezTo>
                  <a:cubicBezTo>
                    <a:pt x="47" y="39"/>
                    <a:pt x="47" y="39"/>
                    <a:pt x="47" y="39"/>
                  </a:cubicBezTo>
                  <a:cubicBezTo>
                    <a:pt x="47" y="31"/>
                    <a:pt x="47" y="31"/>
                    <a:pt x="47" y="31"/>
                  </a:cubicBezTo>
                  <a:cubicBezTo>
                    <a:pt x="55" y="24"/>
                    <a:pt x="55" y="24"/>
                    <a:pt x="55" y="24"/>
                  </a:cubicBezTo>
                  <a:cubicBezTo>
                    <a:pt x="43" y="12"/>
                    <a:pt x="43" y="12"/>
                    <a:pt x="43" y="12"/>
                  </a:cubicBezTo>
                  <a:close/>
                  <a:moveTo>
                    <a:pt x="0" y="24"/>
                  </a:moveTo>
                  <a:cubicBezTo>
                    <a:pt x="4" y="27"/>
                    <a:pt x="4" y="27"/>
                    <a:pt x="4" y="27"/>
                  </a:cubicBezTo>
                  <a:cubicBezTo>
                    <a:pt x="7" y="24"/>
                    <a:pt x="7" y="24"/>
                    <a:pt x="7" y="24"/>
                  </a:cubicBezTo>
                  <a:cubicBezTo>
                    <a:pt x="7" y="45"/>
                    <a:pt x="7" y="45"/>
                    <a:pt x="7" y="45"/>
                  </a:cubicBezTo>
                  <a:cubicBezTo>
                    <a:pt x="44" y="45"/>
                    <a:pt x="44" y="45"/>
                    <a:pt x="44" y="45"/>
                  </a:cubicBezTo>
                  <a:cubicBezTo>
                    <a:pt x="44" y="25"/>
                    <a:pt x="44" y="25"/>
                    <a:pt x="44" y="25"/>
                  </a:cubicBezTo>
                  <a:cubicBezTo>
                    <a:pt x="46" y="27"/>
                    <a:pt x="46" y="27"/>
                    <a:pt x="46" y="27"/>
                  </a:cubicBezTo>
                  <a:cubicBezTo>
                    <a:pt x="50" y="24"/>
                    <a:pt x="50" y="24"/>
                    <a:pt x="50" y="24"/>
                  </a:cubicBezTo>
                  <a:cubicBezTo>
                    <a:pt x="25" y="0"/>
                    <a:pt x="25" y="0"/>
                    <a:pt x="25" y="0"/>
                  </a:cubicBezTo>
                  <a:cubicBezTo>
                    <a:pt x="17" y="8"/>
                    <a:pt x="8"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0" name="Freeform 15">
              <a:extLst>
                <a:ext uri="{FF2B5EF4-FFF2-40B4-BE49-F238E27FC236}">
                  <a16:creationId xmlns:a16="http://schemas.microsoft.com/office/drawing/2014/main" id="{A4BF4D3C-2DC6-4C64-931E-4FE86D1C633A}"/>
                </a:ext>
              </a:extLst>
            </p:cNvPr>
            <p:cNvSpPr>
              <a:spLocks/>
            </p:cNvSpPr>
            <p:nvPr/>
          </p:nvSpPr>
          <p:spPr bwMode="auto">
            <a:xfrm>
              <a:off x="1782763" y="4876800"/>
              <a:ext cx="153987" cy="230188"/>
            </a:xfrm>
            <a:custGeom>
              <a:avLst/>
              <a:gdLst>
                <a:gd name="T0" fmla="*/ 0 w 42"/>
                <a:gd name="T1" fmla="*/ 21972 h 63"/>
                <a:gd name="T2" fmla="*/ 25634 w 42"/>
                <a:gd name="T3" fmla="*/ 0 h 63"/>
                <a:gd name="T4" fmla="*/ 47606 w 42"/>
                <a:gd name="T5" fmla="*/ 21972 h 63"/>
                <a:gd name="T6" fmla="*/ 47606 w 42"/>
                <a:gd name="T7" fmla="*/ 153803 h 63"/>
                <a:gd name="T8" fmla="*/ 47606 w 42"/>
                <a:gd name="T9" fmla="*/ 153803 h 63"/>
                <a:gd name="T10" fmla="*/ 51268 w 42"/>
                <a:gd name="T11" fmla="*/ 168451 h 63"/>
                <a:gd name="T12" fmla="*/ 58592 w 42"/>
                <a:gd name="T13" fmla="*/ 175774 h 63"/>
                <a:gd name="T14" fmla="*/ 80563 w 42"/>
                <a:gd name="T15" fmla="*/ 183098 h 63"/>
                <a:gd name="T16" fmla="*/ 98873 w 42"/>
                <a:gd name="T17" fmla="*/ 172113 h 63"/>
                <a:gd name="T18" fmla="*/ 106197 w 42"/>
                <a:gd name="T19" fmla="*/ 157465 h 63"/>
                <a:gd name="T20" fmla="*/ 102535 w 42"/>
                <a:gd name="T21" fmla="*/ 139155 h 63"/>
                <a:gd name="T22" fmla="*/ 95211 w 42"/>
                <a:gd name="T23" fmla="*/ 135493 h 63"/>
                <a:gd name="T24" fmla="*/ 84225 w 42"/>
                <a:gd name="T25" fmla="*/ 131831 h 63"/>
                <a:gd name="T26" fmla="*/ 62254 w 42"/>
                <a:gd name="T27" fmla="*/ 106197 h 63"/>
                <a:gd name="T28" fmla="*/ 84225 w 42"/>
                <a:gd name="T29" fmla="*/ 84225 h 63"/>
                <a:gd name="T30" fmla="*/ 113521 w 42"/>
                <a:gd name="T31" fmla="*/ 91549 h 63"/>
                <a:gd name="T32" fmla="*/ 135493 w 42"/>
                <a:gd name="T33" fmla="*/ 106197 h 63"/>
                <a:gd name="T34" fmla="*/ 153803 w 42"/>
                <a:gd name="T35" fmla="*/ 157465 h 63"/>
                <a:gd name="T36" fmla="*/ 135493 w 42"/>
                <a:gd name="T37" fmla="*/ 205070 h 63"/>
                <a:gd name="T38" fmla="*/ 84225 w 42"/>
                <a:gd name="T39" fmla="*/ 227042 h 63"/>
                <a:gd name="T40" fmla="*/ 29296 w 42"/>
                <a:gd name="T41" fmla="*/ 212394 h 63"/>
                <a:gd name="T42" fmla="*/ 7324 w 42"/>
                <a:gd name="T43" fmla="*/ 186760 h 63"/>
                <a:gd name="T44" fmla="*/ 3662 w 42"/>
                <a:gd name="T45" fmla="*/ 153803 h 63"/>
                <a:gd name="T46" fmla="*/ 0 w 42"/>
                <a:gd name="T47" fmla="*/ 153803 h 63"/>
                <a:gd name="T48" fmla="*/ 0 w 42"/>
                <a:gd name="T49" fmla="*/ 21972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2" h="63">
                  <a:moveTo>
                    <a:pt x="0" y="6"/>
                  </a:moveTo>
                  <a:cubicBezTo>
                    <a:pt x="0" y="3"/>
                    <a:pt x="3" y="0"/>
                    <a:pt x="7" y="0"/>
                  </a:cubicBezTo>
                  <a:cubicBezTo>
                    <a:pt x="10" y="0"/>
                    <a:pt x="13" y="3"/>
                    <a:pt x="13" y="6"/>
                  </a:cubicBezTo>
                  <a:cubicBezTo>
                    <a:pt x="13" y="42"/>
                    <a:pt x="13" y="42"/>
                    <a:pt x="13" y="42"/>
                  </a:cubicBezTo>
                  <a:cubicBezTo>
                    <a:pt x="13" y="42"/>
                    <a:pt x="13" y="42"/>
                    <a:pt x="13" y="42"/>
                  </a:cubicBezTo>
                  <a:cubicBezTo>
                    <a:pt x="13" y="43"/>
                    <a:pt x="14" y="45"/>
                    <a:pt x="14" y="46"/>
                  </a:cubicBezTo>
                  <a:cubicBezTo>
                    <a:pt x="15" y="47"/>
                    <a:pt x="15" y="47"/>
                    <a:pt x="16" y="48"/>
                  </a:cubicBezTo>
                  <a:cubicBezTo>
                    <a:pt x="17" y="49"/>
                    <a:pt x="20" y="50"/>
                    <a:pt x="22" y="50"/>
                  </a:cubicBezTo>
                  <a:cubicBezTo>
                    <a:pt x="24" y="49"/>
                    <a:pt x="26" y="49"/>
                    <a:pt x="27" y="47"/>
                  </a:cubicBezTo>
                  <a:cubicBezTo>
                    <a:pt x="29" y="46"/>
                    <a:pt x="29" y="44"/>
                    <a:pt x="29" y="43"/>
                  </a:cubicBezTo>
                  <a:cubicBezTo>
                    <a:pt x="29" y="41"/>
                    <a:pt x="29" y="39"/>
                    <a:pt x="28" y="38"/>
                  </a:cubicBezTo>
                  <a:cubicBezTo>
                    <a:pt x="27" y="37"/>
                    <a:pt x="27" y="37"/>
                    <a:pt x="26" y="37"/>
                  </a:cubicBezTo>
                  <a:cubicBezTo>
                    <a:pt x="25" y="36"/>
                    <a:pt x="24" y="36"/>
                    <a:pt x="23" y="36"/>
                  </a:cubicBezTo>
                  <a:cubicBezTo>
                    <a:pt x="19" y="36"/>
                    <a:pt x="17" y="33"/>
                    <a:pt x="17" y="29"/>
                  </a:cubicBezTo>
                  <a:cubicBezTo>
                    <a:pt x="17" y="26"/>
                    <a:pt x="20" y="23"/>
                    <a:pt x="23" y="23"/>
                  </a:cubicBezTo>
                  <a:cubicBezTo>
                    <a:pt x="26" y="23"/>
                    <a:pt x="29" y="24"/>
                    <a:pt x="31" y="25"/>
                  </a:cubicBezTo>
                  <a:cubicBezTo>
                    <a:pt x="33" y="26"/>
                    <a:pt x="35" y="28"/>
                    <a:pt x="37" y="29"/>
                  </a:cubicBezTo>
                  <a:cubicBezTo>
                    <a:pt x="41" y="33"/>
                    <a:pt x="42" y="38"/>
                    <a:pt x="42" y="43"/>
                  </a:cubicBezTo>
                  <a:cubicBezTo>
                    <a:pt x="42" y="48"/>
                    <a:pt x="40" y="53"/>
                    <a:pt x="37" y="56"/>
                  </a:cubicBezTo>
                  <a:cubicBezTo>
                    <a:pt x="33" y="60"/>
                    <a:pt x="28" y="62"/>
                    <a:pt x="23" y="62"/>
                  </a:cubicBezTo>
                  <a:cubicBezTo>
                    <a:pt x="18" y="63"/>
                    <a:pt x="12" y="61"/>
                    <a:pt x="8" y="58"/>
                  </a:cubicBezTo>
                  <a:cubicBezTo>
                    <a:pt x="6" y="56"/>
                    <a:pt x="4" y="54"/>
                    <a:pt x="2" y="51"/>
                  </a:cubicBezTo>
                  <a:cubicBezTo>
                    <a:pt x="1" y="49"/>
                    <a:pt x="1" y="46"/>
                    <a:pt x="1" y="42"/>
                  </a:cubicBezTo>
                  <a:cubicBezTo>
                    <a:pt x="0" y="42"/>
                    <a:pt x="0" y="42"/>
                    <a:pt x="0" y="42"/>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1" name="Freeform 16">
              <a:extLst>
                <a:ext uri="{FF2B5EF4-FFF2-40B4-BE49-F238E27FC236}">
                  <a16:creationId xmlns:a16="http://schemas.microsoft.com/office/drawing/2014/main" id="{DD408C9C-248A-4502-914D-1A06C26135DB}"/>
                </a:ext>
              </a:extLst>
            </p:cNvPr>
            <p:cNvSpPr>
              <a:spLocks noEditPoints="1"/>
            </p:cNvSpPr>
            <p:nvPr/>
          </p:nvSpPr>
          <p:spPr bwMode="auto">
            <a:xfrm>
              <a:off x="1325563" y="4497388"/>
              <a:ext cx="260350" cy="236537"/>
            </a:xfrm>
            <a:custGeom>
              <a:avLst/>
              <a:gdLst>
                <a:gd name="T0" fmla="*/ 0 w 71"/>
                <a:gd name="T1" fmla="*/ 151154 h 64"/>
                <a:gd name="T2" fmla="*/ 165053 w 71"/>
                <a:gd name="T3" fmla="*/ 7373 h 64"/>
                <a:gd name="T4" fmla="*/ 227406 w 71"/>
                <a:gd name="T5" fmla="*/ 84794 h 64"/>
                <a:gd name="T6" fmla="*/ 256749 w 71"/>
                <a:gd name="T7" fmla="*/ 81107 h 64"/>
                <a:gd name="T8" fmla="*/ 245746 w 71"/>
                <a:gd name="T9" fmla="*/ 95854 h 64"/>
                <a:gd name="T10" fmla="*/ 260417 w 71"/>
                <a:gd name="T11" fmla="*/ 110601 h 64"/>
                <a:gd name="T12" fmla="*/ 227406 w 71"/>
                <a:gd name="T13" fmla="*/ 110601 h 64"/>
                <a:gd name="T14" fmla="*/ 209067 w 71"/>
                <a:gd name="T15" fmla="*/ 154841 h 64"/>
                <a:gd name="T16" fmla="*/ 121039 w 71"/>
                <a:gd name="T17" fmla="*/ 188021 h 64"/>
                <a:gd name="T18" fmla="*/ 121039 w 71"/>
                <a:gd name="T19" fmla="*/ 235948 h 64"/>
                <a:gd name="T20" fmla="*/ 106368 w 71"/>
                <a:gd name="T21" fmla="*/ 235948 h 64"/>
                <a:gd name="T22" fmla="*/ 91696 w 71"/>
                <a:gd name="T23" fmla="*/ 188021 h 64"/>
                <a:gd name="T24" fmla="*/ 0 w 71"/>
                <a:gd name="T25" fmla="*/ 151154 h 64"/>
                <a:gd name="T26" fmla="*/ 194396 w 71"/>
                <a:gd name="T27" fmla="*/ 58987 h 64"/>
                <a:gd name="T28" fmla="*/ 190728 w 71"/>
                <a:gd name="T29" fmla="*/ 66360 h 64"/>
                <a:gd name="T30" fmla="*/ 194396 w 71"/>
                <a:gd name="T31" fmla="*/ 70047 h 64"/>
                <a:gd name="T32" fmla="*/ 201731 w 71"/>
                <a:gd name="T33" fmla="*/ 66360 h 64"/>
                <a:gd name="T34" fmla="*/ 194396 w 71"/>
                <a:gd name="T35" fmla="*/ 58987 h 64"/>
                <a:gd name="T36" fmla="*/ 157717 w 71"/>
                <a:gd name="T37" fmla="*/ 195394 h 64"/>
                <a:gd name="T38" fmla="*/ 135710 w 71"/>
                <a:gd name="T39" fmla="*/ 199081 h 64"/>
                <a:gd name="T40" fmla="*/ 143046 w 71"/>
                <a:gd name="T41" fmla="*/ 232261 h 64"/>
                <a:gd name="T42" fmla="*/ 157717 w 71"/>
                <a:gd name="T43" fmla="*/ 232261 h 64"/>
                <a:gd name="T44" fmla="*/ 157717 w 71"/>
                <a:gd name="T45" fmla="*/ 195394 h 64"/>
                <a:gd name="T46" fmla="*/ 143046 w 71"/>
                <a:gd name="T47" fmla="*/ 58987 h 64"/>
                <a:gd name="T48" fmla="*/ 132042 w 71"/>
                <a:gd name="T49" fmla="*/ 62674 h 64"/>
                <a:gd name="T50" fmla="*/ 150382 w 71"/>
                <a:gd name="T51" fmla="*/ 103227 h 64"/>
                <a:gd name="T52" fmla="*/ 143046 w 71"/>
                <a:gd name="T53" fmla="*/ 125347 h 64"/>
                <a:gd name="T54" fmla="*/ 117371 w 71"/>
                <a:gd name="T55" fmla="*/ 136407 h 64"/>
                <a:gd name="T56" fmla="*/ 51350 w 71"/>
                <a:gd name="T57" fmla="*/ 136407 h 64"/>
                <a:gd name="T58" fmla="*/ 47682 w 71"/>
                <a:gd name="T59" fmla="*/ 147468 h 64"/>
                <a:gd name="T60" fmla="*/ 121039 w 71"/>
                <a:gd name="T61" fmla="*/ 147468 h 64"/>
                <a:gd name="T62" fmla="*/ 150382 w 71"/>
                <a:gd name="T63" fmla="*/ 132721 h 64"/>
                <a:gd name="T64" fmla="*/ 161385 w 71"/>
                <a:gd name="T65" fmla="*/ 99541 h 64"/>
                <a:gd name="T66" fmla="*/ 143046 w 71"/>
                <a:gd name="T67" fmla="*/ 58987 h 64"/>
                <a:gd name="T68" fmla="*/ 194396 w 71"/>
                <a:gd name="T69" fmla="*/ 55300 h 64"/>
                <a:gd name="T70" fmla="*/ 183392 w 71"/>
                <a:gd name="T71" fmla="*/ 66360 h 64"/>
                <a:gd name="T72" fmla="*/ 194396 w 71"/>
                <a:gd name="T73" fmla="*/ 77420 h 64"/>
                <a:gd name="T74" fmla="*/ 205399 w 71"/>
                <a:gd name="T75" fmla="*/ 66360 h 64"/>
                <a:gd name="T76" fmla="*/ 194396 w 71"/>
                <a:gd name="T77" fmla="*/ 55300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 h="64">
                  <a:moveTo>
                    <a:pt x="0" y="41"/>
                  </a:moveTo>
                  <a:cubicBezTo>
                    <a:pt x="26" y="25"/>
                    <a:pt x="25" y="0"/>
                    <a:pt x="45" y="2"/>
                  </a:cubicBezTo>
                  <a:cubicBezTo>
                    <a:pt x="56" y="3"/>
                    <a:pt x="62" y="12"/>
                    <a:pt x="62" y="23"/>
                  </a:cubicBezTo>
                  <a:cubicBezTo>
                    <a:pt x="70" y="22"/>
                    <a:pt x="70" y="22"/>
                    <a:pt x="70" y="22"/>
                  </a:cubicBezTo>
                  <a:cubicBezTo>
                    <a:pt x="67" y="26"/>
                    <a:pt x="67" y="26"/>
                    <a:pt x="67" y="26"/>
                  </a:cubicBezTo>
                  <a:cubicBezTo>
                    <a:pt x="71" y="30"/>
                    <a:pt x="71" y="30"/>
                    <a:pt x="71" y="30"/>
                  </a:cubicBezTo>
                  <a:cubicBezTo>
                    <a:pt x="62" y="30"/>
                    <a:pt x="62" y="30"/>
                    <a:pt x="62" y="30"/>
                  </a:cubicBezTo>
                  <a:cubicBezTo>
                    <a:pt x="62" y="35"/>
                    <a:pt x="60" y="39"/>
                    <a:pt x="57" y="42"/>
                  </a:cubicBezTo>
                  <a:cubicBezTo>
                    <a:pt x="51" y="48"/>
                    <a:pt x="42" y="51"/>
                    <a:pt x="33" y="51"/>
                  </a:cubicBezTo>
                  <a:cubicBezTo>
                    <a:pt x="33" y="64"/>
                    <a:pt x="33" y="64"/>
                    <a:pt x="33" y="64"/>
                  </a:cubicBezTo>
                  <a:cubicBezTo>
                    <a:pt x="29" y="64"/>
                    <a:pt x="29" y="64"/>
                    <a:pt x="29" y="64"/>
                  </a:cubicBezTo>
                  <a:cubicBezTo>
                    <a:pt x="25" y="51"/>
                    <a:pt x="25" y="51"/>
                    <a:pt x="25" y="51"/>
                  </a:cubicBezTo>
                  <a:cubicBezTo>
                    <a:pt x="17" y="50"/>
                    <a:pt x="8" y="46"/>
                    <a:pt x="0" y="41"/>
                  </a:cubicBezTo>
                  <a:close/>
                  <a:moveTo>
                    <a:pt x="53" y="16"/>
                  </a:moveTo>
                  <a:cubicBezTo>
                    <a:pt x="53" y="16"/>
                    <a:pt x="52" y="17"/>
                    <a:pt x="52" y="18"/>
                  </a:cubicBezTo>
                  <a:cubicBezTo>
                    <a:pt x="52" y="19"/>
                    <a:pt x="53" y="19"/>
                    <a:pt x="53" y="19"/>
                  </a:cubicBezTo>
                  <a:cubicBezTo>
                    <a:pt x="54" y="19"/>
                    <a:pt x="55" y="19"/>
                    <a:pt x="55" y="18"/>
                  </a:cubicBezTo>
                  <a:cubicBezTo>
                    <a:pt x="55" y="17"/>
                    <a:pt x="54" y="16"/>
                    <a:pt x="53" y="16"/>
                  </a:cubicBezTo>
                  <a:close/>
                  <a:moveTo>
                    <a:pt x="43" y="53"/>
                  </a:moveTo>
                  <a:cubicBezTo>
                    <a:pt x="41" y="54"/>
                    <a:pt x="39" y="54"/>
                    <a:pt x="37" y="54"/>
                  </a:cubicBezTo>
                  <a:cubicBezTo>
                    <a:pt x="39" y="63"/>
                    <a:pt x="39" y="63"/>
                    <a:pt x="39" y="63"/>
                  </a:cubicBezTo>
                  <a:cubicBezTo>
                    <a:pt x="43" y="63"/>
                    <a:pt x="43" y="63"/>
                    <a:pt x="43" y="63"/>
                  </a:cubicBezTo>
                  <a:cubicBezTo>
                    <a:pt x="43" y="53"/>
                    <a:pt x="43" y="53"/>
                    <a:pt x="43" y="53"/>
                  </a:cubicBezTo>
                  <a:close/>
                  <a:moveTo>
                    <a:pt x="39" y="16"/>
                  </a:moveTo>
                  <a:cubicBezTo>
                    <a:pt x="36" y="17"/>
                    <a:pt x="36" y="17"/>
                    <a:pt x="36" y="17"/>
                  </a:cubicBezTo>
                  <a:cubicBezTo>
                    <a:pt x="39" y="21"/>
                    <a:pt x="41" y="25"/>
                    <a:pt x="41" y="28"/>
                  </a:cubicBezTo>
                  <a:cubicBezTo>
                    <a:pt x="41" y="30"/>
                    <a:pt x="40" y="32"/>
                    <a:pt x="39" y="34"/>
                  </a:cubicBezTo>
                  <a:cubicBezTo>
                    <a:pt x="37" y="35"/>
                    <a:pt x="35" y="36"/>
                    <a:pt x="32" y="37"/>
                  </a:cubicBezTo>
                  <a:cubicBezTo>
                    <a:pt x="26" y="39"/>
                    <a:pt x="19" y="38"/>
                    <a:pt x="14" y="37"/>
                  </a:cubicBezTo>
                  <a:cubicBezTo>
                    <a:pt x="13" y="40"/>
                    <a:pt x="13" y="40"/>
                    <a:pt x="13" y="40"/>
                  </a:cubicBezTo>
                  <a:cubicBezTo>
                    <a:pt x="19" y="41"/>
                    <a:pt x="27" y="42"/>
                    <a:pt x="33" y="40"/>
                  </a:cubicBezTo>
                  <a:cubicBezTo>
                    <a:pt x="36" y="39"/>
                    <a:pt x="39" y="38"/>
                    <a:pt x="41" y="36"/>
                  </a:cubicBezTo>
                  <a:cubicBezTo>
                    <a:pt x="43" y="34"/>
                    <a:pt x="44" y="31"/>
                    <a:pt x="44" y="27"/>
                  </a:cubicBezTo>
                  <a:cubicBezTo>
                    <a:pt x="44" y="24"/>
                    <a:pt x="42" y="20"/>
                    <a:pt x="39" y="16"/>
                  </a:cubicBezTo>
                  <a:close/>
                  <a:moveTo>
                    <a:pt x="53" y="15"/>
                  </a:moveTo>
                  <a:cubicBezTo>
                    <a:pt x="52" y="15"/>
                    <a:pt x="50" y="16"/>
                    <a:pt x="50" y="18"/>
                  </a:cubicBezTo>
                  <a:cubicBezTo>
                    <a:pt x="50" y="20"/>
                    <a:pt x="52" y="21"/>
                    <a:pt x="53" y="21"/>
                  </a:cubicBezTo>
                  <a:cubicBezTo>
                    <a:pt x="55" y="21"/>
                    <a:pt x="56" y="20"/>
                    <a:pt x="56" y="18"/>
                  </a:cubicBezTo>
                  <a:cubicBezTo>
                    <a:pt x="56" y="16"/>
                    <a:pt x="55" y="15"/>
                    <a:pt x="53" y="15"/>
                  </a:cubicBezTo>
                  <a:close/>
                </a:path>
              </a:pathLst>
            </a:custGeom>
            <a:grpFill/>
            <a:ln w="6350" cap="flat">
              <a:solidFill>
                <a:srgbClr val="231F20"/>
              </a:solidFill>
              <a:prstDash val="solid"/>
              <a:miter lim="800000"/>
              <a:headEnd/>
              <a:tailEnd/>
            </a:ln>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2" name="Freeform 17">
              <a:extLst>
                <a:ext uri="{FF2B5EF4-FFF2-40B4-BE49-F238E27FC236}">
                  <a16:creationId xmlns:a16="http://schemas.microsoft.com/office/drawing/2014/main" id="{31F0C8CF-4999-4F60-A318-FC74CE1FD191}"/>
                </a:ext>
              </a:extLst>
            </p:cNvPr>
            <p:cNvSpPr>
              <a:spLocks noEditPoints="1"/>
            </p:cNvSpPr>
            <p:nvPr/>
          </p:nvSpPr>
          <p:spPr bwMode="auto">
            <a:xfrm>
              <a:off x="849313" y="4437063"/>
              <a:ext cx="447675" cy="280987"/>
            </a:xfrm>
            <a:custGeom>
              <a:avLst/>
              <a:gdLst>
                <a:gd name="T0" fmla="*/ 223714 w 122"/>
                <a:gd name="T1" fmla="*/ 281390 h 77"/>
                <a:gd name="T2" fmla="*/ 223714 w 122"/>
                <a:gd name="T3" fmla="*/ 102324 h 77"/>
                <a:gd name="T4" fmla="*/ 223714 w 122"/>
                <a:gd name="T5" fmla="*/ 281390 h 77"/>
                <a:gd name="T6" fmla="*/ 190707 w 122"/>
                <a:gd name="T7" fmla="*/ 91360 h 77"/>
                <a:gd name="T8" fmla="*/ 135695 w 122"/>
                <a:gd name="T9" fmla="*/ 120596 h 77"/>
                <a:gd name="T10" fmla="*/ 146697 w 122"/>
                <a:gd name="T11" fmla="*/ 190030 h 77"/>
                <a:gd name="T12" fmla="*/ 190707 w 122"/>
                <a:gd name="T13" fmla="*/ 91360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77">
                  <a:moveTo>
                    <a:pt x="61" y="77"/>
                  </a:moveTo>
                  <a:cubicBezTo>
                    <a:pt x="0" y="47"/>
                    <a:pt x="43" y="0"/>
                    <a:pt x="61" y="28"/>
                  </a:cubicBezTo>
                  <a:cubicBezTo>
                    <a:pt x="78" y="0"/>
                    <a:pt x="122" y="47"/>
                    <a:pt x="61" y="77"/>
                  </a:cubicBezTo>
                  <a:close/>
                  <a:moveTo>
                    <a:pt x="52" y="25"/>
                  </a:moveTo>
                  <a:cubicBezTo>
                    <a:pt x="52" y="25"/>
                    <a:pt x="41" y="25"/>
                    <a:pt x="37" y="33"/>
                  </a:cubicBezTo>
                  <a:cubicBezTo>
                    <a:pt x="34" y="42"/>
                    <a:pt x="40" y="53"/>
                    <a:pt x="40" y="52"/>
                  </a:cubicBezTo>
                  <a:lnTo>
                    <a:pt x="5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3" name="Freeform 18">
              <a:extLst>
                <a:ext uri="{FF2B5EF4-FFF2-40B4-BE49-F238E27FC236}">
                  <a16:creationId xmlns:a16="http://schemas.microsoft.com/office/drawing/2014/main" id="{0B4A55B5-CBAB-4058-8597-A39D4487F24B}"/>
                </a:ext>
              </a:extLst>
            </p:cNvPr>
            <p:cNvSpPr>
              <a:spLocks noEditPoints="1"/>
            </p:cNvSpPr>
            <p:nvPr/>
          </p:nvSpPr>
          <p:spPr bwMode="auto">
            <a:xfrm>
              <a:off x="1730375" y="5260975"/>
              <a:ext cx="246063" cy="223838"/>
            </a:xfrm>
            <a:custGeom>
              <a:avLst/>
              <a:gdLst>
                <a:gd name="T0" fmla="*/ 33103 w 67"/>
                <a:gd name="T1" fmla="*/ 0 h 61"/>
                <a:gd name="T2" fmla="*/ 213332 w 67"/>
                <a:gd name="T3" fmla="*/ 0 h 61"/>
                <a:gd name="T4" fmla="*/ 246435 w 67"/>
                <a:gd name="T5" fmla="*/ 33007 h 61"/>
                <a:gd name="T6" fmla="*/ 246435 w 67"/>
                <a:gd name="T7" fmla="*/ 128360 h 61"/>
                <a:gd name="T8" fmla="*/ 213332 w 67"/>
                <a:gd name="T9" fmla="*/ 161367 h 61"/>
                <a:gd name="T10" fmla="*/ 180229 w 67"/>
                <a:gd name="T11" fmla="*/ 161367 h 61"/>
                <a:gd name="T12" fmla="*/ 125057 w 67"/>
                <a:gd name="T13" fmla="*/ 223713 h 61"/>
                <a:gd name="T14" fmla="*/ 132413 w 67"/>
                <a:gd name="T15" fmla="*/ 161367 h 61"/>
                <a:gd name="T16" fmla="*/ 33103 w 67"/>
                <a:gd name="T17" fmla="*/ 161367 h 61"/>
                <a:gd name="T18" fmla="*/ 0 w 67"/>
                <a:gd name="T19" fmla="*/ 128360 h 61"/>
                <a:gd name="T20" fmla="*/ 0 w 67"/>
                <a:gd name="T21" fmla="*/ 33007 h 61"/>
                <a:gd name="T22" fmla="*/ 33103 w 67"/>
                <a:gd name="T23" fmla="*/ 0 h 61"/>
                <a:gd name="T24" fmla="*/ 36781 w 67"/>
                <a:gd name="T25" fmla="*/ 44009 h 61"/>
                <a:gd name="T26" fmla="*/ 36781 w 67"/>
                <a:gd name="T27" fmla="*/ 69681 h 61"/>
                <a:gd name="T28" fmla="*/ 73563 w 67"/>
                <a:gd name="T29" fmla="*/ 69681 h 61"/>
                <a:gd name="T30" fmla="*/ 73563 w 67"/>
                <a:gd name="T31" fmla="*/ 44009 h 61"/>
                <a:gd name="T32" fmla="*/ 36781 w 67"/>
                <a:gd name="T33" fmla="*/ 44009 h 61"/>
                <a:gd name="T34" fmla="*/ 176550 w 67"/>
                <a:gd name="T35" fmla="*/ 88018 h 61"/>
                <a:gd name="T36" fmla="*/ 176550 w 67"/>
                <a:gd name="T37" fmla="*/ 113690 h 61"/>
                <a:gd name="T38" fmla="*/ 205976 w 67"/>
                <a:gd name="T39" fmla="*/ 113690 h 61"/>
                <a:gd name="T40" fmla="*/ 205976 w 67"/>
                <a:gd name="T41" fmla="*/ 88018 h 61"/>
                <a:gd name="T42" fmla="*/ 176550 w 67"/>
                <a:gd name="T43" fmla="*/ 88018 h 61"/>
                <a:gd name="T44" fmla="*/ 125057 w 67"/>
                <a:gd name="T45" fmla="*/ 88018 h 61"/>
                <a:gd name="T46" fmla="*/ 125057 w 67"/>
                <a:gd name="T47" fmla="*/ 113690 h 61"/>
                <a:gd name="T48" fmla="*/ 161838 w 67"/>
                <a:gd name="T49" fmla="*/ 113690 h 61"/>
                <a:gd name="T50" fmla="*/ 161838 w 67"/>
                <a:gd name="T51" fmla="*/ 88018 h 61"/>
                <a:gd name="T52" fmla="*/ 125057 w 67"/>
                <a:gd name="T53" fmla="*/ 88018 h 61"/>
                <a:gd name="T54" fmla="*/ 36781 w 67"/>
                <a:gd name="T55" fmla="*/ 88018 h 61"/>
                <a:gd name="T56" fmla="*/ 36781 w 67"/>
                <a:gd name="T57" fmla="*/ 113690 h 61"/>
                <a:gd name="T58" fmla="*/ 110344 w 67"/>
                <a:gd name="T59" fmla="*/ 113690 h 61"/>
                <a:gd name="T60" fmla="*/ 110344 w 67"/>
                <a:gd name="T61" fmla="*/ 88018 h 61"/>
                <a:gd name="T62" fmla="*/ 36781 w 67"/>
                <a:gd name="T63" fmla="*/ 88018 h 61"/>
                <a:gd name="T64" fmla="*/ 84597 w 67"/>
                <a:gd name="T65" fmla="*/ 44009 h 61"/>
                <a:gd name="T66" fmla="*/ 84597 w 67"/>
                <a:gd name="T67" fmla="*/ 69681 h 61"/>
                <a:gd name="T68" fmla="*/ 205976 w 67"/>
                <a:gd name="T69" fmla="*/ 69681 h 61"/>
                <a:gd name="T70" fmla="*/ 205976 w 67"/>
                <a:gd name="T71" fmla="*/ 44009 h 61"/>
                <a:gd name="T72" fmla="*/ 84597 w 67"/>
                <a:gd name="T73" fmla="*/ 44009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7" h="61">
                  <a:moveTo>
                    <a:pt x="9" y="0"/>
                  </a:moveTo>
                  <a:cubicBezTo>
                    <a:pt x="58" y="0"/>
                    <a:pt x="58" y="0"/>
                    <a:pt x="58" y="0"/>
                  </a:cubicBezTo>
                  <a:cubicBezTo>
                    <a:pt x="63" y="0"/>
                    <a:pt x="67" y="4"/>
                    <a:pt x="67" y="9"/>
                  </a:cubicBezTo>
                  <a:cubicBezTo>
                    <a:pt x="67" y="35"/>
                    <a:pt x="67" y="35"/>
                    <a:pt x="67" y="35"/>
                  </a:cubicBezTo>
                  <a:cubicBezTo>
                    <a:pt x="67" y="40"/>
                    <a:pt x="63" y="44"/>
                    <a:pt x="58" y="44"/>
                  </a:cubicBezTo>
                  <a:cubicBezTo>
                    <a:pt x="49" y="44"/>
                    <a:pt x="49" y="44"/>
                    <a:pt x="49" y="44"/>
                  </a:cubicBezTo>
                  <a:cubicBezTo>
                    <a:pt x="34" y="61"/>
                    <a:pt x="34" y="61"/>
                    <a:pt x="34" y="61"/>
                  </a:cubicBezTo>
                  <a:cubicBezTo>
                    <a:pt x="36" y="44"/>
                    <a:pt x="36" y="44"/>
                    <a:pt x="36" y="44"/>
                  </a:cubicBezTo>
                  <a:cubicBezTo>
                    <a:pt x="9" y="44"/>
                    <a:pt x="9" y="44"/>
                    <a:pt x="9" y="44"/>
                  </a:cubicBezTo>
                  <a:cubicBezTo>
                    <a:pt x="4" y="44"/>
                    <a:pt x="0" y="40"/>
                    <a:pt x="0" y="35"/>
                  </a:cubicBezTo>
                  <a:cubicBezTo>
                    <a:pt x="0" y="9"/>
                    <a:pt x="0" y="9"/>
                    <a:pt x="0" y="9"/>
                  </a:cubicBezTo>
                  <a:cubicBezTo>
                    <a:pt x="0" y="4"/>
                    <a:pt x="4" y="0"/>
                    <a:pt x="9" y="0"/>
                  </a:cubicBezTo>
                  <a:close/>
                  <a:moveTo>
                    <a:pt x="10" y="12"/>
                  </a:moveTo>
                  <a:cubicBezTo>
                    <a:pt x="10" y="19"/>
                    <a:pt x="10" y="19"/>
                    <a:pt x="10" y="19"/>
                  </a:cubicBezTo>
                  <a:cubicBezTo>
                    <a:pt x="20" y="19"/>
                    <a:pt x="20" y="19"/>
                    <a:pt x="20" y="19"/>
                  </a:cubicBezTo>
                  <a:cubicBezTo>
                    <a:pt x="20" y="12"/>
                    <a:pt x="20" y="12"/>
                    <a:pt x="20" y="12"/>
                  </a:cubicBezTo>
                  <a:cubicBezTo>
                    <a:pt x="10" y="12"/>
                    <a:pt x="10" y="12"/>
                    <a:pt x="10" y="12"/>
                  </a:cubicBezTo>
                  <a:close/>
                  <a:moveTo>
                    <a:pt x="48" y="24"/>
                  </a:moveTo>
                  <a:cubicBezTo>
                    <a:pt x="48" y="31"/>
                    <a:pt x="48" y="31"/>
                    <a:pt x="48" y="31"/>
                  </a:cubicBezTo>
                  <a:cubicBezTo>
                    <a:pt x="56" y="31"/>
                    <a:pt x="56" y="31"/>
                    <a:pt x="56" y="31"/>
                  </a:cubicBezTo>
                  <a:cubicBezTo>
                    <a:pt x="56" y="24"/>
                    <a:pt x="56" y="24"/>
                    <a:pt x="56" y="24"/>
                  </a:cubicBezTo>
                  <a:cubicBezTo>
                    <a:pt x="48" y="24"/>
                    <a:pt x="48" y="24"/>
                    <a:pt x="48" y="24"/>
                  </a:cubicBezTo>
                  <a:close/>
                  <a:moveTo>
                    <a:pt x="34" y="24"/>
                  </a:moveTo>
                  <a:cubicBezTo>
                    <a:pt x="34" y="31"/>
                    <a:pt x="34" y="31"/>
                    <a:pt x="34" y="31"/>
                  </a:cubicBezTo>
                  <a:cubicBezTo>
                    <a:pt x="44" y="31"/>
                    <a:pt x="44" y="31"/>
                    <a:pt x="44" y="31"/>
                  </a:cubicBezTo>
                  <a:cubicBezTo>
                    <a:pt x="44" y="24"/>
                    <a:pt x="44" y="24"/>
                    <a:pt x="44" y="24"/>
                  </a:cubicBezTo>
                  <a:cubicBezTo>
                    <a:pt x="34" y="24"/>
                    <a:pt x="34" y="24"/>
                    <a:pt x="34" y="24"/>
                  </a:cubicBezTo>
                  <a:close/>
                  <a:moveTo>
                    <a:pt x="10" y="24"/>
                  </a:moveTo>
                  <a:cubicBezTo>
                    <a:pt x="10" y="31"/>
                    <a:pt x="10" y="31"/>
                    <a:pt x="10" y="31"/>
                  </a:cubicBezTo>
                  <a:cubicBezTo>
                    <a:pt x="30" y="31"/>
                    <a:pt x="30" y="31"/>
                    <a:pt x="30" y="31"/>
                  </a:cubicBezTo>
                  <a:cubicBezTo>
                    <a:pt x="30" y="24"/>
                    <a:pt x="30" y="24"/>
                    <a:pt x="30" y="24"/>
                  </a:cubicBezTo>
                  <a:cubicBezTo>
                    <a:pt x="10" y="24"/>
                    <a:pt x="10" y="24"/>
                    <a:pt x="10" y="24"/>
                  </a:cubicBezTo>
                  <a:close/>
                  <a:moveTo>
                    <a:pt x="23" y="12"/>
                  </a:moveTo>
                  <a:cubicBezTo>
                    <a:pt x="23" y="19"/>
                    <a:pt x="23" y="19"/>
                    <a:pt x="23" y="19"/>
                  </a:cubicBezTo>
                  <a:cubicBezTo>
                    <a:pt x="56" y="19"/>
                    <a:pt x="56" y="19"/>
                    <a:pt x="56" y="19"/>
                  </a:cubicBezTo>
                  <a:cubicBezTo>
                    <a:pt x="56" y="12"/>
                    <a:pt x="56" y="12"/>
                    <a:pt x="56" y="12"/>
                  </a:cubicBez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4" name="Freeform 19">
              <a:extLst>
                <a:ext uri="{FF2B5EF4-FFF2-40B4-BE49-F238E27FC236}">
                  <a16:creationId xmlns:a16="http://schemas.microsoft.com/office/drawing/2014/main" id="{3A5563AC-1C61-45CF-AA55-C2A1CBD8657A}"/>
                </a:ext>
              </a:extLst>
            </p:cNvPr>
            <p:cNvSpPr>
              <a:spLocks noEditPoints="1"/>
            </p:cNvSpPr>
            <p:nvPr/>
          </p:nvSpPr>
          <p:spPr bwMode="auto">
            <a:xfrm>
              <a:off x="577850" y="4500563"/>
              <a:ext cx="212725" cy="214312"/>
            </a:xfrm>
            <a:custGeom>
              <a:avLst/>
              <a:gdLst>
                <a:gd name="T0" fmla="*/ 58821 w 58"/>
                <a:gd name="T1" fmla="*/ 84556 h 58"/>
                <a:gd name="T2" fmla="*/ 69850 w 58"/>
                <a:gd name="T3" fmla="*/ 84556 h 58"/>
                <a:gd name="T4" fmla="*/ 113966 w 58"/>
                <a:gd name="T5" fmla="*/ 106614 h 58"/>
                <a:gd name="T6" fmla="*/ 128671 w 58"/>
                <a:gd name="T7" fmla="*/ 150729 h 58"/>
                <a:gd name="T8" fmla="*/ 128671 w 58"/>
                <a:gd name="T9" fmla="*/ 161758 h 58"/>
                <a:gd name="T10" fmla="*/ 110290 w 58"/>
                <a:gd name="T11" fmla="*/ 161758 h 58"/>
                <a:gd name="T12" fmla="*/ 110290 w 58"/>
                <a:gd name="T13" fmla="*/ 150729 h 58"/>
                <a:gd name="T14" fmla="*/ 99261 w 58"/>
                <a:gd name="T15" fmla="*/ 121319 h 58"/>
                <a:gd name="T16" fmla="*/ 66174 w 58"/>
                <a:gd name="T17" fmla="*/ 106614 h 58"/>
                <a:gd name="T18" fmla="*/ 58821 w 58"/>
                <a:gd name="T19" fmla="*/ 106614 h 58"/>
                <a:gd name="T20" fmla="*/ 58821 w 58"/>
                <a:gd name="T21" fmla="*/ 84556 h 58"/>
                <a:gd name="T22" fmla="*/ 40440 w 58"/>
                <a:gd name="T23" fmla="*/ 0 h 58"/>
                <a:gd name="T24" fmla="*/ 11029 w 58"/>
                <a:gd name="T25" fmla="*/ 11029 h 58"/>
                <a:gd name="T26" fmla="*/ 0 w 58"/>
                <a:gd name="T27" fmla="*/ 40440 h 58"/>
                <a:gd name="T28" fmla="*/ 0 w 58"/>
                <a:gd name="T29" fmla="*/ 172787 h 58"/>
                <a:gd name="T30" fmla="*/ 11029 w 58"/>
                <a:gd name="T31" fmla="*/ 202198 h 58"/>
                <a:gd name="T32" fmla="*/ 40440 w 58"/>
                <a:gd name="T33" fmla="*/ 213227 h 58"/>
                <a:gd name="T34" fmla="*/ 172787 w 58"/>
                <a:gd name="T35" fmla="*/ 213227 h 58"/>
                <a:gd name="T36" fmla="*/ 202198 w 58"/>
                <a:gd name="T37" fmla="*/ 202198 h 58"/>
                <a:gd name="T38" fmla="*/ 213227 w 58"/>
                <a:gd name="T39" fmla="*/ 172787 h 58"/>
                <a:gd name="T40" fmla="*/ 213227 w 58"/>
                <a:gd name="T41" fmla="*/ 40440 h 58"/>
                <a:gd name="T42" fmla="*/ 202198 w 58"/>
                <a:gd name="T43" fmla="*/ 11029 h 58"/>
                <a:gd name="T44" fmla="*/ 172787 w 58"/>
                <a:gd name="T45" fmla="*/ 0 h 58"/>
                <a:gd name="T46" fmla="*/ 40440 w 58"/>
                <a:gd name="T47" fmla="*/ 0 h 58"/>
                <a:gd name="T48" fmla="*/ 172787 w 58"/>
                <a:gd name="T49" fmla="*/ 25734 h 58"/>
                <a:gd name="T50" fmla="*/ 40440 w 58"/>
                <a:gd name="T51" fmla="*/ 25734 h 58"/>
                <a:gd name="T52" fmla="*/ 29411 w 58"/>
                <a:gd name="T53" fmla="*/ 29411 h 58"/>
                <a:gd name="T54" fmla="*/ 25734 w 58"/>
                <a:gd name="T55" fmla="*/ 40440 h 58"/>
                <a:gd name="T56" fmla="*/ 25734 w 58"/>
                <a:gd name="T57" fmla="*/ 172787 h 58"/>
                <a:gd name="T58" fmla="*/ 29411 w 58"/>
                <a:gd name="T59" fmla="*/ 183816 h 58"/>
                <a:gd name="T60" fmla="*/ 40440 w 58"/>
                <a:gd name="T61" fmla="*/ 187493 h 58"/>
                <a:gd name="T62" fmla="*/ 172787 w 58"/>
                <a:gd name="T63" fmla="*/ 187493 h 58"/>
                <a:gd name="T64" fmla="*/ 183816 w 58"/>
                <a:gd name="T65" fmla="*/ 183816 h 58"/>
                <a:gd name="T66" fmla="*/ 187493 w 58"/>
                <a:gd name="T67" fmla="*/ 172787 h 58"/>
                <a:gd name="T68" fmla="*/ 187493 w 58"/>
                <a:gd name="T69" fmla="*/ 40440 h 58"/>
                <a:gd name="T70" fmla="*/ 183816 w 58"/>
                <a:gd name="T71" fmla="*/ 29411 h 58"/>
                <a:gd name="T72" fmla="*/ 172787 w 58"/>
                <a:gd name="T73" fmla="*/ 25734 h 58"/>
                <a:gd name="T74" fmla="*/ 66174 w 58"/>
                <a:gd name="T75" fmla="*/ 132348 h 58"/>
                <a:gd name="T76" fmla="*/ 47792 w 58"/>
                <a:gd name="T77" fmla="*/ 150729 h 58"/>
                <a:gd name="T78" fmla="*/ 66174 w 58"/>
                <a:gd name="T79" fmla="*/ 169111 h 58"/>
                <a:gd name="T80" fmla="*/ 84556 w 58"/>
                <a:gd name="T81" fmla="*/ 150729 h 58"/>
                <a:gd name="T82" fmla="*/ 66174 w 58"/>
                <a:gd name="T83" fmla="*/ 132348 h 58"/>
                <a:gd name="T84" fmla="*/ 58821 w 58"/>
                <a:gd name="T85" fmla="*/ 44116 h 58"/>
                <a:gd name="T86" fmla="*/ 58821 w 58"/>
                <a:gd name="T87" fmla="*/ 62498 h 58"/>
                <a:gd name="T88" fmla="*/ 69850 w 58"/>
                <a:gd name="T89" fmla="*/ 62498 h 58"/>
                <a:gd name="T90" fmla="*/ 121319 w 58"/>
                <a:gd name="T91" fmla="*/ 88232 h 58"/>
                <a:gd name="T92" fmla="*/ 150729 w 58"/>
                <a:gd name="T93" fmla="*/ 143377 h 58"/>
                <a:gd name="T94" fmla="*/ 150729 w 58"/>
                <a:gd name="T95" fmla="*/ 161758 h 58"/>
                <a:gd name="T96" fmla="*/ 169111 w 58"/>
                <a:gd name="T97" fmla="*/ 161758 h 58"/>
                <a:gd name="T98" fmla="*/ 169111 w 58"/>
                <a:gd name="T99" fmla="*/ 143377 h 58"/>
                <a:gd name="T100" fmla="*/ 136024 w 58"/>
                <a:gd name="T101" fmla="*/ 73527 h 58"/>
                <a:gd name="T102" fmla="*/ 69850 w 58"/>
                <a:gd name="T103" fmla="*/ 44116 h 58"/>
                <a:gd name="T104" fmla="*/ 58821 w 58"/>
                <a:gd name="T105" fmla="*/ 44116 h 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 h="58">
                  <a:moveTo>
                    <a:pt x="16" y="23"/>
                  </a:moveTo>
                  <a:cubicBezTo>
                    <a:pt x="17" y="23"/>
                    <a:pt x="18" y="23"/>
                    <a:pt x="19" y="23"/>
                  </a:cubicBezTo>
                  <a:cubicBezTo>
                    <a:pt x="24" y="24"/>
                    <a:pt x="28" y="26"/>
                    <a:pt x="31" y="29"/>
                  </a:cubicBezTo>
                  <a:cubicBezTo>
                    <a:pt x="34" y="32"/>
                    <a:pt x="35" y="36"/>
                    <a:pt x="35" y="41"/>
                  </a:cubicBezTo>
                  <a:cubicBezTo>
                    <a:pt x="35" y="42"/>
                    <a:pt x="35" y="43"/>
                    <a:pt x="35" y="44"/>
                  </a:cubicBezTo>
                  <a:cubicBezTo>
                    <a:pt x="30" y="44"/>
                    <a:pt x="30" y="44"/>
                    <a:pt x="30" y="44"/>
                  </a:cubicBezTo>
                  <a:cubicBezTo>
                    <a:pt x="30" y="43"/>
                    <a:pt x="30" y="42"/>
                    <a:pt x="30" y="41"/>
                  </a:cubicBezTo>
                  <a:cubicBezTo>
                    <a:pt x="30" y="38"/>
                    <a:pt x="29" y="35"/>
                    <a:pt x="27" y="33"/>
                  </a:cubicBezTo>
                  <a:cubicBezTo>
                    <a:pt x="25" y="30"/>
                    <a:pt x="22" y="29"/>
                    <a:pt x="18" y="29"/>
                  </a:cubicBezTo>
                  <a:cubicBezTo>
                    <a:pt x="17" y="29"/>
                    <a:pt x="17" y="29"/>
                    <a:pt x="16" y="29"/>
                  </a:cubicBezTo>
                  <a:cubicBezTo>
                    <a:pt x="16" y="23"/>
                    <a:pt x="16" y="23"/>
                    <a:pt x="16" y="23"/>
                  </a:cubicBezTo>
                  <a:close/>
                  <a:moveTo>
                    <a:pt x="11" y="0"/>
                  </a:moveTo>
                  <a:cubicBezTo>
                    <a:pt x="8" y="0"/>
                    <a:pt x="5" y="1"/>
                    <a:pt x="3" y="3"/>
                  </a:cubicBezTo>
                  <a:cubicBezTo>
                    <a:pt x="1" y="5"/>
                    <a:pt x="0" y="8"/>
                    <a:pt x="0" y="11"/>
                  </a:cubicBezTo>
                  <a:cubicBezTo>
                    <a:pt x="0" y="47"/>
                    <a:pt x="0" y="47"/>
                    <a:pt x="0" y="47"/>
                  </a:cubicBezTo>
                  <a:cubicBezTo>
                    <a:pt x="0" y="50"/>
                    <a:pt x="1" y="53"/>
                    <a:pt x="3" y="55"/>
                  </a:cubicBezTo>
                  <a:cubicBezTo>
                    <a:pt x="5" y="57"/>
                    <a:pt x="8" y="58"/>
                    <a:pt x="11" y="58"/>
                  </a:cubicBezTo>
                  <a:cubicBezTo>
                    <a:pt x="47" y="58"/>
                    <a:pt x="47" y="58"/>
                    <a:pt x="47" y="58"/>
                  </a:cubicBezTo>
                  <a:cubicBezTo>
                    <a:pt x="50" y="58"/>
                    <a:pt x="53" y="57"/>
                    <a:pt x="55" y="55"/>
                  </a:cubicBezTo>
                  <a:cubicBezTo>
                    <a:pt x="56" y="53"/>
                    <a:pt x="58" y="50"/>
                    <a:pt x="58" y="47"/>
                  </a:cubicBezTo>
                  <a:cubicBezTo>
                    <a:pt x="58" y="11"/>
                    <a:pt x="58" y="11"/>
                    <a:pt x="58" y="11"/>
                  </a:cubicBezTo>
                  <a:cubicBezTo>
                    <a:pt x="58" y="8"/>
                    <a:pt x="56" y="5"/>
                    <a:pt x="55" y="3"/>
                  </a:cubicBezTo>
                  <a:cubicBezTo>
                    <a:pt x="53" y="1"/>
                    <a:pt x="50" y="0"/>
                    <a:pt x="47" y="0"/>
                  </a:cubicBezTo>
                  <a:cubicBezTo>
                    <a:pt x="11" y="0"/>
                    <a:pt x="11" y="0"/>
                    <a:pt x="11" y="0"/>
                  </a:cubicBezTo>
                  <a:close/>
                  <a:moveTo>
                    <a:pt x="47" y="7"/>
                  </a:moveTo>
                  <a:cubicBezTo>
                    <a:pt x="11" y="7"/>
                    <a:pt x="11" y="7"/>
                    <a:pt x="11" y="7"/>
                  </a:cubicBezTo>
                  <a:cubicBezTo>
                    <a:pt x="10" y="7"/>
                    <a:pt x="9" y="7"/>
                    <a:pt x="8" y="8"/>
                  </a:cubicBezTo>
                  <a:cubicBezTo>
                    <a:pt x="7" y="9"/>
                    <a:pt x="7" y="10"/>
                    <a:pt x="7" y="11"/>
                  </a:cubicBezTo>
                  <a:cubicBezTo>
                    <a:pt x="7" y="47"/>
                    <a:pt x="7" y="47"/>
                    <a:pt x="7" y="47"/>
                  </a:cubicBezTo>
                  <a:cubicBezTo>
                    <a:pt x="7" y="48"/>
                    <a:pt x="7" y="49"/>
                    <a:pt x="8" y="50"/>
                  </a:cubicBezTo>
                  <a:cubicBezTo>
                    <a:pt x="9" y="51"/>
                    <a:pt x="10" y="51"/>
                    <a:pt x="11" y="51"/>
                  </a:cubicBezTo>
                  <a:cubicBezTo>
                    <a:pt x="47" y="51"/>
                    <a:pt x="47" y="51"/>
                    <a:pt x="47" y="51"/>
                  </a:cubicBezTo>
                  <a:cubicBezTo>
                    <a:pt x="48" y="51"/>
                    <a:pt x="49" y="51"/>
                    <a:pt x="50" y="50"/>
                  </a:cubicBezTo>
                  <a:cubicBezTo>
                    <a:pt x="51" y="49"/>
                    <a:pt x="51" y="48"/>
                    <a:pt x="51" y="47"/>
                  </a:cubicBezTo>
                  <a:cubicBezTo>
                    <a:pt x="51" y="11"/>
                    <a:pt x="51" y="11"/>
                    <a:pt x="51" y="11"/>
                  </a:cubicBezTo>
                  <a:cubicBezTo>
                    <a:pt x="51" y="10"/>
                    <a:pt x="51" y="9"/>
                    <a:pt x="50" y="8"/>
                  </a:cubicBezTo>
                  <a:cubicBezTo>
                    <a:pt x="49" y="7"/>
                    <a:pt x="48" y="7"/>
                    <a:pt x="47" y="7"/>
                  </a:cubicBezTo>
                  <a:close/>
                  <a:moveTo>
                    <a:pt x="18" y="36"/>
                  </a:moveTo>
                  <a:cubicBezTo>
                    <a:pt x="16" y="36"/>
                    <a:pt x="13" y="38"/>
                    <a:pt x="13" y="41"/>
                  </a:cubicBezTo>
                  <a:cubicBezTo>
                    <a:pt x="13" y="43"/>
                    <a:pt x="16" y="46"/>
                    <a:pt x="18" y="46"/>
                  </a:cubicBezTo>
                  <a:cubicBezTo>
                    <a:pt x="21" y="46"/>
                    <a:pt x="23" y="43"/>
                    <a:pt x="23" y="41"/>
                  </a:cubicBezTo>
                  <a:cubicBezTo>
                    <a:pt x="23" y="38"/>
                    <a:pt x="21" y="36"/>
                    <a:pt x="18" y="36"/>
                  </a:cubicBezTo>
                  <a:close/>
                  <a:moveTo>
                    <a:pt x="16" y="12"/>
                  </a:moveTo>
                  <a:cubicBezTo>
                    <a:pt x="16" y="17"/>
                    <a:pt x="16" y="17"/>
                    <a:pt x="16" y="17"/>
                  </a:cubicBezTo>
                  <a:cubicBezTo>
                    <a:pt x="17" y="17"/>
                    <a:pt x="18" y="17"/>
                    <a:pt x="19" y="17"/>
                  </a:cubicBezTo>
                  <a:cubicBezTo>
                    <a:pt x="24" y="18"/>
                    <a:pt x="29" y="20"/>
                    <a:pt x="33" y="24"/>
                  </a:cubicBezTo>
                  <a:cubicBezTo>
                    <a:pt x="37" y="27"/>
                    <a:pt x="40" y="33"/>
                    <a:pt x="41" y="39"/>
                  </a:cubicBezTo>
                  <a:cubicBezTo>
                    <a:pt x="41" y="41"/>
                    <a:pt x="41" y="42"/>
                    <a:pt x="41" y="44"/>
                  </a:cubicBezTo>
                  <a:cubicBezTo>
                    <a:pt x="46" y="44"/>
                    <a:pt x="46" y="44"/>
                    <a:pt x="46" y="44"/>
                  </a:cubicBezTo>
                  <a:cubicBezTo>
                    <a:pt x="46" y="42"/>
                    <a:pt x="46" y="40"/>
                    <a:pt x="46" y="39"/>
                  </a:cubicBezTo>
                  <a:cubicBezTo>
                    <a:pt x="45" y="31"/>
                    <a:pt x="42" y="24"/>
                    <a:pt x="37" y="20"/>
                  </a:cubicBezTo>
                  <a:cubicBezTo>
                    <a:pt x="32" y="15"/>
                    <a:pt x="26" y="12"/>
                    <a:pt x="19" y="12"/>
                  </a:cubicBezTo>
                  <a:cubicBezTo>
                    <a:pt x="18" y="12"/>
                    <a:pt x="17"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5" name="Freeform 20">
              <a:extLst>
                <a:ext uri="{FF2B5EF4-FFF2-40B4-BE49-F238E27FC236}">
                  <a16:creationId xmlns:a16="http://schemas.microsoft.com/office/drawing/2014/main" id="{63E4BBA2-8AEC-4BD9-BD95-0263029A2427}"/>
                </a:ext>
              </a:extLst>
            </p:cNvPr>
            <p:cNvSpPr>
              <a:spLocks noEditPoints="1"/>
            </p:cNvSpPr>
            <p:nvPr/>
          </p:nvSpPr>
          <p:spPr bwMode="auto">
            <a:xfrm>
              <a:off x="571500" y="4872038"/>
              <a:ext cx="236538" cy="231775"/>
            </a:xfrm>
            <a:custGeom>
              <a:avLst/>
              <a:gdLst>
                <a:gd name="T0" fmla="*/ 127990 w 65"/>
                <a:gd name="T1" fmla="*/ 11069 h 63"/>
                <a:gd name="T2" fmla="*/ 164558 w 65"/>
                <a:gd name="T3" fmla="*/ 62725 h 63"/>
                <a:gd name="T4" fmla="*/ 226724 w 65"/>
                <a:gd name="T5" fmla="*/ 81174 h 63"/>
                <a:gd name="T6" fmla="*/ 230381 w 65"/>
                <a:gd name="T7" fmla="*/ 103312 h 63"/>
                <a:gd name="T8" fmla="*/ 197470 w 65"/>
                <a:gd name="T9" fmla="*/ 151279 h 63"/>
                <a:gd name="T10" fmla="*/ 193813 w 65"/>
                <a:gd name="T11" fmla="*/ 217694 h 63"/>
                <a:gd name="T12" fmla="*/ 179185 w 65"/>
                <a:gd name="T13" fmla="*/ 228763 h 63"/>
                <a:gd name="T14" fmla="*/ 120676 w 65"/>
                <a:gd name="T15" fmla="*/ 210315 h 63"/>
                <a:gd name="T16" fmla="*/ 58510 w 65"/>
                <a:gd name="T17" fmla="*/ 228763 h 63"/>
                <a:gd name="T18" fmla="*/ 40225 w 65"/>
                <a:gd name="T19" fmla="*/ 217694 h 63"/>
                <a:gd name="T20" fmla="*/ 40225 w 65"/>
                <a:gd name="T21" fmla="*/ 154969 h 63"/>
                <a:gd name="T22" fmla="*/ 3657 w 65"/>
                <a:gd name="T23" fmla="*/ 103312 h 63"/>
                <a:gd name="T24" fmla="*/ 10971 w 65"/>
                <a:gd name="T25" fmla="*/ 81174 h 63"/>
                <a:gd name="T26" fmla="*/ 69480 w 65"/>
                <a:gd name="T27" fmla="*/ 62725 h 63"/>
                <a:gd name="T28" fmla="*/ 109705 w 65"/>
                <a:gd name="T29" fmla="*/ 11069 h 63"/>
                <a:gd name="T30" fmla="*/ 127990 w 65"/>
                <a:gd name="T31" fmla="*/ 11069 h 63"/>
                <a:gd name="T32" fmla="*/ 113362 w 65"/>
                <a:gd name="T33" fmla="*/ 36897 h 63"/>
                <a:gd name="T34" fmla="*/ 84107 w 65"/>
                <a:gd name="T35" fmla="*/ 77484 h 63"/>
                <a:gd name="T36" fmla="*/ 80451 w 65"/>
                <a:gd name="T37" fmla="*/ 81174 h 63"/>
                <a:gd name="T38" fmla="*/ 76794 w 65"/>
                <a:gd name="T39" fmla="*/ 81174 h 63"/>
                <a:gd name="T40" fmla="*/ 32912 w 65"/>
                <a:gd name="T41" fmla="*/ 99623 h 63"/>
                <a:gd name="T42" fmla="*/ 58510 w 65"/>
                <a:gd name="T43" fmla="*/ 140210 h 63"/>
                <a:gd name="T44" fmla="*/ 62166 w 65"/>
                <a:gd name="T45" fmla="*/ 143899 h 63"/>
                <a:gd name="T46" fmla="*/ 62166 w 65"/>
                <a:gd name="T47" fmla="*/ 147589 h 63"/>
                <a:gd name="T48" fmla="*/ 62166 w 65"/>
                <a:gd name="T49" fmla="*/ 154969 h 63"/>
                <a:gd name="T50" fmla="*/ 135303 w 65"/>
                <a:gd name="T51" fmla="*/ 66415 h 63"/>
                <a:gd name="T52" fmla="*/ 113362 w 65"/>
                <a:gd name="T53" fmla="*/ 36897 h 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63">
                  <a:moveTo>
                    <a:pt x="35" y="3"/>
                  </a:moveTo>
                  <a:cubicBezTo>
                    <a:pt x="38" y="8"/>
                    <a:pt x="42" y="12"/>
                    <a:pt x="45" y="17"/>
                  </a:cubicBezTo>
                  <a:cubicBezTo>
                    <a:pt x="51" y="19"/>
                    <a:pt x="56" y="20"/>
                    <a:pt x="62" y="22"/>
                  </a:cubicBezTo>
                  <a:cubicBezTo>
                    <a:pt x="64" y="23"/>
                    <a:pt x="65" y="25"/>
                    <a:pt x="63" y="28"/>
                  </a:cubicBezTo>
                  <a:cubicBezTo>
                    <a:pt x="60" y="32"/>
                    <a:pt x="57" y="37"/>
                    <a:pt x="54" y="41"/>
                  </a:cubicBezTo>
                  <a:cubicBezTo>
                    <a:pt x="54" y="47"/>
                    <a:pt x="53" y="53"/>
                    <a:pt x="53" y="59"/>
                  </a:cubicBezTo>
                  <a:cubicBezTo>
                    <a:pt x="53" y="62"/>
                    <a:pt x="52" y="63"/>
                    <a:pt x="49" y="62"/>
                  </a:cubicBezTo>
                  <a:cubicBezTo>
                    <a:pt x="43" y="61"/>
                    <a:pt x="38" y="59"/>
                    <a:pt x="33" y="57"/>
                  </a:cubicBezTo>
                  <a:cubicBezTo>
                    <a:pt x="27" y="59"/>
                    <a:pt x="21" y="61"/>
                    <a:pt x="16" y="62"/>
                  </a:cubicBezTo>
                  <a:cubicBezTo>
                    <a:pt x="14" y="63"/>
                    <a:pt x="11" y="63"/>
                    <a:pt x="11" y="59"/>
                  </a:cubicBezTo>
                  <a:cubicBezTo>
                    <a:pt x="11" y="53"/>
                    <a:pt x="11" y="48"/>
                    <a:pt x="11" y="42"/>
                  </a:cubicBezTo>
                  <a:cubicBezTo>
                    <a:pt x="8" y="37"/>
                    <a:pt x="5" y="32"/>
                    <a:pt x="1" y="28"/>
                  </a:cubicBezTo>
                  <a:cubicBezTo>
                    <a:pt x="0" y="26"/>
                    <a:pt x="0" y="24"/>
                    <a:pt x="3" y="22"/>
                  </a:cubicBezTo>
                  <a:cubicBezTo>
                    <a:pt x="8" y="21"/>
                    <a:pt x="14" y="19"/>
                    <a:pt x="19" y="17"/>
                  </a:cubicBezTo>
                  <a:cubicBezTo>
                    <a:pt x="22" y="12"/>
                    <a:pt x="26" y="8"/>
                    <a:pt x="30" y="3"/>
                  </a:cubicBezTo>
                  <a:cubicBezTo>
                    <a:pt x="31" y="1"/>
                    <a:pt x="33" y="0"/>
                    <a:pt x="35" y="3"/>
                  </a:cubicBezTo>
                  <a:close/>
                  <a:moveTo>
                    <a:pt x="31" y="10"/>
                  </a:moveTo>
                  <a:cubicBezTo>
                    <a:pt x="28" y="14"/>
                    <a:pt x="26" y="17"/>
                    <a:pt x="23" y="21"/>
                  </a:cubicBezTo>
                  <a:cubicBezTo>
                    <a:pt x="22" y="22"/>
                    <a:pt x="22" y="22"/>
                    <a:pt x="22" y="22"/>
                  </a:cubicBezTo>
                  <a:cubicBezTo>
                    <a:pt x="21" y="22"/>
                    <a:pt x="21" y="22"/>
                    <a:pt x="21" y="22"/>
                  </a:cubicBezTo>
                  <a:cubicBezTo>
                    <a:pt x="17" y="24"/>
                    <a:pt x="13" y="25"/>
                    <a:pt x="9" y="27"/>
                  </a:cubicBezTo>
                  <a:cubicBezTo>
                    <a:pt x="11" y="30"/>
                    <a:pt x="14" y="34"/>
                    <a:pt x="16" y="38"/>
                  </a:cubicBezTo>
                  <a:cubicBezTo>
                    <a:pt x="17" y="39"/>
                    <a:pt x="17" y="39"/>
                    <a:pt x="17" y="39"/>
                  </a:cubicBezTo>
                  <a:cubicBezTo>
                    <a:pt x="17" y="40"/>
                    <a:pt x="17" y="40"/>
                    <a:pt x="17" y="40"/>
                  </a:cubicBezTo>
                  <a:cubicBezTo>
                    <a:pt x="17" y="42"/>
                    <a:pt x="17" y="42"/>
                    <a:pt x="17" y="42"/>
                  </a:cubicBezTo>
                  <a:cubicBezTo>
                    <a:pt x="37" y="18"/>
                    <a:pt x="37" y="18"/>
                    <a:pt x="37" y="18"/>
                  </a:cubicBezTo>
                  <a:cubicBezTo>
                    <a:pt x="35" y="16"/>
                    <a:pt x="33" y="13"/>
                    <a:pt x="3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6" name="Freeform 21">
              <a:extLst>
                <a:ext uri="{FF2B5EF4-FFF2-40B4-BE49-F238E27FC236}">
                  <a16:creationId xmlns:a16="http://schemas.microsoft.com/office/drawing/2014/main" id="{ADC8C7B5-6E16-433F-B221-D99ED3094DF1}"/>
                </a:ext>
              </a:extLst>
            </p:cNvPr>
            <p:cNvSpPr>
              <a:spLocks noEditPoints="1"/>
            </p:cNvSpPr>
            <p:nvPr/>
          </p:nvSpPr>
          <p:spPr bwMode="auto">
            <a:xfrm>
              <a:off x="563563" y="5246688"/>
              <a:ext cx="249237" cy="268287"/>
            </a:xfrm>
            <a:custGeom>
              <a:avLst/>
              <a:gdLst>
                <a:gd name="T0" fmla="*/ 32848 w 68"/>
                <a:gd name="T1" fmla="*/ 25642 h 73"/>
                <a:gd name="T2" fmla="*/ 98543 w 68"/>
                <a:gd name="T3" fmla="*/ 3663 h 73"/>
                <a:gd name="T4" fmla="*/ 160588 w 68"/>
                <a:gd name="T5" fmla="*/ 32968 h 73"/>
                <a:gd name="T6" fmla="*/ 182487 w 68"/>
                <a:gd name="T7" fmla="*/ 98904 h 73"/>
                <a:gd name="T8" fmla="*/ 160588 w 68"/>
                <a:gd name="T9" fmla="*/ 153851 h 73"/>
                <a:gd name="T10" fmla="*/ 171538 w 68"/>
                <a:gd name="T11" fmla="*/ 168504 h 73"/>
                <a:gd name="T12" fmla="*/ 175187 w 68"/>
                <a:gd name="T13" fmla="*/ 164841 h 73"/>
                <a:gd name="T14" fmla="*/ 193436 w 68"/>
                <a:gd name="T15" fmla="*/ 164841 h 73"/>
                <a:gd name="T16" fmla="*/ 240883 w 68"/>
                <a:gd name="T17" fmla="*/ 223451 h 73"/>
                <a:gd name="T18" fmla="*/ 240883 w 68"/>
                <a:gd name="T19" fmla="*/ 238103 h 73"/>
                <a:gd name="T20" fmla="*/ 215334 w 68"/>
                <a:gd name="T21" fmla="*/ 263745 h 73"/>
                <a:gd name="T22" fmla="*/ 200735 w 68"/>
                <a:gd name="T23" fmla="*/ 260082 h 73"/>
                <a:gd name="T24" fmla="*/ 149639 w 68"/>
                <a:gd name="T25" fmla="*/ 201472 h 73"/>
                <a:gd name="T26" fmla="*/ 149639 w 68"/>
                <a:gd name="T27" fmla="*/ 186819 h 73"/>
                <a:gd name="T28" fmla="*/ 156939 w 68"/>
                <a:gd name="T29" fmla="*/ 183156 h 73"/>
                <a:gd name="T30" fmla="*/ 145989 w 68"/>
                <a:gd name="T31" fmla="*/ 168504 h 73"/>
                <a:gd name="T32" fmla="*/ 87594 w 68"/>
                <a:gd name="T33" fmla="*/ 183156 h 73"/>
                <a:gd name="T34" fmla="*/ 25548 w 68"/>
                <a:gd name="T35" fmla="*/ 153851 h 73"/>
                <a:gd name="T36" fmla="*/ 3650 w 68"/>
                <a:gd name="T37" fmla="*/ 87915 h 73"/>
                <a:gd name="T38" fmla="*/ 32848 w 68"/>
                <a:gd name="T39" fmla="*/ 25642 h 73"/>
                <a:gd name="T40" fmla="*/ 65695 w 68"/>
                <a:gd name="T41" fmla="*/ 62273 h 73"/>
                <a:gd name="T42" fmla="*/ 62046 w 68"/>
                <a:gd name="T43" fmla="*/ 120883 h 73"/>
                <a:gd name="T44" fmla="*/ 76644 w 68"/>
                <a:gd name="T45" fmla="*/ 131872 h 73"/>
                <a:gd name="T46" fmla="*/ 91243 w 68"/>
                <a:gd name="T47" fmla="*/ 51284 h 73"/>
                <a:gd name="T48" fmla="*/ 65695 w 68"/>
                <a:gd name="T49" fmla="*/ 62273 h 73"/>
                <a:gd name="T50" fmla="*/ 98543 w 68"/>
                <a:gd name="T51" fmla="*/ 40294 h 73"/>
                <a:gd name="T52" fmla="*/ 58396 w 68"/>
                <a:gd name="T53" fmla="*/ 54947 h 73"/>
                <a:gd name="T54" fmla="*/ 40147 w 68"/>
                <a:gd name="T55" fmla="*/ 91578 h 73"/>
                <a:gd name="T56" fmla="*/ 54746 w 68"/>
                <a:gd name="T57" fmla="*/ 128209 h 73"/>
                <a:gd name="T58" fmla="*/ 87594 w 68"/>
                <a:gd name="T59" fmla="*/ 146525 h 73"/>
                <a:gd name="T60" fmla="*/ 127741 w 68"/>
                <a:gd name="T61" fmla="*/ 131872 h 73"/>
                <a:gd name="T62" fmla="*/ 145989 w 68"/>
                <a:gd name="T63" fmla="*/ 98904 h 73"/>
                <a:gd name="T64" fmla="*/ 131390 w 68"/>
                <a:gd name="T65" fmla="*/ 58610 h 73"/>
                <a:gd name="T66" fmla="*/ 98543 w 68"/>
                <a:gd name="T67" fmla="*/ 4029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 h="73">
                  <a:moveTo>
                    <a:pt x="9" y="7"/>
                  </a:moveTo>
                  <a:cubicBezTo>
                    <a:pt x="14" y="2"/>
                    <a:pt x="21" y="0"/>
                    <a:pt x="27" y="1"/>
                  </a:cubicBezTo>
                  <a:cubicBezTo>
                    <a:pt x="34" y="1"/>
                    <a:pt x="40" y="4"/>
                    <a:pt x="44" y="9"/>
                  </a:cubicBezTo>
                  <a:cubicBezTo>
                    <a:pt x="49" y="14"/>
                    <a:pt x="51" y="21"/>
                    <a:pt x="50" y="27"/>
                  </a:cubicBezTo>
                  <a:cubicBezTo>
                    <a:pt x="50" y="33"/>
                    <a:pt x="48" y="38"/>
                    <a:pt x="44" y="42"/>
                  </a:cubicBezTo>
                  <a:cubicBezTo>
                    <a:pt x="47" y="46"/>
                    <a:pt x="47" y="46"/>
                    <a:pt x="47" y="46"/>
                  </a:cubicBezTo>
                  <a:cubicBezTo>
                    <a:pt x="48" y="45"/>
                    <a:pt x="48" y="45"/>
                    <a:pt x="48" y="45"/>
                  </a:cubicBezTo>
                  <a:cubicBezTo>
                    <a:pt x="50" y="44"/>
                    <a:pt x="51" y="44"/>
                    <a:pt x="53" y="45"/>
                  </a:cubicBezTo>
                  <a:cubicBezTo>
                    <a:pt x="66" y="61"/>
                    <a:pt x="66" y="61"/>
                    <a:pt x="66" y="61"/>
                  </a:cubicBezTo>
                  <a:cubicBezTo>
                    <a:pt x="68" y="62"/>
                    <a:pt x="67" y="64"/>
                    <a:pt x="66" y="65"/>
                  </a:cubicBezTo>
                  <a:cubicBezTo>
                    <a:pt x="59" y="72"/>
                    <a:pt x="59" y="72"/>
                    <a:pt x="59" y="72"/>
                  </a:cubicBezTo>
                  <a:cubicBezTo>
                    <a:pt x="58" y="73"/>
                    <a:pt x="56" y="72"/>
                    <a:pt x="55" y="71"/>
                  </a:cubicBezTo>
                  <a:cubicBezTo>
                    <a:pt x="41" y="55"/>
                    <a:pt x="41" y="55"/>
                    <a:pt x="41" y="55"/>
                  </a:cubicBezTo>
                  <a:cubicBezTo>
                    <a:pt x="40" y="54"/>
                    <a:pt x="40" y="52"/>
                    <a:pt x="41" y="51"/>
                  </a:cubicBezTo>
                  <a:cubicBezTo>
                    <a:pt x="43" y="50"/>
                    <a:pt x="43" y="50"/>
                    <a:pt x="43" y="50"/>
                  </a:cubicBezTo>
                  <a:cubicBezTo>
                    <a:pt x="40" y="46"/>
                    <a:pt x="40" y="46"/>
                    <a:pt x="40" y="46"/>
                  </a:cubicBezTo>
                  <a:cubicBezTo>
                    <a:pt x="35" y="49"/>
                    <a:pt x="29" y="51"/>
                    <a:pt x="24" y="50"/>
                  </a:cubicBezTo>
                  <a:cubicBezTo>
                    <a:pt x="17" y="50"/>
                    <a:pt x="11" y="47"/>
                    <a:pt x="7" y="42"/>
                  </a:cubicBezTo>
                  <a:cubicBezTo>
                    <a:pt x="2" y="37"/>
                    <a:pt x="0" y="30"/>
                    <a:pt x="1" y="24"/>
                  </a:cubicBezTo>
                  <a:cubicBezTo>
                    <a:pt x="1" y="17"/>
                    <a:pt x="4" y="11"/>
                    <a:pt x="9" y="7"/>
                  </a:cubicBezTo>
                  <a:close/>
                  <a:moveTo>
                    <a:pt x="18" y="17"/>
                  </a:moveTo>
                  <a:cubicBezTo>
                    <a:pt x="13" y="21"/>
                    <a:pt x="13" y="28"/>
                    <a:pt x="17" y="33"/>
                  </a:cubicBezTo>
                  <a:cubicBezTo>
                    <a:pt x="18" y="34"/>
                    <a:pt x="20" y="35"/>
                    <a:pt x="21" y="36"/>
                  </a:cubicBezTo>
                  <a:cubicBezTo>
                    <a:pt x="25" y="14"/>
                    <a:pt x="25" y="14"/>
                    <a:pt x="25" y="14"/>
                  </a:cubicBezTo>
                  <a:cubicBezTo>
                    <a:pt x="23" y="14"/>
                    <a:pt x="20" y="15"/>
                    <a:pt x="18" y="17"/>
                  </a:cubicBezTo>
                  <a:close/>
                  <a:moveTo>
                    <a:pt x="27" y="11"/>
                  </a:moveTo>
                  <a:cubicBezTo>
                    <a:pt x="23" y="11"/>
                    <a:pt x="19" y="12"/>
                    <a:pt x="16" y="15"/>
                  </a:cubicBezTo>
                  <a:cubicBezTo>
                    <a:pt x="13" y="17"/>
                    <a:pt x="12" y="21"/>
                    <a:pt x="11" y="25"/>
                  </a:cubicBezTo>
                  <a:cubicBezTo>
                    <a:pt x="11" y="28"/>
                    <a:pt x="12" y="32"/>
                    <a:pt x="15" y="35"/>
                  </a:cubicBezTo>
                  <a:cubicBezTo>
                    <a:pt x="17" y="38"/>
                    <a:pt x="21" y="40"/>
                    <a:pt x="24" y="40"/>
                  </a:cubicBezTo>
                  <a:cubicBezTo>
                    <a:pt x="28" y="40"/>
                    <a:pt x="32" y="39"/>
                    <a:pt x="35" y="36"/>
                  </a:cubicBezTo>
                  <a:cubicBezTo>
                    <a:pt x="38" y="34"/>
                    <a:pt x="39" y="30"/>
                    <a:pt x="40" y="27"/>
                  </a:cubicBezTo>
                  <a:cubicBezTo>
                    <a:pt x="40" y="23"/>
                    <a:pt x="39" y="19"/>
                    <a:pt x="36" y="16"/>
                  </a:cubicBezTo>
                  <a:cubicBezTo>
                    <a:pt x="34" y="13"/>
                    <a:pt x="30" y="12"/>
                    <a:pt x="2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7" name="Freeform 22">
              <a:extLst>
                <a:ext uri="{FF2B5EF4-FFF2-40B4-BE49-F238E27FC236}">
                  <a16:creationId xmlns:a16="http://schemas.microsoft.com/office/drawing/2014/main" id="{ADFD77D5-016F-4066-BC9B-268DF848C63D}"/>
                </a:ext>
              </a:extLst>
            </p:cNvPr>
            <p:cNvSpPr>
              <a:spLocks noEditPoints="1"/>
            </p:cNvSpPr>
            <p:nvPr/>
          </p:nvSpPr>
          <p:spPr bwMode="auto">
            <a:xfrm>
              <a:off x="585788" y="5632450"/>
              <a:ext cx="222250" cy="249238"/>
            </a:xfrm>
            <a:custGeom>
              <a:avLst/>
              <a:gdLst>
                <a:gd name="T0" fmla="*/ 0 w 61"/>
                <a:gd name="T1" fmla="*/ 22053 h 68"/>
                <a:gd name="T2" fmla="*/ 36674 w 61"/>
                <a:gd name="T3" fmla="*/ 22053 h 68"/>
                <a:gd name="T4" fmla="*/ 36674 w 61"/>
                <a:gd name="T5" fmla="*/ 249930 h 68"/>
                <a:gd name="T6" fmla="*/ 0 w 61"/>
                <a:gd name="T7" fmla="*/ 249930 h 68"/>
                <a:gd name="T8" fmla="*/ 0 w 61"/>
                <a:gd name="T9" fmla="*/ 22053 h 68"/>
                <a:gd name="T10" fmla="*/ 154032 w 61"/>
                <a:gd name="T11" fmla="*/ 33079 h 68"/>
                <a:gd name="T12" fmla="*/ 223713 w 61"/>
                <a:gd name="T13" fmla="*/ 14702 h 68"/>
                <a:gd name="T14" fmla="*/ 223713 w 61"/>
                <a:gd name="T15" fmla="*/ 117614 h 68"/>
                <a:gd name="T16" fmla="*/ 139362 w 61"/>
                <a:gd name="T17" fmla="*/ 135991 h 68"/>
                <a:gd name="T18" fmla="*/ 139362 w 61"/>
                <a:gd name="T19" fmla="*/ 106588 h 68"/>
                <a:gd name="T20" fmla="*/ 47677 w 61"/>
                <a:gd name="T21" fmla="*/ 139667 h 68"/>
                <a:gd name="T22" fmla="*/ 47677 w 61"/>
                <a:gd name="T23" fmla="*/ 44105 h 68"/>
                <a:gd name="T24" fmla="*/ 154032 w 61"/>
                <a:gd name="T25" fmla="*/ 18377 h 68"/>
                <a:gd name="T26" fmla="*/ 154032 w 61"/>
                <a:gd name="T27" fmla="*/ 33079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8">
                  <a:moveTo>
                    <a:pt x="0" y="6"/>
                  </a:moveTo>
                  <a:cubicBezTo>
                    <a:pt x="10" y="6"/>
                    <a:pt x="10" y="6"/>
                    <a:pt x="10" y="6"/>
                  </a:cubicBezTo>
                  <a:cubicBezTo>
                    <a:pt x="10" y="68"/>
                    <a:pt x="10" y="68"/>
                    <a:pt x="10" y="68"/>
                  </a:cubicBezTo>
                  <a:cubicBezTo>
                    <a:pt x="0" y="68"/>
                    <a:pt x="0" y="68"/>
                    <a:pt x="0" y="68"/>
                  </a:cubicBezTo>
                  <a:cubicBezTo>
                    <a:pt x="0" y="6"/>
                    <a:pt x="0" y="6"/>
                    <a:pt x="0" y="6"/>
                  </a:cubicBezTo>
                  <a:close/>
                  <a:moveTo>
                    <a:pt x="42" y="9"/>
                  </a:moveTo>
                  <a:cubicBezTo>
                    <a:pt x="48" y="9"/>
                    <a:pt x="55" y="7"/>
                    <a:pt x="61" y="4"/>
                  </a:cubicBezTo>
                  <a:cubicBezTo>
                    <a:pt x="61" y="13"/>
                    <a:pt x="61" y="22"/>
                    <a:pt x="61" y="32"/>
                  </a:cubicBezTo>
                  <a:cubicBezTo>
                    <a:pt x="53" y="36"/>
                    <a:pt x="45" y="38"/>
                    <a:pt x="38" y="37"/>
                  </a:cubicBezTo>
                  <a:cubicBezTo>
                    <a:pt x="38" y="29"/>
                    <a:pt x="38" y="29"/>
                    <a:pt x="38" y="29"/>
                  </a:cubicBezTo>
                  <a:cubicBezTo>
                    <a:pt x="31" y="28"/>
                    <a:pt x="22" y="32"/>
                    <a:pt x="13" y="38"/>
                  </a:cubicBezTo>
                  <a:cubicBezTo>
                    <a:pt x="13" y="29"/>
                    <a:pt x="13" y="21"/>
                    <a:pt x="13" y="12"/>
                  </a:cubicBezTo>
                  <a:cubicBezTo>
                    <a:pt x="22" y="5"/>
                    <a:pt x="33" y="0"/>
                    <a:pt x="42" y="5"/>
                  </a:cubicBezTo>
                  <a:lnTo>
                    <a:pt x="42" y="9"/>
                  </a:lnTo>
                  <a:close/>
                </a:path>
              </a:pathLst>
            </a:custGeom>
            <a:grpFill/>
            <a:ln w="6350" cap="flat">
              <a:solidFill>
                <a:srgbClr val="231F20"/>
              </a:solidFill>
              <a:prstDash val="solid"/>
              <a:miter lim="800000"/>
              <a:headEnd/>
              <a:tailEnd/>
            </a:ln>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8" name="Freeform 23">
              <a:extLst>
                <a:ext uri="{FF2B5EF4-FFF2-40B4-BE49-F238E27FC236}">
                  <a16:creationId xmlns:a16="http://schemas.microsoft.com/office/drawing/2014/main" id="{763148D2-3E15-4E73-B498-751BF32D69B6}"/>
                </a:ext>
              </a:extLst>
            </p:cNvPr>
            <p:cNvSpPr>
              <a:spLocks noEditPoints="1"/>
            </p:cNvSpPr>
            <p:nvPr/>
          </p:nvSpPr>
          <p:spPr bwMode="auto">
            <a:xfrm>
              <a:off x="931863" y="5672138"/>
              <a:ext cx="287337" cy="201612"/>
            </a:xfrm>
            <a:custGeom>
              <a:avLst/>
              <a:gdLst>
                <a:gd name="T0" fmla="*/ 251877 w 79"/>
                <a:gd name="T1" fmla="*/ 76743 h 55"/>
                <a:gd name="T2" fmla="*/ 281080 w 79"/>
                <a:gd name="T3" fmla="*/ 91360 h 55"/>
                <a:gd name="T4" fmla="*/ 240926 w 79"/>
                <a:gd name="T5" fmla="*/ 131559 h 55"/>
                <a:gd name="T6" fmla="*/ 219024 w 79"/>
                <a:gd name="T7" fmla="*/ 98669 h 55"/>
                <a:gd name="T8" fmla="*/ 200772 w 79"/>
                <a:gd name="T9" fmla="*/ 98669 h 55"/>
                <a:gd name="T10" fmla="*/ 226324 w 79"/>
                <a:gd name="T11" fmla="*/ 87706 h 55"/>
                <a:gd name="T12" fmla="*/ 219024 w 79"/>
                <a:gd name="T13" fmla="*/ 65780 h 55"/>
                <a:gd name="T14" fmla="*/ 219024 w 79"/>
                <a:gd name="T15" fmla="*/ 18272 h 55"/>
                <a:gd name="T16" fmla="*/ 273779 w 79"/>
                <a:gd name="T17" fmla="*/ 62125 h 55"/>
                <a:gd name="T18" fmla="*/ 91260 w 79"/>
                <a:gd name="T19" fmla="*/ 113287 h 55"/>
                <a:gd name="T20" fmla="*/ 233625 w 79"/>
                <a:gd name="T21" fmla="*/ 182721 h 55"/>
                <a:gd name="T22" fmla="*/ 193471 w 79"/>
                <a:gd name="T23" fmla="*/ 113287 h 55"/>
                <a:gd name="T24" fmla="*/ 175219 w 79"/>
                <a:gd name="T25" fmla="*/ 95015 h 55"/>
                <a:gd name="T26" fmla="*/ 193471 w 79"/>
                <a:gd name="T27" fmla="*/ 73088 h 55"/>
                <a:gd name="T28" fmla="*/ 193471 w 79"/>
                <a:gd name="T29" fmla="*/ 58471 h 55"/>
                <a:gd name="T30" fmla="*/ 189820 w 79"/>
                <a:gd name="T31" fmla="*/ 54816 h 55"/>
                <a:gd name="T32" fmla="*/ 120463 w 79"/>
                <a:gd name="T33" fmla="*/ 14618 h 55"/>
                <a:gd name="T34" fmla="*/ 109512 w 79"/>
                <a:gd name="T35" fmla="*/ 54816 h 55"/>
                <a:gd name="T36" fmla="*/ 109512 w 79"/>
                <a:gd name="T37" fmla="*/ 58471 h 55"/>
                <a:gd name="T38" fmla="*/ 116813 w 79"/>
                <a:gd name="T39" fmla="*/ 80397 h 55"/>
                <a:gd name="T40" fmla="*/ 124113 w 79"/>
                <a:gd name="T41" fmla="*/ 109633 h 55"/>
                <a:gd name="T42" fmla="*/ 91260 w 79"/>
                <a:gd name="T43" fmla="*/ 113287 h 55"/>
                <a:gd name="T44" fmla="*/ 29203 w 79"/>
                <a:gd name="T45" fmla="*/ 80397 h 55"/>
                <a:gd name="T46" fmla="*/ 40154 w 79"/>
                <a:gd name="T47" fmla="*/ 65780 h 55"/>
                <a:gd name="T48" fmla="*/ 29203 w 79"/>
                <a:gd name="T49" fmla="*/ 51162 h 55"/>
                <a:gd name="T50" fmla="*/ 29203 w 79"/>
                <a:gd name="T51" fmla="*/ 40199 h 55"/>
                <a:gd name="T52" fmla="*/ 29203 w 79"/>
                <a:gd name="T53" fmla="*/ 40199 h 55"/>
                <a:gd name="T54" fmla="*/ 76658 w 79"/>
                <a:gd name="T55" fmla="*/ 10963 h 55"/>
                <a:gd name="T56" fmla="*/ 87609 w 79"/>
                <a:gd name="T57" fmla="*/ 40199 h 55"/>
                <a:gd name="T58" fmla="*/ 87609 w 79"/>
                <a:gd name="T59" fmla="*/ 40199 h 55"/>
                <a:gd name="T60" fmla="*/ 83959 w 79"/>
                <a:gd name="T61" fmla="*/ 54816 h 55"/>
                <a:gd name="T62" fmla="*/ 80309 w 79"/>
                <a:gd name="T63" fmla="*/ 76743 h 55"/>
                <a:gd name="T64" fmla="*/ 98561 w 79"/>
                <a:gd name="T65" fmla="*/ 76743 h 55"/>
                <a:gd name="T66" fmla="*/ 109512 w 79"/>
                <a:gd name="T67" fmla="*/ 98669 h 55"/>
                <a:gd name="T68" fmla="*/ 91260 w 79"/>
                <a:gd name="T69" fmla="*/ 98669 h 55"/>
                <a:gd name="T70" fmla="*/ 83959 w 79"/>
                <a:gd name="T71" fmla="*/ 102324 h 55"/>
                <a:gd name="T72" fmla="*/ 0 w 79"/>
                <a:gd name="T73" fmla="*/ 127905 h 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9" h="55">
                  <a:moveTo>
                    <a:pt x="72" y="18"/>
                  </a:moveTo>
                  <a:cubicBezTo>
                    <a:pt x="72" y="19"/>
                    <a:pt x="71" y="20"/>
                    <a:pt x="69" y="21"/>
                  </a:cubicBezTo>
                  <a:cubicBezTo>
                    <a:pt x="70" y="22"/>
                    <a:pt x="70" y="23"/>
                    <a:pt x="70" y="24"/>
                  </a:cubicBezTo>
                  <a:cubicBezTo>
                    <a:pt x="71" y="24"/>
                    <a:pt x="77" y="24"/>
                    <a:pt x="77" y="25"/>
                  </a:cubicBezTo>
                  <a:cubicBezTo>
                    <a:pt x="79" y="27"/>
                    <a:pt x="79" y="32"/>
                    <a:pt x="79" y="34"/>
                  </a:cubicBezTo>
                  <a:cubicBezTo>
                    <a:pt x="76" y="35"/>
                    <a:pt x="71" y="36"/>
                    <a:pt x="66" y="36"/>
                  </a:cubicBezTo>
                  <a:cubicBezTo>
                    <a:pt x="64" y="33"/>
                    <a:pt x="63" y="30"/>
                    <a:pt x="61" y="28"/>
                  </a:cubicBezTo>
                  <a:cubicBezTo>
                    <a:pt x="60" y="27"/>
                    <a:pt x="60" y="27"/>
                    <a:pt x="60" y="27"/>
                  </a:cubicBezTo>
                  <a:cubicBezTo>
                    <a:pt x="58" y="27"/>
                    <a:pt x="58" y="27"/>
                    <a:pt x="58" y="27"/>
                  </a:cubicBezTo>
                  <a:cubicBezTo>
                    <a:pt x="57" y="27"/>
                    <a:pt x="56" y="27"/>
                    <a:pt x="55" y="27"/>
                  </a:cubicBezTo>
                  <a:cubicBezTo>
                    <a:pt x="55" y="26"/>
                    <a:pt x="55" y="26"/>
                    <a:pt x="56" y="25"/>
                  </a:cubicBezTo>
                  <a:cubicBezTo>
                    <a:pt x="56" y="24"/>
                    <a:pt x="62" y="24"/>
                    <a:pt x="62" y="24"/>
                  </a:cubicBezTo>
                  <a:cubicBezTo>
                    <a:pt x="63" y="23"/>
                    <a:pt x="63" y="22"/>
                    <a:pt x="63" y="21"/>
                  </a:cubicBezTo>
                  <a:cubicBezTo>
                    <a:pt x="62" y="20"/>
                    <a:pt x="61" y="19"/>
                    <a:pt x="60" y="18"/>
                  </a:cubicBezTo>
                  <a:cubicBezTo>
                    <a:pt x="60" y="18"/>
                    <a:pt x="58" y="18"/>
                    <a:pt x="58" y="18"/>
                  </a:cubicBezTo>
                  <a:cubicBezTo>
                    <a:pt x="57" y="13"/>
                    <a:pt x="58" y="6"/>
                    <a:pt x="60" y="5"/>
                  </a:cubicBezTo>
                  <a:cubicBezTo>
                    <a:pt x="63" y="2"/>
                    <a:pt x="69" y="2"/>
                    <a:pt x="72" y="4"/>
                  </a:cubicBezTo>
                  <a:cubicBezTo>
                    <a:pt x="74" y="6"/>
                    <a:pt x="76" y="13"/>
                    <a:pt x="75" y="17"/>
                  </a:cubicBezTo>
                  <a:cubicBezTo>
                    <a:pt x="75" y="18"/>
                    <a:pt x="73" y="18"/>
                    <a:pt x="72" y="18"/>
                  </a:cubicBezTo>
                  <a:close/>
                  <a:moveTo>
                    <a:pt x="25" y="31"/>
                  </a:moveTo>
                  <a:cubicBezTo>
                    <a:pt x="20" y="36"/>
                    <a:pt x="19" y="45"/>
                    <a:pt x="19" y="50"/>
                  </a:cubicBezTo>
                  <a:cubicBezTo>
                    <a:pt x="24" y="55"/>
                    <a:pt x="57" y="55"/>
                    <a:pt x="64" y="50"/>
                  </a:cubicBezTo>
                  <a:cubicBezTo>
                    <a:pt x="65" y="44"/>
                    <a:pt x="62" y="35"/>
                    <a:pt x="58" y="31"/>
                  </a:cubicBezTo>
                  <a:cubicBezTo>
                    <a:pt x="56" y="31"/>
                    <a:pt x="55" y="31"/>
                    <a:pt x="53" y="31"/>
                  </a:cubicBezTo>
                  <a:cubicBezTo>
                    <a:pt x="52" y="31"/>
                    <a:pt x="51" y="31"/>
                    <a:pt x="50" y="31"/>
                  </a:cubicBezTo>
                  <a:cubicBezTo>
                    <a:pt x="49" y="30"/>
                    <a:pt x="49" y="28"/>
                    <a:pt x="48" y="26"/>
                  </a:cubicBezTo>
                  <a:cubicBezTo>
                    <a:pt x="50" y="25"/>
                    <a:pt x="51" y="23"/>
                    <a:pt x="51" y="22"/>
                  </a:cubicBezTo>
                  <a:cubicBezTo>
                    <a:pt x="52" y="21"/>
                    <a:pt x="52" y="21"/>
                    <a:pt x="53" y="20"/>
                  </a:cubicBezTo>
                  <a:cubicBezTo>
                    <a:pt x="53" y="19"/>
                    <a:pt x="53" y="18"/>
                    <a:pt x="53" y="16"/>
                  </a:cubicBezTo>
                  <a:cubicBezTo>
                    <a:pt x="53" y="16"/>
                    <a:pt x="53" y="16"/>
                    <a:pt x="53" y="16"/>
                  </a:cubicBezTo>
                  <a:cubicBezTo>
                    <a:pt x="53" y="15"/>
                    <a:pt x="53" y="15"/>
                    <a:pt x="53" y="15"/>
                  </a:cubicBezTo>
                  <a:cubicBezTo>
                    <a:pt x="53" y="15"/>
                    <a:pt x="52" y="15"/>
                    <a:pt x="52" y="15"/>
                  </a:cubicBezTo>
                  <a:cubicBezTo>
                    <a:pt x="53" y="10"/>
                    <a:pt x="52" y="6"/>
                    <a:pt x="49" y="4"/>
                  </a:cubicBezTo>
                  <a:cubicBezTo>
                    <a:pt x="45" y="1"/>
                    <a:pt x="37" y="1"/>
                    <a:pt x="33" y="4"/>
                  </a:cubicBezTo>
                  <a:cubicBezTo>
                    <a:pt x="30" y="6"/>
                    <a:pt x="30" y="9"/>
                    <a:pt x="31" y="15"/>
                  </a:cubicBezTo>
                  <a:cubicBezTo>
                    <a:pt x="31" y="15"/>
                    <a:pt x="30" y="15"/>
                    <a:pt x="30" y="15"/>
                  </a:cubicBezTo>
                  <a:cubicBezTo>
                    <a:pt x="30" y="16"/>
                    <a:pt x="30" y="16"/>
                    <a:pt x="30" y="16"/>
                  </a:cubicBezTo>
                  <a:cubicBezTo>
                    <a:pt x="30" y="16"/>
                    <a:pt x="30" y="16"/>
                    <a:pt x="30" y="16"/>
                  </a:cubicBezTo>
                  <a:cubicBezTo>
                    <a:pt x="30" y="18"/>
                    <a:pt x="30" y="19"/>
                    <a:pt x="31" y="20"/>
                  </a:cubicBezTo>
                  <a:cubicBezTo>
                    <a:pt x="31" y="21"/>
                    <a:pt x="31" y="21"/>
                    <a:pt x="32" y="22"/>
                  </a:cubicBezTo>
                  <a:cubicBezTo>
                    <a:pt x="33" y="23"/>
                    <a:pt x="34" y="25"/>
                    <a:pt x="35" y="26"/>
                  </a:cubicBezTo>
                  <a:cubicBezTo>
                    <a:pt x="35" y="28"/>
                    <a:pt x="34" y="29"/>
                    <a:pt x="34" y="30"/>
                  </a:cubicBezTo>
                  <a:cubicBezTo>
                    <a:pt x="33" y="31"/>
                    <a:pt x="32" y="31"/>
                    <a:pt x="30" y="31"/>
                  </a:cubicBezTo>
                  <a:cubicBezTo>
                    <a:pt x="29" y="31"/>
                    <a:pt x="27" y="31"/>
                    <a:pt x="25" y="31"/>
                  </a:cubicBezTo>
                  <a:close/>
                  <a:moveTo>
                    <a:pt x="5" y="22"/>
                  </a:moveTo>
                  <a:cubicBezTo>
                    <a:pt x="6" y="22"/>
                    <a:pt x="7" y="22"/>
                    <a:pt x="8" y="22"/>
                  </a:cubicBezTo>
                  <a:cubicBezTo>
                    <a:pt x="9" y="22"/>
                    <a:pt x="10" y="21"/>
                    <a:pt x="11" y="21"/>
                  </a:cubicBezTo>
                  <a:cubicBezTo>
                    <a:pt x="11" y="20"/>
                    <a:pt x="11" y="19"/>
                    <a:pt x="11" y="18"/>
                  </a:cubicBezTo>
                  <a:cubicBezTo>
                    <a:pt x="11" y="17"/>
                    <a:pt x="10" y="16"/>
                    <a:pt x="9" y="15"/>
                  </a:cubicBezTo>
                  <a:cubicBezTo>
                    <a:pt x="9" y="15"/>
                    <a:pt x="9" y="14"/>
                    <a:pt x="8" y="14"/>
                  </a:cubicBezTo>
                  <a:cubicBezTo>
                    <a:pt x="8" y="13"/>
                    <a:pt x="8" y="12"/>
                    <a:pt x="8" y="11"/>
                  </a:cubicBezTo>
                  <a:cubicBezTo>
                    <a:pt x="8" y="11"/>
                    <a:pt x="8" y="11"/>
                    <a:pt x="8" y="11"/>
                  </a:cubicBezTo>
                  <a:cubicBezTo>
                    <a:pt x="8" y="11"/>
                    <a:pt x="8" y="11"/>
                    <a:pt x="8" y="11"/>
                  </a:cubicBezTo>
                  <a:cubicBezTo>
                    <a:pt x="8" y="11"/>
                    <a:pt x="8" y="11"/>
                    <a:pt x="8" y="11"/>
                  </a:cubicBezTo>
                  <a:cubicBezTo>
                    <a:pt x="8" y="6"/>
                    <a:pt x="8" y="4"/>
                    <a:pt x="10" y="3"/>
                  </a:cubicBezTo>
                  <a:cubicBezTo>
                    <a:pt x="13" y="0"/>
                    <a:pt x="18" y="0"/>
                    <a:pt x="21" y="3"/>
                  </a:cubicBezTo>
                  <a:cubicBezTo>
                    <a:pt x="23" y="4"/>
                    <a:pt x="24" y="7"/>
                    <a:pt x="23" y="10"/>
                  </a:cubicBezTo>
                  <a:cubicBezTo>
                    <a:pt x="24" y="10"/>
                    <a:pt x="24" y="11"/>
                    <a:pt x="24" y="11"/>
                  </a:cubicBezTo>
                  <a:cubicBezTo>
                    <a:pt x="24" y="11"/>
                    <a:pt x="24" y="11"/>
                    <a:pt x="24" y="11"/>
                  </a:cubicBezTo>
                  <a:cubicBezTo>
                    <a:pt x="24" y="11"/>
                    <a:pt x="24" y="11"/>
                    <a:pt x="24" y="11"/>
                  </a:cubicBezTo>
                  <a:cubicBezTo>
                    <a:pt x="24" y="12"/>
                    <a:pt x="24" y="13"/>
                    <a:pt x="24" y="14"/>
                  </a:cubicBezTo>
                  <a:cubicBezTo>
                    <a:pt x="23" y="14"/>
                    <a:pt x="23" y="15"/>
                    <a:pt x="23" y="15"/>
                  </a:cubicBezTo>
                  <a:cubicBezTo>
                    <a:pt x="22" y="16"/>
                    <a:pt x="22" y="17"/>
                    <a:pt x="21" y="18"/>
                  </a:cubicBezTo>
                  <a:cubicBezTo>
                    <a:pt x="21" y="19"/>
                    <a:pt x="22" y="20"/>
                    <a:pt x="22" y="21"/>
                  </a:cubicBezTo>
                  <a:cubicBezTo>
                    <a:pt x="23" y="21"/>
                    <a:pt x="23" y="21"/>
                    <a:pt x="24" y="21"/>
                  </a:cubicBezTo>
                  <a:cubicBezTo>
                    <a:pt x="25" y="21"/>
                    <a:pt x="26" y="21"/>
                    <a:pt x="27" y="21"/>
                  </a:cubicBezTo>
                  <a:cubicBezTo>
                    <a:pt x="27" y="22"/>
                    <a:pt x="28" y="23"/>
                    <a:pt x="29" y="24"/>
                  </a:cubicBezTo>
                  <a:cubicBezTo>
                    <a:pt x="29" y="25"/>
                    <a:pt x="30" y="26"/>
                    <a:pt x="30" y="27"/>
                  </a:cubicBezTo>
                  <a:cubicBezTo>
                    <a:pt x="30" y="27"/>
                    <a:pt x="30" y="27"/>
                    <a:pt x="30" y="27"/>
                  </a:cubicBezTo>
                  <a:cubicBezTo>
                    <a:pt x="29" y="27"/>
                    <a:pt x="27" y="27"/>
                    <a:pt x="25" y="27"/>
                  </a:cubicBezTo>
                  <a:cubicBezTo>
                    <a:pt x="24" y="27"/>
                    <a:pt x="24" y="27"/>
                    <a:pt x="24" y="27"/>
                  </a:cubicBezTo>
                  <a:cubicBezTo>
                    <a:pt x="23" y="28"/>
                    <a:pt x="23" y="28"/>
                    <a:pt x="23" y="28"/>
                  </a:cubicBezTo>
                  <a:cubicBezTo>
                    <a:pt x="20" y="31"/>
                    <a:pt x="18" y="34"/>
                    <a:pt x="17" y="37"/>
                  </a:cubicBezTo>
                  <a:cubicBezTo>
                    <a:pt x="10" y="38"/>
                    <a:pt x="2" y="37"/>
                    <a:pt x="0" y="35"/>
                  </a:cubicBezTo>
                  <a:cubicBezTo>
                    <a:pt x="0" y="31"/>
                    <a:pt x="1" y="25"/>
                    <a:pt x="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69" name="Freeform 24">
              <a:extLst>
                <a:ext uri="{FF2B5EF4-FFF2-40B4-BE49-F238E27FC236}">
                  <a16:creationId xmlns:a16="http://schemas.microsoft.com/office/drawing/2014/main" id="{80DD2271-049D-48AC-B029-88832A646499}"/>
                </a:ext>
              </a:extLst>
            </p:cNvPr>
            <p:cNvSpPr>
              <a:spLocks noEditPoints="1"/>
            </p:cNvSpPr>
            <p:nvPr/>
          </p:nvSpPr>
          <p:spPr bwMode="auto">
            <a:xfrm>
              <a:off x="971550" y="5686425"/>
              <a:ext cx="223838" cy="173038"/>
            </a:xfrm>
            <a:custGeom>
              <a:avLst/>
              <a:gdLst>
                <a:gd name="T0" fmla="*/ 183371 w 61"/>
                <a:gd name="T1" fmla="*/ 14726 h 47"/>
                <a:gd name="T2" fmla="*/ 198041 w 61"/>
                <a:gd name="T3" fmla="*/ 22089 h 47"/>
                <a:gd name="T4" fmla="*/ 216378 w 61"/>
                <a:gd name="T5" fmla="*/ 7363 h 47"/>
                <a:gd name="T6" fmla="*/ 223713 w 61"/>
                <a:gd name="T7" fmla="*/ 14726 h 47"/>
                <a:gd name="T8" fmla="*/ 209043 w 61"/>
                <a:gd name="T9" fmla="*/ 29452 h 47"/>
                <a:gd name="T10" fmla="*/ 220046 w 61"/>
                <a:gd name="T11" fmla="*/ 44178 h 47"/>
                <a:gd name="T12" fmla="*/ 212711 w 61"/>
                <a:gd name="T13" fmla="*/ 51541 h 47"/>
                <a:gd name="T14" fmla="*/ 201708 w 61"/>
                <a:gd name="T15" fmla="*/ 36815 h 47"/>
                <a:gd name="T16" fmla="*/ 194374 w 61"/>
                <a:gd name="T17" fmla="*/ 51541 h 47"/>
                <a:gd name="T18" fmla="*/ 183371 w 61"/>
                <a:gd name="T19" fmla="*/ 44178 h 47"/>
                <a:gd name="T20" fmla="*/ 194374 w 61"/>
                <a:gd name="T21" fmla="*/ 29452 h 47"/>
                <a:gd name="T22" fmla="*/ 179704 w 61"/>
                <a:gd name="T23" fmla="*/ 25770 h 47"/>
                <a:gd name="T24" fmla="*/ 183371 w 61"/>
                <a:gd name="T25" fmla="*/ 14726 h 47"/>
                <a:gd name="T26" fmla="*/ 88018 w 61"/>
                <a:gd name="T27" fmla="*/ 121488 h 47"/>
                <a:gd name="T28" fmla="*/ 102688 w 61"/>
                <a:gd name="T29" fmla="*/ 143577 h 47"/>
                <a:gd name="T30" fmla="*/ 124692 w 61"/>
                <a:gd name="T31" fmla="*/ 99400 h 47"/>
                <a:gd name="T32" fmla="*/ 146697 w 61"/>
                <a:gd name="T33" fmla="*/ 110444 h 47"/>
                <a:gd name="T34" fmla="*/ 113690 w 61"/>
                <a:gd name="T35" fmla="*/ 173029 h 47"/>
                <a:gd name="T36" fmla="*/ 95353 w 61"/>
                <a:gd name="T37" fmla="*/ 173029 h 47"/>
                <a:gd name="T38" fmla="*/ 69681 w 61"/>
                <a:gd name="T39" fmla="*/ 132533 h 47"/>
                <a:gd name="T40" fmla="*/ 88018 w 61"/>
                <a:gd name="T41" fmla="*/ 121488 h 47"/>
                <a:gd name="T42" fmla="*/ 0 w 61"/>
                <a:gd name="T43" fmla="*/ 7363 h 47"/>
                <a:gd name="T44" fmla="*/ 18337 w 61"/>
                <a:gd name="T45" fmla="*/ 14726 h 47"/>
                <a:gd name="T46" fmla="*/ 33007 w 61"/>
                <a:gd name="T47" fmla="*/ 0 h 47"/>
                <a:gd name="T48" fmla="*/ 40342 w 61"/>
                <a:gd name="T49" fmla="*/ 7363 h 47"/>
                <a:gd name="T50" fmla="*/ 25672 w 61"/>
                <a:gd name="T51" fmla="*/ 18407 h 47"/>
                <a:gd name="T52" fmla="*/ 36674 w 61"/>
                <a:gd name="T53" fmla="*/ 36815 h 47"/>
                <a:gd name="T54" fmla="*/ 29339 w 61"/>
                <a:gd name="T55" fmla="*/ 40496 h 47"/>
                <a:gd name="T56" fmla="*/ 18337 w 61"/>
                <a:gd name="T57" fmla="*/ 25770 h 47"/>
                <a:gd name="T58" fmla="*/ 11002 w 61"/>
                <a:gd name="T59" fmla="*/ 40496 h 47"/>
                <a:gd name="T60" fmla="*/ 3667 w 61"/>
                <a:gd name="T61" fmla="*/ 36815 h 47"/>
                <a:gd name="T62" fmla="*/ 11002 w 61"/>
                <a:gd name="T63" fmla="*/ 22089 h 47"/>
                <a:gd name="T64" fmla="*/ 0 w 61"/>
                <a:gd name="T65" fmla="*/ 14726 h 47"/>
                <a:gd name="T66" fmla="*/ 0 w 61"/>
                <a:gd name="T67" fmla="*/ 7363 h 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1" h="47">
                  <a:moveTo>
                    <a:pt x="50" y="4"/>
                  </a:moveTo>
                  <a:cubicBezTo>
                    <a:pt x="52" y="5"/>
                    <a:pt x="53" y="5"/>
                    <a:pt x="54" y="6"/>
                  </a:cubicBezTo>
                  <a:cubicBezTo>
                    <a:pt x="56" y="5"/>
                    <a:pt x="57" y="3"/>
                    <a:pt x="59" y="2"/>
                  </a:cubicBezTo>
                  <a:cubicBezTo>
                    <a:pt x="61" y="4"/>
                    <a:pt x="61" y="4"/>
                    <a:pt x="61" y="4"/>
                  </a:cubicBezTo>
                  <a:cubicBezTo>
                    <a:pt x="59" y="5"/>
                    <a:pt x="58" y="6"/>
                    <a:pt x="57" y="8"/>
                  </a:cubicBezTo>
                  <a:cubicBezTo>
                    <a:pt x="58" y="9"/>
                    <a:pt x="59" y="11"/>
                    <a:pt x="60" y="12"/>
                  </a:cubicBezTo>
                  <a:cubicBezTo>
                    <a:pt x="58" y="14"/>
                    <a:pt x="58" y="14"/>
                    <a:pt x="58" y="14"/>
                  </a:cubicBezTo>
                  <a:cubicBezTo>
                    <a:pt x="57" y="12"/>
                    <a:pt x="56" y="11"/>
                    <a:pt x="55" y="10"/>
                  </a:cubicBezTo>
                  <a:cubicBezTo>
                    <a:pt x="54" y="11"/>
                    <a:pt x="53" y="12"/>
                    <a:pt x="53" y="14"/>
                  </a:cubicBezTo>
                  <a:cubicBezTo>
                    <a:pt x="50" y="12"/>
                    <a:pt x="50" y="12"/>
                    <a:pt x="50" y="12"/>
                  </a:cubicBezTo>
                  <a:cubicBezTo>
                    <a:pt x="51" y="11"/>
                    <a:pt x="52" y="9"/>
                    <a:pt x="53" y="8"/>
                  </a:cubicBezTo>
                  <a:cubicBezTo>
                    <a:pt x="52" y="8"/>
                    <a:pt x="51" y="7"/>
                    <a:pt x="49" y="7"/>
                  </a:cubicBezTo>
                  <a:cubicBezTo>
                    <a:pt x="50" y="4"/>
                    <a:pt x="50" y="4"/>
                    <a:pt x="50" y="4"/>
                  </a:cubicBezTo>
                  <a:close/>
                  <a:moveTo>
                    <a:pt x="24" y="33"/>
                  </a:moveTo>
                  <a:cubicBezTo>
                    <a:pt x="28" y="39"/>
                    <a:pt x="28" y="39"/>
                    <a:pt x="28" y="39"/>
                  </a:cubicBezTo>
                  <a:cubicBezTo>
                    <a:pt x="34" y="27"/>
                    <a:pt x="34" y="27"/>
                    <a:pt x="34" y="27"/>
                  </a:cubicBezTo>
                  <a:cubicBezTo>
                    <a:pt x="40" y="30"/>
                    <a:pt x="40" y="30"/>
                    <a:pt x="40" y="30"/>
                  </a:cubicBezTo>
                  <a:cubicBezTo>
                    <a:pt x="31" y="47"/>
                    <a:pt x="31" y="47"/>
                    <a:pt x="31" y="47"/>
                  </a:cubicBezTo>
                  <a:cubicBezTo>
                    <a:pt x="26" y="47"/>
                    <a:pt x="26" y="47"/>
                    <a:pt x="26" y="47"/>
                  </a:cubicBezTo>
                  <a:cubicBezTo>
                    <a:pt x="19" y="36"/>
                    <a:pt x="19" y="36"/>
                    <a:pt x="19" y="36"/>
                  </a:cubicBezTo>
                  <a:cubicBezTo>
                    <a:pt x="24" y="33"/>
                    <a:pt x="24" y="33"/>
                    <a:pt x="24" y="33"/>
                  </a:cubicBezTo>
                  <a:close/>
                  <a:moveTo>
                    <a:pt x="0" y="2"/>
                  </a:moveTo>
                  <a:cubicBezTo>
                    <a:pt x="2" y="2"/>
                    <a:pt x="3" y="3"/>
                    <a:pt x="5" y="4"/>
                  </a:cubicBezTo>
                  <a:cubicBezTo>
                    <a:pt x="6" y="2"/>
                    <a:pt x="8" y="1"/>
                    <a:pt x="9" y="0"/>
                  </a:cubicBezTo>
                  <a:cubicBezTo>
                    <a:pt x="11" y="2"/>
                    <a:pt x="11" y="2"/>
                    <a:pt x="11" y="2"/>
                  </a:cubicBezTo>
                  <a:cubicBezTo>
                    <a:pt x="9" y="3"/>
                    <a:pt x="8" y="4"/>
                    <a:pt x="7" y="5"/>
                  </a:cubicBezTo>
                  <a:cubicBezTo>
                    <a:pt x="8" y="7"/>
                    <a:pt x="9" y="8"/>
                    <a:pt x="10" y="10"/>
                  </a:cubicBezTo>
                  <a:cubicBezTo>
                    <a:pt x="8" y="11"/>
                    <a:pt x="8" y="11"/>
                    <a:pt x="8" y="11"/>
                  </a:cubicBezTo>
                  <a:cubicBezTo>
                    <a:pt x="7" y="10"/>
                    <a:pt x="6" y="9"/>
                    <a:pt x="5" y="7"/>
                  </a:cubicBezTo>
                  <a:cubicBezTo>
                    <a:pt x="4" y="9"/>
                    <a:pt x="4" y="10"/>
                    <a:pt x="3" y="11"/>
                  </a:cubicBezTo>
                  <a:cubicBezTo>
                    <a:pt x="1" y="10"/>
                    <a:pt x="1" y="10"/>
                    <a:pt x="1" y="10"/>
                  </a:cubicBezTo>
                  <a:cubicBezTo>
                    <a:pt x="1" y="9"/>
                    <a:pt x="2" y="7"/>
                    <a:pt x="3" y="6"/>
                  </a:cubicBezTo>
                  <a:cubicBezTo>
                    <a:pt x="2" y="5"/>
                    <a:pt x="1" y="5"/>
                    <a:pt x="0" y="4"/>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0" name="Freeform 25">
              <a:extLst>
                <a:ext uri="{FF2B5EF4-FFF2-40B4-BE49-F238E27FC236}">
                  <a16:creationId xmlns:a16="http://schemas.microsoft.com/office/drawing/2014/main" id="{8604D448-C2E0-4575-9896-C6D9374D917F}"/>
                </a:ext>
              </a:extLst>
            </p:cNvPr>
            <p:cNvSpPr>
              <a:spLocks noEditPoints="1"/>
            </p:cNvSpPr>
            <p:nvPr/>
          </p:nvSpPr>
          <p:spPr bwMode="auto">
            <a:xfrm>
              <a:off x="1341438" y="5627688"/>
              <a:ext cx="257175" cy="271462"/>
            </a:xfrm>
            <a:custGeom>
              <a:avLst/>
              <a:gdLst>
                <a:gd name="T0" fmla="*/ 146812 w 70"/>
                <a:gd name="T1" fmla="*/ 153756 h 74"/>
                <a:gd name="T2" fmla="*/ 150482 w 70"/>
                <a:gd name="T3" fmla="*/ 175721 h 74"/>
                <a:gd name="T4" fmla="*/ 135801 w 70"/>
                <a:gd name="T5" fmla="*/ 215990 h 74"/>
                <a:gd name="T6" fmla="*/ 106439 w 70"/>
                <a:gd name="T7" fmla="*/ 252599 h 74"/>
                <a:gd name="T8" fmla="*/ 66065 w 70"/>
                <a:gd name="T9" fmla="*/ 270903 h 74"/>
                <a:gd name="T10" fmla="*/ 22022 w 70"/>
                <a:gd name="T11" fmla="*/ 256260 h 74"/>
                <a:gd name="T12" fmla="*/ 22022 w 70"/>
                <a:gd name="T13" fmla="*/ 256260 h 74"/>
                <a:gd name="T14" fmla="*/ 3670 w 70"/>
                <a:gd name="T15" fmla="*/ 215990 h 74"/>
                <a:gd name="T16" fmla="*/ 18352 w 70"/>
                <a:gd name="T17" fmla="*/ 172060 h 74"/>
                <a:gd name="T18" fmla="*/ 47714 w 70"/>
                <a:gd name="T19" fmla="*/ 139112 h 74"/>
                <a:gd name="T20" fmla="*/ 88087 w 70"/>
                <a:gd name="T21" fmla="*/ 120808 h 74"/>
                <a:gd name="T22" fmla="*/ 110109 w 70"/>
                <a:gd name="T23" fmla="*/ 120808 h 74"/>
                <a:gd name="T24" fmla="*/ 84417 w 70"/>
                <a:gd name="T25" fmla="*/ 153756 h 74"/>
                <a:gd name="T26" fmla="*/ 69736 w 70"/>
                <a:gd name="T27" fmla="*/ 161077 h 74"/>
                <a:gd name="T28" fmla="*/ 40373 w 70"/>
                <a:gd name="T29" fmla="*/ 194025 h 74"/>
                <a:gd name="T30" fmla="*/ 33033 w 70"/>
                <a:gd name="T31" fmla="*/ 212329 h 74"/>
                <a:gd name="T32" fmla="*/ 44044 w 70"/>
                <a:gd name="T33" fmla="*/ 234294 h 74"/>
                <a:gd name="T34" fmla="*/ 44044 w 70"/>
                <a:gd name="T35" fmla="*/ 234294 h 74"/>
                <a:gd name="T36" fmla="*/ 62395 w 70"/>
                <a:gd name="T37" fmla="*/ 237955 h 74"/>
                <a:gd name="T38" fmla="*/ 84417 w 70"/>
                <a:gd name="T39" fmla="*/ 230634 h 74"/>
                <a:gd name="T40" fmla="*/ 113779 w 70"/>
                <a:gd name="T41" fmla="*/ 197686 h 74"/>
                <a:gd name="T42" fmla="*/ 117450 w 70"/>
                <a:gd name="T43" fmla="*/ 183043 h 74"/>
                <a:gd name="T44" fmla="*/ 146812 w 70"/>
                <a:gd name="T45" fmla="*/ 153756 h 74"/>
                <a:gd name="T46" fmla="*/ 234899 w 70"/>
                <a:gd name="T47" fmla="*/ 14643 h 74"/>
                <a:gd name="T48" fmla="*/ 190856 w 70"/>
                <a:gd name="T49" fmla="*/ 0 h 74"/>
                <a:gd name="T50" fmla="*/ 150482 w 70"/>
                <a:gd name="T51" fmla="*/ 18304 h 74"/>
                <a:gd name="T52" fmla="*/ 121120 w 70"/>
                <a:gd name="T53" fmla="*/ 54913 h 74"/>
                <a:gd name="T54" fmla="*/ 106439 w 70"/>
                <a:gd name="T55" fmla="*/ 95182 h 74"/>
                <a:gd name="T56" fmla="*/ 113779 w 70"/>
                <a:gd name="T57" fmla="*/ 117147 h 74"/>
                <a:gd name="T58" fmla="*/ 139471 w 70"/>
                <a:gd name="T59" fmla="*/ 87860 h 74"/>
                <a:gd name="T60" fmla="*/ 146812 w 70"/>
                <a:gd name="T61" fmla="*/ 73217 h 74"/>
                <a:gd name="T62" fmla="*/ 172504 w 70"/>
                <a:gd name="T63" fmla="*/ 40269 h 74"/>
                <a:gd name="T64" fmla="*/ 194526 w 70"/>
                <a:gd name="T65" fmla="*/ 32948 h 74"/>
                <a:gd name="T66" fmla="*/ 212877 w 70"/>
                <a:gd name="T67" fmla="*/ 36609 h 74"/>
                <a:gd name="T68" fmla="*/ 212877 w 70"/>
                <a:gd name="T69" fmla="*/ 36609 h 74"/>
                <a:gd name="T70" fmla="*/ 223888 w 70"/>
                <a:gd name="T71" fmla="*/ 58574 h 74"/>
                <a:gd name="T72" fmla="*/ 216548 w 70"/>
                <a:gd name="T73" fmla="*/ 76878 h 74"/>
                <a:gd name="T74" fmla="*/ 187185 w 70"/>
                <a:gd name="T75" fmla="*/ 109826 h 74"/>
                <a:gd name="T76" fmla="*/ 176174 w 70"/>
                <a:gd name="T77" fmla="*/ 117147 h 74"/>
                <a:gd name="T78" fmla="*/ 150482 w 70"/>
                <a:gd name="T79" fmla="*/ 150095 h 74"/>
                <a:gd name="T80" fmla="*/ 168834 w 70"/>
                <a:gd name="T81" fmla="*/ 150095 h 74"/>
                <a:gd name="T82" fmla="*/ 209207 w 70"/>
                <a:gd name="T83" fmla="*/ 131791 h 74"/>
                <a:gd name="T84" fmla="*/ 238570 w 70"/>
                <a:gd name="T85" fmla="*/ 98843 h 74"/>
                <a:gd name="T86" fmla="*/ 253251 w 70"/>
                <a:gd name="T87" fmla="*/ 54913 h 74"/>
                <a:gd name="T88" fmla="*/ 234899 w 70"/>
                <a:gd name="T89" fmla="*/ 14643 h 74"/>
                <a:gd name="T90" fmla="*/ 234899 w 70"/>
                <a:gd name="T91" fmla="*/ 14643 h 74"/>
                <a:gd name="T92" fmla="*/ 179845 w 70"/>
                <a:gd name="T93" fmla="*/ 76878 h 74"/>
                <a:gd name="T94" fmla="*/ 157823 w 70"/>
                <a:gd name="T95" fmla="*/ 76878 h 74"/>
                <a:gd name="T96" fmla="*/ 80747 w 70"/>
                <a:gd name="T97" fmla="*/ 164738 h 74"/>
                <a:gd name="T98" fmla="*/ 84417 w 70"/>
                <a:gd name="T99" fmla="*/ 190364 h 74"/>
                <a:gd name="T100" fmla="*/ 84417 w 70"/>
                <a:gd name="T101" fmla="*/ 190364 h 74"/>
                <a:gd name="T102" fmla="*/ 106439 w 70"/>
                <a:gd name="T103" fmla="*/ 186703 h 74"/>
                <a:gd name="T104" fmla="*/ 183515 w 70"/>
                <a:gd name="T105" fmla="*/ 98843 h 74"/>
                <a:gd name="T106" fmla="*/ 179845 w 70"/>
                <a:gd name="T107" fmla="*/ 76878 h 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0" h="74">
                  <a:moveTo>
                    <a:pt x="40" y="42"/>
                  </a:moveTo>
                  <a:cubicBezTo>
                    <a:pt x="40" y="44"/>
                    <a:pt x="41" y="46"/>
                    <a:pt x="41" y="48"/>
                  </a:cubicBezTo>
                  <a:cubicBezTo>
                    <a:pt x="41" y="52"/>
                    <a:pt x="40" y="56"/>
                    <a:pt x="37" y="59"/>
                  </a:cubicBezTo>
                  <a:cubicBezTo>
                    <a:pt x="29" y="69"/>
                    <a:pt x="29" y="69"/>
                    <a:pt x="29" y="69"/>
                  </a:cubicBezTo>
                  <a:cubicBezTo>
                    <a:pt x="26" y="72"/>
                    <a:pt x="22" y="74"/>
                    <a:pt x="18" y="74"/>
                  </a:cubicBezTo>
                  <a:cubicBezTo>
                    <a:pt x="14" y="74"/>
                    <a:pt x="10" y="73"/>
                    <a:pt x="6" y="70"/>
                  </a:cubicBezTo>
                  <a:cubicBezTo>
                    <a:pt x="6" y="70"/>
                    <a:pt x="6" y="70"/>
                    <a:pt x="6" y="70"/>
                  </a:cubicBezTo>
                  <a:cubicBezTo>
                    <a:pt x="3" y="67"/>
                    <a:pt x="1" y="63"/>
                    <a:pt x="1" y="59"/>
                  </a:cubicBezTo>
                  <a:cubicBezTo>
                    <a:pt x="0" y="55"/>
                    <a:pt x="2" y="51"/>
                    <a:pt x="5" y="47"/>
                  </a:cubicBezTo>
                  <a:cubicBezTo>
                    <a:pt x="13" y="38"/>
                    <a:pt x="13" y="38"/>
                    <a:pt x="13" y="38"/>
                  </a:cubicBezTo>
                  <a:cubicBezTo>
                    <a:pt x="16" y="35"/>
                    <a:pt x="20" y="33"/>
                    <a:pt x="24" y="33"/>
                  </a:cubicBezTo>
                  <a:cubicBezTo>
                    <a:pt x="26" y="32"/>
                    <a:pt x="28" y="33"/>
                    <a:pt x="30" y="33"/>
                  </a:cubicBezTo>
                  <a:cubicBezTo>
                    <a:pt x="23" y="42"/>
                    <a:pt x="23" y="42"/>
                    <a:pt x="23" y="42"/>
                  </a:cubicBezTo>
                  <a:cubicBezTo>
                    <a:pt x="21" y="42"/>
                    <a:pt x="20" y="43"/>
                    <a:pt x="19" y="44"/>
                  </a:cubicBezTo>
                  <a:cubicBezTo>
                    <a:pt x="11" y="53"/>
                    <a:pt x="11" y="53"/>
                    <a:pt x="11" y="53"/>
                  </a:cubicBezTo>
                  <a:cubicBezTo>
                    <a:pt x="10" y="55"/>
                    <a:pt x="9" y="57"/>
                    <a:pt x="9" y="58"/>
                  </a:cubicBezTo>
                  <a:cubicBezTo>
                    <a:pt x="10" y="60"/>
                    <a:pt x="10" y="62"/>
                    <a:pt x="12" y="64"/>
                  </a:cubicBezTo>
                  <a:cubicBezTo>
                    <a:pt x="12" y="64"/>
                    <a:pt x="12" y="64"/>
                    <a:pt x="12" y="64"/>
                  </a:cubicBezTo>
                  <a:cubicBezTo>
                    <a:pt x="14" y="65"/>
                    <a:pt x="16" y="65"/>
                    <a:pt x="17" y="65"/>
                  </a:cubicBezTo>
                  <a:cubicBezTo>
                    <a:pt x="19" y="65"/>
                    <a:pt x="21" y="64"/>
                    <a:pt x="23" y="63"/>
                  </a:cubicBezTo>
                  <a:cubicBezTo>
                    <a:pt x="31" y="54"/>
                    <a:pt x="31" y="54"/>
                    <a:pt x="31" y="54"/>
                  </a:cubicBezTo>
                  <a:cubicBezTo>
                    <a:pt x="31" y="53"/>
                    <a:pt x="32" y="52"/>
                    <a:pt x="32" y="50"/>
                  </a:cubicBezTo>
                  <a:cubicBezTo>
                    <a:pt x="40" y="42"/>
                    <a:pt x="40" y="42"/>
                    <a:pt x="40" y="42"/>
                  </a:cubicBezTo>
                  <a:close/>
                  <a:moveTo>
                    <a:pt x="64" y="4"/>
                  </a:moveTo>
                  <a:cubicBezTo>
                    <a:pt x="60" y="1"/>
                    <a:pt x="56" y="0"/>
                    <a:pt x="52" y="0"/>
                  </a:cubicBezTo>
                  <a:cubicBezTo>
                    <a:pt x="48" y="0"/>
                    <a:pt x="44" y="2"/>
                    <a:pt x="41" y="5"/>
                  </a:cubicBezTo>
                  <a:cubicBezTo>
                    <a:pt x="33" y="15"/>
                    <a:pt x="33" y="15"/>
                    <a:pt x="33" y="15"/>
                  </a:cubicBezTo>
                  <a:cubicBezTo>
                    <a:pt x="30" y="18"/>
                    <a:pt x="29" y="22"/>
                    <a:pt x="29" y="26"/>
                  </a:cubicBezTo>
                  <a:cubicBezTo>
                    <a:pt x="29" y="29"/>
                    <a:pt x="30" y="31"/>
                    <a:pt x="31" y="32"/>
                  </a:cubicBezTo>
                  <a:cubicBezTo>
                    <a:pt x="38" y="24"/>
                    <a:pt x="38" y="24"/>
                    <a:pt x="38" y="24"/>
                  </a:cubicBezTo>
                  <a:cubicBezTo>
                    <a:pt x="38" y="23"/>
                    <a:pt x="39" y="21"/>
                    <a:pt x="40" y="20"/>
                  </a:cubicBezTo>
                  <a:cubicBezTo>
                    <a:pt x="47" y="11"/>
                    <a:pt x="47" y="11"/>
                    <a:pt x="47" y="11"/>
                  </a:cubicBezTo>
                  <a:cubicBezTo>
                    <a:pt x="49" y="10"/>
                    <a:pt x="51" y="9"/>
                    <a:pt x="53" y="9"/>
                  </a:cubicBezTo>
                  <a:cubicBezTo>
                    <a:pt x="55" y="9"/>
                    <a:pt x="56" y="9"/>
                    <a:pt x="58" y="10"/>
                  </a:cubicBezTo>
                  <a:cubicBezTo>
                    <a:pt x="58" y="10"/>
                    <a:pt x="58" y="10"/>
                    <a:pt x="58" y="10"/>
                  </a:cubicBezTo>
                  <a:cubicBezTo>
                    <a:pt x="60" y="12"/>
                    <a:pt x="60" y="14"/>
                    <a:pt x="61" y="16"/>
                  </a:cubicBezTo>
                  <a:cubicBezTo>
                    <a:pt x="61" y="17"/>
                    <a:pt x="60" y="19"/>
                    <a:pt x="59" y="21"/>
                  </a:cubicBezTo>
                  <a:cubicBezTo>
                    <a:pt x="51" y="30"/>
                    <a:pt x="51" y="30"/>
                    <a:pt x="51" y="30"/>
                  </a:cubicBezTo>
                  <a:cubicBezTo>
                    <a:pt x="50" y="31"/>
                    <a:pt x="49" y="32"/>
                    <a:pt x="48" y="32"/>
                  </a:cubicBezTo>
                  <a:cubicBezTo>
                    <a:pt x="41" y="41"/>
                    <a:pt x="41" y="41"/>
                    <a:pt x="41" y="41"/>
                  </a:cubicBezTo>
                  <a:cubicBezTo>
                    <a:pt x="42" y="41"/>
                    <a:pt x="44" y="42"/>
                    <a:pt x="46" y="41"/>
                  </a:cubicBezTo>
                  <a:cubicBezTo>
                    <a:pt x="50" y="41"/>
                    <a:pt x="55" y="39"/>
                    <a:pt x="57" y="36"/>
                  </a:cubicBezTo>
                  <a:cubicBezTo>
                    <a:pt x="65" y="27"/>
                    <a:pt x="65" y="27"/>
                    <a:pt x="65" y="27"/>
                  </a:cubicBezTo>
                  <a:cubicBezTo>
                    <a:pt x="68" y="23"/>
                    <a:pt x="70" y="19"/>
                    <a:pt x="69" y="15"/>
                  </a:cubicBezTo>
                  <a:cubicBezTo>
                    <a:pt x="69" y="11"/>
                    <a:pt x="67" y="7"/>
                    <a:pt x="64" y="4"/>
                  </a:cubicBezTo>
                  <a:cubicBezTo>
                    <a:pt x="64" y="4"/>
                    <a:pt x="64" y="4"/>
                    <a:pt x="64" y="4"/>
                  </a:cubicBezTo>
                  <a:close/>
                  <a:moveTo>
                    <a:pt x="49" y="21"/>
                  </a:moveTo>
                  <a:cubicBezTo>
                    <a:pt x="48" y="19"/>
                    <a:pt x="45" y="19"/>
                    <a:pt x="43" y="21"/>
                  </a:cubicBezTo>
                  <a:cubicBezTo>
                    <a:pt x="22" y="45"/>
                    <a:pt x="22" y="45"/>
                    <a:pt x="22" y="45"/>
                  </a:cubicBezTo>
                  <a:cubicBezTo>
                    <a:pt x="21" y="47"/>
                    <a:pt x="21" y="50"/>
                    <a:pt x="23" y="52"/>
                  </a:cubicBezTo>
                  <a:cubicBezTo>
                    <a:pt x="23" y="52"/>
                    <a:pt x="23" y="52"/>
                    <a:pt x="23" y="52"/>
                  </a:cubicBezTo>
                  <a:cubicBezTo>
                    <a:pt x="25" y="53"/>
                    <a:pt x="27" y="53"/>
                    <a:pt x="29" y="51"/>
                  </a:cubicBezTo>
                  <a:cubicBezTo>
                    <a:pt x="50" y="27"/>
                    <a:pt x="50" y="27"/>
                    <a:pt x="50" y="27"/>
                  </a:cubicBezTo>
                  <a:cubicBezTo>
                    <a:pt x="51" y="25"/>
                    <a:pt x="51" y="22"/>
                    <a:pt x="4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1" name="Freeform 26">
              <a:extLst>
                <a:ext uri="{FF2B5EF4-FFF2-40B4-BE49-F238E27FC236}">
                  <a16:creationId xmlns:a16="http://schemas.microsoft.com/office/drawing/2014/main" id="{5B4ACF0B-5A13-47A7-873D-936369522A01}"/>
                </a:ext>
              </a:extLst>
            </p:cNvPr>
            <p:cNvSpPr>
              <a:spLocks noEditPoints="1"/>
            </p:cNvSpPr>
            <p:nvPr/>
          </p:nvSpPr>
          <p:spPr bwMode="auto">
            <a:xfrm>
              <a:off x="1716088" y="5672138"/>
              <a:ext cx="266700" cy="187325"/>
            </a:xfrm>
            <a:custGeom>
              <a:avLst/>
              <a:gdLst>
                <a:gd name="T0" fmla="*/ 65936 w 73"/>
                <a:gd name="T1" fmla="*/ 73338 h 51"/>
                <a:gd name="T2" fmla="*/ 249092 w 73"/>
                <a:gd name="T3" fmla="*/ 22001 h 51"/>
                <a:gd name="T4" fmla="*/ 249092 w 73"/>
                <a:gd name="T5" fmla="*/ 0 h 51"/>
                <a:gd name="T6" fmla="*/ 267408 w 73"/>
                <a:gd name="T7" fmla="*/ 0 h 51"/>
                <a:gd name="T8" fmla="*/ 267408 w 73"/>
                <a:gd name="T9" fmla="*/ 187011 h 51"/>
                <a:gd name="T10" fmla="*/ 249092 w 73"/>
                <a:gd name="T11" fmla="*/ 187011 h 51"/>
                <a:gd name="T12" fmla="*/ 249092 w 73"/>
                <a:gd name="T13" fmla="*/ 165010 h 51"/>
                <a:gd name="T14" fmla="*/ 172167 w 73"/>
                <a:gd name="T15" fmla="*/ 143008 h 51"/>
                <a:gd name="T16" fmla="*/ 168504 w 73"/>
                <a:gd name="T17" fmla="*/ 165010 h 51"/>
                <a:gd name="T18" fmla="*/ 157514 w 73"/>
                <a:gd name="T19" fmla="*/ 176010 h 51"/>
                <a:gd name="T20" fmla="*/ 139199 w 73"/>
                <a:gd name="T21" fmla="*/ 179677 h 51"/>
                <a:gd name="T22" fmla="*/ 98904 w 73"/>
                <a:gd name="T23" fmla="*/ 168677 h 51"/>
                <a:gd name="T24" fmla="*/ 87915 w 73"/>
                <a:gd name="T25" fmla="*/ 157676 h 51"/>
                <a:gd name="T26" fmla="*/ 84252 w 73"/>
                <a:gd name="T27" fmla="*/ 143008 h 51"/>
                <a:gd name="T28" fmla="*/ 91578 w 73"/>
                <a:gd name="T29" fmla="*/ 121007 h 51"/>
                <a:gd name="T30" fmla="*/ 65936 w 73"/>
                <a:gd name="T31" fmla="*/ 113673 h 51"/>
                <a:gd name="T32" fmla="*/ 65936 w 73"/>
                <a:gd name="T33" fmla="*/ 73338 h 51"/>
                <a:gd name="T34" fmla="*/ 91578 w 73"/>
                <a:gd name="T35" fmla="*/ 95339 h 51"/>
                <a:gd name="T36" fmla="*/ 230777 w 73"/>
                <a:gd name="T37" fmla="*/ 80671 h 51"/>
                <a:gd name="T38" fmla="*/ 230777 w 73"/>
                <a:gd name="T39" fmla="*/ 44003 h 51"/>
                <a:gd name="T40" fmla="*/ 91578 w 73"/>
                <a:gd name="T41" fmla="*/ 80671 h 51"/>
                <a:gd name="T42" fmla="*/ 91578 w 73"/>
                <a:gd name="T43" fmla="*/ 95339 h 51"/>
                <a:gd name="T44" fmla="*/ 153851 w 73"/>
                <a:gd name="T45" fmla="*/ 139342 h 51"/>
                <a:gd name="T46" fmla="*/ 109894 w 73"/>
                <a:gd name="T47" fmla="*/ 124674 h 51"/>
                <a:gd name="T48" fmla="*/ 102567 w 73"/>
                <a:gd name="T49" fmla="*/ 146675 h 51"/>
                <a:gd name="T50" fmla="*/ 102567 w 73"/>
                <a:gd name="T51" fmla="*/ 150342 h 51"/>
                <a:gd name="T52" fmla="*/ 106231 w 73"/>
                <a:gd name="T53" fmla="*/ 150342 h 51"/>
                <a:gd name="T54" fmla="*/ 146525 w 73"/>
                <a:gd name="T55" fmla="*/ 161343 h 51"/>
                <a:gd name="T56" fmla="*/ 146525 w 73"/>
                <a:gd name="T57" fmla="*/ 161343 h 51"/>
                <a:gd name="T58" fmla="*/ 150188 w 73"/>
                <a:gd name="T59" fmla="*/ 157676 h 51"/>
                <a:gd name="T60" fmla="*/ 153851 w 73"/>
                <a:gd name="T61" fmla="*/ 139342 h 51"/>
                <a:gd name="T62" fmla="*/ 0 w 73"/>
                <a:gd name="T63" fmla="*/ 66004 h 51"/>
                <a:gd name="T64" fmla="*/ 21979 w 73"/>
                <a:gd name="T65" fmla="*/ 66004 h 51"/>
                <a:gd name="T66" fmla="*/ 21979 w 73"/>
                <a:gd name="T67" fmla="*/ 73338 h 51"/>
                <a:gd name="T68" fmla="*/ 51284 w 73"/>
                <a:gd name="T69" fmla="*/ 73338 h 51"/>
                <a:gd name="T70" fmla="*/ 51284 w 73"/>
                <a:gd name="T71" fmla="*/ 113673 h 51"/>
                <a:gd name="T72" fmla="*/ 21979 w 73"/>
                <a:gd name="T73" fmla="*/ 113673 h 51"/>
                <a:gd name="T74" fmla="*/ 21979 w 73"/>
                <a:gd name="T75" fmla="*/ 124674 h 51"/>
                <a:gd name="T76" fmla="*/ 0 w 73"/>
                <a:gd name="T77" fmla="*/ 124674 h 51"/>
                <a:gd name="T78" fmla="*/ 0 w 73"/>
                <a:gd name="T79" fmla="*/ 66004 h 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 h="51">
                  <a:moveTo>
                    <a:pt x="18" y="20"/>
                  </a:moveTo>
                  <a:cubicBezTo>
                    <a:pt x="68" y="6"/>
                    <a:pt x="68" y="6"/>
                    <a:pt x="68" y="6"/>
                  </a:cubicBezTo>
                  <a:cubicBezTo>
                    <a:pt x="68" y="0"/>
                    <a:pt x="68" y="0"/>
                    <a:pt x="68" y="0"/>
                  </a:cubicBezTo>
                  <a:cubicBezTo>
                    <a:pt x="73" y="0"/>
                    <a:pt x="73" y="0"/>
                    <a:pt x="73" y="0"/>
                  </a:cubicBezTo>
                  <a:cubicBezTo>
                    <a:pt x="73" y="51"/>
                    <a:pt x="73" y="51"/>
                    <a:pt x="73" y="51"/>
                  </a:cubicBezTo>
                  <a:cubicBezTo>
                    <a:pt x="68" y="51"/>
                    <a:pt x="68" y="51"/>
                    <a:pt x="68" y="51"/>
                  </a:cubicBezTo>
                  <a:cubicBezTo>
                    <a:pt x="68" y="45"/>
                    <a:pt x="68" y="45"/>
                    <a:pt x="68" y="45"/>
                  </a:cubicBezTo>
                  <a:cubicBezTo>
                    <a:pt x="47" y="39"/>
                    <a:pt x="47" y="39"/>
                    <a:pt x="47" y="39"/>
                  </a:cubicBezTo>
                  <a:cubicBezTo>
                    <a:pt x="46" y="45"/>
                    <a:pt x="46" y="45"/>
                    <a:pt x="46" y="45"/>
                  </a:cubicBezTo>
                  <a:cubicBezTo>
                    <a:pt x="45" y="46"/>
                    <a:pt x="44" y="48"/>
                    <a:pt x="43" y="48"/>
                  </a:cubicBezTo>
                  <a:cubicBezTo>
                    <a:pt x="42" y="49"/>
                    <a:pt x="40" y="49"/>
                    <a:pt x="38" y="49"/>
                  </a:cubicBezTo>
                  <a:cubicBezTo>
                    <a:pt x="27" y="46"/>
                    <a:pt x="27" y="46"/>
                    <a:pt x="27" y="46"/>
                  </a:cubicBezTo>
                  <a:cubicBezTo>
                    <a:pt x="26" y="46"/>
                    <a:pt x="25" y="45"/>
                    <a:pt x="24" y="43"/>
                  </a:cubicBezTo>
                  <a:cubicBezTo>
                    <a:pt x="23" y="42"/>
                    <a:pt x="23" y="40"/>
                    <a:pt x="23" y="39"/>
                  </a:cubicBezTo>
                  <a:cubicBezTo>
                    <a:pt x="25" y="33"/>
                    <a:pt x="25" y="33"/>
                    <a:pt x="25" y="33"/>
                  </a:cubicBezTo>
                  <a:cubicBezTo>
                    <a:pt x="18" y="31"/>
                    <a:pt x="18" y="31"/>
                    <a:pt x="18" y="31"/>
                  </a:cubicBezTo>
                  <a:cubicBezTo>
                    <a:pt x="18" y="20"/>
                    <a:pt x="18" y="20"/>
                    <a:pt x="18" y="20"/>
                  </a:cubicBezTo>
                  <a:close/>
                  <a:moveTo>
                    <a:pt x="25" y="26"/>
                  </a:moveTo>
                  <a:cubicBezTo>
                    <a:pt x="63" y="22"/>
                    <a:pt x="63" y="22"/>
                    <a:pt x="63" y="22"/>
                  </a:cubicBezTo>
                  <a:cubicBezTo>
                    <a:pt x="63" y="12"/>
                    <a:pt x="63" y="12"/>
                    <a:pt x="63" y="12"/>
                  </a:cubicBezTo>
                  <a:cubicBezTo>
                    <a:pt x="25" y="22"/>
                    <a:pt x="25" y="22"/>
                    <a:pt x="25" y="22"/>
                  </a:cubicBezTo>
                  <a:cubicBezTo>
                    <a:pt x="25" y="26"/>
                    <a:pt x="25" y="26"/>
                    <a:pt x="25" y="26"/>
                  </a:cubicBezTo>
                  <a:close/>
                  <a:moveTo>
                    <a:pt x="42" y="38"/>
                  </a:moveTo>
                  <a:cubicBezTo>
                    <a:pt x="30" y="34"/>
                    <a:pt x="30" y="34"/>
                    <a:pt x="30" y="34"/>
                  </a:cubicBezTo>
                  <a:cubicBezTo>
                    <a:pt x="28" y="40"/>
                    <a:pt x="28" y="40"/>
                    <a:pt x="28" y="40"/>
                  </a:cubicBezTo>
                  <a:cubicBezTo>
                    <a:pt x="28" y="40"/>
                    <a:pt x="28" y="41"/>
                    <a:pt x="28" y="41"/>
                  </a:cubicBezTo>
                  <a:cubicBezTo>
                    <a:pt x="28" y="41"/>
                    <a:pt x="29" y="41"/>
                    <a:pt x="29" y="41"/>
                  </a:cubicBezTo>
                  <a:cubicBezTo>
                    <a:pt x="40" y="44"/>
                    <a:pt x="40" y="44"/>
                    <a:pt x="40" y="44"/>
                  </a:cubicBezTo>
                  <a:cubicBezTo>
                    <a:pt x="40" y="44"/>
                    <a:pt x="40" y="44"/>
                    <a:pt x="40" y="44"/>
                  </a:cubicBezTo>
                  <a:cubicBezTo>
                    <a:pt x="40" y="44"/>
                    <a:pt x="41" y="44"/>
                    <a:pt x="41" y="43"/>
                  </a:cubicBezTo>
                  <a:cubicBezTo>
                    <a:pt x="42" y="38"/>
                    <a:pt x="42" y="38"/>
                    <a:pt x="42" y="38"/>
                  </a:cubicBezTo>
                  <a:close/>
                  <a:moveTo>
                    <a:pt x="0" y="18"/>
                  </a:moveTo>
                  <a:cubicBezTo>
                    <a:pt x="6" y="18"/>
                    <a:pt x="6" y="18"/>
                    <a:pt x="6" y="18"/>
                  </a:cubicBezTo>
                  <a:cubicBezTo>
                    <a:pt x="6" y="20"/>
                    <a:pt x="6" y="20"/>
                    <a:pt x="6" y="20"/>
                  </a:cubicBezTo>
                  <a:cubicBezTo>
                    <a:pt x="14" y="20"/>
                    <a:pt x="14" y="20"/>
                    <a:pt x="14" y="20"/>
                  </a:cubicBezTo>
                  <a:cubicBezTo>
                    <a:pt x="14" y="31"/>
                    <a:pt x="14" y="31"/>
                    <a:pt x="14" y="31"/>
                  </a:cubicBezTo>
                  <a:cubicBezTo>
                    <a:pt x="6" y="31"/>
                    <a:pt x="6" y="31"/>
                    <a:pt x="6" y="31"/>
                  </a:cubicBezTo>
                  <a:cubicBezTo>
                    <a:pt x="6" y="34"/>
                    <a:pt x="6" y="34"/>
                    <a:pt x="6" y="34"/>
                  </a:cubicBezTo>
                  <a:cubicBezTo>
                    <a:pt x="0" y="34"/>
                    <a:pt x="0" y="34"/>
                    <a:pt x="0" y="34"/>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2" name="Freeform 27">
              <a:extLst>
                <a:ext uri="{FF2B5EF4-FFF2-40B4-BE49-F238E27FC236}">
                  <a16:creationId xmlns:a16="http://schemas.microsoft.com/office/drawing/2014/main" id="{C89FABB8-4B05-4F53-BCA5-C1F92BA2E56C}"/>
                </a:ext>
              </a:extLst>
            </p:cNvPr>
            <p:cNvSpPr>
              <a:spLocks noEditPoints="1"/>
            </p:cNvSpPr>
            <p:nvPr/>
          </p:nvSpPr>
          <p:spPr bwMode="auto">
            <a:xfrm>
              <a:off x="2905125" y="3316288"/>
              <a:ext cx="200025" cy="231775"/>
            </a:xfrm>
            <a:custGeom>
              <a:avLst/>
              <a:gdLst>
                <a:gd name="T0" fmla="*/ 124250 w 55"/>
                <a:gd name="T1" fmla="*/ 121761 h 63"/>
                <a:gd name="T2" fmla="*/ 138868 w 55"/>
                <a:gd name="T3" fmla="*/ 129141 h 63"/>
                <a:gd name="T4" fmla="*/ 160794 w 55"/>
                <a:gd name="T5" fmla="*/ 114382 h 63"/>
                <a:gd name="T6" fmla="*/ 160794 w 55"/>
                <a:gd name="T7" fmla="*/ 22138 h 63"/>
                <a:gd name="T8" fmla="*/ 120596 w 55"/>
                <a:gd name="T9" fmla="*/ 22138 h 63"/>
                <a:gd name="T10" fmla="*/ 113287 w 55"/>
                <a:gd name="T11" fmla="*/ 0 h 63"/>
                <a:gd name="T12" fmla="*/ 113287 w 55"/>
                <a:gd name="T13" fmla="*/ 0 h 63"/>
                <a:gd name="T14" fmla="*/ 168103 w 55"/>
                <a:gd name="T15" fmla="*/ 0 h 63"/>
                <a:gd name="T16" fmla="*/ 175412 w 55"/>
                <a:gd name="T17" fmla="*/ 0 h 63"/>
                <a:gd name="T18" fmla="*/ 179066 w 55"/>
                <a:gd name="T19" fmla="*/ 7379 h 63"/>
                <a:gd name="T20" fmla="*/ 179066 w 55"/>
                <a:gd name="T21" fmla="*/ 129141 h 63"/>
                <a:gd name="T22" fmla="*/ 153486 w 55"/>
                <a:gd name="T23" fmla="*/ 151279 h 63"/>
                <a:gd name="T24" fmla="*/ 153486 w 55"/>
                <a:gd name="T25" fmla="*/ 206625 h 63"/>
                <a:gd name="T26" fmla="*/ 190030 w 55"/>
                <a:gd name="T27" fmla="*/ 214004 h 63"/>
                <a:gd name="T28" fmla="*/ 190030 w 55"/>
                <a:gd name="T29" fmla="*/ 232453 h 63"/>
                <a:gd name="T30" fmla="*/ 127905 w 55"/>
                <a:gd name="T31" fmla="*/ 232453 h 63"/>
                <a:gd name="T32" fmla="*/ 127905 w 55"/>
                <a:gd name="T33" fmla="*/ 199245 h 63"/>
                <a:gd name="T34" fmla="*/ 127905 w 55"/>
                <a:gd name="T35" fmla="*/ 199245 h 63"/>
                <a:gd name="T36" fmla="*/ 127905 w 55"/>
                <a:gd name="T37" fmla="*/ 151279 h 63"/>
                <a:gd name="T38" fmla="*/ 113287 w 55"/>
                <a:gd name="T39" fmla="*/ 140210 h 63"/>
                <a:gd name="T40" fmla="*/ 113287 w 55"/>
                <a:gd name="T41" fmla="*/ 140210 h 63"/>
                <a:gd name="T42" fmla="*/ 124250 w 55"/>
                <a:gd name="T43" fmla="*/ 121761 h 63"/>
                <a:gd name="T44" fmla="*/ 29235 w 55"/>
                <a:gd name="T45" fmla="*/ 70105 h 63"/>
                <a:gd name="T46" fmla="*/ 87706 w 55"/>
                <a:gd name="T47" fmla="*/ 70105 h 63"/>
                <a:gd name="T48" fmla="*/ 76743 w 55"/>
                <a:gd name="T49" fmla="*/ 22138 h 63"/>
                <a:gd name="T50" fmla="*/ 40199 w 55"/>
                <a:gd name="T51" fmla="*/ 22138 h 63"/>
                <a:gd name="T52" fmla="*/ 29235 w 55"/>
                <a:gd name="T53" fmla="*/ 70105 h 63"/>
                <a:gd name="T54" fmla="*/ 73088 w 55"/>
                <a:gd name="T55" fmla="*/ 151279 h 63"/>
                <a:gd name="T56" fmla="*/ 98669 w 55"/>
                <a:gd name="T57" fmla="*/ 129141 h 63"/>
                <a:gd name="T58" fmla="*/ 95015 w 55"/>
                <a:gd name="T59" fmla="*/ 7379 h 63"/>
                <a:gd name="T60" fmla="*/ 95015 w 55"/>
                <a:gd name="T61" fmla="*/ 0 h 63"/>
                <a:gd name="T62" fmla="*/ 84052 w 55"/>
                <a:gd name="T63" fmla="*/ 0 h 63"/>
                <a:gd name="T64" fmla="*/ 32890 w 55"/>
                <a:gd name="T65" fmla="*/ 0 h 63"/>
                <a:gd name="T66" fmla="*/ 21927 w 55"/>
                <a:gd name="T67" fmla="*/ 0 h 63"/>
                <a:gd name="T68" fmla="*/ 21927 w 55"/>
                <a:gd name="T69" fmla="*/ 7379 h 63"/>
                <a:gd name="T70" fmla="*/ 18272 w 55"/>
                <a:gd name="T71" fmla="*/ 129141 h 63"/>
                <a:gd name="T72" fmla="*/ 47507 w 55"/>
                <a:gd name="T73" fmla="*/ 151279 h 63"/>
                <a:gd name="T74" fmla="*/ 47507 w 55"/>
                <a:gd name="T75" fmla="*/ 206625 h 63"/>
                <a:gd name="T76" fmla="*/ 10963 w 55"/>
                <a:gd name="T77" fmla="*/ 214004 h 63"/>
                <a:gd name="T78" fmla="*/ 10963 w 55"/>
                <a:gd name="T79" fmla="*/ 232453 h 63"/>
                <a:gd name="T80" fmla="*/ 109633 w 55"/>
                <a:gd name="T81" fmla="*/ 232453 h 63"/>
                <a:gd name="T82" fmla="*/ 109633 w 55"/>
                <a:gd name="T83" fmla="*/ 214004 h 63"/>
                <a:gd name="T84" fmla="*/ 73088 w 55"/>
                <a:gd name="T85" fmla="*/ 206625 h 63"/>
                <a:gd name="T86" fmla="*/ 73088 w 55"/>
                <a:gd name="T87" fmla="*/ 151279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5" h="63">
                  <a:moveTo>
                    <a:pt x="34" y="33"/>
                  </a:moveTo>
                  <a:cubicBezTo>
                    <a:pt x="35" y="34"/>
                    <a:pt x="37" y="35"/>
                    <a:pt x="38" y="35"/>
                  </a:cubicBezTo>
                  <a:cubicBezTo>
                    <a:pt x="40" y="35"/>
                    <a:pt x="42" y="34"/>
                    <a:pt x="44" y="31"/>
                  </a:cubicBezTo>
                  <a:cubicBezTo>
                    <a:pt x="47" y="27"/>
                    <a:pt x="48" y="18"/>
                    <a:pt x="44" y="6"/>
                  </a:cubicBezTo>
                  <a:cubicBezTo>
                    <a:pt x="33" y="6"/>
                    <a:pt x="33" y="6"/>
                    <a:pt x="33" y="6"/>
                  </a:cubicBezTo>
                  <a:cubicBezTo>
                    <a:pt x="33" y="4"/>
                    <a:pt x="32" y="2"/>
                    <a:pt x="31" y="0"/>
                  </a:cubicBezTo>
                  <a:cubicBezTo>
                    <a:pt x="31" y="0"/>
                    <a:pt x="31" y="0"/>
                    <a:pt x="31" y="0"/>
                  </a:cubicBezTo>
                  <a:cubicBezTo>
                    <a:pt x="46" y="0"/>
                    <a:pt x="46" y="0"/>
                    <a:pt x="46" y="0"/>
                  </a:cubicBezTo>
                  <a:cubicBezTo>
                    <a:pt x="48" y="0"/>
                    <a:pt x="48" y="0"/>
                    <a:pt x="48" y="0"/>
                  </a:cubicBezTo>
                  <a:cubicBezTo>
                    <a:pt x="49" y="2"/>
                    <a:pt x="49" y="2"/>
                    <a:pt x="49" y="2"/>
                  </a:cubicBezTo>
                  <a:cubicBezTo>
                    <a:pt x="55" y="18"/>
                    <a:pt x="53" y="29"/>
                    <a:pt x="49" y="35"/>
                  </a:cubicBezTo>
                  <a:cubicBezTo>
                    <a:pt x="47" y="38"/>
                    <a:pt x="45" y="40"/>
                    <a:pt x="42" y="41"/>
                  </a:cubicBezTo>
                  <a:cubicBezTo>
                    <a:pt x="42" y="56"/>
                    <a:pt x="42" y="56"/>
                    <a:pt x="42" y="56"/>
                  </a:cubicBezTo>
                  <a:cubicBezTo>
                    <a:pt x="52" y="58"/>
                    <a:pt x="52" y="58"/>
                    <a:pt x="52" y="58"/>
                  </a:cubicBezTo>
                  <a:cubicBezTo>
                    <a:pt x="52" y="63"/>
                    <a:pt x="52" y="63"/>
                    <a:pt x="52" y="63"/>
                  </a:cubicBezTo>
                  <a:cubicBezTo>
                    <a:pt x="35" y="63"/>
                    <a:pt x="35" y="63"/>
                    <a:pt x="35" y="63"/>
                  </a:cubicBezTo>
                  <a:cubicBezTo>
                    <a:pt x="35" y="54"/>
                    <a:pt x="35" y="54"/>
                    <a:pt x="35" y="54"/>
                  </a:cubicBezTo>
                  <a:cubicBezTo>
                    <a:pt x="35" y="54"/>
                    <a:pt x="35" y="54"/>
                    <a:pt x="35" y="54"/>
                  </a:cubicBezTo>
                  <a:cubicBezTo>
                    <a:pt x="35" y="41"/>
                    <a:pt x="35" y="41"/>
                    <a:pt x="35" y="41"/>
                  </a:cubicBezTo>
                  <a:cubicBezTo>
                    <a:pt x="34" y="40"/>
                    <a:pt x="32" y="39"/>
                    <a:pt x="31" y="38"/>
                  </a:cubicBezTo>
                  <a:cubicBezTo>
                    <a:pt x="31" y="38"/>
                    <a:pt x="31" y="38"/>
                    <a:pt x="31" y="38"/>
                  </a:cubicBezTo>
                  <a:cubicBezTo>
                    <a:pt x="32" y="36"/>
                    <a:pt x="33" y="34"/>
                    <a:pt x="34" y="33"/>
                  </a:cubicBezTo>
                  <a:close/>
                  <a:moveTo>
                    <a:pt x="8" y="19"/>
                  </a:moveTo>
                  <a:cubicBezTo>
                    <a:pt x="24" y="19"/>
                    <a:pt x="24" y="19"/>
                    <a:pt x="24" y="19"/>
                  </a:cubicBezTo>
                  <a:cubicBezTo>
                    <a:pt x="24" y="15"/>
                    <a:pt x="23" y="11"/>
                    <a:pt x="21" y="6"/>
                  </a:cubicBezTo>
                  <a:cubicBezTo>
                    <a:pt x="11" y="6"/>
                    <a:pt x="11" y="6"/>
                    <a:pt x="11" y="6"/>
                  </a:cubicBezTo>
                  <a:cubicBezTo>
                    <a:pt x="9" y="11"/>
                    <a:pt x="8" y="15"/>
                    <a:pt x="8" y="19"/>
                  </a:cubicBezTo>
                  <a:close/>
                  <a:moveTo>
                    <a:pt x="20" y="41"/>
                  </a:moveTo>
                  <a:cubicBezTo>
                    <a:pt x="22" y="40"/>
                    <a:pt x="25" y="38"/>
                    <a:pt x="27" y="35"/>
                  </a:cubicBezTo>
                  <a:cubicBezTo>
                    <a:pt x="31" y="29"/>
                    <a:pt x="32" y="18"/>
                    <a:pt x="26" y="2"/>
                  </a:cubicBezTo>
                  <a:cubicBezTo>
                    <a:pt x="26" y="0"/>
                    <a:pt x="26" y="0"/>
                    <a:pt x="26" y="0"/>
                  </a:cubicBezTo>
                  <a:cubicBezTo>
                    <a:pt x="23" y="0"/>
                    <a:pt x="23" y="0"/>
                    <a:pt x="23" y="0"/>
                  </a:cubicBezTo>
                  <a:cubicBezTo>
                    <a:pt x="9" y="0"/>
                    <a:pt x="9" y="0"/>
                    <a:pt x="9" y="0"/>
                  </a:cubicBezTo>
                  <a:cubicBezTo>
                    <a:pt x="6" y="0"/>
                    <a:pt x="6" y="0"/>
                    <a:pt x="6" y="0"/>
                  </a:cubicBezTo>
                  <a:cubicBezTo>
                    <a:pt x="6" y="2"/>
                    <a:pt x="6" y="2"/>
                    <a:pt x="6" y="2"/>
                  </a:cubicBezTo>
                  <a:cubicBezTo>
                    <a:pt x="0" y="18"/>
                    <a:pt x="1" y="29"/>
                    <a:pt x="5" y="35"/>
                  </a:cubicBezTo>
                  <a:cubicBezTo>
                    <a:pt x="7" y="38"/>
                    <a:pt x="10" y="40"/>
                    <a:pt x="13" y="41"/>
                  </a:cubicBezTo>
                  <a:cubicBezTo>
                    <a:pt x="13" y="56"/>
                    <a:pt x="13" y="56"/>
                    <a:pt x="13" y="56"/>
                  </a:cubicBezTo>
                  <a:cubicBezTo>
                    <a:pt x="3" y="58"/>
                    <a:pt x="3" y="58"/>
                    <a:pt x="3" y="58"/>
                  </a:cubicBezTo>
                  <a:cubicBezTo>
                    <a:pt x="3" y="63"/>
                    <a:pt x="3" y="63"/>
                    <a:pt x="3" y="63"/>
                  </a:cubicBezTo>
                  <a:cubicBezTo>
                    <a:pt x="30" y="63"/>
                    <a:pt x="30" y="63"/>
                    <a:pt x="30" y="63"/>
                  </a:cubicBezTo>
                  <a:cubicBezTo>
                    <a:pt x="30" y="58"/>
                    <a:pt x="30" y="58"/>
                    <a:pt x="30" y="58"/>
                  </a:cubicBezTo>
                  <a:cubicBezTo>
                    <a:pt x="20" y="56"/>
                    <a:pt x="20" y="56"/>
                    <a:pt x="20" y="56"/>
                  </a:cubicBez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3" name="Freeform 28">
              <a:extLst>
                <a:ext uri="{FF2B5EF4-FFF2-40B4-BE49-F238E27FC236}">
                  <a16:creationId xmlns:a16="http://schemas.microsoft.com/office/drawing/2014/main" id="{A2507366-9C62-4600-BD2E-431EB5214765}"/>
                </a:ext>
              </a:extLst>
            </p:cNvPr>
            <p:cNvSpPr>
              <a:spLocks noEditPoints="1"/>
            </p:cNvSpPr>
            <p:nvPr/>
          </p:nvSpPr>
          <p:spPr bwMode="auto">
            <a:xfrm>
              <a:off x="9496425" y="2157413"/>
              <a:ext cx="168275" cy="263525"/>
            </a:xfrm>
            <a:custGeom>
              <a:avLst/>
              <a:gdLst>
                <a:gd name="T0" fmla="*/ 65655 w 46"/>
                <a:gd name="T1" fmla="*/ 98967 h 72"/>
                <a:gd name="T2" fmla="*/ 62008 w 46"/>
                <a:gd name="T3" fmla="*/ 106298 h 72"/>
                <a:gd name="T4" fmla="*/ 29180 w 46"/>
                <a:gd name="T5" fmla="*/ 139287 h 72"/>
                <a:gd name="T6" fmla="*/ 40123 w 46"/>
                <a:gd name="T7" fmla="*/ 175941 h 72"/>
                <a:gd name="T8" fmla="*/ 58360 w 46"/>
                <a:gd name="T9" fmla="*/ 139287 h 72"/>
                <a:gd name="T10" fmla="*/ 105778 w 46"/>
                <a:gd name="T11" fmla="*/ 124625 h 72"/>
                <a:gd name="T12" fmla="*/ 87540 w 46"/>
                <a:gd name="T13" fmla="*/ 102632 h 72"/>
                <a:gd name="T14" fmla="*/ 87540 w 46"/>
                <a:gd name="T15" fmla="*/ 58647 h 72"/>
                <a:gd name="T16" fmla="*/ 47418 w 46"/>
                <a:gd name="T17" fmla="*/ 0 h 72"/>
                <a:gd name="T18" fmla="*/ 94835 w 46"/>
                <a:gd name="T19" fmla="*/ 21993 h 72"/>
                <a:gd name="T20" fmla="*/ 116720 w 46"/>
                <a:gd name="T21" fmla="*/ 21993 h 72"/>
                <a:gd name="T22" fmla="*/ 116720 w 46"/>
                <a:gd name="T23" fmla="*/ 43985 h 72"/>
                <a:gd name="T24" fmla="*/ 105778 w 46"/>
                <a:gd name="T25" fmla="*/ 51316 h 72"/>
                <a:gd name="T26" fmla="*/ 120368 w 46"/>
                <a:gd name="T27" fmla="*/ 62313 h 72"/>
                <a:gd name="T28" fmla="*/ 167785 w 46"/>
                <a:gd name="T29" fmla="*/ 109963 h 72"/>
                <a:gd name="T30" fmla="*/ 145900 w 46"/>
                <a:gd name="T31" fmla="*/ 146618 h 72"/>
                <a:gd name="T32" fmla="*/ 149548 w 46"/>
                <a:gd name="T33" fmla="*/ 157614 h 72"/>
                <a:gd name="T34" fmla="*/ 124015 w 46"/>
                <a:gd name="T35" fmla="*/ 260247 h 72"/>
                <a:gd name="T36" fmla="*/ 29180 w 46"/>
                <a:gd name="T37" fmla="*/ 260247 h 72"/>
                <a:gd name="T38" fmla="*/ 7295 w 46"/>
                <a:gd name="T39" fmla="*/ 205265 h 72"/>
                <a:gd name="T40" fmla="*/ 3648 w 46"/>
                <a:gd name="T41" fmla="*/ 157614 h 72"/>
                <a:gd name="T42" fmla="*/ 43770 w 46"/>
                <a:gd name="T43" fmla="*/ 95302 h 72"/>
                <a:gd name="T44" fmla="*/ 36475 w 46"/>
                <a:gd name="T45" fmla="*/ 54982 h 72"/>
                <a:gd name="T46" fmla="*/ 14590 w 46"/>
                <a:gd name="T47" fmla="*/ 43985 h 72"/>
                <a:gd name="T48" fmla="*/ 10943 w 46"/>
                <a:gd name="T49" fmla="*/ 32989 h 72"/>
                <a:gd name="T50" fmla="*/ 21885 w 46"/>
                <a:gd name="T51" fmla="*/ 21993 h 72"/>
                <a:gd name="T52" fmla="*/ 43770 w 46"/>
                <a:gd name="T53" fmla="*/ 21993 h 72"/>
                <a:gd name="T54" fmla="*/ 43770 w 46"/>
                <a:gd name="T55" fmla="*/ 21993 h 72"/>
                <a:gd name="T56" fmla="*/ 47418 w 46"/>
                <a:gd name="T57" fmla="*/ 21993 h 72"/>
                <a:gd name="T58" fmla="*/ 134958 w 46"/>
                <a:gd name="T59" fmla="*/ 124625 h 72"/>
                <a:gd name="T60" fmla="*/ 105778 w 46"/>
                <a:gd name="T61" fmla="*/ 95302 h 72"/>
                <a:gd name="T62" fmla="*/ 120368 w 46"/>
                <a:gd name="T63" fmla="*/ 87971 h 72"/>
                <a:gd name="T64" fmla="*/ 142253 w 46"/>
                <a:gd name="T65" fmla="*/ 109963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 h="72">
                  <a:moveTo>
                    <a:pt x="18" y="16"/>
                  </a:moveTo>
                  <a:cubicBezTo>
                    <a:pt x="18" y="27"/>
                    <a:pt x="18" y="27"/>
                    <a:pt x="18" y="27"/>
                  </a:cubicBezTo>
                  <a:cubicBezTo>
                    <a:pt x="18" y="28"/>
                    <a:pt x="18" y="28"/>
                    <a:pt x="18" y="28"/>
                  </a:cubicBezTo>
                  <a:cubicBezTo>
                    <a:pt x="17" y="29"/>
                    <a:pt x="17" y="29"/>
                    <a:pt x="17" y="29"/>
                  </a:cubicBezTo>
                  <a:cubicBezTo>
                    <a:pt x="16" y="31"/>
                    <a:pt x="14" y="32"/>
                    <a:pt x="12" y="34"/>
                  </a:cubicBezTo>
                  <a:cubicBezTo>
                    <a:pt x="11" y="35"/>
                    <a:pt x="9" y="36"/>
                    <a:pt x="8" y="38"/>
                  </a:cubicBezTo>
                  <a:cubicBezTo>
                    <a:pt x="11" y="38"/>
                    <a:pt x="11" y="38"/>
                    <a:pt x="11" y="38"/>
                  </a:cubicBezTo>
                  <a:cubicBezTo>
                    <a:pt x="11" y="48"/>
                    <a:pt x="11" y="48"/>
                    <a:pt x="11" y="48"/>
                  </a:cubicBezTo>
                  <a:cubicBezTo>
                    <a:pt x="16" y="48"/>
                    <a:pt x="16" y="48"/>
                    <a:pt x="16" y="48"/>
                  </a:cubicBezTo>
                  <a:cubicBezTo>
                    <a:pt x="16" y="38"/>
                    <a:pt x="16" y="38"/>
                    <a:pt x="16" y="38"/>
                  </a:cubicBezTo>
                  <a:cubicBezTo>
                    <a:pt x="34" y="38"/>
                    <a:pt x="34" y="38"/>
                    <a:pt x="34" y="38"/>
                  </a:cubicBezTo>
                  <a:cubicBezTo>
                    <a:pt x="32" y="36"/>
                    <a:pt x="31" y="35"/>
                    <a:pt x="29" y="34"/>
                  </a:cubicBezTo>
                  <a:cubicBezTo>
                    <a:pt x="27" y="32"/>
                    <a:pt x="26" y="31"/>
                    <a:pt x="24" y="29"/>
                  </a:cubicBezTo>
                  <a:cubicBezTo>
                    <a:pt x="24" y="28"/>
                    <a:pt x="24" y="28"/>
                    <a:pt x="24" y="28"/>
                  </a:cubicBezTo>
                  <a:cubicBezTo>
                    <a:pt x="24" y="27"/>
                    <a:pt x="24" y="27"/>
                    <a:pt x="24" y="27"/>
                  </a:cubicBezTo>
                  <a:cubicBezTo>
                    <a:pt x="24" y="16"/>
                    <a:pt x="24" y="16"/>
                    <a:pt x="24" y="16"/>
                  </a:cubicBezTo>
                  <a:cubicBezTo>
                    <a:pt x="18" y="16"/>
                    <a:pt x="18" y="16"/>
                    <a:pt x="18" y="16"/>
                  </a:cubicBezTo>
                  <a:close/>
                  <a:moveTo>
                    <a:pt x="13" y="0"/>
                  </a:moveTo>
                  <a:cubicBezTo>
                    <a:pt x="26" y="0"/>
                    <a:pt x="26" y="0"/>
                    <a:pt x="26" y="0"/>
                  </a:cubicBezTo>
                  <a:cubicBezTo>
                    <a:pt x="26" y="6"/>
                    <a:pt x="26" y="6"/>
                    <a:pt x="26" y="6"/>
                  </a:cubicBezTo>
                  <a:cubicBezTo>
                    <a:pt x="29" y="6"/>
                    <a:pt x="29" y="6"/>
                    <a:pt x="29" y="6"/>
                  </a:cubicBezTo>
                  <a:cubicBezTo>
                    <a:pt x="32" y="6"/>
                    <a:pt x="32" y="6"/>
                    <a:pt x="32" y="6"/>
                  </a:cubicBezTo>
                  <a:cubicBezTo>
                    <a:pt x="32" y="9"/>
                    <a:pt x="32" y="9"/>
                    <a:pt x="32" y="9"/>
                  </a:cubicBezTo>
                  <a:cubicBezTo>
                    <a:pt x="32" y="12"/>
                    <a:pt x="32" y="12"/>
                    <a:pt x="32" y="12"/>
                  </a:cubicBezTo>
                  <a:cubicBezTo>
                    <a:pt x="32" y="14"/>
                    <a:pt x="32" y="14"/>
                    <a:pt x="32" y="14"/>
                  </a:cubicBezTo>
                  <a:cubicBezTo>
                    <a:pt x="29" y="14"/>
                    <a:pt x="29" y="14"/>
                    <a:pt x="29" y="14"/>
                  </a:cubicBezTo>
                  <a:cubicBezTo>
                    <a:pt x="29" y="18"/>
                    <a:pt x="29" y="18"/>
                    <a:pt x="29" y="18"/>
                  </a:cubicBezTo>
                  <a:cubicBezTo>
                    <a:pt x="30" y="18"/>
                    <a:pt x="31" y="17"/>
                    <a:pt x="33" y="17"/>
                  </a:cubicBezTo>
                  <a:cubicBezTo>
                    <a:pt x="36" y="17"/>
                    <a:pt x="40" y="19"/>
                    <a:pt x="42" y="21"/>
                  </a:cubicBezTo>
                  <a:cubicBezTo>
                    <a:pt x="45" y="23"/>
                    <a:pt x="46" y="27"/>
                    <a:pt x="46" y="30"/>
                  </a:cubicBezTo>
                  <a:cubicBezTo>
                    <a:pt x="46" y="33"/>
                    <a:pt x="45" y="37"/>
                    <a:pt x="42" y="39"/>
                  </a:cubicBezTo>
                  <a:cubicBezTo>
                    <a:pt x="42" y="39"/>
                    <a:pt x="41" y="40"/>
                    <a:pt x="40" y="40"/>
                  </a:cubicBezTo>
                  <a:cubicBezTo>
                    <a:pt x="41" y="41"/>
                    <a:pt x="41" y="42"/>
                    <a:pt x="41" y="43"/>
                  </a:cubicBezTo>
                  <a:cubicBezTo>
                    <a:pt x="41" y="43"/>
                    <a:pt x="41" y="43"/>
                    <a:pt x="41" y="43"/>
                  </a:cubicBezTo>
                  <a:cubicBezTo>
                    <a:pt x="41" y="47"/>
                    <a:pt x="41" y="52"/>
                    <a:pt x="39" y="56"/>
                  </a:cubicBezTo>
                  <a:cubicBezTo>
                    <a:pt x="38" y="62"/>
                    <a:pt x="36" y="66"/>
                    <a:pt x="34" y="71"/>
                  </a:cubicBezTo>
                  <a:cubicBezTo>
                    <a:pt x="33" y="72"/>
                    <a:pt x="33" y="72"/>
                    <a:pt x="33" y="72"/>
                  </a:cubicBezTo>
                  <a:cubicBezTo>
                    <a:pt x="8" y="71"/>
                    <a:pt x="8" y="71"/>
                    <a:pt x="8" y="71"/>
                  </a:cubicBezTo>
                  <a:cubicBezTo>
                    <a:pt x="8" y="71"/>
                    <a:pt x="8" y="71"/>
                    <a:pt x="8" y="71"/>
                  </a:cubicBezTo>
                  <a:cubicBezTo>
                    <a:pt x="6" y="66"/>
                    <a:pt x="4" y="62"/>
                    <a:pt x="2" y="56"/>
                  </a:cubicBezTo>
                  <a:cubicBezTo>
                    <a:pt x="1" y="52"/>
                    <a:pt x="0" y="47"/>
                    <a:pt x="1" y="43"/>
                  </a:cubicBezTo>
                  <a:cubicBezTo>
                    <a:pt x="1" y="43"/>
                    <a:pt x="1" y="43"/>
                    <a:pt x="1" y="43"/>
                  </a:cubicBezTo>
                  <a:cubicBezTo>
                    <a:pt x="2" y="35"/>
                    <a:pt x="5" y="32"/>
                    <a:pt x="9" y="30"/>
                  </a:cubicBezTo>
                  <a:cubicBezTo>
                    <a:pt x="10" y="28"/>
                    <a:pt x="11" y="27"/>
                    <a:pt x="12" y="26"/>
                  </a:cubicBezTo>
                  <a:cubicBezTo>
                    <a:pt x="12" y="17"/>
                    <a:pt x="12" y="17"/>
                    <a:pt x="12" y="17"/>
                  </a:cubicBezTo>
                  <a:cubicBezTo>
                    <a:pt x="12" y="16"/>
                    <a:pt x="11" y="15"/>
                    <a:pt x="10" y="15"/>
                  </a:cubicBezTo>
                  <a:cubicBezTo>
                    <a:pt x="9" y="14"/>
                    <a:pt x="7" y="13"/>
                    <a:pt x="6" y="13"/>
                  </a:cubicBezTo>
                  <a:cubicBezTo>
                    <a:pt x="4" y="12"/>
                    <a:pt x="4" y="12"/>
                    <a:pt x="4" y="12"/>
                  </a:cubicBezTo>
                  <a:cubicBezTo>
                    <a:pt x="4" y="11"/>
                    <a:pt x="4" y="11"/>
                    <a:pt x="4" y="11"/>
                  </a:cubicBezTo>
                  <a:cubicBezTo>
                    <a:pt x="3" y="9"/>
                    <a:pt x="3" y="9"/>
                    <a:pt x="3" y="9"/>
                  </a:cubicBezTo>
                  <a:cubicBezTo>
                    <a:pt x="2" y="6"/>
                    <a:pt x="2" y="6"/>
                    <a:pt x="2" y="6"/>
                  </a:cubicBezTo>
                  <a:cubicBezTo>
                    <a:pt x="6" y="6"/>
                    <a:pt x="6" y="6"/>
                    <a:pt x="6" y="6"/>
                  </a:cubicBezTo>
                  <a:cubicBezTo>
                    <a:pt x="12" y="6"/>
                    <a:pt x="12" y="6"/>
                    <a:pt x="12" y="6"/>
                  </a:cubicBezTo>
                  <a:cubicBezTo>
                    <a:pt x="12" y="6"/>
                    <a:pt x="12" y="6"/>
                    <a:pt x="12" y="6"/>
                  </a:cubicBezTo>
                  <a:cubicBezTo>
                    <a:pt x="12" y="6"/>
                    <a:pt x="12" y="6"/>
                    <a:pt x="12" y="6"/>
                  </a:cubicBezTo>
                  <a:cubicBezTo>
                    <a:pt x="12" y="6"/>
                    <a:pt x="12" y="6"/>
                    <a:pt x="12" y="6"/>
                  </a:cubicBezTo>
                  <a:cubicBezTo>
                    <a:pt x="13" y="6"/>
                    <a:pt x="13" y="6"/>
                    <a:pt x="13" y="6"/>
                  </a:cubicBezTo>
                  <a:cubicBezTo>
                    <a:pt x="13" y="6"/>
                    <a:pt x="13" y="6"/>
                    <a:pt x="13" y="6"/>
                  </a:cubicBezTo>
                  <a:cubicBezTo>
                    <a:pt x="13" y="0"/>
                    <a:pt x="13" y="0"/>
                    <a:pt x="13" y="0"/>
                  </a:cubicBezTo>
                  <a:close/>
                  <a:moveTo>
                    <a:pt x="37" y="34"/>
                  </a:moveTo>
                  <a:cubicBezTo>
                    <a:pt x="36" y="32"/>
                    <a:pt x="34" y="31"/>
                    <a:pt x="33" y="30"/>
                  </a:cubicBezTo>
                  <a:cubicBezTo>
                    <a:pt x="31" y="28"/>
                    <a:pt x="30" y="27"/>
                    <a:pt x="29" y="26"/>
                  </a:cubicBezTo>
                  <a:cubicBezTo>
                    <a:pt x="29" y="25"/>
                    <a:pt x="29" y="25"/>
                    <a:pt x="29" y="25"/>
                  </a:cubicBezTo>
                  <a:cubicBezTo>
                    <a:pt x="30" y="24"/>
                    <a:pt x="31" y="24"/>
                    <a:pt x="33" y="24"/>
                  </a:cubicBezTo>
                  <a:cubicBezTo>
                    <a:pt x="34" y="24"/>
                    <a:pt x="36" y="24"/>
                    <a:pt x="37" y="26"/>
                  </a:cubicBezTo>
                  <a:cubicBezTo>
                    <a:pt x="38" y="27"/>
                    <a:pt x="39" y="28"/>
                    <a:pt x="39" y="30"/>
                  </a:cubicBezTo>
                  <a:cubicBezTo>
                    <a:pt x="39" y="32"/>
                    <a:pt x="38" y="33"/>
                    <a:pt x="3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4" name="Freeform 29">
              <a:extLst>
                <a:ext uri="{FF2B5EF4-FFF2-40B4-BE49-F238E27FC236}">
                  <a16:creationId xmlns:a16="http://schemas.microsoft.com/office/drawing/2014/main" id="{9EBE26AB-FE76-47AC-8A93-821743FD97BA}"/>
                </a:ext>
              </a:extLst>
            </p:cNvPr>
            <p:cNvSpPr>
              <a:spLocks noEditPoints="1"/>
            </p:cNvSpPr>
            <p:nvPr/>
          </p:nvSpPr>
          <p:spPr bwMode="auto">
            <a:xfrm>
              <a:off x="6396038" y="4872038"/>
              <a:ext cx="173037" cy="149225"/>
            </a:xfrm>
            <a:custGeom>
              <a:avLst/>
              <a:gdLst>
                <a:gd name="T0" fmla="*/ 161985 w 47"/>
                <a:gd name="T1" fmla="*/ 7332 h 41"/>
                <a:gd name="T2" fmla="*/ 169348 w 47"/>
                <a:gd name="T3" fmla="*/ 29328 h 41"/>
                <a:gd name="T4" fmla="*/ 173029 w 47"/>
                <a:gd name="T5" fmla="*/ 51324 h 41"/>
                <a:gd name="T6" fmla="*/ 84674 w 47"/>
                <a:gd name="T7" fmla="*/ 150307 h 41"/>
                <a:gd name="T8" fmla="*/ 25770 w 47"/>
                <a:gd name="T9" fmla="*/ 120979 h 41"/>
                <a:gd name="T10" fmla="*/ 0 w 47"/>
                <a:gd name="T11" fmla="*/ 51324 h 41"/>
                <a:gd name="T12" fmla="*/ 3681 w 47"/>
                <a:gd name="T13" fmla="*/ 29328 h 41"/>
                <a:gd name="T14" fmla="*/ 7363 w 47"/>
                <a:gd name="T15" fmla="*/ 7332 h 41"/>
                <a:gd name="T16" fmla="*/ 11044 w 47"/>
                <a:gd name="T17" fmla="*/ 0 h 41"/>
                <a:gd name="T18" fmla="*/ 18407 w 47"/>
                <a:gd name="T19" fmla="*/ 0 h 41"/>
                <a:gd name="T20" fmla="*/ 150940 w 47"/>
                <a:gd name="T21" fmla="*/ 0 h 41"/>
                <a:gd name="T22" fmla="*/ 161985 w 47"/>
                <a:gd name="T23" fmla="*/ 0 h 41"/>
                <a:gd name="T24" fmla="*/ 161985 w 47"/>
                <a:gd name="T25" fmla="*/ 7332 h 41"/>
                <a:gd name="T26" fmla="*/ 147259 w 47"/>
                <a:gd name="T27" fmla="*/ 32994 h 41"/>
                <a:gd name="T28" fmla="*/ 143577 w 47"/>
                <a:gd name="T29" fmla="*/ 25662 h 41"/>
                <a:gd name="T30" fmla="*/ 29452 w 47"/>
                <a:gd name="T31" fmla="*/ 25662 h 41"/>
                <a:gd name="T32" fmla="*/ 25770 w 47"/>
                <a:gd name="T33" fmla="*/ 32994 h 41"/>
                <a:gd name="T34" fmla="*/ 25770 w 47"/>
                <a:gd name="T35" fmla="*/ 51324 h 41"/>
                <a:gd name="T36" fmla="*/ 44178 w 47"/>
                <a:gd name="T37" fmla="*/ 106315 h 41"/>
                <a:gd name="T38" fmla="*/ 84674 w 47"/>
                <a:gd name="T39" fmla="*/ 124645 h 41"/>
                <a:gd name="T40" fmla="*/ 147259 w 47"/>
                <a:gd name="T41" fmla="*/ 51324 h 41"/>
                <a:gd name="T42" fmla="*/ 147259 w 47"/>
                <a:gd name="T43" fmla="*/ 32994 h 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 h="41">
                  <a:moveTo>
                    <a:pt x="44" y="2"/>
                  </a:moveTo>
                  <a:cubicBezTo>
                    <a:pt x="45" y="4"/>
                    <a:pt x="46" y="6"/>
                    <a:pt x="46" y="8"/>
                  </a:cubicBezTo>
                  <a:cubicBezTo>
                    <a:pt x="47" y="10"/>
                    <a:pt x="47" y="12"/>
                    <a:pt x="47" y="14"/>
                  </a:cubicBezTo>
                  <a:cubicBezTo>
                    <a:pt x="47" y="29"/>
                    <a:pt x="36" y="41"/>
                    <a:pt x="23" y="41"/>
                  </a:cubicBezTo>
                  <a:cubicBezTo>
                    <a:pt x="17" y="41"/>
                    <a:pt x="11" y="38"/>
                    <a:pt x="7" y="33"/>
                  </a:cubicBezTo>
                  <a:cubicBezTo>
                    <a:pt x="3" y="28"/>
                    <a:pt x="0" y="21"/>
                    <a:pt x="0" y="14"/>
                  </a:cubicBezTo>
                  <a:cubicBezTo>
                    <a:pt x="0" y="12"/>
                    <a:pt x="0" y="10"/>
                    <a:pt x="1" y="8"/>
                  </a:cubicBezTo>
                  <a:cubicBezTo>
                    <a:pt x="1" y="6"/>
                    <a:pt x="2" y="4"/>
                    <a:pt x="2" y="2"/>
                  </a:cubicBezTo>
                  <a:cubicBezTo>
                    <a:pt x="3" y="0"/>
                    <a:pt x="3" y="0"/>
                    <a:pt x="3" y="0"/>
                  </a:cubicBezTo>
                  <a:cubicBezTo>
                    <a:pt x="5" y="0"/>
                    <a:pt x="5" y="0"/>
                    <a:pt x="5" y="0"/>
                  </a:cubicBezTo>
                  <a:cubicBezTo>
                    <a:pt x="41" y="0"/>
                    <a:pt x="41" y="0"/>
                    <a:pt x="41" y="0"/>
                  </a:cubicBezTo>
                  <a:cubicBezTo>
                    <a:pt x="44" y="0"/>
                    <a:pt x="44" y="0"/>
                    <a:pt x="44" y="0"/>
                  </a:cubicBezTo>
                  <a:cubicBezTo>
                    <a:pt x="44" y="2"/>
                    <a:pt x="44" y="2"/>
                    <a:pt x="44" y="2"/>
                  </a:cubicBezTo>
                  <a:close/>
                  <a:moveTo>
                    <a:pt x="40" y="9"/>
                  </a:moveTo>
                  <a:cubicBezTo>
                    <a:pt x="39" y="8"/>
                    <a:pt x="39" y="7"/>
                    <a:pt x="39" y="7"/>
                  </a:cubicBezTo>
                  <a:cubicBezTo>
                    <a:pt x="8" y="7"/>
                    <a:pt x="8" y="7"/>
                    <a:pt x="8" y="7"/>
                  </a:cubicBezTo>
                  <a:cubicBezTo>
                    <a:pt x="8" y="7"/>
                    <a:pt x="7" y="8"/>
                    <a:pt x="7" y="9"/>
                  </a:cubicBezTo>
                  <a:cubicBezTo>
                    <a:pt x="7" y="11"/>
                    <a:pt x="7" y="12"/>
                    <a:pt x="7" y="14"/>
                  </a:cubicBezTo>
                  <a:cubicBezTo>
                    <a:pt x="7" y="20"/>
                    <a:pt x="9" y="25"/>
                    <a:pt x="12" y="29"/>
                  </a:cubicBezTo>
                  <a:cubicBezTo>
                    <a:pt x="15" y="32"/>
                    <a:pt x="19" y="34"/>
                    <a:pt x="23" y="34"/>
                  </a:cubicBezTo>
                  <a:cubicBezTo>
                    <a:pt x="33" y="34"/>
                    <a:pt x="40" y="25"/>
                    <a:pt x="40" y="14"/>
                  </a:cubicBezTo>
                  <a:cubicBezTo>
                    <a:pt x="40" y="12"/>
                    <a:pt x="40" y="11"/>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5" name="Freeform 30">
              <a:extLst>
                <a:ext uri="{FF2B5EF4-FFF2-40B4-BE49-F238E27FC236}">
                  <a16:creationId xmlns:a16="http://schemas.microsoft.com/office/drawing/2014/main" id="{11AD700D-722C-41FA-BD53-FCA5910BDF68}"/>
                </a:ext>
              </a:extLst>
            </p:cNvPr>
            <p:cNvSpPr>
              <a:spLocks noEditPoints="1"/>
            </p:cNvSpPr>
            <p:nvPr/>
          </p:nvSpPr>
          <p:spPr bwMode="auto">
            <a:xfrm>
              <a:off x="6419850" y="4938713"/>
              <a:ext cx="127000" cy="149225"/>
            </a:xfrm>
            <a:custGeom>
              <a:avLst/>
              <a:gdLst>
                <a:gd name="T0" fmla="*/ 0 w 35"/>
                <a:gd name="T1" fmla="*/ 124645 h 41"/>
                <a:gd name="T2" fmla="*/ 47389 w 35"/>
                <a:gd name="T3" fmla="*/ 124645 h 41"/>
                <a:gd name="T4" fmla="*/ 47389 w 35"/>
                <a:gd name="T5" fmla="*/ 65988 h 41"/>
                <a:gd name="T6" fmla="*/ 76552 w 35"/>
                <a:gd name="T7" fmla="*/ 65988 h 41"/>
                <a:gd name="T8" fmla="*/ 76552 w 35"/>
                <a:gd name="T9" fmla="*/ 124645 h 41"/>
                <a:gd name="T10" fmla="*/ 123942 w 35"/>
                <a:gd name="T11" fmla="*/ 124645 h 41"/>
                <a:gd name="T12" fmla="*/ 123942 w 35"/>
                <a:gd name="T13" fmla="*/ 150307 h 41"/>
                <a:gd name="T14" fmla="*/ 0 w 35"/>
                <a:gd name="T15" fmla="*/ 150307 h 41"/>
                <a:gd name="T16" fmla="*/ 0 w 35"/>
                <a:gd name="T17" fmla="*/ 124645 h 41"/>
                <a:gd name="T18" fmla="*/ 21872 w 35"/>
                <a:gd name="T19" fmla="*/ 0 h 41"/>
                <a:gd name="T20" fmla="*/ 36453 w 35"/>
                <a:gd name="T21" fmla="*/ 40326 h 41"/>
                <a:gd name="T22" fmla="*/ 76552 w 35"/>
                <a:gd name="T23" fmla="*/ 58656 h 41"/>
                <a:gd name="T24" fmla="*/ 127587 w 35"/>
                <a:gd name="T25" fmla="*/ 0 h 41"/>
                <a:gd name="T26" fmla="*/ 21872 w 35"/>
                <a:gd name="T27" fmla="*/ 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41">
                  <a:moveTo>
                    <a:pt x="0" y="34"/>
                  </a:moveTo>
                  <a:cubicBezTo>
                    <a:pt x="13" y="34"/>
                    <a:pt x="13" y="34"/>
                    <a:pt x="13" y="34"/>
                  </a:cubicBezTo>
                  <a:cubicBezTo>
                    <a:pt x="13" y="18"/>
                    <a:pt x="13" y="18"/>
                    <a:pt x="13" y="18"/>
                  </a:cubicBezTo>
                  <a:cubicBezTo>
                    <a:pt x="21" y="18"/>
                    <a:pt x="21" y="18"/>
                    <a:pt x="21" y="18"/>
                  </a:cubicBezTo>
                  <a:cubicBezTo>
                    <a:pt x="21" y="34"/>
                    <a:pt x="21" y="34"/>
                    <a:pt x="21" y="34"/>
                  </a:cubicBezTo>
                  <a:cubicBezTo>
                    <a:pt x="34" y="34"/>
                    <a:pt x="34" y="34"/>
                    <a:pt x="34" y="34"/>
                  </a:cubicBezTo>
                  <a:cubicBezTo>
                    <a:pt x="34" y="41"/>
                    <a:pt x="34" y="41"/>
                    <a:pt x="34" y="41"/>
                  </a:cubicBezTo>
                  <a:cubicBezTo>
                    <a:pt x="0" y="41"/>
                    <a:pt x="0" y="41"/>
                    <a:pt x="0" y="41"/>
                  </a:cubicBezTo>
                  <a:cubicBezTo>
                    <a:pt x="0" y="34"/>
                    <a:pt x="0" y="34"/>
                    <a:pt x="0" y="34"/>
                  </a:cubicBezTo>
                  <a:close/>
                  <a:moveTo>
                    <a:pt x="6" y="0"/>
                  </a:moveTo>
                  <a:cubicBezTo>
                    <a:pt x="6" y="5"/>
                    <a:pt x="8" y="8"/>
                    <a:pt x="10" y="11"/>
                  </a:cubicBezTo>
                  <a:cubicBezTo>
                    <a:pt x="13" y="15"/>
                    <a:pt x="17" y="16"/>
                    <a:pt x="21" y="16"/>
                  </a:cubicBezTo>
                  <a:cubicBezTo>
                    <a:pt x="28" y="16"/>
                    <a:pt x="34" y="9"/>
                    <a:pt x="35"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6" name="Freeform 31">
              <a:extLst>
                <a:ext uri="{FF2B5EF4-FFF2-40B4-BE49-F238E27FC236}">
                  <a16:creationId xmlns:a16="http://schemas.microsoft.com/office/drawing/2014/main" id="{FA1380CA-38BC-4BDB-A2F7-3204C02F7155}"/>
                </a:ext>
              </a:extLst>
            </p:cNvPr>
            <p:cNvSpPr>
              <a:spLocks noEditPoints="1"/>
            </p:cNvSpPr>
            <p:nvPr/>
          </p:nvSpPr>
          <p:spPr bwMode="auto">
            <a:xfrm>
              <a:off x="6786563" y="4090988"/>
              <a:ext cx="176212" cy="231775"/>
            </a:xfrm>
            <a:custGeom>
              <a:avLst/>
              <a:gdLst>
                <a:gd name="T0" fmla="*/ 90884 w 101"/>
                <a:gd name="T1" fmla="*/ 26217 h 133"/>
                <a:gd name="T2" fmla="*/ 83893 w 101"/>
                <a:gd name="T3" fmla="*/ 26217 h 133"/>
                <a:gd name="T4" fmla="*/ 29712 w 101"/>
                <a:gd name="T5" fmla="*/ 26217 h 133"/>
                <a:gd name="T6" fmla="*/ 50685 w 101"/>
                <a:gd name="T7" fmla="*/ 202741 h 133"/>
                <a:gd name="T8" fmla="*/ 69910 w 101"/>
                <a:gd name="T9" fmla="*/ 202741 h 133"/>
                <a:gd name="T10" fmla="*/ 50685 w 101"/>
                <a:gd name="T11" fmla="*/ 62920 h 133"/>
                <a:gd name="T12" fmla="*/ 106614 w 101"/>
                <a:gd name="T13" fmla="*/ 62920 h 133"/>
                <a:gd name="T14" fmla="*/ 110109 w 101"/>
                <a:gd name="T15" fmla="*/ 62920 h 133"/>
                <a:gd name="T16" fmla="*/ 143317 w 101"/>
                <a:gd name="T17" fmla="*/ 62920 h 133"/>
                <a:gd name="T18" fmla="*/ 146812 w 101"/>
                <a:gd name="T19" fmla="*/ 26217 h 133"/>
                <a:gd name="T20" fmla="*/ 90884 w 101"/>
                <a:gd name="T21" fmla="*/ 26217 h 133"/>
                <a:gd name="T22" fmla="*/ 90884 w 101"/>
                <a:gd name="T23" fmla="*/ 26217 h 133"/>
                <a:gd name="T24" fmla="*/ 83893 w 101"/>
                <a:gd name="T25" fmla="*/ 0 h 133"/>
                <a:gd name="T26" fmla="*/ 90884 w 101"/>
                <a:gd name="T27" fmla="*/ 0 h 133"/>
                <a:gd name="T28" fmla="*/ 160794 w 101"/>
                <a:gd name="T29" fmla="*/ 0 h 133"/>
                <a:gd name="T30" fmla="*/ 176524 w 101"/>
                <a:gd name="T31" fmla="*/ 0 h 133"/>
                <a:gd name="T32" fmla="*/ 176524 w 101"/>
                <a:gd name="T33" fmla="*/ 15730 h 133"/>
                <a:gd name="T34" fmla="*/ 150308 w 101"/>
                <a:gd name="T35" fmla="*/ 216723 h 133"/>
                <a:gd name="T36" fmla="*/ 150308 w 101"/>
                <a:gd name="T37" fmla="*/ 232453 h 133"/>
                <a:gd name="T38" fmla="*/ 136325 w 101"/>
                <a:gd name="T39" fmla="*/ 232453 h 133"/>
                <a:gd name="T40" fmla="*/ 90884 w 101"/>
                <a:gd name="T41" fmla="*/ 232453 h 133"/>
                <a:gd name="T42" fmla="*/ 83893 w 101"/>
                <a:gd name="T43" fmla="*/ 232453 h 133"/>
                <a:gd name="T44" fmla="*/ 40199 w 101"/>
                <a:gd name="T45" fmla="*/ 232453 h 133"/>
                <a:gd name="T46" fmla="*/ 26216 w 101"/>
                <a:gd name="T47" fmla="*/ 232453 h 133"/>
                <a:gd name="T48" fmla="*/ 26216 w 101"/>
                <a:gd name="T49" fmla="*/ 216723 h 133"/>
                <a:gd name="T50" fmla="*/ 0 w 101"/>
                <a:gd name="T51" fmla="*/ 15730 h 133"/>
                <a:gd name="T52" fmla="*/ 0 w 101"/>
                <a:gd name="T53" fmla="*/ 0 h 133"/>
                <a:gd name="T54" fmla="*/ 13982 w 101"/>
                <a:gd name="T55" fmla="*/ 0 h 133"/>
                <a:gd name="T56" fmla="*/ 83893 w 101"/>
                <a:gd name="T57" fmla="*/ 0 h 1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1" h="133">
                  <a:moveTo>
                    <a:pt x="52" y="15"/>
                  </a:moveTo>
                  <a:lnTo>
                    <a:pt x="48" y="15"/>
                  </a:lnTo>
                  <a:lnTo>
                    <a:pt x="17" y="15"/>
                  </a:lnTo>
                  <a:lnTo>
                    <a:pt x="29" y="116"/>
                  </a:lnTo>
                  <a:lnTo>
                    <a:pt x="40" y="116"/>
                  </a:lnTo>
                  <a:lnTo>
                    <a:pt x="29" y="36"/>
                  </a:lnTo>
                  <a:lnTo>
                    <a:pt x="61" y="36"/>
                  </a:lnTo>
                  <a:lnTo>
                    <a:pt x="63" y="36"/>
                  </a:lnTo>
                  <a:lnTo>
                    <a:pt x="82" y="36"/>
                  </a:lnTo>
                  <a:lnTo>
                    <a:pt x="84" y="15"/>
                  </a:lnTo>
                  <a:lnTo>
                    <a:pt x="52" y="15"/>
                  </a:lnTo>
                  <a:close/>
                  <a:moveTo>
                    <a:pt x="48" y="0"/>
                  </a:moveTo>
                  <a:lnTo>
                    <a:pt x="52" y="0"/>
                  </a:lnTo>
                  <a:lnTo>
                    <a:pt x="92" y="0"/>
                  </a:lnTo>
                  <a:lnTo>
                    <a:pt x="101" y="0"/>
                  </a:lnTo>
                  <a:lnTo>
                    <a:pt x="101" y="9"/>
                  </a:lnTo>
                  <a:lnTo>
                    <a:pt x="86" y="124"/>
                  </a:lnTo>
                  <a:lnTo>
                    <a:pt x="86" y="133"/>
                  </a:lnTo>
                  <a:lnTo>
                    <a:pt x="78" y="133"/>
                  </a:lnTo>
                  <a:lnTo>
                    <a:pt x="52" y="133"/>
                  </a:lnTo>
                  <a:lnTo>
                    <a:pt x="48" y="133"/>
                  </a:lnTo>
                  <a:lnTo>
                    <a:pt x="23" y="133"/>
                  </a:lnTo>
                  <a:lnTo>
                    <a:pt x="15" y="133"/>
                  </a:lnTo>
                  <a:lnTo>
                    <a:pt x="15" y="124"/>
                  </a:lnTo>
                  <a:lnTo>
                    <a:pt x="0" y="9"/>
                  </a:lnTo>
                  <a:lnTo>
                    <a:pt x="0" y="0"/>
                  </a:lnTo>
                  <a:lnTo>
                    <a:pt x="8" y="0"/>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7" name="Freeform 32">
              <a:extLst>
                <a:ext uri="{FF2B5EF4-FFF2-40B4-BE49-F238E27FC236}">
                  <a16:creationId xmlns:a16="http://schemas.microsoft.com/office/drawing/2014/main" id="{5F451681-960C-4E23-A59F-B11568CC06C4}"/>
                </a:ext>
              </a:extLst>
            </p:cNvPr>
            <p:cNvSpPr>
              <a:spLocks noEditPoints="1"/>
            </p:cNvSpPr>
            <p:nvPr/>
          </p:nvSpPr>
          <p:spPr bwMode="auto">
            <a:xfrm>
              <a:off x="5584825" y="5608638"/>
              <a:ext cx="230188" cy="247650"/>
            </a:xfrm>
            <a:custGeom>
              <a:avLst/>
              <a:gdLst>
                <a:gd name="T0" fmla="*/ 48937 w 131"/>
                <a:gd name="T1" fmla="*/ 139821 h 141"/>
                <a:gd name="T2" fmla="*/ 15730 w 131"/>
                <a:gd name="T3" fmla="*/ 139821 h 141"/>
                <a:gd name="T4" fmla="*/ 15730 w 131"/>
                <a:gd name="T5" fmla="*/ 206236 h 141"/>
                <a:gd name="T6" fmla="*/ 48937 w 131"/>
                <a:gd name="T7" fmla="*/ 206236 h 141"/>
                <a:gd name="T8" fmla="*/ 48937 w 131"/>
                <a:gd name="T9" fmla="*/ 139821 h 141"/>
                <a:gd name="T10" fmla="*/ 48937 w 131"/>
                <a:gd name="T11" fmla="*/ 139821 h 141"/>
                <a:gd name="T12" fmla="*/ 122343 w 131"/>
                <a:gd name="T13" fmla="*/ 153803 h 141"/>
                <a:gd name="T14" fmla="*/ 89136 w 131"/>
                <a:gd name="T15" fmla="*/ 153803 h 141"/>
                <a:gd name="T16" fmla="*/ 89136 w 131"/>
                <a:gd name="T17" fmla="*/ 206236 h 141"/>
                <a:gd name="T18" fmla="*/ 122343 w 131"/>
                <a:gd name="T19" fmla="*/ 206236 h 141"/>
                <a:gd name="T20" fmla="*/ 122343 w 131"/>
                <a:gd name="T21" fmla="*/ 153803 h 141"/>
                <a:gd name="T22" fmla="*/ 122343 w 131"/>
                <a:gd name="T23" fmla="*/ 153803 h 141"/>
                <a:gd name="T24" fmla="*/ 129334 w 131"/>
                <a:gd name="T25" fmla="*/ 40199 h 141"/>
                <a:gd name="T26" fmla="*/ 129334 w 131"/>
                <a:gd name="T27" fmla="*/ 62920 h 141"/>
                <a:gd name="T28" fmla="*/ 125839 w 131"/>
                <a:gd name="T29" fmla="*/ 62920 h 141"/>
                <a:gd name="T30" fmla="*/ 125839 w 131"/>
                <a:gd name="T31" fmla="*/ 106614 h 141"/>
                <a:gd name="T32" fmla="*/ 139821 w 131"/>
                <a:gd name="T33" fmla="*/ 125839 h 141"/>
                <a:gd name="T34" fmla="*/ 139821 w 131"/>
                <a:gd name="T35" fmla="*/ 66415 h 141"/>
                <a:gd name="T36" fmla="*/ 169533 w 131"/>
                <a:gd name="T37" fmla="*/ 52433 h 141"/>
                <a:gd name="T38" fmla="*/ 169533 w 131"/>
                <a:gd name="T39" fmla="*/ 26216 h 141"/>
                <a:gd name="T40" fmla="*/ 166038 w 131"/>
                <a:gd name="T41" fmla="*/ 26216 h 141"/>
                <a:gd name="T42" fmla="*/ 166038 w 131"/>
                <a:gd name="T43" fmla="*/ 0 h 141"/>
                <a:gd name="T44" fmla="*/ 206236 w 131"/>
                <a:gd name="T45" fmla="*/ 0 h 141"/>
                <a:gd name="T46" fmla="*/ 206236 w 131"/>
                <a:gd name="T47" fmla="*/ 26216 h 141"/>
                <a:gd name="T48" fmla="*/ 199245 w 131"/>
                <a:gd name="T49" fmla="*/ 26216 h 141"/>
                <a:gd name="T50" fmla="*/ 199245 w 131"/>
                <a:gd name="T51" fmla="*/ 52433 h 141"/>
                <a:gd name="T52" fmla="*/ 228957 w 131"/>
                <a:gd name="T53" fmla="*/ 66415 h 141"/>
                <a:gd name="T54" fmla="*/ 228957 w 131"/>
                <a:gd name="T55" fmla="*/ 113605 h 141"/>
                <a:gd name="T56" fmla="*/ 199245 w 131"/>
                <a:gd name="T57" fmla="*/ 113605 h 141"/>
                <a:gd name="T58" fmla="*/ 199245 w 131"/>
                <a:gd name="T59" fmla="*/ 199245 h 141"/>
                <a:gd name="T60" fmla="*/ 228957 w 131"/>
                <a:gd name="T61" fmla="*/ 199245 h 141"/>
                <a:gd name="T62" fmla="*/ 228957 w 131"/>
                <a:gd name="T63" fmla="*/ 242939 h 141"/>
                <a:gd name="T64" fmla="*/ 139821 w 131"/>
                <a:gd name="T65" fmla="*/ 242939 h 141"/>
                <a:gd name="T66" fmla="*/ 139821 w 131"/>
                <a:gd name="T67" fmla="*/ 242939 h 141"/>
                <a:gd name="T68" fmla="*/ 82145 w 131"/>
                <a:gd name="T69" fmla="*/ 242939 h 141"/>
                <a:gd name="T70" fmla="*/ 82145 w 131"/>
                <a:gd name="T71" fmla="*/ 125839 h 141"/>
                <a:gd name="T72" fmla="*/ 96127 w 131"/>
                <a:gd name="T73" fmla="*/ 106614 h 141"/>
                <a:gd name="T74" fmla="*/ 96127 w 131"/>
                <a:gd name="T75" fmla="*/ 106614 h 141"/>
                <a:gd name="T76" fmla="*/ 96127 w 131"/>
                <a:gd name="T77" fmla="*/ 62920 h 141"/>
                <a:gd name="T78" fmla="*/ 92631 w 131"/>
                <a:gd name="T79" fmla="*/ 62920 h 141"/>
                <a:gd name="T80" fmla="*/ 92631 w 131"/>
                <a:gd name="T81" fmla="*/ 40199 h 141"/>
                <a:gd name="T82" fmla="*/ 129334 w 131"/>
                <a:gd name="T83" fmla="*/ 40199 h 141"/>
                <a:gd name="T84" fmla="*/ 129334 w 131"/>
                <a:gd name="T85" fmla="*/ 40199 h 141"/>
                <a:gd name="T86" fmla="*/ 48937 w 131"/>
                <a:gd name="T87" fmla="*/ 19225 h 141"/>
                <a:gd name="T88" fmla="*/ 48937 w 131"/>
                <a:gd name="T89" fmla="*/ 40199 h 141"/>
                <a:gd name="T90" fmla="*/ 45442 w 131"/>
                <a:gd name="T91" fmla="*/ 40199 h 141"/>
                <a:gd name="T92" fmla="*/ 45442 w 131"/>
                <a:gd name="T93" fmla="*/ 89136 h 141"/>
                <a:gd name="T94" fmla="*/ 59424 w 131"/>
                <a:gd name="T95" fmla="*/ 106614 h 141"/>
                <a:gd name="T96" fmla="*/ 59424 w 131"/>
                <a:gd name="T97" fmla="*/ 246435 h 141"/>
                <a:gd name="T98" fmla="*/ 0 w 131"/>
                <a:gd name="T99" fmla="*/ 246435 h 141"/>
                <a:gd name="T100" fmla="*/ 0 w 131"/>
                <a:gd name="T101" fmla="*/ 103118 h 141"/>
                <a:gd name="T102" fmla="*/ 15730 w 131"/>
                <a:gd name="T103" fmla="*/ 89136 h 141"/>
                <a:gd name="T104" fmla="*/ 15730 w 131"/>
                <a:gd name="T105" fmla="*/ 89136 h 141"/>
                <a:gd name="T106" fmla="*/ 15730 w 131"/>
                <a:gd name="T107" fmla="*/ 40199 h 141"/>
                <a:gd name="T108" fmla="*/ 12234 w 131"/>
                <a:gd name="T109" fmla="*/ 40199 h 141"/>
                <a:gd name="T110" fmla="*/ 12234 w 131"/>
                <a:gd name="T111" fmla="*/ 19225 h 141"/>
                <a:gd name="T112" fmla="*/ 48937 w 131"/>
                <a:gd name="T113" fmla="*/ 19225 h 1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1" h="141">
                  <a:moveTo>
                    <a:pt x="28" y="80"/>
                  </a:moveTo>
                  <a:lnTo>
                    <a:pt x="9" y="80"/>
                  </a:lnTo>
                  <a:lnTo>
                    <a:pt x="9" y="118"/>
                  </a:lnTo>
                  <a:lnTo>
                    <a:pt x="28" y="118"/>
                  </a:lnTo>
                  <a:lnTo>
                    <a:pt x="28" y="80"/>
                  </a:lnTo>
                  <a:close/>
                  <a:moveTo>
                    <a:pt x="70" y="88"/>
                  </a:moveTo>
                  <a:lnTo>
                    <a:pt x="51" y="88"/>
                  </a:lnTo>
                  <a:lnTo>
                    <a:pt x="51" y="118"/>
                  </a:lnTo>
                  <a:lnTo>
                    <a:pt x="70" y="118"/>
                  </a:lnTo>
                  <a:lnTo>
                    <a:pt x="70" y="88"/>
                  </a:lnTo>
                  <a:close/>
                  <a:moveTo>
                    <a:pt x="74" y="23"/>
                  </a:moveTo>
                  <a:lnTo>
                    <a:pt x="74" y="36"/>
                  </a:lnTo>
                  <a:lnTo>
                    <a:pt x="72" y="36"/>
                  </a:lnTo>
                  <a:lnTo>
                    <a:pt x="72" y="61"/>
                  </a:lnTo>
                  <a:lnTo>
                    <a:pt x="80" y="72"/>
                  </a:lnTo>
                  <a:lnTo>
                    <a:pt x="80" y="38"/>
                  </a:lnTo>
                  <a:lnTo>
                    <a:pt x="97" y="30"/>
                  </a:lnTo>
                  <a:lnTo>
                    <a:pt x="97" y="15"/>
                  </a:lnTo>
                  <a:lnTo>
                    <a:pt x="95" y="15"/>
                  </a:lnTo>
                  <a:lnTo>
                    <a:pt x="95" y="0"/>
                  </a:lnTo>
                  <a:lnTo>
                    <a:pt x="118" y="0"/>
                  </a:lnTo>
                  <a:lnTo>
                    <a:pt x="118" y="15"/>
                  </a:lnTo>
                  <a:lnTo>
                    <a:pt x="114" y="15"/>
                  </a:lnTo>
                  <a:lnTo>
                    <a:pt x="114" y="30"/>
                  </a:lnTo>
                  <a:lnTo>
                    <a:pt x="131" y="38"/>
                  </a:lnTo>
                  <a:lnTo>
                    <a:pt x="131" y="65"/>
                  </a:lnTo>
                  <a:lnTo>
                    <a:pt x="114" y="65"/>
                  </a:lnTo>
                  <a:lnTo>
                    <a:pt x="114" y="114"/>
                  </a:lnTo>
                  <a:lnTo>
                    <a:pt x="131" y="114"/>
                  </a:lnTo>
                  <a:lnTo>
                    <a:pt x="131" y="139"/>
                  </a:lnTo>
                  <a:lnTo>
                    <a:pt x="80" y="139"/>
                  </a:lnTo>
                  <a:lnTo>
                    <a:pt x="47" y="139"/>
                  </a:lnTo>
                  <a:lnTo>
                    <a:pt x="47" y="72"/>
                  </a:lnTo>
                  <a:lnTo>
                    <a:pt x="55" y="61"/>
                  </a:lnTo>
                  <a:lnTo>
                    <a:pt x="55" y="36"/>
                  </a:lnTo>
                  <a:lnTo>
                    <a:pt x="53" y="36"/>
                  </a:lnTo>
                  <a:lnTo>
                    <a:pt x="53" y="23"/>
                  </a:lnTo>
                  <a:lnTo>
                    <a:pt x="74" y="23"/>
                  </a:lnTo>
                  <a:close/>
                  <a:moveTo>
                    <a:pt x="28" y="11"/>
                  </a:moveTo>
                  <a:lnTo>
                    <a:pt x="28" y="23"/>
                  </a:lnTo>
                  <a:lnTo>
                    <a:pt x="26" y="23"/>
                  </a:lnTo>
                  <a:lnTo>
                    <a:pt x="26" y="51"/>
                  </a:lnTo>
                  <a:lnTo>
                    <a:pt x="34" y="61"/>
                  </a:lnTo>
                  <a:lnTo>
                    <a:pt x="34" y="141"/>
                  </a:lnTo>
                  <a:lnTo>
                    <a:pt x="0" y="141"/>
                  </a:lnTo>
                  <a:lnTo>
                    <a:pt x="0" y="59"/>
                  </a:lnTo>
                  <a:lnTo>
                    <a:pt x="9" y="51"/>
                  </a:lnTo>
                  <a:lnTo>
                    <a:pt x="9" y="23"/>
                  </a:lnTo>
                  <a:lnTo>
                    <a:pt x="7" y="23"/>
                  </a:lnTo>
                  <a:lnTo>
                    <a:pt x="7" y="11"/>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8" name="Freeform 33">
              <a:extLst>
                <a:ext uri="{FF2B5EF4-FFF2-40B4-BE49-F238E27FC236}">
                  <a16:creationId xmlns:a16="http://schemas.microsoft.com/office/drawing/2014/main" id="{2F911633-FD45-46E2-A88D-C61BF3FE6AB0}"/>
                </a:ext>
              </a:extLst>
            </p:cNvPr>
            <p:cNvSpPr>
              <a:spLocks noEditPoints="1"/>
            </p:cNvSpPr>
            <p:nvPr/>
          </p:nvSpPr>
          <p:spPr bwMode="auto">
            <a:xfrm>
              <a:off x="5978525" y="6032500"/>
              <a:ext cx="257175" cy="207963"/>
            </a:xfrm>
            <a:custGeom>
              <a:avLst/>
              <a:gdLst>
                <a:gd name="T0" fmla="*/ 33033 w 70"/>
                <a:gd name="T1" fmla="*/ 127709 h 57"/>
                <a:gd name="T2" fmla="*/ 223888 w 70"/>
                <a:gd name="T3" fmla="*/ 127709 h 57"/>
                <a:gd name="T4" fmla="*/ 128461 w 70"/>
                <a:gd name="T5" fmla="*/ 0 h 57"/>
                <a:gd name="T6" fmla="*/ 33033 w 70"/>
                <a:gd name="T7" fmla="*/ 127709 h 57"/>
                <a:gd name="T8" fmla="*/ 18352 w 70"/>
                <a:gd name="T9" fmla="*/ 142305 h 57"/>
                <a:gd name="T10" fmla="*/ 128461 w 70"/>
                <a:gd name="T11" fmla="*/ 175144 h 57"/>
                <a:gd name="T12" fmla="*/ 238570 w 70"/>
                <a:gd name="T13" fmla="*/ 138656 h 57"/>
                <a:gd name="T14" fmla="*/ 256921 w 70"/>
                <a:gd name="T15" fmla="*/ 167847 h 57"/>
                <a:gd name="T16" fmla="*/ 128461 w 70"/>
                <a:gd name="T17" fmla="*/ 207984 h 57"/>
                <a:gd name="T18" fmla="*/ 0 w 70"/>
                <a:gd name="T19" fmla="*/ 167847 h 57"/>
                <a:gd name="T20" fmla="*/ 18352 w 70"/>
                <a:gd name="T21" fmla="*/ 142305 h 57"/>
                <a:gd name="T22" fmla="*/ 132131 w 70"/>
                <a:gd name="T23" fmla="*/ 98519 h 57"/>
                <a:gd name="T24" fmla="*/ 124790 w 70"/>
                <a:gd name="T25" fmla="*/ 135007 h 57"/>
                <a:gd name="T26" fmla="*/ 132131 w 70"/>
                <a:gd name="T27" fmla="*/ 98519 h 57"/>
                <a:gd name="T28" fmla="*/ 135801 w 70"/>
                <a:gd name="T29" fmla="*/ 40137 h 57"/>
                <a:gd name="T30" fmla="*/ 121120 w 70"/>
                <a:gd name="T31" fmla="*/ 72977 h 57"/>
                <a:gd name="T32" fmla="*/ 135801 w 70"/>
                <a:gd name="T33" fmla="*/ 40137 h 57"/>
                <a:gd name="T34" fmla="*/ 91758 w 70"/>
                <a:gd name="T35" fmla="*/ 91221 h 57"/>
                <a:gd name="T36" fmla="*/ 77076 w 70"/>
                <a:gd name="T37" fmla="*/ 124061 h 57"/>
                <a:gd name="T38" fmla="*/ 91758 w 70"/>
                <a:gd name="T39" fmla="*/ 91221 h 57"/>
                <a:gd name="T40" fmla="*/ 165164 w 70"/>
                <a:gd name="T41" fmla="*/ 91221 h 57"/>
                <a:gd name="T42" fmla="*/ 179845 w 70"/>
                <a:gd name="T43" fmla="*/ 127709 h 57"/>
                <a:gd name="T44" fmla="*/ 165164 w 70"/>
                <a:gd name="T45" fmla="*/ 91221 h 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57">
                  <a:moveTo>
                    <a:pt x="9" y="35"/>
                  </a:moveTo>
                  <a:cubicBezTo>
                    <a:pt x="26" y="47"/>
                    <a:pt x="44" y="46"/>
                    <a:pt x="61" y="35"/>
                  </a:cubicBezTo>
                  <a:cubicBezTo>
                    <a:pt x="52" y="24"/>
                    <a:pt x="44" y="12"/>
                    <a:pt x="35" y="0"/>
                  </a:cubicBezTo>
                  <a:cubicBezTo>
                    <a:pt x="26" y="12"/>
                    <a:pt x="18" y="24"/>
                    <a:pt x="9" y="35"/>
                  </a:cubicBezTo>
                  <a:close/>
                  <a:moveTo>
                    <a:pt x="5" y="39"/>
                  </a:moveTo>
                  <a:cubicBezTo>
                    <a:pt x="15" y="45"/>
                    <a:pt x="25" y="48"/>
                    <a:pt x="35" y="48"/>
                  </a:cubicBezTo>
                  <a:cubicBezTo>
                    <a:pt x="45" y="48"/>
                    <a:pt x="55" y="45"/>
                    <a:pt x="65" y="38"/>
                  </a:cubicBezTo>
                  <a:cubicBezTo>
                    <a:pt x="70" y="46"/>
                    <a:pt x="70" y="46"/>
                    <a:pt x="70" y="46"/>
                  </a:cubicBezTo>
                  <a:cubicBezTo>
                    <a:pt x="58" y="53"/>
                    <a:pt x="47" y="57"/>
                    <a:pt x="35" y="57"/>
                  </a:cubicBezTo>
                  <a:cubicBezTo>
                    <a:pt x="23" y="57"/>
                    <a:pt x="11" y="54"/>
                    <a:pt x="0" y="46"/>
                  </a:cubicBezTo>
                  <a:cubicBezTo>
                    <a:pt x="5" y="39"/>
                    <a:pt x="5" y="39"/>
                    <a:pt x="5" y="39"/>
                  </a:cubicBezTo>
                  <a:close/>
                  <a:moveTo>
                    <a:pt x="36" y="27"/>
                  </a:moveTo>
                  <a:cubicBezTo>
                    <a:pt x="36" y="27"/>
                    <a:pt x="41" y="38"/>
                    <a:pt x="34" y="37"/>
                  </a:cubicBezTo>
                  <a:cubicBezTo>
                    <a:pt x="27" y="36"/>
                    <a:pt x="36" y="27"/>
                    <a:pt x="36" y="27"/>
                  </a:cubicBezTo>
                  <a:close/>
                  <a:moveTo>
                    <a:pt x="37" y="11"/>
                  </a:moveTo>
                  <a:cubicBezTo>
                    <a:pt x="37" y="11"/>
                    <a:pt x="39" y="23"/>
                    <a:pt x="33" y="20"/>
                  </a:cubicBezTo>
                  <a:cubicBezTo>
                    <a:pt x="27" y="18"/>
                    <a:pt x="37" y="11"/>
                    <a:pt x="37" y="11"/>
                  </a:cubicBezTo>
                  <a:close/>
                  <a:moveTo>
                    <a:pt x="25" y="25"/>
                  </a:moveTo>
                  <a:cubicBezTo>
                    <a:pt x="25" y="25"/>
                    <a:pt x="27" y="37"/>
                    <a:pt x="21" y="34"/>
                  </a:cubicBezTo>
                  <a:cubicBezTo>
                    <a:pt x="15" y="31"/>
                    <a:pt x="25" y="25"/>
                    <a:pt x="25" y="25"/>
                  </a:cubicBezTo>
                  <a:close/>
                  <a:moveTo>
                    <a:pt x="45" y="25"/>
                  </a:moveTo>
                  <a:cubicBezTo>
                    <a:pt x="46" y="25"/>
                    <a:pt x="56" y="32"/>
                    <a:pt x="49" y="35"/>
                  </a:cubicBezTo>
                  <a:cubicBezTo>
                    <a:pt x="43" y="37"/>
                    <a:pt x="45" y="25"/>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79" name="Freeform 34">
              <a:extLst>
                <a:ext uri="{FF2B5EF4-FFF2-40B4-BE49-F238E27FC236}">
                  <a16:creationId xmlns:a16="http://schemas.microsoft.com/office/drawing/2014/main" id="{A60B79AD-D506-4E9D-B520-06CE90496772}"/>
                </a:ext>
              </a:extLst>
            </p:cNvPr>
            <p:cNvSpPr>
              <a:spLocks noEditPoints="1"/>
            </p:cNvSpPr>
            <p:nvPr/>
          </p:nvSpPr>
          <p:spPr bwMode="auto">
            <a:xfrm>
              <a:off x="11001375" y="1401763"/>
              <a:ext cx="204788" cy="244475"/>
            </a:xfrm>
            <a:custGeom>
              <a:avLst/>
              <a:gdLst>
                <a:gd name="T0" fmla="*/ 160670 w 56"/>
                <a:gd name="T1" fmla="*/ 211818 h 67"/>
                <a:gd name="T2" fmla="*/ 160670 w 56"/>
                <a:gd name="T3" fmla="*/ 244686 h 67"/>
                <a:gd name="T4" fmla="*/ 43819 w 56"/>
                <a:gd name="T5" fmla="*/ 244686 h 67"/>
                <a:gd name="T6" fmla="*/ 43819 w 56"/>
                <a:gd name="T7" fmla="*/ 211818 h 67"/>
                <a:gd name="T8" fmla="*/ 40167 w 56"/>
                <a:gd name="T9" fmla="*/ 208166 h 67"/>
                <a:gd name="T10" fmla="*/ 21910 w 56"/>
                <a:gd name="T11" fmla="*/ 83997 h 67"/>
                <a:gd name="T12" fmla="*/ 21910 w 56"/>
                <a:gd name="T13" fmla="*/ 69389 h 67"/>
                <a:gd name="T14" fmla="*/ 32864 w 56"/>
                <a:gd name="T15" fmla="*/ 69389 h 67"/>
                <a:gd name="T16" fmla="*/ 29213 w 56"/>
                <a:gd name="T17" fmla="*/ 69389 h 67"/>
                <a:gd name="T18" fmla="*/ 0 w 56"/>
                <a:gd name="T19" fmla="*/ 0 h 67"/>
                <a:gd name="T20" fmla="*/ 18258 w 56"/>
                <a:gd name="T21" fmla="*/ 0 h 67"/>
                <a:gd name="T22" fmla="*/ 43819 w 56"/>
                <a:gd name="T23" fmla="*/ 58432 h 67"/>
                <a:gd name="T24" fmla="*/ 62077 w 56"/>
                <a:gd name="T25" fmla="*/ 69389 h 67"/>
                <a:gd name="T26" fmla="*/ 98593 w 56"/>
                <a:gd name="T27" fmla="*/ 69389 h 67"/>
                <a:gd name="T28" fmla="*/ 32864 w 56"/>
                <a:gd name="T29" fmla="*/ 0 h 67"/>
                <a:gd name="T30" fmla="*/ 40167 w 56"/>
                <a:gd name="T31" fmla="*/ 0 h 67"/>
                <a:gd name="T32" fmla="*/ 94941 w 56"/>
                <a:gd name="T33" fmla="*/ 0 h 67"/>
                <a:gd name="T34" fmla="*/ 113199 w 56"/>
                <a:gd name="T35" fmla="*/ 0 h 67"/>
                <a:gd name="T36" fmla="*/ 167973 w 56"/>
                <a:gd name="T37" fmla="*/ 3652 h 67"/>
                <a:gd name="T38" fmla="*/ 164322 w 56"/>
                <a:gd name="T39" fmla="*/ 0 h 67"/>
                <a:gd name="T40" fmla="*/ 175276 w 56"/>
                <a:gd name="T41" fmla="*/ 0 h 67"/>
                <a:gd name="T42" fmla="*/ 109548 w 56"/>
                <a:gd name="T43" fmla="*/ 69389 h 67"/>
                <a:gd name="T44" fmla="*/ 142412 w 56"/>
                <a:gd name="T45" fmla="*/ 69389 h 67"/>
                <a:gd name="T46" fmla="*/ 160670 w 56"/>
                <a:gd name="T47" fmla="*/ 58432 h 67"/>
                <a:gd name="T48" fmla="*/ 186231 w 56"/>
                <a:gd name="T49" fmla="*/ 0 h 67"/>
                <a:gd name="T50" fmla="*/ 204489 w 56"/>
                <a:gd name="T51" fmla="*/ 0 h 67"/>
                <a:gd name="T52" fmla="*/ 175276 w 56"/>
                <a:gd name="T53" fmla="*/ 69389 h 67"/>
                <a:gd name="T54" fmla="*/ 175276 w 56"/>
                <a:gd name="T55" fmla="*/ 69389 h 67"/>
                <a:gd name="T56" fmla="*/ 182579 w 56"/>
                <a:gd name="T57" fmla="*/ 69389 h 67"/>
                <a:gd name="T58" fmla="*/ 182579 w 56"/>
                <a:gd name="T59" fmla="*/ 83997 h 67"/>
                <a:gd name="T60" fmla="*/ 160670 w 56"/>
                <a:gd name="T61" fmla="*/ 208166 h 67"/>
                <a:gd name="T62" fmla="*/ 160670 w 56"/>
                <a:gd name="T63" fmla="*/ 211818 h 67"/>
                <a:gd name="T64" fmla="*/ 153367 w 56"/>
                <a:gd name="T65" fmla="*/ 113213 h 67"/>
                <a:gd name="T66" fmla="*/ 157018 w 56"/>
                <a:gd name="T67" fmla="*/ 94953 h 67"/>
                <a:gd name="T68" fmla="*/ 138760 w 56"/>
                <a:gd name="T69" fmla="*/ 94953 h 67"/>
                <a:gd name="T70" fmla="*/ 102245 w 56"/>
                <a:gd name="T71" fmla="*/ 98605 h 67"/>
                <a:gd name="T72" fmla="*/ 69380 w 56"/>
                <a:gd name="T73" fmla="*/ 94953 h 67"/>
                <a:gd name="T74" fmla="*/ 47471 w 56"/>
                <a:gd name="T75" fmla="*/ 94953 h 67"/>
                <a:gd name="T76" fmla="*/ 62077 w 56"/>
                <a:gd name="T77" fmla="*/ 193558 h 67"/>
                <a:gd name="T78" fmla="*/ 80335 w 56"/>
                <a:gd name="T79" fmla="*/ 193558 h 67"/>
                <a:gd name="T80" fmla="*/ 69380 w 56"/>
                <a:gd name="T81" fmla="*/ 113213 h 67"/>
                <a:gd name="T82" fmla="*/ 153367 w 56"/>
                <a:gd name="T83" fmla="*/ 113213 h 67"/>
                <a:gd name="T84" fmla="*/ 105896 w 56"/>
                <a:gd name="T85" fmla="*/ 3652 h 67"/>
                <a:gd name="T86" fmla="*/ 135109 w 56"/>
                <a:gd name="T87" fmla="*/ 54780 h 67"/>
                <a:gd name="T88" fmla="*/ 105896 w 56"/>
                <a:gd name="T89" fmla="*/ 3652 h 67"/>
                <a:gd name="T90" fmla="*/ 98593 w 56"/>
                <a:gd name="T91" fmla="*/ 3652 h 67"/>
                <a:gd name="T92" fmla="*/ 73032 w 56"/>
                <a:gd name="T93" fmla="*/ 51128 h 67"/>
                <a:gd name="T94" fmla="*/ 98593 w 56"/>
                <a:gd name="T95" fmla="*/ 3652 h 6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6" h="67">
                  <a:moveTo>
                    <a:pt x="44" y="58"/>
                  </a:moveTo>
                  <a:cubicBezTo>
                    <a:pt x="44" y="67"/>
                    <a:pt x="44" y="67"/>
                    <a:pt x="44" y="67"/>
                  </a:cubicBezTo>
                  <a:cubicBezTo>
                    <a:pt x="12" y="67"/>
                    <a:pt x="12" y="67"/>
                    <a:pt x="12" y="67"/>
                  </a:cubicBezTo>
                  <a:cubicBezTo>
                    <a:pt x="12" y="58"/>
                    <a:pt x="12" y="58"/>
                    <a:pt x="12" y="58"/>
                  </a:cubicBezTo>
                  <a:cubicBezTo>
                    <a:pt x="11" y="57"/>
                    <a:pt x="11" y="57"/>
                    <a:pt x="11" y="57"/>
                  </a:cubicBezTo>
                  <a:cubicBezTo>
                    <a:pt x="6" y="23"/>
                    <a:pt x="6" y="23"/>
                    <a:pt x="6" y="23"/>
                  </a:cubicBezTo>
                  <a:cubicBezTo>
                    <a:pt x="6" y="19"/>
                    <a:pt x="6" y="19"/>
                    <a:pt x="6" y="19"/>
                  </a:cubicBezTo>
                  <a:cubicBezTo>
                    <a:pt x="9" y="19"/>
                    <a:pt x="9" y="19"/>
                    <a:pt x="9" y="19"/>
                  </a:cubicBezTo>
                  <a:cubicBezTo>
                    <a:pt x="8" y="19"/>
                    <a:pt x="8" y="19"/>
                    <a:pt x="8" y="19"/>
                  </a:cubicBezTo>
                  <a:cubicBezTo>
                    <a:pt x="3" y="14"/>
                    <a:pt x="0" y="7"/>
                    <a:pt x="0" y="0"/>
                  </a:cubicBezTo>
                  <a:cubicBezTo>
                    <a:pt x="5" y="0"/>
                    <a:pt x="5" y="0"/>
                    <a:pt x="5" y="0"/>
                  </a:cubicBezTo>
                  <a:cubicBezTo>
                    <a:pt x="5" y="6"/>
                    <a:pt x="8" y="12"/>
                    <a:pt x="12" y="16"/>
                  </a:cubicBezTo>
                  <a:cubicBezTo>
                    <a:pt x="13" y="17"/>
                    <a:pt x="15" y="18"/>
                    <a:pt x="17" y="19"/>
                  </a:cubicBezTo>
                  <a:cubicBezTo>
                    <a:pt x="27" y="19"/>
                    <a:pt x="27" y="19"/>
                    <a:pt x="27" y="19"/>
                  </a:cubicBezTo>
                  <a:cubicBezTo>
                    <a:pt x="17" y="19"/>
                    <a:pt x="9" y="10"/>
                    <a:pt x="9" y="0"/>
                  </a:cubicBezTo>
                  <a:cubicBezTo>
                    <a:pt x="11" y="0"/>
                    <a:pt x="11" y="0"/>
                    <a:pt x="11" y="0"/>
                  </a:cubicBezTo>
                  <a:cubicBezTo>
                    <a:pt x="9" y="11"/>
                    <a:pt x="23" y="2"/>
                    <a:pt x="26" y="0"/>
                  </a:cubicBezTo>
                  <a:cubicBezTo>
                    <a:pt x="31" y="0"/>
                    <a:pt x="31" y="0"/>
                    <a:pt x="31" y="0"/>
                  </a:cubicBezTo>
                  <a:cubicBezTo>
                    <a:pt x="34" y="2"/>
                    <a:pt x="48" y="12"/>
                    <a:pt x="46" y="1"/>
                  </a:cubicBezTo>
                  <a:cubicBezTo>
                    <a:pt x="46" y="1"/>
                    <a:pt x="46" y="0"/>
                    <a:pt x="45" y="0"/>
                  </a:cubicBezTo>
                  <a:cubicBezTo>
                    <a:pt x="48" y="0"/>
                    <a:pt x="48" y="0"/>
                    <a:pt x="48" y="0"/>
                  </a:cubicBezTo>
                  <a:cubicBezTo>
                    <a:pt x="48" y="10"/>
                    <a:pt x="40" y="19"/>
                    <a:pt x="30" y="19"/>
                  </a:cubicBezTo>
                  <a:cubicBezTo>
                    <a:pt x="39" y="19"/>
                    <a:pt x="39" y="19"/>
                    <a:pt x="39" y="19"/>
                  </a:cubicBezTo>
                  <a:cubicBezTo>
                    <a:pt x="41" y="18"/>
                    <a:pt x="43" y="17"/>
                    <a:pt x="44" y="16"/>
                  </a:cubicBezTo>
                  <a:cubicBezTo>
                    <a:pt x="48" y="12"/>
                    <a:pt x="51" y="6"/>
                    <a:pt x="51" y="0"/>
                  </a:cubicBezTo>
                  <a:cubicBezTo>
                    <a:pt x="56" y="0"/>
                    <a:pt x="56" y="0"/>
                    <a:pt x="56" y="0"/>
                  </a:cubicBezTo>
                  <a:cubicBezTo>
                    <a:pt x="56" y="8"/>
                    <a:pt x="53" y="14"/>
                    <a:pt x="48" y="19"/>
                  </a:cubicBezTo>
                  <a:cubicBezTo>
                    <a:pt x="48" y="19"/>
                    <a:pt x="48" y="19"/>
                    <a:pt x="48" y="19"/>
                  </a:cubicBezTo>
                  <a:cubicBezTo>
                    <a:pt x="50" y="19"/>
                    <a:pt x="50" y="19"/>
                    <a:pt x="50" y="19"/>
                  </a:cubicBezTo>
                  <a:cubicBezTo>
                    <a:pt x="50" y="23"/>
                    <a:pt x="50" y="23"/>
                    <a:pt x="50" y="23"/>
                  </a:cubicBezTo>
                  <a:cubicBezTo>
                    <a:pt x="44" y="57"/>
                    <a:pt x="44" y="57"/>
                    <a:pt x="44" y="57"/>
                  </a:cubicBezTo>
                  <a:cubicBezTo>
                    <a:pt x="44" y="58"/>
                    <a:pt x="44" y="58"/>
                    <a:pt x="44" y="58"/>
                  </a:cubicBezTo>
                  <a:close/>
                  <a:moveTo>
                    <a:pt x="42" y="31"/>
                  </a:moveTo>
                  <a:cubicBezTo>
                    <a:pt x="43" y="26"/>
                    <a:pt x="43" y="26"/>
                    <a:pt x="43" y="26"/>
                  </a:cubicBezTo>
                  <a:cubicBezTo>
                    <a:pt x="38" y="26"/>
                    <a:pt x="38" y="26"/>
                    <a:pt x="38" y="26"/>
                  </a:cubicBezTo>
                  <a:cubicBezTo>
                    <a:pt x="35" y="27"/>
                    <a:pt x="31" y="27"/>
                    <a:pt x="28" y="27"/>
                  </a:cubicBezTo>
                  <a:cubicBezTo>
                    <a:pt x="25" y="27"/>
                    <a:pt x="22" y="27"/>
                    <a:pt x="19" y="26"/>
                  </a:cubicBezTo>
                  <a:cubicBezTo>
                    <a:pt x="13" y="26"/>
                    <a:pt x="13" y="26"/>
                    <a:pt x="13" y="26"/>
                  </a:cubicBezTo>
                  <a:cubicBezTo>
                    <a:pt x="17" y="53"/>
                    <a:pt x="17" y="53"/>
                    <a:pt x="17" y="53"/>
                  </a:cubicBezTo>
                  <a:cubicBezTo>
                    <a:pt x="22" y="53"/>
                    <a:pt x="22" y="53"/>
                    <a:pt x="22" y="53"/>
                  </a:cubicBezTo>
                  <a:cubicBezTo>
                    <a:pt x="19" y="31"/>
                    <a:pt x="19" y="31"/>
                    <a:pt x="19" y="31"/>
                  </a:cubicBezTo>
                  <a:cubicBezTo>
                    <a:pt x="42" y="31"/>
                    <a:pt x="42" y="31"/>
                    <a:pt x="42" y="31"/>
                  </a:cubicBezTo>
                  <a:close/>
                  <a:moveTo>
                    <a:pt x="29" y="1"/>
                  </a:moveTo>
                  <a:cubicBezTo>
                    <a:pt x="29" y="4"/>
                    <a:pt x="30" y="21"/>
                    <a:pt x="37" y="15"/>
                  </a:cubicBezTo>
                  <a:cubicBezTo>
                    <a:pt x="42" y="10"/>
                    <a:pt x="33" y="5"/>
                    <a:pt x="29" y="1"/>
                  </a:cubicBezTo>
                  <a:close/>
                  <a:moveTo>
                    <a:pt x="27" y="1"/>
                  </a:moveTo>
                  <a:cubicBezTo>
                    <a:pt x="24" y="4"/>
                    <a:pt x="15" y="10"/>
                    <a:pt x="20" y="14"/>
                  </a:cubicBezTo>
                  <a:cubicBezTo>
                    <a:pt x="27" y="20"/>
                    <a:pt x="27" y="4"/>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0" name="Freeform 35">
              <a:extLst>
                <a:ext uri="{FF2B5EF4-FFF2-40B4-BE49-F238E27FC236}">
                  <a16:creationId xmlns:a16="http://schemas.microsoft.com/office/drawing/2014/main" id="{DD909660-E064-443D-9671-23C30257F94D}"/>
                </a:ext>
              </a:extLst>
            </p:cNvPr>
            <p:cNvSpPr>
              <a:spLocks/>
            </p:cNvSpPr>
            <p:nvPr/>
          </p:nvSpPr>
          <p:spPr bwMode="auto">
            <a:xfrm>
              <a:off x="8707438" y="5608638"/>
              <a:ext cx="260350" cy="247650"/>
            </a:xfrm>
            <a:custGeom>
              <a:avLst/>
              <a:gdLst>
                <a:gd name="T0" fmla="*/ 25675 w 71"/>
                <a:gd name="T1" fmla="*/ 242757 h 67"/>
                <a:gd name="T2" fmla="*/ 25675 w 71"/>
                <a:gd name="T3" fmla="*/ 158160 h 67"/>
                <a:gd name="T4" fmla="*/ 106368 w 71"/>
                <a:gd name="T5" fmla="*/ 165516 h 67"/>
                <a:gd name="T6" fmla="*/ 106368 w 71"/>
                <a:gd name="T7" fmla="*/ 158160 h 67"/>
                <a:gd name="T8" fmla="*/ 121039 w 71"/>
                <a:gd name="T9" fmla="*/ 158160 h 67"/>
                <a:gd name="T10" fmla="*/ 121039 w 71"/>
                <a:gd name="T11" fmla="*/ 125057 h 67"/>
                <a:gd name="T12" fmla="*/ 139378 w 71"/>
                <a:gd name="T13" fmla="*/ 117700 h 67"/>
                <a:gd name="T14" fmla="*/ 102700 w 71"/>
                <a:gd name="T15" fmla="*/ 106666 h 67"/>
                <a:gd name="T16" fmla="*/ 102700 w 71"/>
                <a:gd name="T17" fmla="*/ 84597 h 67"/>
                <a:gd name="T18" fmla="*/ 135710 w 71"/>
                <a:gd name="T19" fmla="*/ 73563 h 67"/>
                <a:gd name="T20" fmla="*/ 102700 w 71"/>
                <a:gd name="T21" fmla="*/ 58850 h 67"/>
                <a:gd name="T22" fmla="*/ 102700 w 71"/>
                <a:gd name="T23" fmla="*/ 40459 h 67"/>
                <a:gd name="T24" fmla="*/ 128375 w 71"/>
                <a:gd name="T25" fmla="*/ 29425 h 67"/>
                <a:gd name="T26" fmla="*/ 132042 w 71"/>
                <a:gd name="T27" fmla="*/ 0 h 67"/>
                <a:gd name="T28" fmla="*/ 161385 w 71"/>
                <a:gd name="T29" fmla="*/ 40459 h 67"/>
                <a:gd name="T30" fmla="*/ 143046 w 71"/>
                <a:gd name="T31" fmla="*/ 51494 h 67"/>
                <a:gd name="T32" fmla="*/ 168721 w 71"/>
                <a:gd name="T33" fmla="*/ 62528 h 67"/>
                <a:gd name="T34" fmla="*/ 172389 w 71"/>
                <a:gd name="T35" fmla="*/ 80919 h 67"/>
                <a:gd name="T36" fmla="*/ 139378 w 71"/>
                <a:gd name="T37" fmla="*/ 95631 h 67"/>
                <a:gd name="T38" fmla="*/ 168721 w 71"/>
                <a:gd name="T39" fmla="*/ 106666 h 67"/>
                <a:gd name="T40" fmla="*/ 172389 w 71"/>
                <a:gd name="T41" fmla="*/ 125057 h 67"/>
                <a:gd name="T42" fmla="*/ 143046 w 71"/>
                <a:gd name="T43" fmla="*/ 139769 h 67"/>
                <a:gd name="T44" fmla="*/ 143046 w 71"/>
                <a:gd name="T45" fmla="*/ 158160 h 67"/>
                <a:gd name="T46" fmla="*/ 154049 w 71"/>
                <a:gd name="T47" fmla="*/ 158160 h 67"/>
                <a:gd name="T48" fmla="*/ 154049 w 71"/>
                <a:gd name="T49" fmla="*/ 169194 h 67"/>
                <a:gd name="T50" fmla="*/ 234742 w 71"/>
                <a:gd name="T51" fmla="*/ 158160 h 67"/>
                <a:gd name="T52" fmla="*/ 234742 w 71"/>
                <a:gd name="T53" fmla="*/ 242757 h 67"/>
                <a:gd name="T54" fmla="*/ 154049 w 71"/>
                <a:gd name="T55" fmla="*/ 231722 h 67"/>
                <a:gd name="T56" fmla="*/ 154049 w 71"/>
                <a:gd name="T57" fmla="*/ 246435 h 67"/>
                <a:gd name="T58" fmla="*/ 106368 w 71"/>
                <a:gd name="T59" fmla="*/ 246435 h 67"/>
                <a:gd name="T60" fmla="*/ 106368 w 71"/>
                <a:gd name="T61" fmla="*/ 231722 h 67"/>
                <a:gd name="T62" fmla="*/ 25675 w 71"/>
                <a:gd name="T63" fmla="*/ 242757 h 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 h="67">
                  <a:moveTo>
                    <a:pt x="7" y="66"/>
                  </a:moveTo>
                  <a:cubicBezTo>
                    <a:pt x="0" y="63"/>
                    <a:pt x="0" y="48"/>
                    <a:pt x="7" y="43"/>
                  </a:cubicBezTo>
                  <a:cubicBezTo>
                    <a:pt x="29" y="45"/>
                    <a:pt x="29" y="45"/>
                    <a:pt x="29" y="45"/>
                  </a:cubicBezTo>
                  <a:cubicBezTo>
                    <a:pt x="29" y="43"/>
                    <a:pt x="29" y="43"/>
                    <a:pt x="29" y="43"/>
                  </a:cubicBezTo>
                  <a:cubicBezTo>
                    <a:pt x="33" y="43"/>
                    <a:pt x="33" y="43"/>
                    <a:pt x="33" y="43"/>
                  </a:cubicBezTo>
                  <a:cubicBezTo>
                    <a:pt x="33" y="34"/>
                    <a:pt x="33" y="34"/>
                    <a:pt x="33" y="34"/>
                  </a:cubicBezTo>
                  <a:cubicBezTo>
                    <a:pt x="38" y="32"/>
                    <a:pt x="38" y="32"/>
                    <a:pt x="38" y="32"/>
                  </a:cubicBezTo>
                  <a:cubicBezTo>
                    <a:pt x="28" y="29"/>
                    <a:pt x="28" y="29"/>
                    <a:pt x="28" y="29"/>
                  </a:cubicBezTo>
                  <a:cubicBezTo>
                    <a:pt x="28" y="23"/>
                    <a:pt x="28" y="23"/>
                    <a:pt x="28" y="23"/>
                  </a:cubicBezTo>
                  <a:cubicBezTo>
                    <a:pt x="37" y="20"/>
                    <a:pt x="37" y="20"/>
                    <a:pt x="37" y="20"/>
                  </a:cubicBezTo>
                  <a:cubicBezTo>
                    <a:pt x="28" y="16"/>
                    <a:pt x="28" y="16"/>
                    <a:pt x="28" y="16"/>
                  </a:cubicBezTo>
                  <a:cubicBezTo>
                    <a:pt x="28" y="11"/>
                    <a:pt x="28" y="11"/>
                    <a:pt x="28" y="11"/>
                  </a:cubicBezTo>
                  <a:cubicBezTo>
                    <a:pt x="35" y="8"/>
                    <a:pt x="35" y="8"/>
                    <a:pt x="35" y="8"/>
                  </a:cubicBezTo>
                  <a:cubicBezTo>
                    <a:pt x="36" y="0"/>
                    <a:pt x="36" y="0"/>
                    <a:pt x="36" y="0"/>
                  </a:cubicBezTo>
                  <a:cubicBezTo>
                    <a:pt x="44" y="11"/>
                    <a:pt x="44" y="11"/>
                    <a:pt x="44" y="11"/>
                  </a:cubicBezTo>
                  <a:cubicBezTo>
                    <a:pt x="39" y="14"/>
                    <a:pt x="39" y="14"/>
                    <a:pt x="39" y="14"/>
                  </a:cubicBezTo>
                  <a:cubicBezTo>
                    <a:pt x="46" y="17"/>
                    <a:pt x="46" y="17"/>
                    <a:pt x="46" y="17"/>
                  </a:cubicBezTo>
                  <a:cubicBezTo>
                    <a:pt x="47" y="22"/>
                    <a:pt x="47" y="22"/>
                    <a:pt x="47" y="22"/>
                  </a:cubicBezTo>
                  <a:cubicBezTo>
                    <a:pt x="44" y="23"/>
                    <a:pt x="41" y="25"/>
                    <a:pt x="38" y="26"/>
                  </a:cubicBezTo>
                  <a:cubicBezTo>
                    <a:pt x="46" y="29"/>
                    <a:pt x="46" y="29"/>
                    <a:pt x="46" y="29"/>
                  </a:cubicBezTo>
                  <a:cubicBezTo>
                    <a:pt x="47" y="34"/>
                    <a:pt x="47" y="34"/>
                    <a:pt x="47" y="34"/>
                  </a:cubicBezTo>
                  <a:cubicBezTo>
                    <a:pt x="39" y="38"/>
                    <a:pt x="39" y="38"/>
                    <a:pt x="39" y="38"/>
                  </a:cubicBezTo>
                  <a:cubicBezTo>
                    <a:pt x="39" y="43"/>
                    <a:pt x="39" y="43"/>
                    <a:pt x="39" y="43"/>
                  </a:cubicBezTo>
                  <a:cubicBezTo>
                    <a:pt x="42" y="43"/>
                    <a:pt x="42" y="43"/>
                    <a:pt x="42" y="43"/>
                  </a:cubicBezTo>
                  <a:cubicBezTo>
                    <a:pt x="42" y="46"/>
                    <a:pt x="42" y="46"/>
                    <a:pt x="42" y="46"/>
                  </a:cubicBezTo>
                  <a:cubicBezTo>
                    <a:pt x="64" y="43"/>
                    <a:pt x="64" y="43"/>
                    <a:pt x="64" y="43"/>
                  </a:cubicBezTo>
                  <a:cubicBezTo>
                    <a:pt x="71" y="46"/>
                    <a:pt x="71" y="61"/>
                    <a:pt x="64" y="66"/>
                  </a:cubicBezTo>
                  <a:cubicBezTo>
                    <a:pt x="42" y="63"/>
                    <a:pt x="42" y="63"/>
                    <a:pt x="42" y="63"/>
                  </a:cubicBezTo>
                  <a:cubicBezTo>
                    <a:pt x="42" y="67"/>
                    <a:pt x="42" y="67"/>
                    <a:pt x="42" y="67"/>
                  </a:cubicBezTo>
                  <a:cubicBezTo>
                    <a:pt x="29" y="67"/>
                    <a:pt x="29" y="67"/>
                    <a:pt x="29" y="67"/>
                  </a:cubicBezTo>
                  <a:cubicBezTo>
                    <a:pt x="29" y="63"/>
                    <a:pt x="29" y="63"/>
                    <a:pt x="29" y="63"/>
                  </a:cubicBezTo>
                  <a:lnTo>
                    <a:pt x="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1" name="Freeform 36">
              <a:extLst>
                <a:ext uri="{FF2B5EF4-FFF2-40B4-BE49-F238E27FC236}">
                  <a16:creationId xmlns:a16="http://schemas.microsoft.com/office/drawing/2014/main" id="{2B6A5656-B9FA-43DA-825B-51525F71F46C}"/>
                </a:ext>
              </a:extLst>
            </p:cNvPr>
            <p:cNvSpPr>
              <a:spLocks noEditPoints="1"/>
            </p:cNvSpPr>
            <p:nvPr/>
          </p:nvSpPr>
          <p:spPr bwMode="auto">
            <a:xfrm>
              <a:off x="9471025" y="1787525"/>
              <a:ext cx="212725" cy="227013"/>
            </a:xfrm>
            <a:custGeom>
              <a:avLst/>
              <a:gdLst>
                <a:gd name="T0" fmla="*/ 0 w 58"/>
                <a:gd name="T1" fmla="*/ 87952 h 62"/>
                <a:gd name="T2" fmla="*/ 165435 w 58"/>
                <a:gd name="T3" fmla="*/ 87952 h 62"/>
                <a:gd name="T4" fmla="*/ 165435 w 58"/>
                <a:gd name="T5" fmla="*/ 102611 h 62"/>
                <a:gd name="T6" fmla="*/ 165435 w 58"/>
                <a:gd name="T7" fmla="*/ 102611 h 62"/>
                <a:gd name="T8" fmla="*/ 198522 w 58"/>
                <a:gd name="T9" fmla="*/ 117269 h 62"/>
                <a:gd name="T10" fmla="*/ 213227 w 58"/>
                <a:gd name="T11" fmla="*/ 150251 h 62"/>
                <a:gd name="T12" fmla="*/ 198522 w 58"/>
                <a:gd name="T13" fmla="*/ 183233 h 62"/>
                <a:gd name="T14" fmla="*/ 165435 w 58"/>
                <a:gd name="T15" fmla="*/ 194227 h 62"/>
                <a:gd name="T16" fmla="*/ 165435 w 58"/>
                <a:gd name="T17" fmla="*/ 194227 h 62"/>
                <a:gd name="T18" fmla="*/ 165435 w 58"/>
                <a:gd name="T19" fmla="*/ 194227 h 62"/>
                <a:gd name="T20" fmla="*/ 143377 w 58"/>
                <a:gd name="T21" fmla="*/ 227209 h 62"/>
                <a:gd name="T22" fmla="*/ 84556 w 58"/>
                <a:gd name="T23" fmla="*/ 227209 h 62"/>
                <a:gd name="T24" fmla="*/ 84556 w 58"/>
                <a:gd name="T25" fmla="*/ 227209 h 62"/>
                <a:gd name="T26" fmla="*/ 22058 w 58"/>
                <a:gd name="T27" fmla="*/ 227209 h 62"/>
                <a:gd name="T28" fmla="*/ 0 w 58"/>
                <a:gd name="T29" fmla="*/ 194227 h 62"/>
                <a:gd name="T30" fmla="*/ 0 w 58"/>
                <a:gd name="T31" fmla="*/ 87952 h 62"/>
                <a:gd name="T32" fmla="*/ 14705 w 58"/>
                <a:gd name="T33" fmla="*/ 109940 h 62"/>
                <a:gd name="T34" fmla="*/ 14705 w 58"/>
                <a:gd name="T35" fmla="*/ 186898 h 62"/>
                <a:gd name="T36" fmla="*/ 29411 w 58"/>
                <a:gd name="T37" fmla="*/ 197892 h 62"/>
                <a:gd name="T38" fmla="*/ 40440 w 58"/>
                <a:gd name="T39" fmla="*/ 186898 h 62"/>
                <a:gd name="T40" fmla="*/ 40440 w 58"/>
                <a:gd name="T41" fmla="*/ 109940 h 62"/>
                <a:gd name="T42" fmla="*/ 29411 w 58"/>
                <a:gd name="T43" fmla="*/ 98946 h 62"/>
                <a:gd name="T44" fmla="*/ 14705 w 58"/>
                <a:gd name="T45" fmla="*/ 109940 h 62"/>
                <a:gd name="T46" fmla="*/ 106614 w 58"/>
                <a:gd name="T47" fmla="*/ 54970 h 62"/>
                <a:gd name="T48" fmla="*/ 110290 w 58"/>
                <a:gd name="T49" fmla="*/ 36647 h 62"/>
                <a:gd name="T50" fmla="*/ 110290 w 58"/>
                <a:gd name="T51" fmla="*/ 0 h 62"/>
                <a:gd name="T52" fmla="*/ 128671 w 58"/>
                <a:gd name="T53" fmla="*/ 10994 h 62"/>
                <a:gd name="T54" fmla="*/ 128671 w 58"/>
                <a:gd name="T55" fmla="*/ 29317 h 62"/>
                <a:gd name="T56" fmla="*/ 117642 w 58"/>
                <a:gd name="T57" fmla="*/ 73293 h 62"/>
                <a:gd name="T58" fmla="*/ 106614 w 58"/>
                <a:gd name="T59" fmla="*/ 54970 h 62"/>
                <a:gd name="T60" fmla="*/ 69850 w 58"/>
                <a:gd name="T61" fmla="*/ 54970 h 62"/>
                <a:gd name="T62" fmla="*/ 77203 w 58"/>
                <a:gd name="T63" fmla="*/ 73293 h 62"/>
                <a:gd name="T64" fmla="*/ 88232 w 58"/>
                <a:gd name="T65" fmla="*/ 29317 h 62"/>
                <a:gd name="T66" fmla="*/ 88232 w 58"/>
                <a:gd name="T67" fmla="*/ 10994 h 62"/>
                <a:gd name="T68" fmla="*/ 73527 w 58"/>
                <a:gd name="T69" fmla="*/ 0 h 62"/>
                <a:gd name="T70" fmla="*/ 73527 w 58"/>
                <a:gd name="T71" fmla="*/ 36647 h 62"/>
                <a:gd name="T72" fmla="*/ 69850 w 58"/>
                <a:gd name="T73" fmla="*/ 54970 h 62"/>
                <a:gd name="T74" fmla="*/ 29411 w 58"/>
                <a:gd name="T75" fmla="*/ 54970 h 62"/>
                <a:gd name="T76" fmla="*/ 29411 w 58"/>
                <a:gd name="T77" fmla="*/ 36647 h 62"/>
                <a:gd name="T78" fmla="*/ 29411 w 58"/>
                <a:gd name="T79" fmla="*/ 0 h 62"/>
                <a:gd name="T80" fmla="*/ 47792 w 58"/>
                <a:gd name="T81" fmla="*/ 10994 h 62"/>
                <a:gd name="T82" fmla="*/ 47792 w 58"/>
                <a:gd name="T83" fmla="*/ 29317 h 62"/>
                <a:gd name="T84" fmla="*/ 36763 w 58"/>
                <a:gd name="T85" fmla="*/ 73293 h 62"/>
                <a:gd name="T86" fmla="*/ 29411 w 58"/>
                <a:gd name="T87" fmla="*/ 54970 h 62"/>
                <a:gd name="T88" fmla="*/ 165435 w 58"/>
                <a:gd name="T89" fmla="*/ 128263 h 62"/>
                <a:gd name="T90" fmla="*/ 165435 w 58"/>
                <a:gd name="T91" fmla="*/ 168574 h 62"/>
                <a:gd name="T92" fmla="*/ 165435 w 58"/>
                <a:gd name="T93" fmla="*/ 168574 h 62"/>
                <a:gd name="T94" fmla="*/ 183816 w 58"/>
                <a:gd name="T95" fmla="*/ 164910 h 62"/>
                <a:gd name="T96" fmla="*/ 187493 w 58"/>
                <a:gd name="T97" fmla="*/ 150251 h 62"/>
                <a:gd name="T98" fmla="*/ 183816 w 58"/>
                <a:gd name="T99" fmla="*/ 135592 h 62"/>
                <a:gd name="T100" fmla="*/ 165435 w 58"/>
                <a:gd name="T101" fmla="*/ 128263 h 62"/>
                <a:gd name="T102" fmla="*/ 165435 w 58"/>
                <a:gd name="T103" fmla="*/ 128263 h 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8" h="62">
                  <a:moveTo>
                    <a:pt x="0" y="24"/>
                  </a:moveTo>
                  <a:cubicBezTo>
                    <a:pt x="45" y="24"/>
                    <a:pt x="45" y="24"/>
                    <a:pt x="45" y="24"/>
                  </a:cubicBezTo>
                  <a:cubicBezTo>
                    <a:pt x="45" y="28"/>
                    <a:pt x="45" y="28"/>
                    <a:pt x="45" y="28"/>
                  </a:cubicBezTo>
                  <a:cubicBezTo>
                    <a:pt x="45" y="28"/>
                    <a:pt x="45" y="28"/>
                    <a:pt x="45" y="28"/>
                  </a:cubicBezTo>
                  <a:cubicBezTo>
                    <a:pt x="49" y="28"/>
                    <a:pt x="52" y="29"/>
                    <a:pt x="54" y="32"/>
                  </a:cubicBezTo>
                  <a:cubicBezTo>
                    <a:pt x="57" y="34"/>
                    <a:pt x="58" y="37"/>
                    <a:pt x="58" y="41"/>
                  </a:cubicBezTo>
                  <a:cubicBezTo>
                    <a:pt x="58" y="44"/>
                    <a:pt x="57" y="47"/>
                    <a:pt x="54" y="50"/>
                  </a:cubicBezTo>
                  <a:cubicBezTo>
                    <a:pt x="52" y="52"/>
                    <a:pt x="49" y="53"/>
                    <a:pt x="45" y="53"/>
                  </a:cubicBezTo>
                  <a:cubicBezTo>
                    <a:pt x="45" y="53"/>
                    <a:pt x="45" y="53"/>
                    <a:pt x="45" y="53"/>
                  </a:cubicBezTo>
                  <a:cubicBezTo>
                    <a:pt x="45" y="53"/>
                    <a:pt x="45" y="53"/>
                    <a:pt x="45" y="53"/>
                  </a:cubicBezTo>
                  <a:cubicBezTo>
                    <a:pt x="39" y="62"/>
                    <a:pt x="39" y="62"/>
                    <a:pt x="39" y="62"/>
                  </a:cubicBezTo>
                  <a:cubicBezTo>
                    <a:pt x="23" y="62"/>
                    <a:pt x="23" y="62"/>
                    <a:pt x="23" y="62"/>
                  </a:cubicBezTo>
                  <a:cubicBezTo>
                    <a:pt x="23" y="62"/>
                    <a:pt x="23" y="62"/>
                    <a:pt x="23" y="62"/>
                  </a:cubicBezTo>
                  <a:cubicBezTo>
                    <a:pt x="6" y="62"/>
                    <a:pt x="6" y="62"/>
                    <a:pt x="6" y="62"/>
                  </a:cubicBezTo>
                  <a:cubicBezTo>
                    <a:pt x="0" y="53"/>
                    <a:pt x="0" y="53"/>
                    <a:pt x="0" y="53"/>
                  </a:cubicBezTo>
                  <a:cubicBezTo>
                    <a:pt x="0" y="24"/>
                    <a:pt x="0" y="24"/>
                    <a:pt x="0" y="24"/>
                  </a:cubicBezTo>
                  <a:close/>
                  <a:moveTo>
                    <a:pt x="4" y="30"/>
                  </a:moveTo>
                  <a:cubicBezTo>
                    <a:pt x="4" y="51"/>
                    <a:pt x="4" y="51"/>
                    <a:pt x="4" y="51"/>
                  </a:cubicBezTo>
                  <a:cubicBezTo>
                    <a:pt x="4" y="52"/>
                    <a:pt x="6" y="54"/>
                    <a:pt x="8" y="54"/>
                  </a:cubicBezTo>
                  <a:cubicBezTo>
                    <a:pt x="9" y="54"/>
                    <a:pt x="11" y="52"/>
                    <a:pt x="11" y="51"/>
                  </a:cubicBezTo>
                  <a:cubicBezTo>
                    <a:pt x="11" y="30"/>
                    <a:pt x="11" y="30"/>
                    <a:pt x="11" y="30"/>
                  </a:cubicBezTo>
                  <a:cubicBezTo>
                    <a:pt x="11" y="28"/>
                    <a:pt x="9" y="27"/>
                    <a:pt x="8" y="27"/>
                  </a:cubicBezTo>
                  <a:cubicBezTo>
                    <a:pt x="6" y="27"/>
                    <a:pt x="4" y="28"/>
                    <a:pt x="4" y="30"/>
                  </a:cubicBezTo>
                  <a:close/>
                  <a:moveTo>
                    <a:pt x="29" y="15"/>
                  </a:moveTo>
                  <a:cubicBezTo>
                    <a:pt x="32" y="14"/>
                    <a:pt x="31" y="12"/>
                    <a:pt x="30" y="10"/>
                  </a:cubicBezTo>
                  <a:cubicBezTo>
                    <a:pt x="29" y="7"/>
                    <a:pt x="27" y="4"/>
                    <a:pt x="30" y="0"/>
                  </a:cubicBezTo>
                  <a:cubicBezTo>
                    <a:pt x="35" y="3"/>
                    <a:pt x="35" y="3"/>
                    <a:pt x="35" y="3"/>
                  </a:cubicBezTo>
                  <a:cubicBezTo>
                    <a:pt x="34" y="5"/>
                    <a:pt x="34" y="6"/>
                    <a:pt x="35" y="8"/>
                  </a:cubicBezTo>
                  <a:cubicBezTo>
                    <a:pt x="37" y="12"/>
                    <a:pt x="39" y="16"/>
                    <a:pt x="32" y="20"/>
                  </a:cubicBezTo>
                  <a:cubicBezTo>
                    <a:pt x="29" y="15"/>
                    <a:pt x="29" y="15"/>
                    <a:pt x="29" y="15"/>
                  </a:cubicBezTo>
                  <a:close/>
                  <a:moveTo>
                    <a:pt x="19" y="15"/>
                  </a:moveTo>
                  <a:cubicBezTo>
                    <a:pt x="21" y="20"/>
                    <a:pt x="21" y="20"/>
                    <a:pt x="21" y="20"/>
                  </a:cubicBezTo>
                  <a:cubicBezTo>
                    <a:pt x="28" y="16"/>
                    <a:pt x="26" y="12"/>
                    <a:pt x="24" y="8"/>
                  </a:cubicBezTo>
                  <a:cubicBezTo>
                    <a:pt x="24" y="6"/>
                    <a:pt x="23" y="5"/>
                    <a:pt x="24" y="3"/>
                  </a:cubicBezTo>
                  <a:cubicBezTo>
                    <a:pt x="20" y="0"/>
                    <a:pt x="20" y="0"/>
                    <a:pt x="20" y="0"/>
                  </a:cubicBezTo>
                  <a:cubicBezTo>
                    <a:pt x="17" y="4"/>
                    <a:pt x="18" y="7"/>
                    <a:pt x="20" y="10"/>
                  </a:cubicBezTo>
                  <a:cubicBezTo>
                    <a:pt x="20" y="12"/>
                    <a:pt x="21" y="14"/>
                    <a:pt x="19" y="15"/>
                  </a:cubicBezTo>
                  <a:close/>
                  <a:moveTo>
                    <a:pt x="8" y="15"/>
                  </a:moveTo>
                  <a:cubicBezTo>
                    <a:pt x="10" y="14"/>
                    <a:pt x="9" y="12"/>
                    <a:pt x="8" y="10"/>
                  </a:cubicBezTo>
                  <a:cubicBezTo>
                    <a:pt x="7" y="7"/>
                    <a:pt x="6" y="4"/>
                    <a:pt x="8" y="0"/>
                  </a:cubicBezTo>
                  <a:cubicBezTo>
                    <a:pt x="13" y="3"/>
                    <a:pt x="13" y="3"/>
                    <a:pt x="13" y="3"/>
                  </a:cubicBezTo>
                  <a:cubicBezTo>
                    <a:pt x="12" y="5"/>
                    <a:pt x="13" y="6"/>
                    <a:pt x="13" y="8"/>
                  </a:cubicBezTo>
                  <a:cubicBezTo>
                    <a:pt x="15" y="12"/>
                    <a:pt x="17" y="16"/>
                    <a:pt x="10" y="20"/>
                  </a:cubicBezTo>
                  <a:cubicBezTo>
                    <a:pt x="8" y="15"/>
                    <a:pt x="8" y="15"/>
                    <a:pt x="8" y="15"/>
                  </a:cubicBezTo>
                  <a:close/>
                  <a:moveTo>
                    <a:pt x="45" y="35"/>
                  </a:moveTo>
                  <a:cubicBezTo>
                    <a:pt x="45" y="46"/>
                    <a:pt x="45" y="46"/>
                    <a:pt x="45" y="46"/>
                  </a:cubicBezTo>
                  <a:cubicBezTo>
                    <a:pt x="45" y="46"/>
                    <a:pt x="45" y="46"/>
                    <a:pt x="45" y="46"/>
                  </a:cubicBezTo>
                  <a:cubicBezTo>
                    <a:pt x="47" y="46"/>
                    <a:pt x="48" y="46"/>
                    <a:pt x="50" y="45"/>
                  </a:cubicBezTo>
                  <a:cubicBezTo>
                    <a:pt x="51" y="44"/>
                    <a:pt x="51" y="42"/>
                    <a:pt x="51" y="41"/>
                  </a:cubicBezTo>
                  <a:cubicBezTo>
                    <a:pt x="51" y="39"/>
                    <a:pt x="51" y="38"/>
                    <a:pt x="50" y="37"/>
                  </a:cubicBezTo>
                  <a:cubicBezTo>
                    <a:pt x="48" y="36"/>
                    <a:pt x="47" y="35"/>
                    <a:pt x="45" y="35"/>
                  </a:cubicBezTo>
                  <a:cubicBezTo>
                    <a:pt x="45" y="35"/>
                    <a:pt x="45" y="35"/>
                    <a:pt x="4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2" name="Freeform 37">
              <a:extLst>
                <a:ext uri="{FF2B5EF4-FFF2-40B4-BE49-F238E27FC236}">
                  <a16:creationId xmlns:a16="http://schemas.microsoft.com/office/drawing/2014/main" id="{66E64433-5B21-4731-9692-AA74DD34F974}"/>
                </a:ext>
              </a:extLst>
            </p:cNvPr>
            <p:cNvSpPr>
              <a:spLocks noEditPoints="1"/>
            </p:cNvSpPr>
            <p:nvPr/>
          </p:nvSpPr>
          <p:spPr bwMode="auto">
            <a:xfrm>
              <a:off x="8256588" y="1035050"/>
              <a:ext cx="285750" cy="184150"/>
            </a:xfrm>
            <a:custGeom>
              <a:avLst/>
              <a:gdLst>
                <a:gd name="T0" fmla="*/ 161690 w 78"/>
                <a:gd name="T1" fmla="*/ 22022 h 50"/>
                <a:gd name="T2" fmla="*/ 202113 w 78"/>
                <a:gd name="T3" fmla="*/ 40373 h 50"/>
                <a:gd name="T4" fmla="*/ 91870 w 78"/>
                <a:gd name="T5" fmla="*/ 40373 h 50"/>
                <a:gd name="T6" fmla="*/ 132292 w 78"/>
                <a:gd name="T7" fmla="*/ 22022 h 50"/>
                <a:gd name="T8" fmla="*/ 132292 w 78"/>
                <a:gd name="T9" fmla="*/ 14681 h 50"/>
                <a:gd name="T10" fmla="*/ 146991 w 78"/>
                <a:gd name="T11" fmla="*/ 0 h 50"/>
                <a:gd name="T12" fmla="*/ 161690 w 78"/>
                <a:gd name="T13" fmla="*/ 14681 h 50"/>
                <a:gd name="T14" fmla="*/ 161690 w 78"/>
                <a:gd name="T15" fmla="*/ 22022 h 50"/>
                <a:gd name="T16" fmla="*/ 242536 w 78"/>
                <a:gd name="T17" fmla="*/ 55055 h 50"/>
                <a:gd name="T18" fmla="*/ 271934 w 78"/>
                <a:gd name="T19" fmla="*/ 66065 h 50"/>
                <a:gd name="T20" fmla="*/ 286633 w 78"/>
                <a:gd name="T21" fmla="*/ 99098 h 50"/>
                <a:gd name="T22" fmla="*/ 271934 w 78"/>
                <a:gd name="T23" fmla="*/ 128461 h 50"/>
                <a:gd name="T24" fmla="*/ 242536 w 78"/>
                <a:gd name="T25" fmla="*/ 139471 h 50"/>
                <a:gd name="T26" fmla="*/ 224162 w 78"/>
                <a:gd name="T27" fmla="*/ 139471 h 50"/>
                <a:gd name="T28" fmla="*/ 202113 w 78"/>
                <a:gd name="T29" fmla="*/ 168834 h 50"/>
                <a:gd name="T30" fmla="*/ 202113 w 78"/>
                <a:gd name="T31" fmla="*/ 183515 h 50"/>
                <a:gd name="T32" fmla="*/ 91870 w 78"/>
                <a:gd name="T33" fmla="*/ 183515 h 50"/>
                <a:gd name="T34" fmla="*/ 91870 w 78"/>
                <a:gd name="T35" fmla="*/ 168834 h 50"/>
                <a:gd name="T36" fmla="*/ 77170 w 78"/>
                <a:gd name="T37" fmla="*/ 150482 h 50"/>
                <a:gd name="T38" fmla="*/ 0 w 78"/>
                <a:gd name="T39" fmla="*/ 58725 h 50"/>
                <a:gd name="T40" fmla="*/ 22049 w 78"/>
                <a:gd name="T41" fmla="*/ 51384 h 50"/>
                <a:gd name="T42" fmla="*/ 66146 w 78"/>
                <a:gd name="T43" fmla="*/ 77076 h 50"/>
                <a:gd name="T44" fmla="*/ 77170 w 78"/>
                <a:gd name="T45" fmla="*/ 55055 h 50"/>
                <a:gd name="T46" fmla="*/ 216812 w 78"/>
                <a:gd name="T47" fmla="*/ 55055 h 50"/>
                <a:gd name="T48" fmla="*/ 220487 w 78"/>
                <a:gd name="T49" fmla="*/ 58725 h 50"/>
                <a:gd name="T50" fmla="*/ 242536 w 78"/>
                <a:gd name="T51" fmla="*/ 55055 h 50"/>
                <a:gd name="T52" fmla="*/ 253560 w 78"/>
                <a:gd name="T53" fmla="*/ 88087 h 50"/>
                <a:gd name="T54" fmla="*/ 242536 w 78"/>
                <a:gd name="T55" fmla="*/ 80747 h 50"/>
                <a:gd name="T56" fmla="*/ 231511 w 78"/>
                <a:gd name="T57" fmla="*/ 88087 h 50"/>
                <a:gd name="T58" fmla="*/ 231511 w 78"/>
                <a:gd name="T59" fmla="*/ 88087 h 50"/>
                <a:gd name="T60" fmla="*/ 231511 w 78"/>
                <a:gd name="T61" fmla="*/ 102768 h 50"/>
                <a:gd name="T62" fmla="*/ 231511 w 78"/>
                <a:gd name="T63" fmla="*/ 110109 h 50"/>
                <a:gd name="T64" fmla="*/ 242536 w 78"/>
                <a:gd name="T65" fmla="*/ 113779 h 50"/>
                <a:gd name="T66" fmla="*/ 253560 w 78"/>
                <a:gd name="T67" fmla="*/ 110109 h 50"/>
                <a:gd name="T68" fmla="*/ 257235 w 78"/>
                <a:gd name="T69" fmla="*/ 99098 h 50"/>
                <a:gd name="T70" fmla="*/ 253560 w 78"/>
                <a:gd name="T71" fmla="*/ 8808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 h="50">
                  <a:moveTo>
                    <a:pt x="44" y="6"/>
                  </a:moveTo>
                  <a:cubicBezTo>
                    <a:pt x="48" y="7"/>
                    <a:pt x="52" y="9"/>
                    <a:pt x="55" y="11"/>
                  </a:cubicBezTo>
                  <a:cubicBezTo>
                    <a:pt x="25" y="11"/>
                    <a:pt x="25" y="11"/>
                    <a:pt x="25" y="11"/>
                  </a:cubicBezTo>
                  <a:cubicBezTo>
                    <a:pt x="28" y="9"/>
                    <a:pt x="32" y="7"/>
                    <a:pt x="36" y="6"/>
                  </a:cubicBezTo>
                  <a:cubicBezTo>
                    <a:pt x="36" y="6"/>
                    <a:pt x="36" y="5"/>
                    <a:pt x="36" y="4"/>
                  </a:cubicBezTo>
                  <a:cubicBezTo>
                    <a:pt x="36" y="2"/>
                    <a:pt x="38" y="0"/>
                    <a:pt x="40" y="0"/>
                  </a:cubicBezTo>
                  <a:cubicBezTo>
                    <a:pt x="43" y="0"/>
                    <a:pt x="44" y="2"/>
                    <a:pt x="44" y="4"/>
                  </a:cubicBezTo>
                  <a:cubicBezTo>
                    <a:pt x="44" y="5"/>
                    <a:pt x="44" y="6"/>
                    <a:pt x="44" y="6"/>
                  </a:cubicBezTo>
                  <a:close/>
                  <a:moveTo>
                    <a:pt x="66" y="15"/>
                  </a:moveTo>
                  <a:cubicBezTo>
                    <a:pt x="69" y="15"/>
                    <a:pt x="72" y="16"/>
                    <a:pt x="74" y="18"/>
                  </a:cubicBezTo>
                  <a:cubicBezTo>
                    <a:pt x="76" y="20"/>
                    <a:pt x="78" y="23"/>
                    <a:pt x="78" y="27"/>
                  </a:cubicBezTo>
                  <a:cubicBezTo>
                    <a:pt x="78" y="30"/>
                    <a:pt x="76" y="33"/>
                    <a:pt x="74" y="35"/>
                  </a:cubicBezTo>
                  <a:cubicBezTo>
                    <a:pt x="72" y="37"/>
                    <a:pt x="69" y="38"/>
                    <a:pt x="66" y="38"/>
                  </a:cubicBezTo>
                  <a:cubicBezTo>
                    <a:pt x="64" y="38"/>
                    <a:pt x="63" y="38"/>
                    <a:pt x="61" y="38"/>
                  </a:cubicBezTo>
                  <a:cubicBezTo>
                    <a:pt x="60" y="41"/>
                    <a:pt x="58" y="44"/>
                    <a:pt x="55" y="46"/>
                  </a:cubicBezTo>
                  <a:cubicBezTo>
                    <a:pt x="55" y="50"/>
                    <a:pt x="55" y="50"/>
                    <a:pt x="55" y="50"/>
                  </a:cubicBezTo>
                  <a:cubicBezTo>
                    <a:pt x="25" y="50"/>
                    <a:pt x="25" y="50"/>
                    <a:pt x="25" y="50"/>
                  </a:cubicBezTo>
                  <a:cubicBezTo>
                    <a:pt x="25" y="46"/>
                    <a:pt x="25" y="46"/>
                    <a:pt x="25" y="46"/>
                  </a:cubicBezTo>
                  <a:cubicBezTo>
                    <a:pt x="23" y="44"/>
                    <a:pt x="22" y="43"/>
                    <a:pt x="21" y="41"/>
                  </a:cubicBezTo>
                  <a:cubicBezTo>
                    <a:pt x="8" y="43"/>
                    <a:pt x="8" y="22"/>
                    <a:pt x="0" y="16"/>
                  </a:cubicBezTo>
                  <a:cubicBezTo>
                    <a:pt x="2" y="15"/>
                    <a:pt x="4" y="15"/>
                    <a:pt x="6" y="14"/>
                  </a:cubicBezTo>
                  <a:cubicBezTo>
                    <a:pt x="18" y="21"/>
                    <a:pt x="18" y="21"/>
                    <a:pt x="18" y="21"/>
                  </a:cubicBezTo>
                  <a:cubicBezTo>
                    <a:pt x="19" y="19"/>
                    <a:pt x="20" y="17"/>
                    <a:pt x="21" y="15"/>
                  </a:cubicBezTo>
                  <a:cubicBezTo>
                    <a:pt x="59" y="15"/>
                    <a:pt x="59" y="15"/>
                    <a:pt x="59" y="15"/>
                  </a:cubicBezTo>
                  <a:cubicBezTo>
                    <a:pt x="59" y="16"/>
                    <a:pt x="60" y="16"/>
                    <a:pt x="60" y="16"/>
                  </a:cubicBezTo>
                  <a:cubicBezTo>
                    <a:pt x="62" y="15"/>
                    <a:pt x="64" y="15"/>
                    <a:pt x="66" y="15"/>
                  </a:cubicBezTo>
                  <a:close/>
                  <a:moveTo>
                    <a:pt x="69" y="24"/>
                  </a:moveTo>
                  <a:cubicBezTo>
                    <a:pt x="68" y="23"/>
                    <a:pt x="67" y="22"/>
                    <a:pt x="66" y="22"/>
                  </a:cubicBezTo>
                  <a:cubicBezTo>
                    <a:pt x="65" y="22"/>
                    <a:pt x="64" y="23"/>
                    <a:pt x="63" y="24"/>
                  </a:cubicBezTo>
                  <a:cubicBezTo>
                    <a:pt x="63" y="24"/>
                    <a:pt x="63" y="24"/>
                    <a:pt x="63" y="24"/>
                  </a:cubicBezTo>
                  <a:cubicBezTo>
                    <a:pt x="63" y="25"/>
                    <a:pt x="63" y="27"/>
                    <a:pt x="63" y="28"/>
                  </a:cubicBezTo>
                  <a:cubicBezTo>
                    <a:pt x="63" y="29"/>
                    <a:pt x="63" y="30"/>
                    <a:pt x="63" y="30"/>
                  </a:cubicBezTo>
                  <a:cubicBezTo>
                    <a:pt x="64" y="31"/>
                    <a:pt x="65" y="31"/>
                    <a:pt x="66" y="31"/>
                  </a:cubicBezTo>
                  <a:cubicBezTo>
                    <a:pt x="67" y="31"/>
                    <a:pt x="68" y="30"/>
                    <a:pt x="69" y="30"/>
                  </a:cubicBezTo>
                  <a:cubicBezTo>
                    <a:pt x="70" y="29"/>
                    <a:pt x="70" y="28"/>
                    <a:pt x="70" y="27"/>
                  </a:cubicBezTo>
                  <a:cubicBezTo>
                    <a:pt x="70" y="25"/>
                    <a:pt x="70" y="24"/>
                    <a:pt x="6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3" name="Freeform 38">
              <a:extLst>
                <a:ext uri="{FF2B5EF4-FFF2-40B4-BE49-F238E27FC236}">
                  <a16:creationId xmlns:a16="http://schemas.microsoft.com/office/drawing/2014/main" id="{60726D6C-1BBA-4CAE-B43B-7A304CC8817A}"/>
                </a:ext>
              </a:extLst>
            </p:cNvPr>
            <p:cNvSpPr>
              <a:spLocks noEditPoints="1"/>
            </p:cNvSpPr>
            <p:nvPr/>
          </p:nvSpPr>
          <p:spPr bwMode="auto">
            <a:xfrm>
              <a:off x="7915275" y="5235575"/>
              <a:ext cx="206375" cy="249238"/>
            </a:xfrm>
            <a:custGeom>
              <a:avLst/>
              <a:gdLst>
                <a:gd name="T0" fmla="*/ 103118 w 56"/>
                <a:gd name="T1" fmla="*/ 99237 h 68"/>
                <a:gd name="T2" fmla="*/ 40511 w 56"/>
                <a:gd name="T3" fmla="*/ 80860 h 68"/>
                <a:gd name="T4" fmla="*/ 14731 w 56"/>
                <a:gd name="T5" fmla="*/ 161719 h 68"/>
                <a:gd name="T6" fmla="*/ 44193 w 56"/>
                <a:gd name="T7" fmla="*/ 209500 h 68"/>
                <a:gd name="T8" fmla="*/ 47876 w 56"/>
                <a:gd name="T9" fmla="*/ 227877 h 68"/>
                <a:gd name="T10" fmla="*/ 103118 w 56"/>
                <a:gd name="T11" fmla="*/ 238904 h 68"/>
                <a:gd name="T12" fmla="*/ 154677 w 56"/>
                <a:gd name="T13" fmla="*/ 227877 h 68"/>
                <a:gd name="T14" fmla="*/ 158360 w 56"/>
                <a:gd name="T15" fmla="*/ 209500 h 68"/>
                <a:gd name="T16" fmla="*/ 191505 w 56"/>
                <a:gd name="T17" fmla="*/ 161719 h 68"/>
                <a:gd name="T18" fmla="*/ 162043 w 56"/>
                <a:gd name="T19" fmla="*/ 80860 h 68"/>
                <a:gd name="T20" fmla="*/ 103118 w 56"/>
                <a:gd name="T21" fmla="*/ 99237 h 68"/>
                <a:gd name="T22" fmla="*/ 106801 w 56"/>
                <a:gd name="T23" fmla="*/ 36754 h 68"/>
                <a:gd name="T24" fmla="*/ 195188 w 56"/>
                <a:gd name="T25" fmla="*/ 29404 h 68"/>
                <a:gd name="T26" fmla="*/ 110484 w 56"/>
                <a:gd name="T27" fmla="*/ 55132 h 68"/>
                <a:gd name="T28" fmla="*/ 106801 w 56"/>
                <a:gd name="T29" fmla="*/ 91886 h 68"/>
                <a:gd name="T30" fmla="*/ 99435 w 56"/>
                <a:gd name="T31" fmla="*/ 91886 h 68"/>
                <a:gd name="T32" fmla="*/ 69973 w 56"/>
                <a:gd name="T33" fmla="*/ 29404 h 68"/>
                <a:gd name="T34" fmla="*/ 88387 w 56"/>
                <a:gd name="T35" fmla="*/ 11026 h 68"/>
                <a:gd name="T36" fmla="*/ 106801 w 56"/>
                <a:gd name="T37" fmla="*/ 36754 h 68"/>
                <a:gd name="T38" fmla="*/ 40511 w 56"/>
                <a:gd name="T39" fmla="*/ 161719 h 68"/>
                <a:gd name="T40" fmla="*/ 33145 w 56"/>
                <a:gd name="T41" fmla="*/ 124965 h 68"/>
                <a:gd name="T42" fmla="*/ 51559 w 56"/>
                <a:gd name="T43" fmla="*/ 124965 h 68"/>
                <a:gd name="T44" fmla="*/ 66290 w 56"/>
                <a:gd name="T45" fmla="*/ 150693 h 68"/>
                <a:gd name="T46" fmla="*/ 40511 w 56"/>
                <a:gd name="T47" fmla="*/ 161719 h 68"/>
                <a:gd name="T48" fmla="*/ 51559 w 56"/>
                <a:gd name="T49" fmla="*/ 117614 h 68"/>
                <a:gd name="T50" fmla="*/ 36828 w 56"/>
                <a:gd name="T51" fmla="*/ 117614 h 68"/>
                <a:gd name="T52" fmla="*/ 51559 w 56"/>
                <a:gd name="T53" fmla="*/ 102912 h 68"/>
                <a:gd name="T54" fmla="*/ 51559 w 56"/>
                <a:gd name="T55" fmla="*/ 117614 h 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6" h="68">
                  <a:moveTo>
                    <a:pt x="28" y="27"/>
                  </a:moveTo>
                  <a:cubicBezTo>
                    <a:pt x="26" y="25"/>
                    <a:pt x="18" y="20"/>
                    <a:pt x="11" y="22"/>
                  </a:cubicBezTo>
                  <a:cubicBezTo>
                    <a:pt x="3" y="26"/>
                    <a:pt x="0" y="36"/>
                    <a:pt x="4" y="44"/>
                  </a:cubicBezTo>
                  <a:cubicBezTo>
                    <a:pt x="8" y="51"/>
                    <a:pt x="11" y="55"/>
                    <a:pt x="12" y="57"/>
                  </a:cubicBezTo>
                  <a:cubicBezTo>
                    <a:pt x="13" y="58"/>
                    <a:pt x="13" y="60"/>
                    <a:pt x="13" y="62"/>
                  </a:cubicBezTo>
                  <a:cubicBezTo>
                    <a:pt x="14" y="67"/>
                    <a:pt x="24" y="68"/>
                    <a:pt x="28" y="65"/>
                  </a:cubicBezTo>
                  <a:cubicBezTo>
                    <a:pt x="31" y="68"/>
                    <a:pt x="41" y="67"/>
                    <a:pt x="42" y="62"/>
                  </a:cubicBezTo>
                  <a:cubicBezTo>
                    <a:pt x="43" y="60"/>
                    <a:pt x="43" y="58"/>
                    <a:pt x="43" y="57"/>
                  </a:cubicBezTo>
                  <a:cubicBezTo>
                    <a:pt x="44" y="55"/>
                    <a:pt x="47" y="51"/>
                    <a:pt x="52" y="44"/>
                  </a:cubicBezTo>
                  <a:cubicBezTo>
                    <a:pt x="56" y="36"/>
                    <a:pt x="53" y="26"/>
                    <a:pt x="44" y="22"/>
                  </a:cubicBezTo>
                  <a:cubicBezTo>
                    <a:pt x="37" y="20"/>
                    <a:pt x="30" y="25"/>
                    <a:pt x="28" y="27"/>
                  </a:cubicBezTo>
                  <a:close/>
                  <a:moveTo>
                    <a:pt x="29" y="10"/>
                  </a:moveTo>
                  <a:cubicBezTo>
                    <a:pt x="34" y="0"/>
                    <a:pt x="44" y="4"/>
                    <a:pt x="53" y="8"/>
                  </a:cubicBezTo>
                  <a:cubicBezTo>
                    <a:pt x="49" y="14"/>
                    <a:pt x="37" y="18"/>
                    <a:pt x="30" y="15"/>
                  </a:cubicBezTo>
                  <a:cubicBezTo>
                    <a:pt x="30" y="18"/>
                    <a:pt x="29" y="22"/>
                    <a:pt x="29" y="25"/>
                  </a:cubicBezTo>
                  <a:cubicBezTo>
                    <a:pt x="27" y="25"/>
                    <a:pt x="27" y="25"/>
                    <a:pt x="27" y="25"/>
                  </a:cubicBezTo>
                  <a:cubicBezTo>
                    <a:pt x="27" y="17"/>
                    <a:pt x="25" y="13"/>
                    <a:pt x="19" y="8"/>
                  </a:cubicBezTo>
                  <a:cubicBezTo>
                    <a:pt x="24" y="3"/>
                    <a:pt x="24" y="3"/>
                    <a:pt x="24" y="3"/>
                  </a:cubicBezTo>
                  <a:cubicBezTo>
                    <a:pt x="27" y="5"/>
                    <a:pt x="29" y="8"/>
                    <a:pt x="29" y="10"/>
                  </a:cubicBezTo>
                  <a:close/>
                  <a:moveTo>
                    <a:pt x="11" y="44"/>
                  </a:moveTo>
                  <a:cubicBezTo>
                    <a:pt x="9" y="41"/>
                    <a:pt x="9" y="37"/>
                    <a:pt x="9" y="34"/>
                  </a:cubicBezTo>
                  <a:cubicBezTo>
                    <a:pt x="14" y="34"/>
                    <a:pt x="14" y="34"/>
                    <a:pt x="14" y="34"/>
                  </a:cubicBezTo>
                  <a:cubicBezTo>
                    <a:pt x="15" y="36"/>
                    <a:pt x="17" y="39"/>
                    <a:pt x="18" y="41"/>
                  </a:cubicBezTo>
                  <a:cubicBezTo>
                    <a:pt x="11" y="44"/>
                    <a:pt x="11" y="44"/>
                    <a:pt x="11" y="44"/>
                  </a:cubicBezTo>
                  <a:close/>
                  <a:moveTo>
                    <a:pt x="14" y="32"/>
                  </a:moveTo>
                  <a:cubicBezTo>
                    <a:pt x="10" y="32"/>
                    <a:pt x="10" y="32"/>
                    <a:pt x="10" y="32"/>
                  </a:cubicBezTo>
                  <a:cubicBezTo>
                    <a:pt x="11" y="30"/>
                    <a:pt x="12" y="29"/>
                    <a:pt x="14" y="28"/>
                  </a:cubicBezTo>
                  <a:cubicBezTo>
                    <a:pt x="13" y="29"/>
                    <a:pt x="13" y="31"/>
                    <a:pt x="1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4" name="Freeform 39">
              <a:extLst>
                <a:ext uri="{FF2B5EF4-FFF2-40B4-BE49-F238E27FC236}">
                  <a16:creationId xmlns:a16="http://schemas.microsoft.com/office/drawing/2014/main" id="{F0A5B8DF-A21A-4C49-8920-3728E2874DD8}"/>
                </a:ext>
              </a:extLst>
            </p:cNvPr>
            <p:cNvSpPr>
              <a:spLocks noEditPoints="1"/>
            </p:cNvSpPr>
            <p:nvPr/>
          </p:nvSpPr>
          <p:spPr bwMode="auto">
            <a:xfrm>
              <a:off x="6405563" y="3305175"/>
              <a:ext cx="166687" cy="250825"/>
            </a:xfrm>
            <a:custGeom>
              <a:avLst/>
              <a:gdLst>
                <a:gd name="T0" fmla="*/ 80245 w 46"/>
                <a:gd name="T1" fmla="*/ 231553 h 68"/>
                <a:gd name="T2" fmla="*/ 131310 w 46"/>
                <a:gd name="T3" fmla="*/ 238904 h 68"/>
                <a:gd name="T4" fmla="*/ 153195 w 46"/>
                <a:gd name="T5" fmla="*/ 158044 h 68"/>
                <a:gd name="T6" fmla="*/ 124015 w 46"/>
                <a:gd name="T7" fmla="*/ 91886 h 68"/>
                <a:gd name="T8" fmla="*/ 87540 w 46"/>
                <a:gd name="T9" fmla="*/ 73509 h 68"/>
                <a:gd name="T10" fmla="*/ 91188 w 46"/>
                <a:gd name="T11" fmla="*/ 51456 h 68"/>
                <a:gd name="T12" fmla="*/ 167785 w 46"/>
                <a:gd name="T13" fmla="*/ 29404 h 68"/>
                <a:gd name="T14" fmla="*/ 87540 w 46"/>
                <a:gd name="T15" fmla="*/ 33079 h 68"/>
                <a:gd name="T16" fmla="*/ 69303 w 46"/>
                <a:gd name="T17" fmla="*/ 11026 h 68"/>
                <a:gd name="T18" fmla="*/ 51065 w 46"/>
                <a:gd name="T19" fmla="*/ 25728 h 68"/>
                <a:gd name="T20" fmla="*/ 80245 w 46"/>
                <a:gd name="T21" fmla="*/ 73509 h 68"/>
                <a:gd name="T22" fmla="*/ 40123 w 46"/>
                <a:gd name="T23" fmla="*/ 91886 h 68"/>
                <a:gd name="T24" fmla="*/ 10943 w 46"/>
                <a:gd name="T25" fmla="*/ 158044 h 68"/>
                <a:gd name="T26" fmla="*/ 32828 w 46"/>
                <a:gd name="T27" fmla="*/ 238904 h 68"/>
                <a:gd name="T28" fmla="*/ 80245 w 46"/>
                <a:gd name="T29" fmla="*/ 231553 h 68"/>
                <a:gd name="T30" fmla="*/ 36475 w 46"/>
                <a:gd name="T31" fmla="*/ 224202 h 68"/>
                <a:gd name="T32" fmla="*/ 29180 w 46"/>
                <a:gd name="T33" fmla="*/ 169070 h 68"/>
                <a:gd name="T34" fmla="*/ 51065 w 46"/>
                <a:gd name="T35" fmla="*/ 169070 h 68"/>
                <a:gd name="T36" fmla="*/ 69303 w 46"/>
                <a:gd name="T37" fmla="*/ 213176 h 68"/>
                <a:gd name="T38" fmla="*/ 36475 w 46"/>
                <a:gd name="T39" fmla="*/ 224202 h 68"/>
                <a:gd name="T40" fmla="*/ 51065 w 46"/>
                <a:gd name="T41" fmla="*/ 158044 h 68"/>
                <a:gd name="T42" fmla="*/ 32828 w 46"/>
                <a:gd name="T43" fmla="*/ 158044 h 68"/>
                <a:gd name="T44" fmla="*/ 51065 w 46"/>
                <a:gd name="T45" fmla="*/ 139667 h 68"/>
                <a:gd name="T46" fmla="*/ 51065 w 46"/>
                <a:gd name="T47" fmla="*/ 158044 h 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68">
                  <a:moveTo>
                    <a:pt x="22" y="63"/>
                  </a:moveTo>
                  <a:cubicBezTo>
                    <a:pt x="24" y="65"/>
                    <a:pt x="29" y="68"/>
                    <a:pt x="36" y="65"/>
                  </a:cubicBezTo>
                  <a:cubicBezTo>
                    <a:pt x="42" y="62"/>
                    <a:pt x="46" y="51"/>
                    <a:pt x="42" y="43"/>
                  </a:cubicBezTo>
                  <a:cubicBezTo>
                    <a:pt x="36" y="35"/>
                    <a:pt x="36" y="36"/>
                    <a:pt x="34" y="25"/>
                  </a:cubicBezTo>
                  <a:cubicBezTo>
                    <a:pt x="34" y="20"/>
                    <a:pt x="28" y="18"/>
                    <a:pt x="24" y="20"/>
                  </a:cubicBezTo>
                  <a:cubicBezTo>
                    <a:pt x="25" y="18"/>
                    <a:pt x="25" y="16"/>
                    <a:pt x="25" y="14"/>
                  </a:cubicBezTo>
                  <a:cubicBezTo>
                    <a:pt x="31" y="17"/>
                    <a:pt x="42" y="13"/>
                    <a:pt x="46" y="8"/>
                  </a:cubicBezTo>
                  <a:cubicBezTo>
                    <a:pt x="38" y="4"/>
                    <a:pt x="28" y="0"/>
                    <a:pt x="24" y="9"/>
                  </a:cubicBezTo>
                  <a:cubicBezTo>
                    <a:pt x="23" y="7"/>
                    <a:pt x="22" y="5"/>
                    <a:pt x="19" y="3"/>
                  </a:cubicBezTo>
                  <a:cubicBezTo>
                    <a:pt x="14" y="7"/>
                    <a:pt x="14" y="7"/>
                    <a:pt x="14" y="7"/>
                  </a:cubicBezTo>
                  <a:cubicBezTo>
                    <a:pt x="19" y="11"/>
                    <a:pt x="21" y="15"/>
                    <a:pt x="22" y="20"/>
                  </a:cubicBezTo>
                  <a:cubicBezTo>
                    <a:pt x="19" y="18"/>
                    <a:pt x="11" y="19"/>
                    <a:pt x="11" y="25"/>
                  </a:cubicBezTo>
                  <a:cubicBezTo>
                    <a:pt x="9" y="39"/>
                    <a:pt x="6" y="36"/>
                    <a:pt x="3" y="43"/>
                  </a:cubicBezTo>
                  <a:cubicBezTo>
                    <a:pt x="0" y="52"/>
                    <a:pt x="3" y="62"/>
                    <a:pt x="9" y="65"/>
                  </a:cubicBezTo>
                  <a:cubicBezTo>
                    <a:pt x="15" y="68"/>
                    <a:pt x="20" y="65"/>
                    <a:pt x="22" y="63"/>
                  </a:cubicBezTo>
                  <a:close/>
                  <a:moveTo>
                    <a:pt x="10" y="61"/>
                  </a:moveTo>
                  <a:cubicBezTo>
                    <a:pt x="8" y="56"/>
                    <a:pt x="7" y="51"/>
                    <a:pt x="8" y="46"/>
                  </a:cubicBezTo>
                  <a:cubicBezTo>
                    <a:pt x="14" y="46"/>
                    <a:pt x="14" y="46"/>
                    <a:pt x="14" y="46"/>
                  </a:cubicBezTo>
                  <a:cubicBezTo>
                    <a:pt x="15" y="50"/>
                    <a:pt x="17" y="54"/>
                    <a:pt x="19" y="58"/>
                  </a:cubicBezTo>
                  <a:cubicBezTo>
                    <a:pt x="10" y="61"/>
                    <a:pt x="10" y="61"/>
                    <a:pt x="10" y="61"/>
                  </a:cubicBezTo>
                  <a:close/>
                  <a:moveTo>
                    <a:pt x="14" y="43"/>
                  </a:moveTo>
                  <a:cubicBezTo>
                    <a:pt x="9" y="43"/>
                    <a:pt x="9" y="43"/>
                    <a:pt x="9" y="43"/>
                  </a:cubicBezTo>
                  <a:cubicBezTo>
                    <a:pt x="10" y="41"/>
                    <a:pt x="11" y="39"/>
                    <a:pt x="14" y="38"/>
                  </a:cubicBezTo>
                  <a:cubicBezTo>
                    <a:pt x="13" y="40"/>
                    <a:pt x="13" y="41"/>
                    <a:pt x="1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5" name="Freeform 40">
              <a:extLst>
                <a:ext uri="{FF2B5EF4-FFF2-40B4-BE49-F238E27FC236}">
                  <a16:creationId xmlns:a16="http://schemas.microsoft.com/office/drawing/2014/main" id="{C2020EFB-FE3C-4826-B0D2-3FAA13165123}"/>
                </a:ext>
              </a:extLst>
            </p:cNvPr>
            <p:cNvSpPr>
              <a:spLocks noEditPoints="1"/>
            </p:cNvSpPr>
            <p:nvPr/>
          </p:nvSpPr>
          <p:spPr bwMode="auto">
            <a:xfrm>
              <a:off x="5956300" y="2538413"/>
              <a:ext cx="312738" cy="260350"/>
            </a:xfrm>
            <a:custGeom>
              <a:avLst/>
              <a:gdLst>
                <a:gd name="T0" fmla="*/ 58889 w 85"/>
                <a:gd name="T1" fmla="*/ 128375 h 71"/>
                <a:gd name="T2" fmla="*/ 73612 w 85"/>
                <a:gd name="T3" fmla="*/ 132042 h 71"/>
                <a:gd name="T4" fmla="*/ 132501 w 85"/>
                <a:gd name="T5" fmla="*/ 0 h 71"/>
                <a:gd name="T6" fmla="*/ 158265 w 85"/>
                <a:gd name="T7" fmla="*/ 7336 h 71"/>
                <a:gd name="T8" fmla="*/ 161946 w 85"/>
                <a:gd name="T9" fmla="*/ 33011 h 71"/>
                <a:gd name="T10" fmla="*/ 239238 w 85"/>
                <a:gd name="T11" fmla="*/ 95364 h 71"/>
                <a:gd name="T12" fmla="*/ 165626 w 85"/>
                <a:gd name="T13" fmla="*/ 47682 h 71"/>
                <a:gd name="T14" fmla="*/ 198752 w 85"/>
                <a:gd name="T15" fmla="*/ 132042 h 71"/>
                <a:gd name="T16" fmla="*/ 209794 w 85"/>
                <a:gd name="T17" fmla="*/ 121039 h 71"/>
                <a:gd name="T18" fmla="*/ 250280 w 85"/>
                <a:gd name="T19" fmla="*/ 220071 h 71"/>
                <a:gd name="T20" fmla="*/ 239238 w 85"/>
                <a:gd name="T21" fmla="*/ 220071 h 71"/>
                <a:gd name="T22" fmla="*/ 235558 w 85"/>
                <a:gd name="T23" fmla="*/ 227406 h 71"/>
                <a:gd name="T24" fmla="*/ 172988 w 85"/>
                <a:gd name="T25" fmla="*/ 139378 h 71"/>
                <a:gd name="T26" fmla="*/ 187710 w 85"/>
                <a:gd name="T27" fmla="*/ 135710 h 71"/>
                <a:gd name="T28" fmla="*/ 132501 w 85"/>
                <a:gd name="T29" fmla="*/ 36678 h 71"/>
                <a:gd name="T30" fmla="*/ 80973 w 85"/>
                <a:gd name="T31" fmla="*/ 135710 h 71"/>
                <a:gd name="T32" fmla="*/ 99376 w 85"/>
                <a:gd name="T33" fmla="*/ 128375 h 71"/>
                <a:gd name="T34" fmla="*/ 88334 w 85"/>
                <a:gd name="T35" fmla="*/ 234742 h 71"/>
                <a:gd name="T36" fmla="*/ 80973 w 85"/>
                <a:gd name="T37" fmla="*/ 234742 h 71"/>
                <a:gd name="T38" fmla="*/ 73612 w 85"/>
                <a:gd name="T39" fmla="*/ 234742 h 71"/>
                <a:gd name="T40" fmla="*/ 58889 w 85"/>
                <a:gd name="T41" fmla="*/ 128375 h 71"/>
                <a:gd name="T42" fmla="*/ 172988 w 85"/>
                <a:gd name="T43" fmla="*/ 165053 h 71"/>
                <a:gd name="T44" fmla="*/ 184029 w 85"/>
                <a:gd name="T45" fmla="*/ 201731 h 71"/>
                <a:gd name="T46" fmla="*/ 198752 w 85"/>
                <a:gd name="T47" fmla="*/ 194396 h 71"/>
                <a:gd name="T48" fmla="*/ 195071 w 85"/>
                <a:gd name="T49" fmla="*/ 161385 h 71"/>
                <a:gd name="T50" fmla="*/ 172988 w 85"/>
                <a:gd name="T51" fmla="*/ 165053 h 71"/>
                <a:gd name="T52" fmla="*/ 198752 w 85"/>
                <a:gd name="T53" fmla="*/ 201731 h 71"/>
                <a:gd name="T54" fmla="*/ 191391 w 85"/>
                <a:gd name="T55" fmla="*/ 205399 h 71"/>
                <a:gd name="T56" fmla="*/ 206113 w 85"/>
                <a:gd name="T57" fmla="*/ 212735 h 71"/>
                <a:gd name="T58" fmla="*/ 198752 w 85"/>
                <a:gd name="T59" fmla="*/ 201731 h 71"/>
                <a:gd name="T60" fmla="*/ 40486 w 85"/>
                <a:gd name="T61" fmla="*/ 150382 h 71"/>
                <a:gd name="T62" fmla="*/ 36806 w 85"/>
                <a:gd name="T63" fmla="*/ 190728 h 71"/>
                <a:gd name="T64" fmla="*/ 51528 w 85"/>
                <a:gd name="T65" fmla="*/ 190728 h 71"/>
                <a:gd name="T66" fmla="*/ 62570 w 85"/>
                <a:gd name="T67" fmla="*/ 161385 h 71"/>
                <a:gd name="T68" fmla="*/ 40486 w 85"/>
                <a:gd name="T69" fmla="*/ 150382 h 71"/>
                <a:gd name="T70" fmla="*/ 47848 w 85"/>
                <a:gd name="T71" fmla="*/ 198064 h 71"/>
                <a:gd name="T72" fmla="*/ 36806 w 85"/>
                <a:gd name="T73" fmla="*/ 198064 h 71"/>
                <a:gd name="T74" fmla="*/ 47848 w 85"/>
                <a:gd name="T75" fmla="*/ 209067 h 71"/>
                <a:gd name="T76" fmla="*/ 47848 w 85"/>
                <a:gd name="T77" fmla="*/ 198064 h 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5" h="71">
                  <a:moveTo>
                    <a:pt x="16" y="35"/>
                  </a:moveTo>
                  <a:cubicBezTo>
                    <a:pt x="17" y="35"/>
                    <a:pt x="18" y="36"/>
                    <a:pt x="20" y="36"/>
                  </a:cubicBezTo>
                  <a:cubicBezTo>
                    <a:pt x="21" y="22"/>
                    <a:pt x="25" y="10"/>
                    <a:pt x="36" y="0"/>
                  </a:cubicBezTo>
                  <a:cubicBezTo>
                    <a:pt x="43" y="2"/>
                    <a:pt x="43" y="2"/>
                    <a:pt x="43" y="2"/>
                  </a:cubicBezTo>
                  <a:cubicBezTo>
                    <a:pt x="44" y="4"/>
                    <a:pt x="44" y="6"/>
                    <a:pt x="44" y="9"/>
                  </a:cubicBezTo>
                  <a:cubicBezTo>
                    <a:pt x="58" y="1"/>
                    <a:pt x="62" y="14"/>
                    <a:pt x="65" y="26"/>
                  </a:cubicBezTo>
                  <a:cubicBezTo>
                    <a:pt x="58" y="26"/>
                    <a:pt x="48" y="20"/>
                    <a:pt x="45" y="13"/>
                  </a:cubicBezTo>
                  <a:cubicBezTo>
                    <a:pt x="46" y="23"/>
                    <a:pt x="49" y="31"/>
                    <a:pt x="54" y="36"/>
                  </a:cubicBezTo>
                  <a:cubicBezTo>
                    <a:pt x="55" y="35"/>
                    <a:pt x="56" y="34"/>
                    <a:pt x="57" y="33"/>
                  </a:cubicBezTo>
                  <a:cubicBezTo>
                    <a:pt x="71" y="26"/>
                    <a:pt x="85" y="50"/>
                    <a:pt x="68" y="60"/>
                  </a:cubicBezTo>
                  <a:cubicBezTo>
                    <a:pt x="67" y="60"/>
                    <a:pt x="66" y="60"/>
                    <a:pt x="65" y="60"/>
                  </a:cubicBezTo>
                  <a:cubicBezTo>
                    <a:pt x="65" y="61"/>
                    <a:pt x="64" y="61"/>
                    <a:pt x="64" y="62"/>
                  </a:cubicBezTo>
                  <a:cubicBezTo>
                    <a:pt x="46" y="71"/>
                    <a:pt x="34" y="45"/>
                    <a:pt x="47" y="38"/>
                  </a:cubicBezTo>
                  <a:cubicBezTo>
                    <a:pt x="49" y="38"/>
                    <a:pt x="50" y="37"/>
                    <a:pt x="51" y="37"/>
                  </a:cubicBezTo>
                  <a:cubicBezTo>
                    <a:pt x="44" y="30"/>
                    <a:pt x="39" y="22"/>
                    <a:pt x="36" y="10"/>
                  </a:cubicBezTo>
                  <a:cubicBezTo>
                    <a:pt x="28" y="19"/>
                    <a:pt x="24" y="26"/>
                    <a:pt x="22" y="37"/>
                  </a:cubicBezTo>
                  <a:cubicBezTo>
                    <a:pt x="24" y="36"/>
                    <a:pt x="26" y="35"/>
                    <a:pt x="27" y="35"/>
                  </a:cubicBezTo>
                  <a:cubicBezTo>
                    <a:pt x="43" y="35"/>
                    <a:pt x="44" y="64"/>
                    <a:pt x="24" y="64"/>
                  </a:cubicBezTo>
                  <a:cubicBezTo>
                    <a:pt x="23" y="64"/>
                    <a:pt x="22" y="64"/>
                    <a:pt x="22" y="64"/>
                  </a:cubicBezTo>
                  <a:cubicBezTo>
                    <a:pt x="21" y="64"/>
                    <a:pt x="20" y="64"/>
                    <a:pt x="20" y="64"/>
                  </a:cubicBezTo>
                  <a:cubicBezTo>
                    <a:pt x="0" y="64"/>
                    <a:pt x="1" y="35"/>
                    <a:pt x="16" y="35"/>
                  </a:cubicBezTo>
                  <a:close/>
                  <a:moveTo>
                    <a:pt x="47" y="45"/>
                  </a:moveTo>
                  <a:cubicBezTo>
                    <a:pt x="47" y="48"/>
                    <a:pt x="48" y="52"/>
                    <a:pt x="50" y="55"/>
                  </a:cubicBezTo>
                  <a:cubicBezTo>
                    <a:pt x="54" y="53"/>
                    <a:pt x="54" y="53"/>
                    <a:pt x="54" y="53"/>
                  </a:cubicBezTo>
                  <a:cubicBezTo>
                    <a:pt x="53" y="50"/>
                    <a:pt x="53" y="47"/>
                    <a:pt x="53" y="44"/>
                  </a:cubicBezTo>
                  <a:cubicBezTo>
                    <a:pt x="47" y="45"/>
                    <a:pt x="47" y="45"/>
                    <a:pt x="47" y="45"/>
                  </a:cubicBezTo>
                  <a:close/>
                  <a:moveTo>
                    <a:pt x="54" y="55"/>
                  </a:moveTo>
                  <a:cubicBezTo>
                    <a:pt x="52" y="56"/>
                    <a:pt x="52" y="56"/>
                    <a:pt x="52" y="56"/>
                  </a:cubicBezTo>
                  <a:cubicBezTo>
                    <a:pt x="53" y="57"/>
                    <a:pt x="55" y="58"/>
                    <a:pt x="56" y="58"/>
                  </a:cubicBezTo>
                  <a:cubicBezTo>
                    <a:pt x="56" y="57"/>
                    <a:pt x="55" y="56"/>
                    <a:pt x="54" y="55"/>
                  </a:cubicBezTo>
                  <a:close/>
                  <a:moveTo>
                    <a:pt x="11" y="41"/>
                  </a:moveTo>
                  <a:cubicBezTo>
                    <a:pt x="10" y="45"/>
                    <a:pt x="9" y="49"/>
                    <a:pt x="10" y="52"/>
                  </a:cubicBezTo>
                  <a:cubicBezTo>
                    <a:pt x="14" y="52"/>
                    <a:pt x="14" y="52"/>
                    <a:pt x="14" y="52"/>
                  </a:cubicBezTo>
                  <a:cubicBezTo>
                    <a:pt x="14" y="49"/>
                    <a:pt x="16" y="46"/>
                    <a:pt x="17" y="44"/>
                  </a:cubicBezTo>
                  <a:cubicBezTo>
                    <a:pt x="11" y="41"/>
                    <a:pt x="11" y="41"/>
                    <a:pt x="11" y="41"/>
                  </a:cubicBezTo>
                  <a:close/>
                  <a:moveTo>
                    <a:pt x="13" y="54"/>
                  </a:moveTo>
                  <a:cubicBezTo>
                    <a:pt x="10" y="54"/>
                    <a:pt x="10" y="54"/>
                    <a:pt x="10" y="54"/>
                  </a:cubicBezTo>
                  <a:cubicBezTo>
                    <a:pt x="11" y="55"/>
                    <a:pt x="12" y="56"/>
                    <a:pt x="13" y="57"/>
                  </a:cubicBezTo>
                  <a:cubicBezTo>
                    <a:pt x="13" y="56"/>
                    <a:pt x="13" y="55"/>
                    <a:pt x="1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6" name="Freeform 41">
              <a:extLst>
                <a:ext uri="{FF2B5EF4-FFF2-40B4-BE49-F238E27FC236}">
                  <a16:creationId xmlns:a16="http://schemas.microsoft.com/office/drawing/2014/main" id="{6B70E902-622F-4153-B729-D7B8CF8C959E}"/>
                </a:ext>
              </a:extLst>
            </p:cNvPr>
            <p:cNvSpPr>
              <a:spLocks noEditPoints="1"/>
            </p:cNvSpPr>
            <p:nvPr/>
          </p:nvSpPr>
          <p:spPr bwMode="auto">
            <a:xfrm>
              <a:off x="7131050" y="5638800"/>
              <a:ext cx="255588" cy="209550"/>
            </a:xfrm>
            <a:custGeom>
              <a:avLst/>
              <a:gdLst>
                <a:gd name="T0" fmla="*/ 95428 w 70"/>
                <a:gd name="T1" fmla="*/ 36795 h 57"/>
                <a:gd name="T2" fmla="*/ 102768 w 70"/>
                <a:gd name="T3" fmla="*/ 36795 h 57"/>
                <a:gd name="T4" fmla="*/ 47714 w 70"/>
                <a:gd name="T5" fmla="*/ 7359 h 57"/>
                <a:gd name="T6" fmla="*/ 117450 w 70"/>
                <a:gd name="T7" fmla="*/ 22077 h 57"/>
                <a:gd name="T8" fmla="*/ 117450 w 70"/>
                <a:gd name="T9" fmla="*/ 7359 h 57"/>
                <a:gd name="T10" fmla="*/ 132131 w 70"/>
                <a:gd name="T11" fmla="*/ 7359 h 57"/>
                <a:gd name="T12" fmla="*/ 132131 w 70"/>
                <a:gd name="T13" fmla="*/ 22077 h 57"/>
                <a:gd name="T14" fmla="*/ 205537 w 70"/>
                <a:gd name="T15" fmla="*/ 7359 h 57"/>
                <a:gd name="T16" fmla="*/ 146812 w 70"/>
                <a:gd name="T17" fmla="*/ 36795 h 57"/>
                <a:gd name="T18" fmla="*/ 161493 w 70"/>
                <a:gd name="T19" fmla="*/ 36795 h 57"/>
                <a:gd name="T20" fmla="*/ 227559 w 70"/>
                <a:gd name="T21" fmla="*/ 73590 h 57"/>
                <a:gd name="T22" fmla="*/ 135801 w 70"/>
                <a:gd name="T23" fmla="*/ 206052 h 57"/>
                <a:gd name="T24" fmla="*/ 25692 w 70"/>
                <a:gd name="T25" fmla="*/ 143500 h 57"/>
                <a:gd name="T26" fmla="*/ 95428 w 70"/>
                <a:gd name="T27" fmla="*/ 36795 h 57"/>
                <a:gd name="T28" fmla="*/ 55055 w 70"/>
                <a:gd name="T29" fmla="*/ 62551 h 57"/>
                <a:gd name="T30" fmla="*/ 47714 w 70"/>
                <a:gd name="T31" fmla="*/ 110385 h 57"/>
                <a:gd name="T32" fmla="*/ 66065 w 70"/>
                <a:gd name="T33" fmla="*/ 110385 h 57"/>
                <a:gd name="T34" fmla="*/ 84417 w 70"/>
                <a:gd name="T35" fmla="*/ 73590 h 57"/>
                <a:gd name="T36" fmla="*/ 55055 w 70"/>
                <a:gd name="T37" fmla="*/ 62551 h 57"/>
                <a:gd name="T38" fmla="*/ 66065 w 70"/>
                <a:gd name="T39" fmla="*/ 121423 h 57"/>
                <a:gd name="T40" fmla="*/ 51384 w 70"/>
                <a:gd name="T41" fmla="*/ 121423 h 57"/>
                <a:gd name="T42" fmla="*/ 66065 w 70"/>
                <a:gd name="T43" fmla="*/ 139821 h 57"/>
                <a:gd name="T44" fmla="*/ 66065 w 70"/>
                <a:gd name="T45" fmla="*/ 121423 h 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57">
                  <a:moveTo>
                    <a:pt x="26" y="10"/>
                  </a:moveTo>
                  <a:cubicBezTo>
                    <a:pt x="26" y="10"/>
                    <a:pt x="27" y="10"/>
                    <a:pt x="28" y="10"/>
                  </a:cubicBezTo>
                  <a:cubicBezTo>
                    <a:pt x="24" y="4"/>
                    <a:pt x="21" y="3"/>
                    <a:pt x="13" y="2"/>
                  </a:cubicBezTo>
                  <a:cubicBezTo>
                    <a:pt x="22" y="1"/>
                    <a:pt x="28" y="1"/>
                    <a:pt x="32" y="6"/>
                  </a:cubicBezTo>
                  <a:cubicBezTo>
                    <a:pt x="32" y="2"/>
                    <a:pt x="32" y="2"/>
                    <a:pt x="32" y="2"/>
                  </a:cubicBezTo>
                  <a:cubicBezTo>
                    <a:pt x="36" y="2"/>
                    <a:pt x="36" y="2"/>
                    <a:pt x="36" y="2"/>
                  </a:cubicBezTo>
                  <a:cubicBezTo>
                    <a:pt x="36" y="6"/>
                    <a:pt x="36" y="6"/>
                    <a:pt x="36" y="6"/>
                  </a:cubicBezTo>
                  <a:cubicBezTo>
                    <a:pt x="40" y="1"/>
                    <a:pt x="46" y="0"/>
                    <a:pt x="56" y="2"/>
                  </a:cubicBezTo>
                  <a:cubicBezTo>
                    <a:pt x="47" y="3"/>
                    <a:pt x="44" y="4"/>
                    <a:pt x="40" y="10"/>
                  </a:cubicBezTo>
                  <a:cubicBezTo>
                    <a:pt x="41" y="10"/>
                    <a:pt x="43" y="10"/>
                    <a:pt x="44" y="10"/>
                  </a:cubicBezTo>
                  <a:cubicBezTo>
                    <a:pt x="53" y="7"/>
                    <a:pt x="59" y="12"/>
                    <a:pt x="62" y="20"/>
                  </a:cubicBezTo>
                  <a:cubicBezTo>
                    <a:pt x="70" y="38"/>
                    <a:pt x="55" y="54"/>
                    <a:pt x="37" y="56"/>
                  </a:cubicBezTo>
                  <a:cubicBezTo>
                    <a:pt x="26" y="57"/>
                    <a:pt x="15" y="52"/>
                    <a:pt x="7" y="39"/>
                  </a:cubicBezTo>
                  <a:cubicBezTo>
                    <a:pt x="0" y="25"/>
                    <a:pt x="8" y="4"/>
                    <a:pt x="26" y="10"/>
                  </a:cubicBezTo>
                  <a:close/>
                  <a:moveTo>
                    <a:pt x="15" y="17"/>
                  </a:moveTo>
                  <a:cubicBezTo>
                    <a:pt x="13" y="21"/>
                    <a:pt x="12" y="26"/>
                    <a:pt x="13" y="30"/>
                  </a:cubicBezTo>
                  <a:cubicBezTo>
                    <a:pt x="18" y="30"/>
                    <a:pt x="18" y="30"/>
                    <a:pt x="18" y="30"/>
                  </a:cubicBezTo>
                  <a:cubicBezTo>
                    <a:pt x="20" y="27"/>
                    <a:pt x="22" y="23"/>
                    <a:pt x="23" y="20"/>
                  </a:cubicBezTo>
                  <a:cubicBezTo>
                    <a:pt x="15" y="17"/>
                    <a:pt x="15" y="17"/>
                    <a:pt x="15" y="17"/>
                  </a:cubicBezTo>
                  <a:close/>
                  <a:moveTo>
                    <a:pt x="18" y="33"/>
                  </a:moveTo>
                  <a:cubicBezTo>
                    <a:pt x="14" y="33"/>
                    <a:pt x="14" y="33"/>
                    <a:pt x="14" y="33"/>
                  </a:cubicBezTo>
                  <a:cubicBezTo>
                    <a:pt x="15" y="35"/>
                    <a:pt x="16" y="37"/>
                    <a:pt x="18" y="38"/>
                  </a:cubicBezTo>
                  <a:cubicBezTo>
                    <a:pt x="18" y="36"/>
                    <a:pt x="18" y="35"/>
                    <a:pt x="1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7" name="Freeform 42">
              <a:extLst>
                <a:ext uri="{FF2B5EF4-FFF2-40B4-BE49-F238E27FC236}">
                  <a16:creationId xmlns:a16="http://schemas.microsoft.com/office/drawing/2014/main" id="{0118F110-2052-4DC7-AF75-14AAD0E08AF0}"/>
                </a:ext>
              </a:extLst>
            </p:cNvPr>
            <p:cNvSpPr>
              <a:spLocks noEditPoints="1"/>
            </p:cNvSpPr>
            <p:nvPr/>
          </p:nvSpPr>
          <p:spPr bwMode="auto">
            <a:xfrm>
              <a:off x="7134225" y="4106863"/>
              <a:ext cx="234950" cy="203200"/>
            </a:xfrm>
            <a:custGeom>
              <a:avLst/>
              <a:gdLst>
                <a:gd name="T0" fmla="*/ 217515 w 64"/>
                <a:gd name="T1" fmla="*/ 0 h 56"/>
                <a:gd name="T2" fmla="*/ 195394 w 64"/>
                <a:gd name="T3" fmla="*/ 76683 h 56"/>
                <a:gd name="T4" fmla="*/ 191708 w 64"/>
                <a:gd name="T5" fmla="*/ 76683 h 56"/>
                <a:gd name="T6" fmla="*/ 191708 w 64"/>
                <a:gd name="T7" fmla="*/ 3652 h 56"/>
                <a:gd name="T8" fmla="*/ 217515 w 64"/>
                <a:gd name="T9" fmla="*/ 0 h 56"/>
                <a:gd name="T10" fmla="*/ 11060 w 64"/>
                <a:gd name="T11" fmla="*/ 175276 h 56"/>
                <a:gd name="T12" fmla="*/ 25807 w 64"/>
                <a:gd name="T13" fmla="*/ 175276 h 56"/>
                <a:gd name="T14" fmla="*/ 25807 w 64"/>
                <a:gd name="T15" fmla="*/ 160670 h 56"/>
                <a:gd name="T16" fmla="*/ 18433 w 64"/>
                <a:gd name="T17" fmla="*/ 157018 h 56"/>
                <a:gd name="T18" fmla="*/ 11060 w 64"/>
                <a:gd name="T19" fmla="*/ 175276 h 56"/>
                <a:gd name="T20" fmla="*/ 129034 w 64"/>
                <a:gd name="T21" fmla="*/ 87638 h 56"/>
                <a:gd name="T22" fmla="*/ 143781 w 64"/>
                <a:gd name="T23" fmla="*/ 87638 h 56"/>
                <a:gd name="T24" fmla="*/ 143781 w 64"/>
                <a:gd name="T25" fmla="*/ 73032 h 56"/>
                <a:gd name="T26" fmla="*/ 136407 w 64"/>
                <a:gd name="T27" fmla="*/ 69380 h 56"/>
                <a:gd name="T28" fmla="*/ 129034 w 64"/>
                <a:gd name="T29" fmla="*/ 87638 h 56"/>
                <a:gd name="T30" fmla="*/ 143781 w 64"/>
                <a:gd name="T31" fmla="*/ 69380 h 56"/>
                <a:gd name="T32" fmla="*/ 147468 w 64"/>
                <a:gd name="T33" fmla="*/ 62077 h 56"/>
                <a:gd name="T34" fmla="*/ 136407 w 64"/>
                <a:gd name="T35" fmla="*/ 65729 h 56"/>
                <a:gd name="T36" fmla="*/ 143781 w 64"/>
                <a:gd name="T37" fmla="*/ 69380 h 56"/>
                <a:gd name="T38" fmla="*/ 103227 w 64"/>
                <a:gd name="T39" fmla="*/ 131457 h 56"/>
                <a:gd name="T40" fmla="*/ 117974 w 64"/>
                <a:gd name="T41" fmla="*/ 131457 h 56"/>
                <a:gd name="T42" fmla="*/ 117974 w 64"/>
                <a:gd name="T43" fmla="*/ 116851 h 56"/>
                <a:gd name="T44" fmla="*/ 110601 w 64"/>
                <a:gd name="T45" fmla="*/ 113199 h 56"/>
                <a:gd name="T46" fmla="*/ 103227 w 64"/>
                <a:gd name="T47" fmla="*/ 131457 h 56"/>
                <a:gd name="T48" fmla="*/ 117974 w 64"/>
                <a:gd name="T49" fmla="*/ 113199 h 56"/>
                <a:gd name="T50" fmla="*/ 121661 w 64"/>
                <a:gd name="T51" fmla="*/ 105896 h 56"/>
                <a:gd name="T52" fmla="*/ 110601 w 64"/>
                <a:gd name="T53" fmla="*/ 109548 h 56"/>
                <a:gd name="T54" fmla="*/ 117974 w 64"/>
                <a:gd name="T55" fmla="*/ 113199 h 56"/>
                <a:gd name="T56" fmla="*/ 47927 w 64"/>
                <a:gd name="T57" fmla="*/ 131457 h 56"/>
                <a:gd name="T58" fmla="*/ 62674 w 64"/>
                <a:gd name="T59" fmla="*/ 131457 h 56"/>
                <a:gd name="T60" fmla="*/ 62674 w 64"/>
                <a:gd name="T61" fmla="*/ 113199 h 56"/>
                <a:gd name="T62" fmla="*/ 55300 w 64"/>
                <a:gd name="T63" fmla="*/ 109548 h 56"/>
                <a:gd name="T64" fmla="*/ 47927 w 64"/>
                <a:gd name="T65" fmla="*/ 131457 h 56"/>
                <a:gd name="T66" fmla="*/ 62674 w 64"/>
                <a:gd name="T67" fmla="*/ 109548 h 56"/>
                <a:gd name="T68" fmla="*/ 66360 w 64"/>
                <a:gd name="T69" fmla="*/ 105896 h 56"/>
                <a:gd name="T70" fmla="*/ 58987 w 64"/>
                <a:gd name="T71" fmla="*/ 109548 h 56"/>
                <a:gd name="T72" fmla="*/ 62674 w 64"/>
                <a:gd name="T73" fmla="*/ 109548 h 56"/>
                <a:gd name="T74" fmla="*/ 29494 w 64"/>
                <a:gd name="T75" fmla="*/ 157018 h 56"/>
                <a:gd name="T76" fmla="*/ 29494 w 64"/>
                <a:gd name="T77" fmla="*/ 149715 h 56"/>
                <a:gd name="T78" fmla="*/ 22120 w 64"/>
                <a:gd name="T79" fmla="*/ 153367 h 56"/>
                <a:gd name="T80" fmla="*/ 29494 w 64"/>
                <a:gd name="T81" fmla="*/ 157018 h 56"/>
                <a:gd name="T82" fmla="*/ 202768 w 64"/>
                <a:gd name="T83" fmla="*/ 138760 h 56"/>
                <a:gd name="T84" fmla="*/ 206455 w 64"/>
                <a:gd name="T85" fmla="*/ 124154 h 56"/>
                <a:gd name="T86" fmla="*/ 176961 w 64"/>
                <a:gd name="T87" fmla="*/ 94941 h 56"/>
                <a:gd name="T88" fmla="*/ 180648 w 64"/>
                <a:gd name="T89" fmla="*/ 83987 h 56"/>
                <a:gd name="T90" fmla="*/ 147468 w 64"/>
                <a:gd name="T91" fmla="*/ 51122 h 56"/>
                <a:gd name="T92" fmla="*/ 114287 w 64"/>
                <a:gd name="T93" fmla="*/ 83987 h 56"/>
                <a:gd name="T94" fmla="*/ 117974 w 64"/>
                <a:gd name="T95" fmla="*/ 94941 h 56"/>
                <a:gd name="T96" fmla="*/ 95854 w 64"/>
                <a:gd name="T97" fmla="*/ 105896 h 56"/>
                <a:gd name="T98" fmla="*/ 70047 w 64"/>
                <a:gd name="T99" fmla="*/ 94941 h 56"/>
                <a:gd name="T100" fmla="*/ 36867 w 64"/>
                <a:gd name="T101" fmla="*/ 124154 h 56"/>
                <a:gd name="T102" fmla="*/ 44240 w 64"/>
                <a:gd name="T103" fmla="*/ 142412 h 56"/>
                <a:gd name="T104" fmla="*/ 33180 w 64"/>
                <a:gd name="T105" fmla="*/ 138760 h 56"/>
                <a:gd name="T106" fmla="*/ 0 w 64"/>
                <a:gd name="T107" fmla="*/ 171625 h 56"/>
                <a:gd name="T108" fmla="*/ 33180 w 64"/>
                <a:gd name="T109" fmla="*/ 204489 h 56"/>
                <a:gd name="T110" fmla="*/ 62674 w 64"/>
                <a:gd name="T111" fmla="*/ 182579 h 56"/>
                <a:gd name="T112" fmla="*/ 92167 w 64"/>
                <a:gd name="T113" fmla="*/ 204489 h 56"/>
                <a:gd name="T114" fmla="*/ 117974 w 64"/>
                <a:gd name="T115" fmla="*/ 189883 h 56"/>
                <a:gd name="T116" fmla="*/ 143781 w 64"/>
                <a:gd name="T117" fmla="*/ 204489 h 56"/>
                <a:gd name="T118" fmla="*/ 173274 w 64"/>
                <a:gd name="T119" fmla="*/ 186231 h 56"/>
                <a:gd name="T120" fmla="*/ 202768 w 64"/>
                <a:gd name="T121" fmla="*/ 204489 h 56"/>
                <a:gd name="T122" fmla="*/ 232261 w 64"/>
                <a:gd name="T123" fmla="*/ 171625 h 56"/>
                <a:gd name="T124" fmla="*/ 202768 w 64"/>
                <a:gd name="T125" fmla="*/ 138760 h 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 h="56">
                  <a:moveTo>
                    <a:pt x="59" y="0"/>
                  </a:moveTo>
                  <a:cubicBezTo>
                    <a:pt x="64" y="10"/>
                    <a:pt x="58" y="16"/>
                    <a:pt x="53" y="21"/>
                  </a:cubicBezTo>
                  <a:cubicBezTo>
                    <a:pt x="52" y="21"/>
                    <a:pt x="52" y="21"/>
                    <a:pt x="52" y="21"/>
                  </a:cubicBezTo>
                  <a:cubicBezTo>
                    <a:pt x="55" y="14"/>
                    <a:pt x="55" y="8"/>
                    <a:pt x="52" y="1"/>
                  </a:cubicBezTo>
                  <a:cubicBezTo>
                    <a:pt x="59" y="0"/>
                    <a:pt x="59" y="0"/>
                    <a:pt x="59" y="0"/>
                  </a:cubicBezTo>
                  <a:close/>
                  <a:moveTo>
                    <a:pt x="3" y="48"/>
                  </a:moveTo>
                  <a:cubicBezTo>
                    <a:pt x="7" y="48"/>
                    <a:pt x="7" y="48"/>
                    <a:pt x="7" y="48"/>
                  </a:cubicBezTo>
                  <a:cubicBezTo>
                    <a:pt x="7" y="47"/>
                    <a:pt x="7" y="45"/>
                    <a:pt x="7" y="44"/>
                  </a:cubicBezTo>
                  <a:cubicBezTo>
                    <a:pt x="5" y="43"/>
                    <a:pt x="5" y="43"/>
                    <a:pt x="5" y="43"/>
                  </a:cubicBezTo>
                  <a:cubicBezTo>
                    <a:pt x="4" y="44"/>
                    <a:pt x="3" y="46"/>
                    <a:pt x="3" y="48"/>
                  </a:cubicBezTo>
                  <a:close/>
                  <a:moveTo>
                    <a:pt x="35" y="24"/>
                  </a:moveTo>
                  <a:cubicBezTo>
                    <a:pt x="39" y="24"/>
                    <a:pt x="39" y="24"/>
                    <a:pt x="39" y="24"/>
                  </a:cubicBezTo>
                  <a:cubicBezTo>
                    <a:pt x="38" y="23"/>
                    <a:pt x="38" y="22"/>
                    <a:pt x="39" y="20"/>
                  </a:cubicBezTo>
                  <a:cubicBezTo>
                    <a:pt x="37" y="19"/>
                    <a:pt x="37" y="19"/>
                    <a:pt x="37" y="19"/>
                  </a:cubicBezTo>
                  <a:cubicBezTo>
                    <a:pt x="35" y="21"/>
                    <a:pt x="35" y="23"/>
                    <a:pt x="35" y="24"/>
                  </a:cubicBezTo>
                  <a:close/>
                  <a:moveTo>
                    <a:pt x="39" y="19"/>
                  </a:moveTo>
                  <a:cubicBezTo>
                    <a:pt x="39" y="18"/>
                    <a:pt x="39" y="18"/>
                    <a:pt x="40" y="17"/>
                  </a:cubicBezTo>
                  <a:cubicBezTo>
                    <a:pt x="39" y="17"/>
                    <a:pt x="38" y="18"/>
                    <a:pt x="37" y="18"/>
                  </a:cubicBezTo>
                  <a:cubicBezTo>
                    <a:pt x="39" y="19"/>
                    <a:pt x="39" y="19"/>
                    <a:pt x="39" y="19"/>
                  </a:cubicBezTo>
                  <a:close/>
                  <a:moveTo>
                    <a:pt x="28" y="36"/>
                  </a:moveTo>
                  <a:cubicBezTo>
                    <a:pt x="32" y="36"/>
                    <a:pt x="32" y="36"/>
                    <a:pt x="32" y="36"/>
                  </a:cubicBezTo>
                  <a:cubicBezTo>
                    <a:pt x="32" y="35"/>
                    <a:pt x="32" y="33"/>
                    <a:pt x="32" y="32"/>
                  </a:cubicBezTo>
                  <a:cubicBezTo>
                    <a:pt x="30" y="31"/>
                    <a:pt x="30" y="31"/>
                    <a:pt x="30" y="31"/>
                  </a:cubicBezTo>
                  <a:cubicBezTo>
                    <a:pt x="29" y="32"/>
                    <a:pt x="28" y="34"/>
                    <a:pt x="28" y="36"/>
                  </a:cubicBezTo>
                  <a:close/>
                  <a:moveTo>
                    <a:pt x="32" y="31"/>
                  </a:moveTo>
                  <a:cubicBezTo>
                    <a:pt x="32" y="30"/>
                    <a:pt x="33" y="30"/>
                    <a:pt x="33" y="29"/>
                  </a:cubicBezTo>
                  <a:cubicBezTo>
                    <a:pt x="32" y="29"/>
                    <a:pt x="31" y="30"/>
                    <a:pt x="30" y="30"/>
                  </a:cubicBezTo>
                  <a:cubicBezTo>
                    <a:pt x="32" y="31"/>
                    <a:pt x="32" y="31"/>
                    <a:pt x="32" y="31"/>
                  </a:cubicBezTo>
                  <a:close/>
                  <a:moveTo>
                    <a:pt x="13" y="36"/>
                  </a:moveTo>
                  <a:cubicBezTo>
                    <a:pt x="17" y="36"/>
                    <a:pt x="17" y="36"/>
                    <a:pt x="17" y="36"/>
                  </a:cubicBezTo>
                  <a:cubicBezTo>
                    <a:pt x="17" y="34"/>
                    <a:pt x="17" y="33"/>
                    <a:pt x="17" y="31"/>
                  </a:cubicBezTo>
                  <a:cubicBezTo>
                    <a:pt x="15" y="30"/>
                    <a:pt x="15" y="30"/>
                    <a:pt x="15" y="30"/>
                  </a:cubicBezTo>
                  <a:cubicBezTo>
                    <a:pt x="14" y="32"/>
                    <a:pt x="13" y="34"/>
                    <a:pt x="13" y="36"/>
                  </a:cubicBezTo>
                  <a:close/>
                  <a:moveTo>
                    <a:pt x="17" y="30"/>
                  </a:moveTo>
                  <a:cubicBezTo>
                    <a:pt x="17" y="30"/>
                    <a:pt x="18" y="29"/>
                    <a:pt x="18" y="29"/>
                  </a:cubicBezTo>
                  <a:cubicBezTo>
                    <a:pt x="17" y="29"/>
                    <a:pt x="16" y="29"/>
                    <a:pt x="16" y="30"/>
                  </a:cubicBezTo>
                  <a:cubicBezTo>
                    <a:pt x="17" y="30"/>
                    <a:pt x="17" y="30"/>
                    <a:pt x="17" y="30"/>
                  </a:cubicBezTo>
                  <a:close/>
                  <a:moveTo>
                    <a:pt x="8" y="43"/>
                  </a:moveTo>
                  <a:cubicBezTo>
                    <a:pt x="8" y="42"/>
                    <a:pt x="8" y="42"/>
                    <a:pt x="8" y="41"/>
                  </a:cubicBezTo>
                  <a:cubicBezTo>
                    <a:pt x="7" y="41"/>
                    <a:pt x="7" y="42"/>
                    <a:pt x="6" y="42"/>
                  </a:cubicBezTo>
                  <a:cubicBezTo>
                    <a:pt x="8" y="43"/>
                    <a:pt x="8" y="43"/>
                    <a:pt x="8" y="43"/>
                  </a:cubicBezTo>
                  <a:close/>
                  <a:moveTo>
                    <a:pt x="55" y="38"/>
                  </a:moveTo>
                  <a:cubicBezTo>
                    <a:pt x="56" y="37"/>
                    <a:pt x="56" y="36"/>
                    <a:pt x="56" y="34"/>
                  </a:cubicBezTo>
                  <a:cubicBezTo>
                    <a:pt x="56" y="30"/>
                    <a:pt x="53" y="26"/>
                    <a:pt x="48" y="26"/>
                  </a:cubicBezTo>
                  <a:cubicBezTo>
                    <a:pt x="48" y="25"/>
                    <a:pt x="49" y="24"/>
                    <a:pt x="49" y="23"/>
                  </a:cubicBezTo>
                  <a:cubicBezTo>
                    <a:pt x="49" y="18"/>
                    <a:pt x="45" y="14"/>
                    <a:pt x="40" y="14"/>
                  </a:cubicBezTo>
                  <a:cubicBezTo>
                    <a:pt x="35" y="14"/>
                    <a:pt x="31" y="18"/>
                    <a:pt x="31" y="23"/>
                  </a:cubicBezTo>
                  <a:cubicBezTo>
                    <a:pt x="31" y="24"/>
                    <a:pt x="31" y="25"/>
                    <a:pt x="32" y="26"/>
                  </a:cubicBezTo>
                  <a:cubicBezTo>
                    <a:pt x="29" y="26"/>
                    <a:pt x="27" y="27"/>
                    <a:pt x="26" y="29"/>
                  </a:cubicBezTo>
                  <a:cubicBezTo>
                    <a:pt x="24" y="27"/>
                    <a:pt x="22" y="26"/>
                    <a:pt x="19" y="26"/>
                  </a:cubicBezTo>
                  <a:cubicBezTo>
                    <a:pt x="14" y="26"/>
                    <a:pt x="10" y="29"/>
                    <a:pt x="10" y="34"/>
                  </a:cubicBezTo>
                  <a:cubicBezTo>
                    <a:pt x="10" y="36"/>
                    <a:pt x="11" y="37"/>
                    <a:pt x="12" y="39"/>
                  </a:cubicBezTo>
                  <a:cubicBezTo>
                    <a:pt x="11" y="38"/>
                    <a:pt x="10" y="38"/>
                    <a:pt x="9" y="38"/>
                  </a:cubicBezTo>
                  <a:cubicBezTo>
                    <a:pt x="4" y="38"/>
                    <a:pt x="0" y="42"/>
                    <a:pt x="0" y="47"/>
                  </a:cubicBezTo>
                  <a:cubicBezTo>
                    <a:pt x="0" y="52"/>
                    <a:pt x="4" y="56"/>
                    <a:pt x="9" y="56"/>
                  </a:cubicBezTo>
                  <a:cubicBezTo>
                    <a:pt x="12" y="56"/>
                    <a:pt x="16" y="53"/>
                    <a:pt x="17" y="50"/>
                  </a:cubicBezTo>
                  <a:cubicBezTo>
                    <a:pt x="18" y="53"/>
                    <a:pt x="21" y="56"/>
                    <a:pt x="25" y="56"/>
                  </a:cubicBezTo>
                  <a:cubicBezTo>
                    <a:pt x="28" y="56"/>
                    <a:pt x="30" y="54"/>
                    <a:pt x="32" y="52"/>
                  </a:cubicBezTo>
                  <a:cubicBezTo>
                    <a:pt x="33" y="54"/>
                    <a:pt x="36" y="56"/>
                    <a:pt x="39" y="56"/>
                  </a:cubicBezTo>
                  <a:cubicBezTo>
                    <a:pt x="42" y="56"/>
                    <a:pt x="45" y="54"/>
                    <a:pt x="47" y="51"/>
                  </a:cubicBezTo>
                  <a:cubicBezTo>
                    <a:pt x="48" y="54"/>
                    <a:pt x="51" y="56"/>
                    <a:pt x="55" y="56"/>
                  </a:cubicBezTo>
                  <a:cubicBezTo>
                    <a:pt x="59" y="56"/>
                    <a:pt x="63" y="52"/>
                    <a:pt x="63" y="47"/>
                  </a:cubicBezTo>
                  <a:cubicBezTo>
                    <a:pt x="63" y="42"/>
                    <a:pt x="60" y="38"/>
                    <a:pt x="5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8" name="Freeform 43">
              <a:extLst>
                <a:ext uri="{FF2B5EF4-FFF2-40B4-BE49-F238E27FC236}">
                  <a16:creationId xmlns:a16="http://schemas.microsoft.com/office/drawing/2014/main" id="{8B3FC596-7CFA-4913-AFDF-81690FFC0325}"/>
                </a:ext>
              </a:extLst>
            </p:cNvPr>
            <p:cNvSpPr>
              <a:spLocks noEditPoints="1"/>
            </p:cNvSpPr>
            <p:nvPr/>
          </p:nvSpPr>
          <p:spPr bwMode="auto">
            <a:xfrm>
              <a:off x="5645150" y="5988050"/>
              <a:ext cx="146050" cy="255588"/>
            </a:xfrm>
            <a:custGeom>
              <a:avLst/>
              <a:gdLst>
                <a:gd name="T0" fmla="*/ 117450 w 40"/>
                <a:gd name="T1" fmla="*/ 98424 h 70"/>
                <a:gd name="T2" fmla="*/ 51384 w 40"/>
                <a:gd name="T3" fmla="*/ 131232 h 70"/>
                <a:gd name="T4" fmla="*/ 40373 w 40"/>
                <a:gd name="T5" fmla="*/ 94779 h 70"/>
                <a:gd name="T6" fmla="*/ 55055 w 40"/>
                <a:gd name="T7" fmla="*/ 72907 h 70"/>
                <a:gd name="T8" fmla="*/ 58725 w 40"/>
                <a:gd name="T9" fmla="*/ 43744 h 70"/>
                <a:gd name="T10" fmla="*/ 84417 w 40"/>
                <a:gd name="T11" fmla="*/ 36453 h 70"/>
                <a:gd name="T12" fmla="*/ 99098 w 40"/>
                <a:gd name="T13" fmla="*/ 69261 h 70"/>
                <a:gd name="T14" fmla="*/ 110109 w 40"/>
                <a:gd name="T15" fmla="*/ 94779 h 70"/>
                <a:gd name="T16" fmla="*/ 80747 w 40"/>
                <a:gd name="T17" fmla="*/ 131232 h 70"/>
                <a:gd name="T18" fmla="*/ 88087 w 40"/>
                <a:gd name="T19" fmla="*/ 145813 h 70"/>
                <a:gd name="T20" fmla="*/ 143142 w 40"/>
                <a:gd name="T21" fmla="*/ 134877 h 70"/>
                <a:gd name="T22" fmla="*/ 143142 w 40"/>
                <a:gd name="T23" fmla="*/ 145813 h 70"/>
                <a:gd name="T24" fmla="*/ 132131 w 40"/>
                <a:gd name="T25" fmla="*/ 156749 h 70"/>
                <a:gd name="T26" fmla="*/ 146812 w 40"/>
                <a:gd name="T27" fmla="*/ 171330 h 70"/>
                <a:gd name="T28" fmla="*/ 128461 w 40"/>
                <a:gd name="T29" fmla="*/ 204138 h 70"/>
                <a:gd name="T30" fmla="*/ 69736 w 40"/>
                <a:gd name="T31" fmla="*/ 189557 h 70"/>
                <a:gd name="T32" fmla="*/ 117450 w 40"/>
                <a:gd name="T33" fmla="*/ 164040 h 70"/>
                <a:gd name="T34" fmla="*/ 139471 w 40"/>
                <a:gd name="T35" fmla="*/ 215074 h 70"/>
                <a:gd name="T36" fmla="*/ 88087 w 40"/>
                <a:gd name="T37" fmla="*/ 236946 h 70"/>
                <a:gd name="T38" fmla="*/ 132131 w 40"/>
                <a:gd name="T39" fmla="*/ 215074 h 70"/>
                <a:gd name="T40" fmla="*/ 106439 w 40"/>
                <a:gd name="T41" fmla="*/ 251528 h 70"/>
                <a:gd name="T42" fmla="*/ 40373 w 40"/>
                <a:gd name="T43" fmla="*/ 251528 h 70"/>
                <a:gd name="T44" fmla="*/ 106439 w 40"/>
                <a:gd name="T45" fmla="*/ 251528 h 70"/>
                <a:gd name="T46" fmla="*/ 7341 w 40"/>
                <a:gd name="T47" fmla="*/ 211429 h 70"/>
                <a:gd name="T48" fmla="*/ 25692 w 40"/>
                <a:gd name="T49" fmla="*/ 244237 h 70"/>
                <a:gd name="T50" fmla="*/ 0 w 40"/>
                <a:gd name="T51" fmla="*/ 167685 h 70"/>
                <a:gd name="T52" fmla="*/ 40373 w 40"/>
                <a:gd name="T53" fmla="*/ 185912 h 70"/>
                <a:gd name="T54" fmla="*/ 3670 w 40"/>
                <a:gd name="T55" fmla="*/ 145813 h 70"/>
                <a:gd name="T56" fmla="*/ 14681 w 40"/>
                <a:gd name="T57" fmla="*/ 120296 h 70"/>
                <a:gd name="T58" fmla="*/ 14681 w 40"/>
                <a:gd name="T59" fmla="*/ 204138 h 70"/>
                <a:gd name="T60" fmla="*/ 69736 w 40"/>
                <a:gd name="T61" fmla="*/ 229656 h 70"/>
                <a:gd name="T62" fmla="*/ 113779 w 40"/>
                <a:gd name="T63" fmla="*/ 211429 h 70"/>
                <a:gd name="T64" fmla="*/ 55055 w 40"/>
                <a:gd name="T65" fmla="*/ 193202 h 70"/>
                <a:gd name="T66" fmla="*/ 51384 w 40"/>
                <a:gd name="T67" fmla="*/ 142168 h 70"/>
                <a:gd name="T68" fmla="*/ 102768 w 40"/>
                <a:gd name="T69" fmla="*/ 160394 h 70"/>
                <a:gd name="T70" fmla="*/ 55055 w 40"/>
                <a:gd name="T71" fmla="*/ 182266 h 70"/>
                <a:gd name="T72" fmla="*/ 51384 w 40"/>
                <a:gd name="T73" fmla="*/ 14216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0" h="70">
                  <a:moveTo>
                    <a:pt x="30" y="26"/>
                  </a:moveTo>
                  <a:cubicBezTo>
                    <a:pt x="31" y="26"/>
                    <a:pt x="31" y="27"/>
                    <a:pt x="32" y="27"/>
                  </a:cubicBezTo>
                  <a:cubicBezTo>
                    <a:pt x="28" y="29"/>
                    <a:pt x="25" y="32"/>
                    <a:pt x="21" y="33"/>
                  </a:cubicBezTo>
                  <a:cubicBezTo>
                    <a:pt x="19" y="34"/>
                    <a:pt x="17" y="35"/>
                    <a:pt x="14" y="36"/>
                  </a:cubicBezTo>
                  <a:cubicBezTo>
                    <a:pt x="11" y="35"/>
                    <a:pt x="8" y="33"/>
                    <a:pt x="5" y="31"/>
                  </a:cubicBezTo>
                  <a:cubicBezTo>
                    <a:pt x="7" y="29"/>
                    <a:pt x="9" y="27"/>
                    <a:pt x="11" y="26"/>
                  </a:cubicBezTo>
                  <a:cubicBezTo>
                    <a:pt x="10" y="23"/>
                    <a:pt x="8" y="20"/>
                    <a:pt x="6" y="18"/>
                  </a:cubicBezTo>
                  <a:cubicBezTo>
                    <a:pt x="9" y="18"/>
                    <a:pt x="12" y="18"/>
                    <a:pt x="15" y="20"/>
                  </a:cubicBezTo>
                  <a:cubicBezTo>
                    <a:pt x="14" y="16"/>
                    <a:pt x="12" y="12"/>
                    <a:pt x="9" y="8"/>
                  </a:cubicBezTo>
                  <a:cubicBezTo>
                    <a:pt x="11" y="9"/>
                    <a:pt x="14" y="10"/>
                    <a:pt x="16" y="12"/>
                  </a:cubicBezTo>
                  <a:cubicBezTo>
                    <a:pt x="17" y="8"/>
                    <a:pt x="17" y="4"/>
                    <a:pt x="17" y="0"/>
                  </a:cubicBezTo>
                  <a:cubicBezTo>
                    <a:pt x="20" y="3"/>
                    <a:pt x="22" y="7"/>
                    <a:pt x="23" y="10"/>
                  </a:cubicBezTo>
                  <a:cubicBezTo>
                    <a:pt x="25" y="8"/>
                    <a:pt x="28" y="6"/>
                    <a:pt x="31" y="5"/>
                  </a:cubicBezTo>
                  <a:cubicBezTo>
                    <a:pt x="28" y="10"/>
                    <a:pt x="27" y="14"/>
                    <a:pt x="27" y="19"/>
                  </a:cubicBezTo>
                  <a:cubicBezTo>
                    <a:pt x="30" y="18"/>
                    <a:pt x="33" y="18"/>
                    <a:pt x="37" y="19"/>
                  </a:cubicBezTo>
                  <a:cubicBezTo>
                    <a:pt x="34" y="21"/>
                    <a:pt x="32" y="23"/>
                    <a:pt x="30" y="26"/>
                  </a:cubicBezTo>
                  <a:close/>
                  <a:moveTo>
                    <a:pt x="34" y="29"/>
                  </a:moveTo>
                  <a:cubicBezTo>
                    <a:pt x="30" y="32"/>
                    <a:pt x="26" y="34"/>
                    <a:pt x="22" y="36"/>
                  </a:cubicBezTo>
                  <a:cubicBezTo>
                    <a:pt x="21" y="37"/>
                    <a:pt x="19" y="37"/>
                    <a:pt x="18" y="38"/>
                  </a:cubicBezTo>
                  <a:cubicBezTo>
                    <a:pt x="20" y="39"/>
                    <a:pt x="22" y="39"/>
                    <a:pt x="24" y="40"/>
                  </a:cubicBezTo>
                  <a:cubicBezTo>
                    <a:pt x="26" y="41"/>
                    <a:pt x="29" y="42"/>
                    <a:pt x="32" y="42"/>
                  </a:cubicBezTo>
                  <a:cubicBezTo>
                    <a:pt x="34" y="41"/>
                    <a:pt x="36" y="39"/>
                    <a:pt x="39" y="37"/>
                  </a:cubicBezTo>
                  <a:cubicBezTo>
                    <a:pt x="38" y="34"/>
                    <a:pt x="36" y="32"/>
                    <a:pt x="34" y="29"/>
                  </a:cubicBezTo>
                  <a:close/>
                  <a:moveTo>
                    <a:pt x="39" y="40"/>
                  </a:moveTo>
                  <a:cubicBezTo>
                    <a:pt x="40" y="42"/>
                    <a:pt x="40" y="43"/>
                    <a:pt x="40" y="44"/>
                  </a:cubicBezTo>
                  <a:cubicBezTo>
                    <a:pt x="39" y="44"/>
                    <a:pt x="37" y="43"/>
                    <a:pt x="36" y="43"/>
                  </a:cubicBezTo>
                  <a:cubicBezTo>
                    <a:pt x="37" y="42"/>
                    <a:pt x="38" y="41"/>
                    <a:pt x="39" y="40"/>
                  </a:cubicBezTo>
                  <a:close/>
                  <a:moveTo>
                    <a:pt x="40" y="47"/>
                  </a:moveTo>
                  <a:cubicBezTo>
                    <a:pt x="40" y="49"/>
                    <a:pt x="40" y="51"/>
                    <a:pt x="40" y="53"/>
                  </a:cubicBezTo>
                  <a:cubicBezTo>
                    <a:pt x="38" y="54"/>
                    <a:pt x="37" y="55"/>
                    <a:pt x="35" y="56"/>
                  </a:cubicBezTo>
                  <a:cubicBezTo>
                    <a:pt x="30" y="55"/>
                    <a:pt x="25" y="54"/>
                    <a:pt x="20" y="52"/>
                  </a:cubicBezTo>
                  <a:cubicBezTo>
                    <a:pt x="20" y="52"/>
                    <a:pt x="20" y="52"/>
                    <a:pt x="19" y="52"/>
                  </a:cubicBezTo>
                  <a:cubicBezTo>
                    <a:pt x="21" y="51"/>
                    <a:pt x="23" y="50"/>
                    <a:pt x="24" y="49"/>
                  </a:cubicBezTo>
                  <a:cubicBezTo>
                    <a:pt x="27" y="48"/>
                    <a:pt x="30" y="47"/>
                    <a:pt x="32" y="45"/>
                  </a:cubicBezTo>
                  <a:cubicBezTo>
                    <a:pt x="35" y="46"/>
                    <a:pt x="37" y="46"/>
                    <a:pt x="40" y="47"/>
                  </a:cubicBezTo>
                  <a:close/>
                  <a:moveTo>
                    <a:pt x="38" y="59"/>
                  </a:moveTo>
                  <a:cubicBezTo>
                    <a:pt x="37" y="62"/>
                    <a:pt x="36" y="65"/>
                    <a:pt x="33" y="67"/>
                  </a:cubicBezTo>
                  <a:cubicBezTo>
                    <a:pt x="30" y="66"/>
                    <a:pt x="27" y="66"/>
                    <a:pt x="24" y="65"/>
                  </a:cubicBezTo>
                  <a:cubicBezTo>
                    <a:pt x="25" y="64"/>
                    <a:pt x="27" y="64"/>
                    <a:pt x="28" y="63"/>
                  </a:cubicBezTo>
                  <a:cubicBezTo>
                    <a:pt x="31" y="62"/>
                    <a:pt x="33" y="60"/>
                    <a:pt x="36" y="59"/>
                  </a:cubicBezTo>
                  <a:cubicBezTo>
                    <a:pt x="37" y="59"/>
                    <a:pt x="38" y="59"/>
                    <a:pt x="38" y="59"/>
                  </a:cubicBezTo>
                  <a:close/>
                  <a:moveTo>
                    <a:pt x="29" y="69"/>
                  </a:moveTo>
                  <a:cubicBezTo>
                    <a:pt x="25" y="68"/>
                    <a:pt x="22" y="67"/>
                    <a:pt x="19" y="66"/>
                  </a:cubicBezTo>
                  <a:cubicBezTo>
                    <a:pt x="17" y="67"/>
                    <a:pt x="14" y="68"/>
                    <a:pt x="11" y="69"/>
                  </a:cubicBezTo>
                  <a:cubicBezTo>
                    <a:pt x="14" y="70"/>
                    <a:pt x="17" y="70"/>
                    <a:pt x="20" y="70"/>
                  </a:cubicBezTo>
                  <a:cubicBezTo>
                    <a:pt x="23" y="70"/>
                    <a:pt x="26" y="70"/>
                    <a:pt x="29" y="69"/>
                  </a:cubicBezTo>
                  <a:close/>
                  <a:moveTo>
                    <a:pt x="7" y="67"/>
                  </a:moveTo>
                  <a:cubicBezTo>
                    <a:pt x="4" y="65"/>
                    <a:pt x="3" y="62"/>
                    <a:pt x="2" y="58"/>
                  </a:cubicBezTo>
                  <a:cubicBezTo>
                    <a:pt x="6" y="61"/>
                    <a:pt x="10" y="63"/>
                    <a:pt x="15" y="65"/>
                  </a:cubicBezTo>
                  <a:cubicBezTo>
                    <a:pt x="13" y="66"/>
                    <a:pt x="10" y="66"/>
                    <a:pt x="7" y="67"/>
                  </a:cubicBezTo>
                  <a:close/>
                  <a:moveTo>
                    <a:pt x="1" y="54"/>
                  </a:moveTo>
                  <a:cubicBezTo>
                    <a:pt x="0" y="51"/>
                    <a:pt x="0" y="49"/>
                    <a:pt x="0" y="46"/>
                  </a:cubicBezTo>
                  <a:cubicBezTo>
                    <a:pt x="0" y="46"/>
                    <a:pt x="0" y="46"/>
                    <a:pt x="0" y="45"/>
                  </a:cubicBezTo>
                  <a:cubicBezTo>
                    <a:pt x="4" y="48"/>
                    <a:pt x="7" y="50"/>
                    <a:pt x="11" y="51"/>
                  </a:cubicBezTo>
                  <a:cubicBezTo>
                    <a:pt x="8" y="52"/>
                    <a:pt x="4" y="53"/>
                    <a:pt x="1" y="54"/>
                  </a:cubicBezTo>
                  <a:close/>
                  <a:moveTo>
                    <a:pt x="1" y="40"/>
                  </a:moveTo>
                  <a:cubicBezTo>
                    <a:pt x="4" y="39"/>
                    <a:pt x="8" y="38"/>
                    <a:pt x="11" y="37"/>
                  </a:cubicBezTo>
                  <a:cubicBezTo>
                    <a:pt x="8" y="36"/>
                    <a:pt x="6" y="35"/>
                    <a:pt x="4" y="33"/>
                  </a:cubicBezTo>
                  <a:cubicBezTo>
                    <a:pt x="2" y="35"/>
                    <a:pt x="2" y="38"/>
                    <a:pt x="1" y="40"/>
                  </a:cubicBezTo>
                  <a:close/>
                  <a:moveTo>
                    <a:pt x="4" y="56"/>
                  </a:moveTo>
                  <a:cubicBezTo>
                    <a:pt x="9" y="59"/>
                    <a:pt x="14" y="61"/>
                    <a:pt x="19" y="63"/>
                  </a:cubicBezTo>
                  <a:cubicBezTo>
                    <a:pt x="19" y="63"/>
                    <a:pt x="19" y="63"/>
                    <a:pt x="19" y="63"/>
                  </a:cubicBezTo>
                  <a:cubicBezTo>
                    <a:pt x="22" y="62"/>
                    <a:pt x="24" y="61"/>
                    <a:pt x="27" y="60"/>
                  </a:cubicBezTo>
                  <a:cubicBezTo>
                    <a:pt x="28" y="60"/>
                    <a:pt x="30" y="59"/>
                    <a:pt x="31" y="58"/>
                  </a:cubicBezTo>
                  <a:cubicBezTo>
                    <a:pt x="27" y="57"/>
                    <a:pt x="23" y="56"/>
                    <a:pt x="19" y="55"/>
                  </a:cubicBezTo>
                  <a:cubicBezTo>
                    <a:pt x="18" y="54"/>
                    <a:pt x="16" y="54"/>
                    <a:pt x="15" y="53"/>
                  </a:cubicBezTo>
                  <a:cubicBezTo>
                    <a:pt x="11" y="54"/>
                    <a:pt x="8" y="55"/>
                    <a:pt x="4" y="56"/>
                  </a:cubicBezTo>
                  <a:close/>
                  <a:moveTo>
                    <a:pt x="14" y="39"/>
                  </a:moveTo>
                  <a:cubicBezTo>
                    <a:pt x="17" y="40"/>
                    <a:pt x="20" y="42"/>
                    <a:pt x="23" y="43"/>
                  </a:cubicBezTo>
                  <a:cubicBezTo>
                    <a:pt x="24" y="43"/>
                    <a:pt x="26" y="44"/>
                    <a:pt x="28" y="44"/>
                  </a:cubicBezTo>
                  <a:cubicBezTo>
                    <a:pt x="26" y="45"/>
                    <a:pt x="25" y="46"/>
                    <a:pt x="23" y="47"/>
                  </a:cubicBezTo>
                  <a:cubicBezTo>
                    <a:pt x="21" y="48"/>
                    <a:pt x="18" y="49"/>
                    <a:pt x="15" y="50"/>
                  </a:cubicBezTo>
                  <a:cubicBezTo>
                    <a:pt x="11" y="48"/>
                    <a:pt x="6" y="46"/>
                    <a:pt x="2" y="43"/>
                  </a:cubicBezTo>
                  <a:cubicBezTo>
                    <a:pt x="6" y="42"/>
                    <a:pt x="10" y="41"/>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89" name="Freeform 44">
              <a:extLst>
                <a:ext uri="{FF2B5EF4-FFF2-40B4-BE49-F238E27FC236}">
                  <a16:creationId xmlns:a16="http://schemas.microsoft.com/office/drawing/2014/main" id="{4E7A3C04-97E3-4C3F-B7FC-EA42BB86D853}"/>
                </a:ext>
              </a:extLst>
            </p:cNvPr>
            <p:cNvSpPr>
              <a:spLocks noEditPoints="1"/>
            </p:cNvSpPr>
            <p:nvPr/>
          </p:nvSpPr>
          <p:spPr bwMode="auto">
            <a:xfrm>
              <a:off x="7908925" y="4083050"/>
              <a:ext cx="215900" cy="263525"/>
            </a:xfrm>
            <a:custGeom>
              <a:avLst/>
              <a:gdLst>
                <a:gd name="T0" fmla="*/ 106524 w 59"/>
                <a:gd name="T1" fmla="*/ 241919 h 72"/>
                <a:gd name="T2" fmla="*/ 40406 w 59"/>
                <a:gd name="T3" fmla="*/ 208930 h 72"/>
                <a:gd name="T4" fmla="*/ 0 w 59"/>
                <a:gd name="T5" fmla="*/ 135621 h 72"/>
                <a:gd name="T6" fmla="*/ 18366 w 59"/>
                <a:gd name="T7" fmla="*/ 87971 h 72"/>
                <a:gd name="T8" fmla="*/ 58772 w 59"/>
                <a:gd name="T9" fmla="*/ 69643 h 72"/>
                <a:gd name="T10" fmla="*/ 106524 w 59"/>
                <a:gd name="T11" fmla="*/ 69643 h 72"/>
                <a:gd name="T12" fmla="*/ 157950 w 59"/>
                <a:gd name="T13" fmla="*/ 69643 h 72"/>
                <a:gd name="T14" fmla="*/ 198356 w 59"/>
                <a:gd name="T15" fmla="*/ 87971 h 72"/>
                <a:gd name="T16" fmla="*/ 216722 w 59"/>
                <a:gd name="T17" fmla="*/ 135621 h 72"/>
                <a:gd name="T18" fmla="*/ 168970 w 59"/>
                <a:gd name="T19" fmla="*/ 219927 h 72"/>
                <a:gd name="T20" fmla="*/ 106524 w 59"/>
                <a:gd name="T21" fmla="*/ 241919 h 72"/>
                <a:gd name="T22" fmla="*/ 135910 w 59"/>
                <a:gd name="T23" fmla="*/ 0 h 72"/>
                <a:gd name="T24" fmla="*/ 110198 w 59"/>
                <a:gd name="T25" fmla="*/ 62313 h 72"/>
                <a:gd name="T26" fmla="*/ 106524 w 59"/>
                <a:gd name="T27" fmla="*/ 62313 h 72"/>
                <a:gd name="T28" fmla="*/ 106524 w 59"/>
                <a:gd name="T29" fmla="*/ 3665 h 72"/>
                <a:gd name="T30" fmla="*/ 135910 w 59"/>
                <a:gd name="T31" fmla="*/ 0 h 72"/>
                <a:gd name="T32" fmla="*/ 102851 w 59"/>
                <a:gd name="T33" fmla="*/ 172276 h 72"/>
                <a:gd name="T34" fmla="*/ 88158 w 59"/>
                <a:gd name="T35" fmla="*/ 139287 h 72"/>
                <a:gd name="T36" fmla="*/ 69792 w 59"/>
                <a:gd name="T37" fmla="*/ 161280 h 72"/>
                <a:gd name="T38" fmla="*/ 102851 w 59"/>
                <a:gd name="T39" fmla="*/ 172276 h 72"/>
                <a:gd name="T40" fmla="*/ 113871 w 59"/>
                <a:gd name="T41" fmla="*/ 172276 h 72"/>
                <a:gd name="T42" fmla="*/ 146930 w 59"/>
                <a:gd name="T43" fmla="*/ 161280 h 72"/>
                <a:gd name="T44" fmla="*/ 132237 w 59"/>
                <a:gd name="T45" fmla="*/ 139287 h 72"/>
                <a:gd name="T46" fmla="*/ 113871 w 59"/>
                <a:gd name="T47" fmla="*/ 172276 h 72"/>
                <a:gd name="T48" fmla="*/ 132237 w 59"/>
                <a:gd name="T49" fmla="*/ 219927 h 72"/>
                <a:gd name="T50" fmla="*/ 139584 w 59"/>
                <a:gd name="T51" fmla="*/ 205265 h 72"/>
                <a:gd name="T52" fmla="*/ 161623 w 59"/>
                <a:gd name="T53" fmla="*/ 168610 h 72"/>
                <a:gd name="T54" fmla="*/ 183663 w 59"/>
                <a:gd name="T55" fmla="*/ 135621 h 72"/>
                <a:gd name="T56" fmla="*/ 176316 w 59"/>
                <a:gd name="T57" fmla="*/ 109963 h 72"/>
                <a:gd name="T58" fmla="*/ 150603 w 59"/>
                <a:gd name="T59" fmla="*/ 98967 h 72"/>
                <a:gd name="T60" fmla="*/ 113871 w 59"/>
                <a:gd name="T61" fmla="*/ 102632 h 72"/>
                <a:gd name="T62" fmla="*/ 106524 w 59"/>
                <a:gd name="T63" fmla="*/ 102632 h 72"/>
                <a:gd name="T64" fmla="*/ 99178 w 59"/>
                <a:gd name="T65" fmla="*/ 102632 h 72"/>
                <a:gd name="T66" fmla="*/ 66119 w 59"/>
                <a:gd name="T67" fmla="*/ 98967 h 72"/>
                <a:gd name="T68" fmla="*/ 40406 w 59"/>
                <a:gd name="T69" fmla="*/ 109963 h 72"/>
                <a:gd name="T70" fmla="*/ 33059 w 59"/>
                <a:gd name="T71" fmla="*/ 135621 h 72"/>
                <a:gd name="T72" fmla="*/ 66119 w 59"/>
                <a:gd name="T73" fmla="*/ 190603 h 72"/>
                <a:gd name="T74" fmla="*/ 80812 w 59"/>
                <a:gd name="T75" fmla="*/ 212596 h 72"/>
                <a:gd name="T76" fmla="*/ 84485 w 59"/>
                <a:gd name="T77" fmla="*/ 219927 h 72"/>
                <a:gd name="T78" fmla="*/ 95505 w 59"/>
                <a:gd name="T79" fmla="*/ 216261 h 72"/>
                <a:gd name="T80" fmla="*/ 106524 w 59"/>
                <a:gd name="T81" fmla="*/ 208930 h 72"/>
                <a:gd name="T82" fmla="*/ 121217 w 59"/>
                <a:gd name="T83" fmla="*/ 216261 h 72"/>
                <a:gd name="T84" fmla="*/ 132237 w 59"/>
                <a:gd name="T85" fmla="*/ 219927 h 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 h="72">
                  <a:moveTo>
                    <a:pt x="29" y="66"/>
                  </a:moveTo>
                  <a:cubicBezTo>
                    <a:pt x="17" y="72"/>
                    <a:pt x="17" y="66"/>
                    <a:pt x="11" y="57"/>
                  </a:cubicBezTo>
                  <a:cubicBezTo>
                    <a:pt x="5" y="48"/>
                    <a:pt x="0" y="43"/>
                    <a:pt x="0" y="37"/>
                  </a:cubicBezTo>
                  <a:cubicBezTo>
                    <a:pt x="0" y="32"/>
                    <a:pt x="1" y="28"/>
                    <a:pt x="5" y="24"/>
                  </a:cubicBezTo>
                  <a:cubicBezTo>
                    <a:pt x="8" y="21"/>
                    <a:pt x="12" y="19"/>
                    <a:pt x="16" y="19"/>
                  </a:cubicBezTo>
                  <a:cubicBezTo>
                    <a:pt x="20" y="18"/>
                    <a:pt x="24" y="18"/>
                    <a:pt x="29" y="19"/>
                  </a:cubicBezTo>
                  <a:cubicBezTo>
                    <a:pt x="34" y="18"/>
                    <a:pt x="39" y="18"/>
                    <a:pt x="43" y="19"/>
                  </a:cubicBezTo>
                  <a:cubicBezTo>
                    <a:pt x="47" y="19"/>
                    <a:pt x="51" y="21"/>
                    <a:pt x="54" y="24"/>
                  </a:cubicBezTo>
                  <a:cubicBezTo>
                    <a:pt x="58" y="28"/>
                    <a:pt x="59" y="32"/>
                    <a:pt x="59" y="37"/>
                  </a:cubicBezTo>
                  <a:cubicBezTo>
                    <a:pt x="58" y="43"/>
                    <a:pt x="49" y="52"/>
                    <a:pt x="46" y="60"/>
                  </a:cubicBezTo>
                  <a:cubicBezTo>
                    <a:pt x="42" y="69"/>
                    <a:pt x="38" y="70"/>
                    <a:pt x="29" y="66"/>
                  </a:cubicBezTo>
                  <a:close/>
                  <a:moveTo>
                    <a:pt x="37" y="0"/>
                  </a:moveTo>
                  <a:cubicBezTo>
                    <a:pt x="41" y="8"/>
                    <a:pt x="35" y="13"/>
                    <a:pt x="30" y="17"/>
                  </a:cubicBezTo>
                  <a:cubicBezTo>
                    <a:pt x="29" y="17"/>
                    <a:pt x="29" y="17"/>
                    <a:pt x="29" y="17"/>
                  </a:cubicBezTo>
                  <a:cubicBezTo>
                    <a:pt x="32" y="11"/>
                    <a:pt x="33" y="7"/>
                    <a:pt x="29" y="1"/>
                  </a:cubicBezTo>
                  <a:cubicBezTo>
                    <a:pt x="37" y="0"/>
                    <a:pt x="37" y="0"/>
                    <a:pt x="37" y="0"/>
                  </a:cubicBezTo>
                  <a:close/>
                  <a:moveTo>
                    <a:pt x="28" y="47"/>
                  </a:moveTo>
                  <a:cubicBezTo>
                    <a:pt x="28" y="47"/>
                    <a:pt x="28" y="39"/>
                    <a:pt x="24" y="38"/>
                  </a:cubicBezTo>
                  <a:cubicBezTo>
                    <a:pt x="20" y="38"/>
                    <a:pt x="18" y="42"/>
                    <a:pt x="19" y="44"/>
                  </a:cubicBezTo>
                  <a:cubicBezTo>
                    <a:pt x="20" y="46"/>
                    <a:pt x="28" y="47"/>
                    <a:pt x="28" y="47"/>
                  </a:cubicBezTo>
                  <a:close/>
                  <a:moveTo>
                    <a:pt x="31" y="47"/>
                  </a:moveTo>
                  <a:cubicBezTo>
                    <a:pt x="31" y="47"/>
                    <a:pt x="39" y="46"/>
                    <a:pt x="40" y="44"/>
                  </a:cubicBezTo>
                  <a:cubicBezTo>
                    <a:pt x="42" y="42"/>
                    <a:pt x="39" y="38"/>
                    <a:pt x="36" y="38"/>
                  </a:cubicBezTo>
                  <a:cubicBezTo>
                    <a:pt x="32" y="39"/>
                    <a:pt x="31" y="47"/>
                    <a:pt x="31" y="47"/>
                  </a:cubicBezTo>
                  <a:close/>
                  <a:moveTo>
                    <a:pt x="36" y="60"/>
                  </a:moveTo>
                  <a:cubicBezTo>
                    <a:pt x="37" y="59"/>
                    <a:pt x="38" y="57"/>
                    <a:pt x="38" y="56"/>
                  </a:cubicBezTo>
                  <a:cubicBezTo>
                    <a:pt x="40" y="53"/>
                    <a:pt x="42" y="50"/>
                    <a:pt x="44" y="46"/>
                  </a:cubicBezTo>
                  <a:cubicBezTo>
                    <a:pt x="46" y="44"/>
                    <a:pt x="50" y="39"/>
                    <a:pt x="50" y="37"/>
                  </a:cubicBezTo>
                  <a:cubicBezTo>
                    <a:pt x="50" y="34"/>
                    <a:pt x="50" y="32"/>
                    <a:pt x="48" y="30"/>
                  </a:cubicBezTo>
                  <a:cubicBezTo>
                    <a:pt x="46" y="28"/>
                    <a:pt x="44" y="27"/>
                    <a:pt x="41" y="27"/>
                  </a:cubicBezTo>
                  <a:cubicBezTo>
                    <a:pt x="38" y="26"/>
                    <a:pt x="35" y="27"/>
                    <a:pt x="31" y="28"/>
                  </a:cubicBezTo>
                  <a:cubicBezTo>
                    <a:pt x="29" y="28"/>
                    <a:pt x="29" y="28"/>
                    <a:pt x="29" y="28"/>
                  </a:cubicBezTo>
                  <a:cubicBezTo>
                    <a:pt x="27" y="28"/>
                    <a:pt x="27" y="28"/>
                    <a:pt x="27" y="28"/>
                  </a:cubicBezTo>
                  <a:cubicBezTo>
                    <a:pt x="24" y="27"/>
                    <a:pt x="21" y="26"/>
                    <a:pt x="18" y="27"/>
                  </a:cubicBezTo>
                  <a:cubicBezTo>
                    <a:pt x="15" y="27"/>
                    <a:pt x="13" y="28"/>
                    <a:pt x="11" y="30"/>
                  </a:cubicBezTo>
                  <a:cubicBezTo>
                    <a:pt x="9" y="32"/>
                    <a:pt x="8" y="34"/>
                    <a:pt x="9" y="37"/>
                  </a:cubicBezTo>
                  <a:cubicBezTo>
                    <a:pt x="9" y="40"/>
                    <a:pt x="16" y="49"/>
                    <a:pt x="18" y="52"/>
                  </a:cubicBezTo>
                  <a:cubicBezTo>
                    <a:pt x="20" y="54"/>
                    <a:pt x="21" y="56"/>
                    <a:pt x="22" y="58"/>
                  </a:cubicBezTo>
                  <a:cubicBezTo>
                    <a:pt x="22" y="59"/>
                    <a:pt x="23" y="59"/>
                    <a:pt x="23" y="60"/>
                  </a:cubicBezTo>
                  <a:cubicBezTo>
                    <a:pt x="24" y="59"/>
                    <a:pt x="25" y="59"/>
                    <a:pt x="26" y="59"/>
                  </a:cubicBezTo>
                  <a:cubicBezTo>
                    <a:pt x="29" y="57"/>
                    <a:pt x="29" y="57"/>
                    <a:pt x="29" y="57"/>
                  </a:cubicBezTo>
                  <a:cubicBezTo>
                    <a:pt x="33" y="59"/>
                    <a:pt x="33" y="59"/>
                    <a:pt x="33" y="59"/>
                  </a:cubicBezTo>
                  <a:cubicBezTo>
                    <a:pt x="34" y="59"/>
                    <a:pt x="35" y="59"/>
                    <a:pt x="3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0" name="Freeform 45">
              <a:extLst>
                <a:ext uri="{FF2B5EF4-FFF2-40B4-BE49-F238E27FC236}">
                  <a16:creationId xmlns:a16="http://schemas.microsoft.com/office/drawing/2014/main" id="{073DB8AE-AEBF-4B27-A3FD-4D3948EE01B0}"/>
                </a:ext>
              </a:extLst>
            </p:cNvPr>
            <p:cNvSpPr>
              <a:spLocks/>
            </p:cNvSpPr>
            <p:nvPr/>
          </p:nvSpPr>
          <p:spPr bwMode="auto">
            <a:xfrm>
              <a:off x="4806950" y="1776413"/>
              <a:ext cx="254000" cy="254000"/>
            </a:xfrm>
            <a:custGeom>
              <a:avLst/>
              <a:gdLst>
                <a:gd name="T0" fmla="*/ 128549 w 69"/>
                <a:gd name="T1" fmla="*/ 0 h 69"/>
                <a:gd name="T2" fmla="*/ 253426 w 69"/>
                <a:gd name="T3" fmla="*/ 128549 h 69"/>
                <a:gd name="T4" fmla="*/ 165278 w 69"/>
                <a:gd name="T5" fmla="*/ 249753 h 69"/>
                <a:gd name="T6" fmla="*/ 187315 w 69"/>
                <a:gd name="T7" fmla="*/ 168951 h 69"/>
                <a:gd name="T8" fmla="*/ 227716 w 69"/>
                <a:gd name="T9" fmla="*/ 132222 h 69"/>
                <a:gd name="T10" fmla="*/ 198333 w 69"/>
                <a:gd name="T11" fmla="*/ 73457 h 69"/>
                <a:gd name="T12" fmla="*/ 146914 w 69"/>
                <a:gd name="T13" fmla="*/ 110185 h 69"/>
                <a:gd name="T14" fmla="*/ 161605 w 69"/>
                <a:gd name="T15" fmla="*/ 161605 h 69"/>
                <a:gd name="T16" fmla="*/ 135895 w 69"/>
                <a:gd name="T17" fmla="*/ 253426 h 69"/>
                <a:gd name="T18" fmla="*/ 128549 w 69"/>
                <a:gd name="T19" fmla="*/ 253426 h 69"/>
                <a:gd name="T20" fmla="*/ 117531 w 69"/>
                <a:gd name="T21" fmla="*/ 253426 h 69"/>
                <a:gd name="T22" fmla="*/ 91821 w 69"/>
                <a:gd name="T23" fmla="*/ 161605 h 69"/>
                <a:gd name="T24" fmla="*/ 106512 w 69"/>
                <a:gd name="T25" fmla="*/ 157932 h 69"/>
                <a:gd name="T26" fmla="*/ 113858 w 69"/>
                <a:gd name="T27" fmla="*/ 157932 h 69"/>
                <a:gd name="T28" fmla="*/ 113858 w 69"/>
                <a:gd name="T29" fmla="*/ 150586 h 69"/>
                <a:gd name="T30" fmla="*/ 91821 w 69"/>
                <a:gd name="T31" fmla="*/ 73457 h 69"/>
                <a:gd name="T32" fmla="*/ 80802 w 69"/>
                <a:gd name="T33" fmla="*/ 77130 h 69"/>
                <a:gd name="T34" fmla="*/ 99167 w 69"/>
                <a:gd name="T35" fmla="*/ 146914 h 69"/>
                <a:gd name="T36" fmla="*/ 91821 w 69"/>
                <a:gd name="T37" fmla="*/ 146914 h 69"/>
                <a:gd name="T38" fmla="*/ 73457 w 69"/>
                <a:gd name="T39" fmla="*/ 80802 h 69"/>
                <a:gd name="T40" fmla="*/ 58765 w 69"/>
                <a:gd name="T41" fmla="*/ 80802 h 69"/>
                <a:gd name="T42" fmla="*/ 77130 w 69"/>
                <a:gd name="T43" fmla="*/ 150586 h 69"/>
                <a:gd name="T44" fmla="*/ 73457 w 69"/>
                <a:gd name="T45" fmla="*/ 154259 h 69"/>
                <a:gd name="T46" fmla="*/ 55093 w 69"/>
                <a:gd name="T47" fmla="*/ 84475 h 69"/>
                <a:gd name="T48" fmla="*/ 40401 w 69"/>
                <a:gd name="T49" fmla="*/ 88148 h 69"/>
                <a:gd name="T50" fmla="*/ 62438 w 69"/>
                <a:gd name="T51" fmla="*/ 157932 h 69"/>
                <a:gd name="T52" fmla="*/ 55093 w 69"/>
                <a:gd name="T53" fmla="*/ 157932 h 69"/>
                <a:gd name="T54" fmla="*/ 36728 w 69"/>
                <a:gd name="T55" fmla="*/ 88148 h 69"/>
                <a:gd name="T56" fmla="*/ 22037 w 69"/>
                <a:gd name="T57" fmla="*/ 91821 h 69"/>
                <a:gd name="T58" fmla="*/ 44074 w 69"/>
                <a:gd name="T59" fmla="*/ 168951 h 69"/>
                <a:gd name="T60" fmla="*/ 44074 w 69"/>
                <a:gd name="T61" fmla="*/ 176296 h 69"/>
                <a:gd name="T62" fmla="*/ 51420 w 69"/>
                <a:gd name="T63" fmla="*/ 172624 h 69"/>
                <a:gd name="T64" fmla="*/ 66111 w 69"/>
                <a:gd name="T65" fmla="*/ 168951 h 69"/>
                <a:gd name="T66" fmla="*/ 88148 w 69"/>
                <a:gd name="T67" fmla="*/ 246080 h 69"/>
                <a:gd name="T68" fmla="*/ 0 w 69"/>
                <a:gd name="T69" fmla="*/ 128549 h 69"/>
                <a:gd name="T70" fmla="*/ 128549 w 69"/>
                <a:gd name="T71" fmla="*/ 0 h 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 h="69">
                  <a:moveTo>
                    <a:pt x="35" y="0"/>
                  </a:moveTo>
                  <a:cubicBezTo>
                    <a:pt x="54" y="0"/>
                    <a:pt x="69" y="15"/>
                    <a:pt x="69" y="35"/>
                  </a:cubicBezTo>
                  <a:cubicBezTo>
                    <a:pt x="69" y="50"/>
                    <a:pt x="59" y="63"/>
                    <a:pt x="45" y="68"/>
                  </a:cubicBezTo>
                  <a:cubicBezTo>
                    <a:pt x="51" y="46"/>
                    <a:pt x="51" y="46"/>
                    <a:pt x="51" y="46"/>
                  </a:cubicBezTo>
                  <a:cubicBezTo>
                    <a:pt x="56" y="46"/>
                    <a:pt x="60" y="42"/>
                    <a:pt x="62" y="36"/>
                  </a:cubicBezTo>
                  <a:cubicBezTo>
                    <a:pt x="64" y="29"/>
                    <a:pt x="60" y="22"/>
                    <a:pt x="54" y="20"/>
                  </a:cubicBezTo>
                  <a:cubicBezTo>
                    <a:pt x="48" y="18"/>
                    <a:pt x="42" y="23"/>
                    <a:pt x="40" y="30"/>
                  </a:cubicBezTo>
                  <a:cubicBezTo>
                    <a:pt x="38" y="36"/>
                    <a:pt x="40" y="41"/>
                    <a:pt x="44" y="44"/>
                  </a:cubicBezTo>
                  <a:cubicBezTo>
                    <a:pt x="37" y="69"/>
                    <a:pt x="37" y="69"/>
                    <a:pt x="37" y="69"/>
                  </a:cubicBezTo>
                  <a:cubicBezTo>
                    <a:pt x="36" y="69"/>
                    <a:pt x="36" y="69"/>
                    <a:pt x="35" y="69"/>
                  </a:cubicBezTo>
                  <a:cubicBezTo>
                    <a:pt x="34" y="69"/>
                    <a:pt x="33" y="69"/>
                    <a:pt x="32" y="69"/>
                  </a:cubicBezTo>
                  <a:cubicBezTo>
                    <a:pt x="25" y="44"/>
                    <a:pt x="25" y="44"/>
                    <a:pt x="25" y="44"/>
                  </a:cubicBezTo>
                  <a:cubicBezTo>
                    <a:pt x="29" y="43"/>
                    <a:pt x="29" y="43"/>
                    <a:pt x="29" y="43"/>
                  </a:cubicBezTo>
                  <a:cubicBezTo>
                    <a:pt x="31" y="43"/>
                    <a:pt x="31" y="43"/>
                    <a:pt x="31" y="43"/>
                  </a:cubicBezTo>
                  <a:cubicBezTo>
                    <a:pt x="31" y="41"/>
                    <a:pt x="31" y="41"/>
                    <a:pt x="31" y="41"/>
                  </a:cubicBezTo>
                  <a:cubicBezTo>
                    <a:pt x="25" y="20"/>
                    <a:pt x="25" y="20"/>
                    <a:pt x="25" y="20"/>
                  </a:cubicBezTo>
                  <a:cubicBezTo>
                    <a:pt x="22" y="21"/>
                    <a:pt x="22" y="21"/>
                    <a:pt x="22" y="21"/>
                  </a:cubicBezTo>
                  <a:cubicBezTo>
                    <a:pt x="27" y="40"/>
                    <a:pt x="27" y="40"/>
                    <a:pt x="27" y="40"/>
                  </a:cubicBezTo>
                  <a:cubicBezTo>
                    <a:pt x="25" y="40"/>
                    <a:pt x="25" y="40"/>
                    <a:pt x="25" y="40"/>
                  </a:cubicBezTo>
                  <a:cubicBezTo>
                    <a:pt x="20" y="22"/>
                    <a:pt x="20" y="22"/>
                    <a:pt x="20" y="22"/>
                  </a:cubicBezTo>
                  <a:cubicBezTo>
                    <a:pt x="16" y="22"/>
                    <a:pt x="16" y="22"/>
                    <a:pt x="16" y="22"/>
                  </a:cubicBezTo>
                  <a:cubicBezTo>
                    <a:pt x="21" y="41"/>
                    <a:pt x="21" y="41"/>
                    <a:pt x="21" y="41"/>
                  </a:cubicBezTo>
                  <a:cubicBezTo>
                    <a:pt x="20" y="42"/>
                    <a:pt x="20" y="42"/>
                    <a:pt x="20" y="42"/>
                  </a:cubicBezTo>
                  <a:cubicBezTo>
                    <a:pt x="15" y="23"/>
                    <a:pt x="15" y="23"/>
                    <a:pt x="15" y="23"/>
                  </a:cubicBezTo>
                  <a:cubicBezTo>
                    <a:pt x="11" y="24"/>
                    <a:pt x="11" y="24"/>
                    <a:pt x="11" y="24"/>
                  </a:cubicBezTo>
                  <a:cubicBezTo>
                    <a:pt x="17" y="43"/>
                    <a:pt x="17" y="43"/>
                    <a:pt x="17" y="43"/>
                  </a:cubicBezTo>
                  <a:cubicBezTo>
                    <a:pt x="15" y="43"/>
                    <a:pt x="15" y="43"/>
                    <a:pt x="15" y="43"/>
                  </a:cubicBezTo>
                  <a:cubicBezTo>
                    <a:pt x="10" y="24"/>
                    <a:pt x="10" y="24"/>
                    <a:pt x="10" y="24"/>
                  </a:cubicBezTo>
                  <a:cubicBezTo>
                    <a:pt x="6" y="25"/>
                    <a:pt x="6" y="25"/>
                    <a:pt x="6" y="25"/>
                  </a:cubicBezTo>
                  <a:cubicBezTo>
                    <a:pt x="12" y="46"/>
                    <a:pt x="12" y="46"/>
                    <a:pt x="12" y="46"/>
                  </a:cubicBezTo>
                  <a:cubicBezTo>
                    <a:pt x="12" y="48"/>
                    <a:pt x="12" y="48"/>
                    <a:pt x="12" y="48"/>
                  </a:cubicBezTo>
                  <a:cubicBezTo>
                    <a:pt x="14" y="47"/>
                    <a:pt x="14" y="47"/>
                    <a:pt x="14" y="47"/>
                  </a:cubicBezTo>
                  <a:cubicBezTo>
                    <a:pt x="18" y="46"/>
                    <a:pt x="18" y="46"/>
                    <a:pt x="18" y="46"/>
                  </a:cubicBezTo>
                  <a:cubicBezTo>
                    <a:pt x="24" y="67"/>
                    <a:pt x="24" y="67"/>
                    <a:pt x="24" y="67"/>
                  </a:cubicBezTo>
                  <a:cubicBezTo>
                    <a:pt x="10" y="63"/>
                    <a:pt x="0" y="50"/>
                    <a:pt x="0" y="35"/>
                  </a:cubicBezTo>
                  <a:cubicBezTo>
                    <a:pt x="0" y="15"/>
                    <a:pt x="1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1" name="Freeform 46">
              <a:extLst>
                <a:ext uri="{FF2B5EF4-FFF2-40B4-BE49-F238E27FC236}">
                  <a16:creationId xmlns:a16="http://schemas.microsoft.com/office/drawing/2014/main" id="{01B79BED-54D9-4992-8642-F7C264CD0FC2}"/>
                </a:ext>
              </a:extLst>
            </p:cNvPr>
            <p:cNvSpPr>
              <a:spLocks noEditPoints="1"/>
            </p:cNvSpPr>
            <p:nvPr/>
          </p:nvSpPr>
          <p:spPr bwMode="auto">
            <a:xfrm>
              <a:off x="4430713" y="3316288"/>
              <a:ext cx="215900" cy="223837"/>
            </a:xfrm>
            <a:custGeom>
              <a:avLst/>
              <a:gdLst>
                <a:gd name="T0" fmla="*/ 213049 w 59"/>
                <a:gd name="T1" fmla="*/ 88018 h 61"/>
                <a:gd name="T2" fmla="*/ 213049 w 59"/>
                <a:gd name="T3" fmla="*/ 88018 h 61"/>
                <a:gd name="T4" fmla="*/ 213049 w 59"/>
                <a:gd name="T5" fmla="*/ 88018 h 61"/>
                <a:gd name="T6" fmla="*/ 209375 w 59"/>
                <a:gd name="T7" fmla="*/ 110023 h 61"/>
                <a:gd name="T8" fmla="*/ 205702 w 59"/>
                <a:gd name="T9" fmla="*/ 132027 h 61"/>
                <a:gd name="T10" fmla="*/ 209375 w 59"/>
                <a:gd name="T11" fmla="*/ 165034 h 61"/>
                <a:gd name="T12" fmla="*/ 202029 w 59"/>
                <a:gd name="T13" fmla="*/ 198041 h 61"/>
                <a:gd name="T14" fmla="*/ 143257 w 59"/>
                <a:gd name="T15" fmla="*/ 223713 h 61"/>
                <a:gd name="T16" fmla="*/ 121217 w 59"/>
                <a:gd name="T17" fmla="*/ 223713 h 61"/>
                <a:gd name="T18" fmla="*/ 84485 w 59"/>
                <a:gd name="T19" fmla="*/ 220046 h 61"/>
                <a:gd name="T20" fmla="*/ 58772 w 59"/>
                <a:gd name="T21" fmla="*/ 209043 h 61"/>
                <a:gd name="T22" fmla="*/ 22040 w 59"/>
                <a:gd name="T23" fmla="*/ 183371 h 61"/>
                <a:gd name="T24" fmla="*/ 3673 w 59"/>
                <a:gd name="T25" fmla="*/ 139362 h 61"/>
                <a:gd name="T26" fmla="*/ 22040 w 59"/>
                <a:gd name="T27" fmla="*/ 73349 h 61"/>
                <a:gd name="T28" fmla="*/ 73465 w 59"/>
                <a:gd name="T29" fmla="*/ 29339 h 61"/>
                <a:gd name="T30" fmla="*/ 135910 w 59"/>
                <a:gd name="T31" fmla="*/ 7335 h 61"/>
                <a:gd name="T32" fmla="*/ 202029 w 59"/>
                <a:gd name="T33" fmla="*/ 25672 h 61"/>
                <a:gd name="T34" fmla="*/ 213049 w 59"/>
                <a:gd name="T35" fmla="*/ 58679 h 61"/>
                <a:gd name="T36" fmla="*/ 213049 w 59"/>
                <a:gd name="T37" fmla="*/ 88018 h 61"/>
                <a:gd name="T38" fmla="*/ 69792 w 59"/>
                <a:gd name="T39" fmla="*/ 124692 h 61"/>
                <a:gd name="T40" fmla="*/ 69792 w 59"/>
                <a:gd name="T41" fmla="*/ 117358 h 61"/>
                <a:gd name="T42" fmla="*/ 73465 w 59"/>
                <a:gd name="T43" fmla="*/ 102688 h 61"/>
                <a:gd name="T44" fmla="*/ 84485 w 59"/>
                <a:gd name="T45" fmla="*/ 95353 h 61"/>
                <a:gd name="T46" fmla="*/ 84485 w 59"/>
                <a:gd name="T47" fmla="*/ 95353 h 61"/>
                <a:gd name="T48" fmla="*/ 91831 w 59"/>
                <a:gd name="T49" fmla="*/ 95353 h 61"/>
                <a:gd name="T50" fmla="*/ 95505 w 59"/>
                <a:gd name="T51" fmla="*/ 88018 h 61"/>
                <a:gd name="T52" fmla="*/ 88158 w 59"/>
                <a:gd name="T53" fmla="*/ 84351 h 61"/>
                <a:gd name="T54" fmla="*/ 80812 w 59"/>
                <a:gd name="T55" fmla="*/ 84351 h 61"/>
                <a:gd name="T56" fmla="*/ 80812 w 59"/>
                <a:gd name="T57" fmla="*/ 84351 h 61"/>
                <a:gd name="T58" fmla="*/ 66119 w 59"/>
                <a:gd name="T59" fmla="*/ 99021 h 61"/>
                <a:gd name="T60" fmla="*/ 58772 w 59"/>
                <a:gd name="T61" fmla="*/ 117358 h 61"/>
                <a:gd name="T62" fmla="*/ 58772 w 59"/>
                <a:gd name="T63" fmla="*/ 128360 h 61"/>
                <a:gd name="T64" fmla="*/ 66119 w 59"/>
                <a:gd name="T65" fmla="*/ 132027 h 61"/>
                <a:gd name="T66" fmla="*/ 69792 w 59"/>
                <a:gd name="T67" fmla="*/ 124692 h 61"/>
                <a:gd name="T68" fmla="*/ 91831 w 59"/>
                <a:gd name="T69" fmla="*/ 73349 h 61"/>
                <a:gd name="T70" fmla="*/ 47752 w 59"/>
                <a:gd name="T71" fmla="*/ 117358 h 61"/>
                <a:gd name="T72" fmla="*/ 91831 w 59"/>
                <a:gd name="T73" fmla="*/ 165034 h 61"/>
                <a:gd name="T74" fmla="*/ 139584 w 59"/>
                <a:gd name="T75" fmla="*/ 117358 h 61"/>
                <a:gd name="T76" fmla="*/ 91831 w 59"/>
                <a:gd name="T77" fmla="*/ 73349 h 61"/>
                <a:gd name="T78" fmla="*/ 187336 w 59"/>
                <a:gd name="T79" fmla="*/ 62346 h 61"/>
                <a:gd name="T80" fmla="*/ 179989 w 59"/>
                <a:gd name="T81" fmla="*/ 40342 h 61"/>
                <a:gd name="T82" fmla="*/ 139584 w 59"/>
                <a:gd name="T83" fmla="*/ 33007 h 61"/>
                <a:gd name="T84" fmla="*/ 84485 w 59"/>
                <a:gd name="T85" fmla="*/ 55011 h 61"/>
                <a:gd name="T86" fmla="*/ 40406 w 59"/>
                <a:gd name="T87" fmla="*/ 88018 h 61"/>
                <a:gd name="T88" fmla="*/ 29386 w 59"/>
                <a:gd name="T89" fmla="*/ 135695 h 61"/>
                <a:gd name="T90" fmla="*/ 44079 w 59"/>
                <a:gd name="T91" fmla="*/ 165034 h 61"/>
                <a:gd name="T92" fmla="*/ 69792 w 59"/>
                <a:gd name="T93" fmla="*/ 187039 h 61"/>
                <a:gd name="T94" fmla="*/ 91831 w 59"/>
                <a:gd name="T95" fmla="*/ 194374 h 61"/>
                <a:gd name="T96" fmla="*/ 124891 w 59"/>
                <a:gd name="T97" fmla="*/ 198041 h 61"/>
                <a:gd name="T98" fmla="*/ 143257 w 59"/>
                <a:gd name="T99" fmla="*/ 198041 h 61"/>
                <a:gd name="T100" fmla="*/ 179989 w 59"/>
                <a:gd name="T101" fmla="*/ 183371 h 61"/>
                <a:gd name="T102" fmla="*/ 183663 w 59"/>
                <a:gd name="T103" fmla="*/ 165034 h 61"/>
                <a:gd name="T104" fmla="*/ 183663 w 59"/>
                <a:gd name="T105" fmla="*/ 139362 h 61"/>
                <a:gd name="T106" fmla="*/ 183663 w 59"/>
                <a:gd name="T107" fmla="*/ 106355 h 61"/>
                <a:gd name="T108" fmla="*/ 187336 w 59"/>
                <a:gd name="T109" fmla="*/ 84351 h 61"/>
                <a:gd name="T110" fmla="*/ 187336 w 59"/>
                <a:gd name="T111" fmla="*/ 62346 h 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9" h="61">
                  <a:moveTo>
                    <a:pt x="58" y="24"/>
                  </a:moveTo>
                  <a:cubicBezTo>
                    <a:pt x="58" y="24"/>
                    <a:pt x="58" y="24"/>
                    <a:pt x="58" y="24"/>
                  </a:cubicBezTo>
                  <a:cubicBezTo>
                    <a:pt x="58" y="24"/>
                    <a:pt x="58" y="24"/>
                    <a:pt x="58" y="24"/>
                  </a:cubicBezTo>
                  <a:cubicBezTo>
                    <a:pt x="58" y="26"/>
                    <a:pt x="58" y="28"/>
                    <a:pt x="57" y="30"/>
                  </a:cubicBezTo>
                  <a:cubicBezTo>
                    <a:pt x="57" y="31"/>
                    <a:pt x="56" y="35"/>
                    <a:pt x="56" y="36"/>
                  </a:cubicBezTo>
                  <a:cubicBezTo>
                    <a:pt x="57" y="39"/>
                    <a:pt x="58" y="42"/>
                    <a:pt x="57" y="45"/>
                  </a:cubicBezTo>
                  <a:cubicBezTo>
                    <a:pt x="57" y="48"/>
                    <a:pt x="56" y="51"/>
                    <a:pt x="55" y="54"/>
                  </a:cubicBezTo>
                  <a:cubicBezTo>
                    <a:pt x="52" y="59"/>
                    <a:pt x="45" y="61"/>
                    <a:pt x="39" y="61"/>
                  </a:cubicBezTo>
                  <a:cubicBezTo>
                    <a:pt x="37" y="61"/>
                    <a:pt x="35" y="61"/>
                    <a:pt x="33" y="61"/>
                  </a:cubicBezTo>
                  <a:cubicBezTo>
                    <a:pt x="30" y="61"/>
                    <a:pt x="26" y="61"/>
                    <a:pt x="23" y="60"/>
                  </a:cubicBezTo>
                  <a:cubicBezTo>
                    <a:pt x="21" y="59"/>
                    <a:pt x="18" y="59"/>
                    <a:pt x="16" y="57"/>
                  </a:cubicBezTo>
                  <a:cubicBezTo>
                    <a:pt x="12" y="56"/>
                    <a:pt x="9" y="53"/>
                    <a:pt x="6" y="50"/>
                  </a:cubicBezTo>
                  <a:cubicBezTo>
                    <a:pt x="4" y="46"/>
                    <a:pt x="2" y="42"/>
                    <a:pt x="1" y="38"/>
                  </a:cubicBezTo>
                  <a:cubicBezTo>
                    <a:pt x="0" y="32"/>
                    <a:pt x="2" y="25"/>
                    <a:pt x="6" y="20"/>
                  </a:cubicBezTo>
                  <a:cubicBezTo>
                    <a:pt x="9" y="15"/>
                    <a:pt x="15" y="11"/>
                    <a:pt x="20" y="8"/>
                  </a:cubicBezTo>
                  <a:cubicBezTo>
                    <a:pt x="25" y="6"/>
                    <a:pt x="31" y="3"/>
                    <a:pt x="37" y="2"/>
                  </a:cubicBezTo>
                  <a:cubicBezTo>
                    <a:pt x="44" y="0"/>
                    <a:pt x="51" y="1"/>
                    <a:pt x="55" y="7"/>
                  </a:cubicBezTo>
                  <a:cubicBezTo>
                    <a:pt x="57" y="10"/>
                    <a:pt x="58" y="13"/>
                    <a:pt x="58" y="16"/>
                  </a:cubicBezTo>
                  <a:cubicBezTo>
                    <a:pt x="59" y="18"/>
                    <a:pt x="59" y="21"/>
                    <a:pt x="58" y="24"/>
                  </a:cubicBezTo>
                  <a:close/>
                  <a:moveTo>
                    <a:pt x="19" y="34"/>
                  </a:moveTo>
                  <a:cubicBezTo>
                    <a:pt x="19" y="34"/>
                    <a:pt x="19" y="33"/>
                    <a:pt x="19" y="32"/>
                  </a:cubicBezTo>
                  <a:cubicBezTo>
                    <a:pt x="19" y="31"/>
                    <a:pt x="19" y="30"/>
                    <a:pt x="20" y="28"/>
                  </a:cubicBezTo>
                  <a:cubicBezTo>
                    <a:pt x="21" y="27"/>
                    <a:pt x="22" y="26"/>
                    <a:pt x="23" y="26"/>
                  </a:cubicBezTo>
                  <a:cubicBezTo>
                    <a:pt x="23" y="26"/>
                    <a:pt x="23" y="26"/>
                    <a:pt x="23" y="26"/>
                  </a:cubicBezTo>
                  <a:cubicBezTo>
                    <a:pt x="24" y="26"/>
                    <a:pt x="24" y="26"/>
                    <a:pt x="25" y="26"/>
                  </a:cubicBezTo>
                  <a:cubicBezTo>
                    <a:pt x="25" y="26"/>
                    <a:pt x="26" y="25"/>
                    <a:pt x="26" y="24"/>
                  </a:cubicBezTo>
                  <a:cubicBezTo>
                    <a:pt x="26" y="23"/>
                    <a:pt x="25" y="23"/>
                    <a:pt x="24" y="23"/>
                  </a:cubicBezTo>
                  <a:cubicBezTo>
                    <a:pt x="24" y="23"/>
                    <a:pt x="23" y="23"/>
                    <a:pt x="22" y="23"/>
                  </a:cubicBezTo>
                  <a:cubicBezTo>
                    <a:pt x="22" y="23"/>
                    <a:pt x="22" y="23"/>
                    <a:pt x="22" y="23"/>
                  </a:cubicBezTo>
                  <a:cubicBezTo>
                    <a:pt x="20" y="24"/>
                    <a:pt x="19" y="25"/>
                    <a:pt x="18" y="27"/>
                  </a:cubicBezTo>
                  <a:cubicBezTo>
                    <a:pt x="16" y="28"/>
                    <a:pt x="16" y="30"/>
                    <a:pt x="16" y="32"/>
                  </a:cubicBezTo>
                  <a:cubicBezTo>
                    <a:pt x="16" y="33"/>
                    <a:pt x="16" y="34"/>
                    <a:pt x="16" y="35"/>
                  </a:cubicBezTo>
                  <a:cubicBezTo>
                    <a:pt x="17" y="36"/>
                    <a:pt x="17" y="36"/>
                    <a:pt x="18" y="36"/>
                  </a:cubicBezTo>
                  <a:cubicBezTo>
                    <a:pt x="19" y="36"/>
                    <a:pt x="20" y="35"/>
                    <a:pt x="19" y="34"/>
                  </a:cubicBezTo>
                  <a:close/>
                  <a:moveTo>
                    <a:pt x="25" y="20"/>
                  </a:moveTo>
                  <a:cubicBezTo>
                    <a:pt x="18" y="20"/>
                    <a:pt x="13" y="25"/>
                    <a:pt x="13" y="32"/>
                  </a:cubicBezTo>
                  <a:cubicBezTo>
                    <a:pt x="13" y="39"/>
                    <a:pt x="18" y="45"/>
                    <a:pt x="25" y="45"/>
                  </a:cubicBezTo>
                  <a:cubicBezTo>
                    <a:pt x="32" y="45"/>
                    <a:pt x="38" y="39"/>
                    <a:pt x="38" y="32"/>
                  </a:cubicBezTo>
                  <a:cubicBezTo>
                    <a:pt x="38" y="25"/>
                    <a:pt x="32" y="20"/>
                    <a:pt x="25" y="20"/>
                  </a:cubicBezTo>
                  <a:close/>
                  <a:moveTo>
                    <a:pt x="51" y="17"/>
                  </a:moveTo>
                  <a:cubicBezTo>
                    <a:pt x="51" y="15"/>
                    <a:pt x="50" y="13"/>
                    <a:pt x="49" y="11"/>
                  </a:cubicBezTo>
                  <a:cubicBezTo>
                    <a:pt x="47" y="8"/>
                    <a:pt x="42" y="8"/>
                    <a:pt x="38" y="9"/>
                  </a:cubicBezTo>
                  <a:cubicBezTo>
                    <a:pt x="33" y="10"/>
                    <a:pt x="28" y="12"/>
                    <a:pt x="23" y="15"/>
                  </a:cubicBezTo>
                  <a:cubicBezTo>
                    <a:pt x="19" y="17"/>
                    <a:pt x="14" y="20"/>
                    <a:pt x="11" y="24"/>
                  </a:cubicBezTo>
                  <a:cubicBezTo>
                    <a:pt x="8" y="28"/>
                    <a:pt x="8" y="32"/>
                    <a:pt x="8" y="37"/>
                  </a:cubicBezTo>
                  <a:cubicBezTo>
                    <a:pt x="9" y="40"/>
                    <a:pt x="10" y="43"/>
                    <a:pt x="12" y="45"/>
                  </a:cubicBezTo>
                  <a:cubicBezTo>
                    <a:pt x="14" y="48"/>
                    <a:pt x="16" y="50"/>
                    <a:pt x="19" y="51"/>
                  </a:cubicBezTo>
                  <a:cubicBezTo>
                    <a:pt x="21" y="52"/>
                    <a:pt x="23" y="53"/>
                    <a:pt x="25" y="53"/>
                  </a:cubicBezTo>
                  <a:cubicBezTo>
                    <a:pt x="28" y="54"/>
                    <a:pt x="31" y="54"/>
                    <a:pt x="34" y="54"/>
                  </a:cubicBezTo>
                  <a:cubicBezTo>
                    <a:pt x="35" y="54"/>
                    <a:pt x="37" y="54"/>
                    <a:pt x="39" y="54"/>
                  </a:cubicBezTo>
                  <a:cubicBezTo>
                    <a:pt x="42" y="54"/>
                    <a:pt x="47" y="53"/>
                    <a:pt x="49" y="50"/>
                  </a:cubicBezTo>
                  <a:cubicBezTo>
                    <a:pt x="50" y="49"/>
                    <a:pt x="50" y="47"/>
                    <a:pt x="50" y="45"/>
                  </a:cubicBezTo>
                  <a:cubicBezTo>
                    <a:pt x="51" y="43"/>
                    <a:pt x="50" y="40"/>
                    <a:pt x="50" y="38"/>
                  </a:cubicBezTo>
                  <a:cubicBezTo>
                    <a:pt x="49" y="35"/>
                    <a:pt x="50" y="32"/>
                    <a:pt x="50" y="29"/>
                  </a:cubicBezTo>
                  <a:cubicBezTo>
                    <a:pt x="51" y="27"/>
                    <a:pt x="51" y="25"/>
                    <a:pt x="51" y="23"/>
                  </a:cubicBezTo>
                  <a:cubicBezTo>
                    <a:pt x="52" y="21"/>
                    <a:pt x="52" y="19"/>
                    <a:pt x="5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2" name="Freeform 47">
              <a:extLst>
                <a:ext uri="{FF2B5EF4-FFF2-40B4-BE49-F238E27FC236}">
                  <a16:creationId xmlns:a16="http://schemas.microsoft.com/office/drawing/2014/main" id="{65F05A12-9143-45D3-BE8C-E542D9AF72EB}"/>
                </a:ext>
              </a:extLst>
            </p:cNvPr>
            <p:cNvSpPr>
              <a:spLocks noEditPoints="1"/>
            </p:cNvSpPr>
            <p:nvPr/>
          </p:nvSpPr>
          <p:spPr bwMode="auto">
            <a:xfrm>
              <a:off x="4397375" y="3713163"/>
              <a:ext cx="268288" cy="206375"/>
            </a:xfrm>
            <a:custGeom>
              <a:avLst/>
              <a:gdLst>
                <a:gd name="T0" fmla="*/ 106925 w 73"/>
                <a:gd name="T1" fmla="*/ 81021 h 56"/>
                <a:gd name="T2" fmla="*/ 147482 w 73"/>
                <a:gd name="T3" fmla="*/ 66290 h 56"/>
                <a:gd name="T4" fmla="*/ 143795 w 73"/>
                <a:gd name="T5" fmla="*/ 40511 h 56"/>
                <a:gd name="T6" fmla="*/ 173292 w 73"/>
                <a:gd name="T7" fmla="*/ 40511 h 56"/>
                <a:gd name="T8" fmla="*/ 165917 w 73"/>
                <a:gd name="T9" fmla="*/ 66290 h 56"/>
                <a:gd name="T10" fmla="*/ 210162 w 73"/>
                <a:gd name="T11" fmla="*/ 81021 h 56"/>
                <a:gd name="T12" fmla="*/ 106925 w 73"/>
                <a:gd name="T13" fmla="*/ 81021 h 56"/>
                <a:gd name="T14" fmla="*/ 158543 w 73"/>
                <a:gd name="T15" fmla="*/ 0 h 56"/>
                <a:gd name="T16" fmla="*/ 73741 w 73"/>
                <a:gd name="T17" fmla="*/ 77339 h 56"/>
                <a:gd name="T18" fmla="*/ 73741 w 73"/>
                <a:gd name="T19" fmla="*/ 81021 h 56"/>
                <a:gd name="T20" fmla="*/ 81115 w 73"/>
                <a:gd name="T21" fmla="*/ 81021 h 56"/>
                <a:gd name="T22" fmla="*/ 158543 w 73"/>
                <a:gd name="T23" fmla="*/ 18414 h 56"/>
                <a:gd name="T24" fmla="*/ 235972 w 73"/>
                <a:gd name="T25" fmla="*/ 81021 h 56"/>
                <a:gd name="T26" fmla="*/ 243346 w 73"/>
                <a:gd name="T27" fmla="*/ 81021 h 56"/>
                <a:gd name="T28" fmla="*/ 243346 w 73"/>
                <a:gd name="T29" fmla="*/ 77339 h 56"/>
                <a:gd name="T30" fmla="*/ 158543 w 73"/>
                <a:gd name="T31" fmla="*/ 0 h 56"/>
                <a:gd name="T32" fmla="*/ 265468 w 73"/>
                <a:gd name="T33" fmla="*/ 206236 h 56"/>
                <a:gd name="T34" fmla="*/ 51619 w 73"/>
                <a:gd name="T35" fmla="*/ 206236 h 56"/>
                <a:gd name="T36" fmla="*/ 55306 w 73"/>
                <a:gd name="T37" fmla="*/ 176774 h 56"/>
                <a:gd name="T38" fmla="*/ 0 w 73"/>
                <a:gd name="T39" fmla="*/ 99435 h 56"/>
                <a:gd name="T40" fmla="*/ 11061 w 73"/>
                <a:gd name="T41" fmla="*/ 88387 h 56"/>
                <a:gd name="T42" fmla="*/ 73741 w 73"/>
                <a:gd name="T43" fmla="*/ 114166 h 56"/>
                <a:gd name="T44" fmla="*/ 95863 w 73"/>
                <a:gd name="T45" fmla="*/ 92070 h 56"/>
                <a:gd name="T46" fmla="*/ 221223 w 73"/>
                <a:gd name="T47" fmla="*/ 92070 h 56"/>
                <a:gd name="T48" fmla="*/ 265468 w 73"/>
                <a:gd name="T49" fmla="*/ 206236 h 56"/>
                <a:gd name="T50" fmla="*/ 106925 w 73"/>
                <a:gd name="T51" fmla="*/ 106801 h 56"/>
                <a:gd name="T52" fmla="*/ 81115 w 73"/>
                <a:gd name="T53" fmla="*/ 191505 h 56"/>
                <a:gd name="T54" fmla="*/ 99550 w 73"/>
                <a:gd name="T55" fmla="*/ 191505 h 56"/>
                <a:gd name="T56" fmla="*/ 125360 w 73"/>
                <a:gd name="T57" fmla="*/ 106801 h 56"/>
                <a:gd name="T58" fmla="*/ 106925 w 73"/>
                <a:gd name="T59" fmla="*/ 106801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3" h="56">
                  <a:moveTo>
                    <a:pt x="29" y="22"/>
                  </a:moveTo>
                  <a:cubicBezTo>
                    <a:pt x="32" y="19"/>
                    <a:pt x="36" y="18"/>
                    <a:pt x="40" y="18"/>
                  </a:cubicBezTo>
                  <a:cubicBezTo>
                    <a:pt x="39" y="11"/>
                    <a:pt x="39" y="11"/>
                    <a:pt x="39" y="11"/>
                  </a:cubicBezTo>
                  <a:cubicBezTo>
                    <a:pt x="47" y="11"/>
                    <a:pt x="47" y="11"/>
                    <a:pt x="47" y="11"/>
                  </a:cubicBezTo>
                  <a:cubicBezTo>
                    <a:pt x="45" y="18"/>
                    <a:pt x="45" y="18"/>
                    <a:pt x="45" y="18"/>
                  </a:cubicBezTo>
                  <a:cubicBezTo>
                    <a:pt x="49" y="18"/>
                    <a:pt x="53" y="19"/>
                    <a:pt x="57" y="22"/>
                  </a:cubicBezTo>
                  <a:cubicBezTo>
                    <a:pt x="29" y="22"/>
                    <a:pt x="29" y="22"/>
                    <a:pt x="29" y="22"/>
                  </a:cubicBezTo>
                  <a:close/>
                  <a:moveTo>
                    <a:pt x="43" y="0"/>
                  </a:moveTo>
                  <a:cubicBezTo>
                    <a:pt x="30" y="0"/>
                    <a:pt x="20" y="9"/>
                    <a:pt x="20" y="21"/>
                  </a:cubicBezTo>
                  <a:cubicBezTo>
                    <a:pt x="20" y="22"/>
                    <a:pt x="20" y="22"/>
                    <a:pt x="20" y="22"/>
                  </a:cubicBezTo>
                  <a:cubicBezTo>
                    <a:pt x="22" y="22"/>
                    <a:pt x="22" y="22"/>
                    <a:pt x="22" y="22"/>
                  </a:cubicBezTo>
                  <a:cubicBezTo>
                    <a:pt x="22" y="13"/>
                    <a:pt x="31" y="5"/>
                    <a:pt x="43" y="5"/>
                  </a:cubicBezTo>
                  <a:cubicBezTo>
                    <a:pt x="54" y="5"/>
                    <a:pt x="64" y="13"/>
                    <a:pt x="64" y="22"/>
                  </a:cubicBezTo>
                  <a:cubicBezTo>
                    <a:pt x="66" y="22"/>
                    <a:pt x="66" y="22"/>
                    <a:pt x="66" y="22"/>
                  </a:cubicBezTo>
                  <a:cubicBezTo>
                    <a:pt x="66" y="22"/>
                    <a:pt x="66" y="22"/>
                    <a:pt x="66" y="21"/>
                  </a:cubicBezTo>
                  <a:cubicBezTo>
                    <a:pt x="66" y="9"/>
                    <a:pt x="56" y="0"/>
                    <a:pt x="43" y="0"/>
                  </a:cubicBezTo>
                  <a:close/>
                  <a:moveTo>
                    <a:pt x="72" y="56"/>
                  </a:moveTo>
                  <a:cubicBezTo>
                    <a:pt x="14" y="56"/>
                    <a:pt x="14" y="56"/>
                    <a:pt x="14" y="56"/>
                  </a:cubicBezTo>
                  <a:cubicBezTo>
                    <a:pt x="14" y="53"/>
                    <a:pt x="14" y="51"/>
                    <a:pt x="15" y="48"/>
                  </a:cubicBezTo>
                  <a:cubicBezTo>
                    <a:pt x="8" y="44"/>
                    <a:pt x="7" y="34"/>
                    <a:pt x="0" y="27"/>
                  </a:cubicBezTo>
                  <a:cubicBezTo>
                    <a:pt x="1" y="26"/>
                    <a:pt x="2" y="25"/>
                    <a:pt x="3" y="24"/>
                  </a:cubicBezTo>
                  <a:cubicBezTo>
                    <a:pt x="20" y="31"/>
                    <a:pt x="20" y="31"/>
                    <a:pt x="20" y="31"/>
                  </a:cubicBezTo>
                  <a:cubicBezTo>
                    <a:pt x="22" y="29"/>
                    <a:pt x="24" y="27"/>
                    <a:pt x="26" y="25"/>
                  </a:cubicBezTo>
                  <a:cubicBezTo>
                    <a:pt x="60" y="25"/>
                    <a:pt x="60" y="25"/>
                    <a:pt x="60" y="25"/>
                  </a:cubicBezTo>
                  <a:cubicBezTo>
                    <a:pt x="68" y="31"/>
                    <a:pt x="73" y="41"/>
                    <a:pt x="72" y="56"/>
                  </a:cubicBezTo>
                  <a:close/>
                  <a:moveTo>
                    <a:pt x="29" y="29"/>
                  </a:moveTo>
                  <a:cubicBezTo>
                    <a:pt x="24" y="36"/>
                    <a:pt x="22" y="44"/>
                    <a:pt x="22" y="52"/>
                  </a:cubicBezTo>
                  <a:cubicBezTo>
                    <a:pt x="24" y="52"/>
                    <a:pt x="25" y="52"/>
                    <a:pt x="27" y="52"/>
                  </a:cubicBezTo>
                  <a:cubicBezTo>
                    <a:pt x="28" y="43"/>
                    <a:pt x="30" y="36"/>
                    <a:pt x="34" y="29"/>
                  </a:cubicBezTo>
                  <a:cubicBezTo>
                    <a:pt x="32" y="29"/>
                    <a:pt x="31" y="29"/>
                    <a:pt x="2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3" name="Freeform 48">
              <a:extLst>
                <a:ext uri="{FF2B5EF4-FFF2-40B4-BE49-F238E27FC236}">
                  <a16:creationId xmlns:a16="http://schemas.microsoft.com/office/drawing/2014/main" id="{B57BCA32-75EE-445A-B88A-0C235E93C5DB}"/>
                </a:ext>
              </a:extLst>
            </p:cNvPr>
            <p:cNvSpPr>
              <a:spLocks noEditPoints="1"/>
            </p:cNvSpPr>
            <p:nvPr/>
          </p:nvSpPr>
          <p:spPr bwMode="auto">
            <a:xfrm>
              <a:off x="5575300" y="2187575"/>
              <a:ext cx="249238" cy="190500"/>
            </a:xfrm>
            <a:custGeom>
              <a:avLst/>
              <a:gdLst>
                <a:gd name="T0" fmla="*/ 224202 w 68"/>
                <a:gd name="T1" fmla="*/ 76935 h 52"/>
                <a:gd name="T2" fmla="*/ 224202 w 68"/>
                <a:gd name="T3" fmla="*/ 161197 h 52"/>
                <a:gd name="T4" fmla="*/ 194798 w 68"/>
                <a:gd name="T5" fmla="*/ 190506 h 52"/>
                <a:gd name="T6" fmla="*/ 55132 w 68"/>
                <a:gd name="T7" fmla="*/ 190506 h 52"/>
                <a:gd name="T8" fmla="*/ 29404 w 68"/>
                <a:gd name="T9" fmla="*/ 161197 h 52"/>
                <a:gd name="T10" fmla="*/ 29404 w 68"/>
                <a:gd name="T11" fmla="*/ 76935 h 52"/>
                <a:gd name="T12" fmla="*/ 0 w 68"/>
                <a:gd name="T13" fmla="*/ 76935 h 52"/>
                <a:gd name="T14" fmla="*/ 0 w 68"/>
                <a:gd name="T15" fmla="*/ 58617 h 52"/>
                <a:gd name="T16" fmla="*/ 249930 w 68"/>
                <a:gd name="T17" fmla="*/ 58617 h 52"/>
                <a:gd name="T18" fmla="*/ 249930 w 68"/>
                <a:gd name="T19" fmla="*/ 76935 h 52"/>
                <a:gd name="T20" fmla="*/ 224202 w 68"/>
                <a:gd name="T21" fmla="*/ 76935 h 52"/>
                <a:gd name="T22" fmla="*/ 51456 w 68"/>
                <a:gd name="T23" fmla="*/ 76935 h 52"/>
                <a:gd name="T24" fmla="*/ 51456 w 68"/>
                <a:gd name="T25" fmla="*/ 157534 h 52"/>
                <a:gd name="T26" fmla="*/ 77184 w 68"/>
                <a:gd name="T27" fmla="*/ 157534 h 52"/>
                <a:gd name="T28" fmla="*/ 77184 w 68"/>
                <a:gd name="T29" fmla="*/ 76935 h 52"/>
                <a:gd name="T30" fmla="*/ 51456 w 68"/>
                <a:gd name="T31" fmla="*/ 76935 h 52"/>
                <a:gd name="T32" fmla="*/ 135991 w 68"/>
                <a:gd name="T33" fmla="*/ 14654 h 52"/>
                <a:gd name="T34" fmla="*/ 135991 w 68"/>
                <a:gd name="T35" fmla="*/ 25645 h 52"/>
                <a:gd name="T36" fmla="*/ 224202 w 68"/>
                <a:gd name="T37" fmla="*/ 36636 h 52"/>
                <a:gd name="T38" fmla="*/ 224202 w 68"/>
                <a:gd name="T39" fmla="*/ 51290 h 52"/>
                <a:gd name="T40" fmla="*/ 77184 w 68"/>
                <a:gd name="T41" fmla="*/ 51290 h 52"/>
                <a:gd name="T42" fmla="*/ 77184 w 68"/>
                <a:gd name="T43" fmla="*/ 40299 h 52"/>
                <a:gd name="T44" fmla="*/ 51456 w 68"/>
                <a:gd name="T45" fmla="*/ 40299 h 52"/>
                <a:gd name="T46" fmla="*/ 51456 w 68"/>
                <a:gd name="T47" fmla="*/ 51290 h 52"/>
                <a:gd name="T48" fmla="*/ 29404 w 68"/>
                <a:gd name="T49" fmla="*/ 51290 h 52"/>
                <a:gd name="T50" fmla="*/ 29404 w 68"/>
                <a:gd name="T51" fmla="*/ 36636 h 52"/>
                <a:gd name="T52" fmla="*/ 113939 w 68"/>
                <a:gd name="T53" fmla="*/ 25645 h 52"/>
                <a:gd name="T54" fmla="*/ 113939 w 68"/>
                <a:gd name="T55" fmla="*/ 14654 h 52"/>
                <a:gd name="T56" fmla="*/ 99237 w 68"/>
                <a:gd name="T57" fmla="*/ 14654 h 52"/>
                <a:gd name="T58" fmla="*/ 99237 w 68"/>
                <a:gd name="T59" fmla="*/ 0 h 52"/>
                <a:gd name="T60" fmla="*/ 150693 w 68"/>
                <a:gd name="T61" fmla="*/ 0 h 52"/>
                <a:gd name="T62" fmla="*/ 150693 w 68"/>
                <a:gd name="T63" fmla="*/ 14654 h 52"/>
                <a:gd name="T64" fmla="*/ 135991 w 68"/>
                <a:gd name="T65" fmla="*/ 14654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 h="52">
                  <a:moveTo>
                    <a:pt x="61" y="21"/>
                  </a:moveTo>
                  <a:cubicBezTo>
                    <a:pt x="61" y="44"/>
                    <a:pt x="61" y="44"/>
                    <a:pt x="61" y="44"/>
                  </a:cubicBezTo>
                  <a:cubicBezTo>
                    <a:pt x="61" y="48"/>
                    <a:pt x="57" y="52"/>
                    <a:pt x="53" y="52"/>
                  </a:cubicBezTo>
                  <a:cubicBezTo>
                    <a:pt x="15" y="52"/>
                    <a:pt x="15" y="52"/>
                    <a:pt x="15" y="52"/>
                  </a:cubicBezTo>
                  <a:cubicBezTo>
                    <a:pt x="11" y="52"/>
                    <a:pt x="8" y="48"/>
                    <a:pt x="8" y="44"/>
                  </a:cubicBezTo>
                  <a:cubicBezTo>
                    <a:pt x="8" y="21"/>
                    <a:pt x="8" y="21"/>
                    <a:pt x="8" y="21"/>
                  </a:cubicBezTo>
                  <a:cubicBezTo>
                    <a:pt x="0" y="21"/>
                    <a:pt x="0" y="21"/>
                    <a:pt x="0" y="21"/>
                  </a:cubicBezTo>
                  <a:cubicBezTo>
                    <a:pt x="0" y="16"/>
                    <a:pt x="0" y="16"/>
                    <a:pt x="0" y="16"/>
                  </a:cubicBezTo>
                  <a:cubicBezTo>
                    <a:pt x="68" y="16"/>
                    <a:pt x="68" y="16"/>
                    <a:pt x="68" y="16"/>
                  </a:cubicBezTo>
                  <a:cubicBezTo>
                    <a:pt x="68" y="21"/>
                    <a:pt x="68" y="21"/>
                    <a:pt x="68" y="21"/>
                  </a:cubicBezTo>
                  <a:cubicBezTo>
                    <a:pt x="61" y="21"/>
                    <a:pt x="61" y="21"/>
                    <a:pt x="61" y="21"/>
                  </a:cubicBezTo>
                  <a:close/>
                  <a:moveTo>
                    <a:pt x="14" y="21"/>
                  </a:moveTo>
                  <a:cubicBezTo>
                    <a:pt x="14" y="43"/>
                    <a:pt x="14" y="43"/>
                    <a:pt x="14" y="43"/>
                  </a:cubicBezTo>
                  <a:cubicBezTo>
                    <a:pt x="21" y="43"/>
                    <a:pt x="21" y="43"/>
                    <a:pt x="21" y="43"/>
                  </a:cubicBezTo>
                  <a:cubicBezTo>
                    <a:pt x="21" y="21"/>
                    <a:pt x="21" y="21"/>
                    <a:pt x="21" y="21"/>
                  </a:cubicBezTo>
                  <a:cubicBezTo>
                    <a:pt x="14" y="21"/>
                    <a:pt x="14" y="21"/>
                    <a:pt x="14" y="21"/>
                  </a:cubicBezTo>
                  <a:close/>
                  <a:moveTo>
                    <a:pt x="37" y="4"/>
                  </a:moveTo>
                  <a:cubicBezTo>
                    <a:pt x="37" y="7"/>
                    <a:pt x="37" y="7"/>
                    <a:pt x="37" y="7"/>
                  </a:cubicBezTo>
                  <a:cubicBezTo>
                    <a:pt x="45" y="7"/>
                    <a:pt x="53" y="8"/>
                    <a:pt x="61" y="10"/>
                  </a:cubicBezTo>
                  <a:cubicBezTo>
                    <a:pt x="61" y="14"/>
                    <a:pt x="61" y="14"/>
                    <a:pt x="61" y="14"/>
                  </a:cubicBezTo>
                  <a:cubicBezTo>
                    <a:pt x="21" y="14"/>
                    <a:pt x="21" y="14"/>
                    <a:pt x="21" y="14"/>
                  </a:cubicBezTo>
                  <a:cubicBezTo>
                    <a:pt x="21" y="11"/>
                    <a:pt x="21" y="11"/>
                    <a:pt x="21" y="11"/>
                  </a:cubicBezTo>
                  <a:cubicBezTo>
                    <a:pt x="14" y="11"/>
                    <a:pt x="14" y="11"/>
                    <a:pt x="14" y="11"/>
                  </a:cubicBezTo>
                  <a:cubicBezTo>
                    <a:pt x="14" y="14"/>
                    <a:pt x="14" y="14"/>
                    <a:pt x="14" y="14"/>
                  </a:cubicBezTo>
                  <a:cubicBezTo>
                    <a:pt x="8" y="14"/>
                    <a:pt x="8" y="14"/>
                    <a:pt x="8" y="14"/>
                  </a:cubicBezTo>
                  <a:cubicBezTo>
                    <a:pt x="8" y="10"/>
                    <a:pt x="8" y="10"/>
                    <a:pt x="8" y="10"/>
                  </a:cubicBezTo>
                  <a:cubicBezTo>
                    <a:pt x="16" y="8"/>
                    <a:pt x="23" y="7"/>
                    <a:pt x="31" y="7"/>
                  </a:cubicBezTo>
                  <a:cubicBezTo>
                    <a:pt x="31" y="4"/>
                    <a:pt x="31" y="4"/>
                    <a:pt x="31" y="4"/>
                  </a:cubicBezTo>
                  <a:cubicBezTo>
                    <a:pt x="27" y="4"/>
                    <a:pt x="27" y="4"/>
                    <a:pt x="27" y="4"/>
                  </a:cubicBezTo>
                  <a:cubicBezTo>
                    <a:pt x="27" y="0"/>
                    <a:pt x="27" y="0"/>
                    <a:pt x="27" y="0"/>
                  </a:cubicBezTo>
                  <a:cubicBezTo>
                    <a:pt x="41" y="0"/>
                    <a:pt x="41" y="0"/>
                    <a:pt x="41" y="0"/>
                  </a:cubicBezTo>
                  <a:cubicBezTo>
                    <a:pt x="41" y="4"/>
                    <a:pt x="41" y="4"/>
                    <a:pt x="41" y="4"/>
                  </a:cubicBezTo>
                  <a:lnTo>
                    <a:pt x="3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4" name="Freeform 49">
              <a:extLst>
                <a:ext uri="{FF2B5EF4-FFF2-40B4-BE49-F238E27FC236}">
                  <a16:creationId xmlns:a16="http://schemas.microsoft.com/office/drawing/2014/main" id="{11702BB0-C4FD-44B5-B6BD-59ACA567ADAA}"/>
                </a:ext>
              </a:extLst>
            </p:cNvPr>
            <p:cNvSpPr>
              <a:spLocks noEditPoints="1"/>
            </p:cNvSpPr>
            <p:nvPr/>
          </p:nvSpPr>
          <p:spPr bwMode="auto">
            <a:xfrm>
              <a:off x="6359525" y="2524125"/>
              <a:ext cx="260350" cy="263525"/>
            </a:xfrm>
            <a:custGeom>
              <a:avLst/>
              <a:gdLst>
                <a:gd name="T0" fmla="*/ 179724 w 71"/>
                <a:gd name="T1" fmla="*/ 95302 h 72"/>
                <a:gd name="T2" fmla="*/ 172389 w 71"/>
                <a:gd name="T3" fmla="*/ 227258 h 72"/>
                <a:gd name="T4" fmla="*/ 36678 w 71"/>
                <a:gd name="T5" fmla="*/ 227258 h 72"/>
                <a:gd name="T6" fmla="*/ 36678 w 71"/>
                <a:gd name="T7" fmla="*/ 91636 h 72"/>
                <a:gd name="T8" fmla="*/ 165053 w 71"/>
                <a:gd name="T9" fmla="*/ 80640 h 72"/>
                <a:gd name="T10" fmla="*/ 179724 w 71"/>
                <a:gd name="T11" fmla="*/ 65978 h 72"/>
                <a:gd name="T12" fmla="*/ 179724 w 71"/>
                <a:gd name="T13" fmla="*/ 54982 h 72"/>
                <a:gd name="T14" fmla="*/ 231074 w 71"/>
                <a:gd name="T15" fmla="*/ 3665 h 72"/>
                <a:gd name="T16" fmla="*/ 245746 w 71"/>
                <a:gd name="T17" fmla="*/ 3665 h 72"/>
                <a:gd name="T18" fmla="*/ 256749 w 71"/>
                <a:gd name="T19" fmla="*/ 14662 h 72"/>
                <a:gd name="T20" fmla="*/ 256749 w 71"/>
                <a:gd name="T21" fmla="*/ 29324 h 72"/>
                <a:gd name="T22" fmla="*/ 205399 w 71"/>
                <a:gd name="T23" fmla="*/ 80640 h 72"/>
                <a:gd name="T24" fmla="*/ 194396 w 71"/>
                <a:gd name="T25" fmla="*/ 80640 h 72"/>
                <a:gd name="T26" fmla="*/ 179724 w 71"/>
                <a:gd name="T27" fmla="*/ 95302 h 72"/>
                <a:gd name="T28" fmla="*/ 245746 w 71"/>
                <a:gd name="T29" fmla="*/ 14662 h 72"/>
                <a:gd name="T30" fmla="*/ 231074 w 71"/>
                <a:gd name="T31" fmla="*/ 14662 h 72"/>
                <a:gd name="T32" fmla="*/ 231074 w 71"/>
                <a:gd name="T33" fmla="*/ 29324 h 72"/>
                <a:gd name="T34" fmla="*/ 245746 w 71"/>
                <a:gd name="T35" fmla="*/ 29324 h 72"/>
                <a:gd name="T36" fmla="*/ 245746 w 71"/>
                <a:gd name="T37" fmla="*/ 14662 h 72"/>
                <a:gd name="T38" fmla="*/ 128375 w 71"/>
                <a:gd name="T39" fmla="*/ 230923 h 72"/>
                <a:gd name="T40" fmla="*/ 58686 w 71"/>
                <a:gd name="T41" fmla="*/ 201599 h 72"/>
                <a:gd name="T42" fmla="*/ 29343 w 71"/>
                <a:gd name="T43" fmla="*/ 139287 h 72"/>
                <a:gd name="T44" fmla="*/ 51350 w 71"/>
                <a:gd name="T45" fmla="*/ 212596 h 72"/>
                <a:gd name="T46" fmla="*/ 128375 w 71"/>
                <a:gd name="T47" fmla="*/ 230923 h 72"/>
                <a:gd name="T48" fmla="*/ 139378 w 71"/>
                <a:gd name="T49" fmla="*/ 120960 h 72"/>
                <a:gd name="T50" fmla="*/ 66021 w 71"/>
                <a:gd name="T51" fmla="*/ 113629 h 72"/>
                <a:gd name="T52" fmla="*/ 73357 w 71"/>
                <a:gd name="T53" fmla="*/ 186938 h 72"/>
                <a:gd name="T54" fmla="*/ 146714 w 71"/>
                <a:gd name="T55" fmla="*/ 194269 h 72"/>
                <a:gd name="T56" fmla="*/ 139378 w 71"/>
                <a:gd name="T57" fmla="*/ 120960 h 72"/>
                <a:gd name="T58" fmla="*/ 132042 w 71"/>
                <a:gd name="T59" fmla="*/ 150283 h 72"/>
                <a:gd name="T60" fmla="*/ 95364 w 71"/>
                <a:gd name="T61" fmla="*/ 150283 h 72"/>
                <a:gd name="T62" fmla="*/ 95364 w 71"/>
                <a:gd name="T63" fmla="*/ 183272 h 72"/>
                <a:gd name="T64" fmla="*/ 132042 w 71"/>
                <a:gd name="T65" fmla="*/ 183272 h 72"/>
                <a:gd name="T66" fmla="*/ 132042 w 71"/>
                <a:gd name="T67" fmla="*/ 150283 h 72"/>
                <a:gd name="T68" fmla="*/ 91696 w 71"/>
                <a:gd name="T69" fmla="*/ 168610 h 72"/>
                <a:gd name="T70" fmla="*/ 124707 w 71"/>
                <a:gd name="T71" fmla="*/ 150283 h 72"/>
                <a:gd name="T72" fmla="*/ 91696 w 71"/>
                <a:gd name="T73" fmla="*/ 168610 h 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1" h="72">
                  <a:moveTo>
                    <a:pt x="49" y="26"/>
                  </a:moveTo>
                  <a:cubicBezTo>
                    <a:pt x="57" y="37"/>
                    <a:pt x="57" y="52"/>
                    <a:pt x="47" y="62"/>
                  </a:cubicBezTo>
                  <a:cubicBezTo>
                    <a:pt x="37" y="72"/>
                    <a:pt x="20" y="72"/>
                    <a:pt x="10" y="62"/>
                  </a:cubicBezTo>
                  <a:cubicBezTo>
                    <a:pt x="0" y="51"/>
                    <a:pt x="0" y="35"/>
                    <a:pt x="10" y="25"/>
                  </a:cubicBezTo>
                  <a:cubicBezTo>
                    <a:pt x="19" y="15"/>
                    <a:pt x="34" y="14"/>
                    <a:pt x="45" y="22"/>
                  </a:cubicBezTo>
                  <a:cubicBezTo>
                    <a:pt x="49" y="18"/>
                    <a:pt x="49" y="18"/>
                    <a:pt x="49" y="18"/>
                  </a:cubicBezTo>
                  <a:cubicBezTo>
                    <a:pt x="48" y="17"/>
                    <a:pt x="48" y="16"/>
                    <a:pt x="49" y="15"/>
                  </a:cubicBezTo>
                  <a:cubicBezTo>
                    <a:pt x="63" y="1"/>
                    <a:pt x="63" y="1"/>
                    <a:pt x="63" y="1"/>
                  </a:cubicBezTo>
                  <a:cubicBezTo>
                    <a:pt x="64" y="0"/>
                    <a:pt x="66" y="0"/>
                    <a:pt x="67" y="1"/>
                  </a:cubicBezTo>
                  <a:cubicBezTo>
                    <a:pt x="70" y="4"/>
                    <a:pt x="70" y="4"/>
                    <a:pt x="70" y="4"/>
                  </a:cubicBezTo>
                  <a:cubicBezTo>
                    <a:pt x="71" y="5"/>
                    <a:pt x="71" y="7"/>
                    <a:pt x="70" y="8"/>
                  </a:cubicBezTo>
                  <a:cubicBezTo>
                    <a:pt x="56" y="22"/>
                    <a:pt x="56" y="22"/>
                    <a:pt x="56" y="22"/>
                  </a:cubicBezTo>
                  <a:cubicBezTo>
                    <a:pt x="55" y="23"/>
                    <a:pt x="54" y="23"/>
                    <a:pt x="53" y="22"/>
                  </a:cubicBezTo>
                  <a:cubicBezTo>
                    <a:pt x="49" y="26"/>
                    <a:pt x="49" y="26"/>
                    <a:pt x="49" y="26"/>
                  </a:cubicBezTo>
                  <a:close/>
                  <a:moveTo>
                    <a:pt x="67" y="4"/>
                  </a:moveTo>
                  <a:cubicBezTo>
                    <a:pt x="66" y="3"/>
                    <a:pt x="64" y="3"/>
                    <a:pt x="63" y="4"/>
                  </a:cubicBezTo>
                  <a:cubicBezTo>
                    <a:pt x="62" y="5"/>
                    <a:pt x="62" y="7"/>
                    <a:pt x="63" y="8"/>
                  </a:cubicBezTo>
                  <a:cubicBezTo>
                    <a:pt x="64" y="9"/>
                    <a:pt x="66" y="9"/>
                    <a:pt x="67" y="8"/>
                  </a:cubicBezTo>
                  <a:cubicBezTo>
                    <a:pt x="68" y="7"/>
                    <a:pt x="68" y="5"/>
                    <a:pt x="67" y="4"/>
                  </a:cubicBezTo>
                  <a:close/>
                  <a:moveTo>
                    <a:pt x="35" y="63"/>
                  </a:moveTo>
                  <a:cubicBezTo>
                    <a:pt x="29" y="64"/>
                    <a:pt x="22" y="61"/>
                    <a:pt x="16" y="55"/>
                  </a:cubicBezTo>
                  <a:cubicBezTo>
                    <a:pt x="11" y="50"/>
                    <a:pt x="8" y="43"/>
                    <a:pt x="8" y="38"/>
                  </a:cubicBezTo>
                  <a:cubicBezTo>
                    <a:pt x="7" y="45"/>
                    <a:pt x="8" y="52"/>
                    <a:pt x="14" y="58"/>
                  </a:cubicBezTo>
                  <a:cubicBezTo>
                    <a:pt x="19" y="63"/>
                    <a:pt x="27" y="65"/>
                    <a:pt x="35" y="63"/>
                  </a:cubicBezTo>
                  <a:close/>
                  <a:moveTo>
                    <a:pt x="38" y="33"/>
                  </a:moveTo>
                  <a:cubicBezTo>
                    <a:pt x="27" y="27"/>
                    <a:pt x="23" y="26"/>
                    <a:pt x="18" y="31"/>
                  </a:cubicBezTo>
                  <a:cubicBezTo>
                    <a:pt x="13" y="36"/>
                    <a:pt x="14" y="45"/>
                    <a:pt x="20" y="51"/>
                  </a:cubicBezTo>
                  <a:cubicBezTo>
                    <a:pt x="26" y="57"/>
                    <a:pt x="29" y="58"/>
                    <a:pt x="40" y="53"/>
                  </a:cubicBezTo>
                  <a:cubicBezTo>
                    <a:pt x="51" y="48"/>
                    <a:pt x="49" y="39"/>
                    <a:pt x="38" y="33"/>
                  </a:cubicBezTo>
                  <a:close/>
                  <a:moveTo>
                    <a:pt x="36" y="41"/>
                  </a:moveTo>
                  <a:cubicBezTo>
                    <a:pt x="33" y="38"/>
                    <a:pt x="29" y="38"/>
                    <a:pt x="26" y="41"/>
                  </a:cubicBezTo>
                  <a:cubicBezTo>
                    <a:pt x="23" y="43"/>
                    <a:pt x="23" y="48"/>
                    <a:pt x="26" y="50"/>
                  </a:cubicBezTo>
                  <a:cubicBezTo>
                    <a:pt x="29" y="53"/>
                    <a:pt x="33" y="53"/>
                    <a:pt x="36" y="50"/>
                  </a:cubicBezTo>
                  <a:cubicBezTo>
                    <a:pt x="38" y="48"/>
                    <a:pt x="38" y="43"/>
                    <a:pt x="36" y="41"/>
                  </a:cubicBezTo>
                  <a:close/>
                  <a:moveTo>
                    <a:pt x="25" y="46"/>
                  </a:moveTo>
                  <a:cubicBezTo>
                    <a:pt x="28" y="43"/>
                    <a:pt x="31" y="42"/>
                    <a:pt x="34" y="41"/>
                  </a:cubicBezTo>
                  <a:cubicBezTo>
                    <a:pt x="30" y="40"/>
                    <a:pt x="26" y="41"/>
                    <a:pt x="2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5" name="Freeform 50">
              <a:extLst>
                <a:ext uri="{FF2B5EF4-FFF2-40B4-BE49-F238E27FC236}">
                  <a16:creationId xmlns:a16="http://schemas.microsoft.com/office/drawing/2014/main" id="{D10D39D8-8360-45D2-9C1B-04EC2AC31FE5}"/>
                </a:ext>
              </a:extLst>
            </p:cNvPr>
            <p:cNvSpPr>
              <a:spLocks noEditPoints="1"/>
            </p:cNvSpPr>
            <p:nvPr/>
          </p:nvSpPr>
          <p:spPr bwMode="auto">
            <a:xfrm>
              <a:off x="4827588" y="2527300"/>
              <a:ext cx="212725" cy="260350"/>
            </a:xfrm>
            <a:custGeom>
              <a:avLst/>
              <a:gdLst>
                <a:gd name="T0" fmla="*/ 102937 w 58"/>
                <a:gd name="T1" fmla="*/ 154049 h 71"/>
                <a:gd name="T2" fmla="*/ 73527 w 58"/>
                <a:gd name="T3" fmla="*/ 88028 h 71"/>
                <a:gd name="T4" fmla="*/ 11029 w 58"/>
                <a:gd name="T5" fmla="*/ 223739 h 71"/>
                <a:gd name="T6" fmla="*/ 11029 w 58"/>
                <a:gd name="T7" fmla="*/ 238410 h 71"/>
                <a:gd name="T8" fmla="*/ 11029 w 58"/>
                <a:gd name="T9" fmla="*/ 223739 h 71"/>
                <a:gd name="T10" fmla="*/ 14705 w 58"/>
                <a:gd name="T11" fmla="*/ 253081 h 71"/>
                <a:gd name="T12" fmla="*/ 0 w 58"/>
                <a:gd name="T13" fmla="*/ 253081 h 71"/>
                <a:gd name="T14" fmla="*/ 36763 w 58"/>
                <a:gd name="T15" fmla="*/ 238410 h 71"/>
                <a:gd name="T16" fmla="*/ 36763 w 58"/>
                <a:gd name="T17" fmla="*/ 256749 h 71"/>
                <a:gd name="T18" fmla="*/ 36763 w 58"/>
                <a:gd name="T19" fmla="*/ 238410 h 71"/>
                <a:gd name="T20" fmla="*/ 66174 w 58"/>
                <a:gd name="T21" fmla="*/ 234742 h 71"/>
                <a:gd name="T22" fmla="*/ 51469 w 58"/>
                <a:gd name="T23" fmla="*/ 234742 h 71"/>
                <a:gd name="T24" fmla="*/ 36763 w 58"/>
                <a:gd name="T25" fmla="*/ 216403 h 71"/>
                <a:gd name="T26" fmla="*/ 36763 w 58"/>
                <a:gd name="T27" fmla="*/ 231074 h 71"/>
                <a:gd name="T28" fmla="*/ 36763 w 58"/>
                <a:gd name="T29" fmla="*/ 216403 h 71"/>
                <a:gd name="T30" fmla="*/ 25734 w 58"/>
                <a:gd name="T31" fmla="*/ 209067 h 71"/>
                <a:gd name="T32" fmla="*/ 11029 w 58"/>
                <a:gd name="T33" fmla="*/ 209067 h 71"/>
                <a:gd name="T34" fmla="*/ 99261 w 58"/>
                <a:gd name="T35" fmla="*/ 198064 h 71"/>
                <a:gd name="T36" fmla="*/ 14705 w 58"/>
                <a:gd name="T37" fmla="*/ 183392 h 71"/>
                <a:gd name="T38" fmla="*/ 99261 w 58"/>
                <a:gd name="T39" fmla="*/ 198064 h 71"/>
                <a:gd name="T40" fmla="*/ 40440 w 58"/>
                <a:gd name="T41" fmla="*/ 157717 h 71"/>
                <a:gd name="T42" fmla="*/ 33087 w 58"/>
                <a:gd name="T43" fmla="*/ 146714 h 71"/>
                <a:gd name="T44" fmla="*/ 99261 w 58"/>
                <a:gd name="T45" fmla="*/ 0 h 71"/>
                <a:gd name="T46" fmla="*/ 106614 w 58"/>
                <a:gd name="T47" fmla="*/ 0 h 71"/>
                <a:gd name="T48" fmla="*/ 150729 w 58"/>
                <a:gd name="T49" fmla="*/ 25675 h 71"/>
                <a:gd name="T50" fmla="*/ 150729 w 58"/>
                <a:gd name="T51" fmla="*/ 25675 h 71"/>
                <a:gd name="T52" fmla="*/ 150729 w 58"/>
                <a:gd name="T53" fmla="*/ 25675 h 71"/>
                <a:gd name="T54" fmla="*/ 150729 w 58"/>
                <a:gd name="T55" fmla="*/ 25675 h 71"/>
                <a:gd name="T56" fmla="*/ 154406 w 58"/>
                <a:gd name="T57" fmla="*/ 25675 h 71"/>
                <a:gd name="T58" fmla="*/ 154406 w 58"/>
                <a:gd name="T59" fmla="*/ 25675 h 71"/>
                <a:gd name="T60" fmla="*/ 154406 w 58"/>
                <a:gd name="T61" fmla="*/ 29343 h 71"/>
                <a:gd name="T62" fmla="*/ 154406 w 58"/>
                <a:gd name="T63" fmla="*/ 29343 h 71"/>
                <a:gd name="T64" fmla="*/ 154406 w 58"/>
                <a:gd name="T65" fmla="*/ 29343 h 71"/>
                <a:gd name="T66" fmla="*/ 158082 w 58"/>
                <a:gd name="T67" fmla="*/ 29343 h 71"/>
                <a:gd name="T68" fmla="*/ 202198 w 58"/>
                <a:gd name="T69" fmla="*/ 55018 h 71"/>
                <a:gd name="T70" fmla="*/ 176464 w 58"/>
                <a:gd name="T71" fmla="*/ 139378 h 71"/>
                <a:gd name="T72" fmla="*/ 102937 w 58"/>
                <a:gd name="T73" fmla="*/ 190728 h 71"/>
                <a:gd name="T74" fmla="*/ 55145 w 58"/>
                <a:gd name="T75" fmla="*/ 139378 h 71"/>
                <a:gd name="T76" fmla="*/ 99261 w 58"/>
                <a:gd name="T77" fmla="*/ 22007 h 71"/>
                <a:gd name="T78" fmla="*/ 139700 w 58"/>
                <a:gd name="T79" fmla="*/ 44014 h 71"/>
                <a:gd name="T80" fmla="*/ 139700 w 58"/>
                <a:gd name="T81" fmla="*/ 44014 h 71"/>
                <a:gd name="T82" fmla="*/ 139700 w 58"/>
                <a:gd name="T83" fmla="*/ 44014 h 71"/>
                <a:gd name="T84" fmla="*/ 139700 w 58"/>
                <a:gd name="T85" fmla="*/ 44014 h 71"/>
                <a:gd name="T86" fmla="*/ 143377 w 58"/>
                <a:gd name="T87" fmla="*/ 47682 h 71"/>
                <a:gd name="T88" fmla="*/ 143377 w 58"/>
                <a:gd name="T89" fmla="*/ 47682 h 71"/>
                <a:gd name="T90" fmla="*/ 143377 w 58"/>
                <a:gd name="T91" fmla="*/ 47682 h 71"/>
                <a:gd name="T92" fmla="*/ 143377 w 58"/>
                <a:gd name="T93" fmla="*/ 47682 h 71"/>
                <a:gd name="T94" fmla="*/ 143377 w 58"/>
                <a:gd name="T95" fmla="*/ 47682 h 71"/>
                <a:gd name="T96" fmla="*/ 147053 w 58"/>
                <a:gd name="T97" fmla="*/ 47682 h 71"/>
                <a:gd name="T98" fmla="*/ 158082 w 58"/>
                <a:gd name="T99" fmla="*/ 124707 h 71"/>
                <a:gd name="T100" fmla="*/ 55145 w 58"/>
                <a:gd name="T101" fmla="*/ 139378 h 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8" h="71">
                  <a:moveTo>
                    <a:pt x="18" y="36"/>
                  </a:moveTo>
                  <a:cubicBezTo>
                    <a:pt x="28" y="42"/>
                    <a:pt x="28" y="42"/>
                    <a:pt x="28" y="42"/>
                  </a:cubicBezTo>
                  <a:cubicBezTo>
                    <a:pt x="34" y="38"/>
                    <a:pt x="43" y="32"/>
                    <a:pt x="47" y="24"/>
                  </a:cubicBezTo>
                  <a:cubicBezTo>
                    <a:pt x="37" y="25"/>
                    <a:pt x="27" y="16"/>
                    <a:pt x="20" y="24"/>
                  </a:cubicBezTo>
                  <a:cubicBezTo>
                    <a:pt x="19" y="28"/>
                    <a:pt x="18" y="32"/>
                    <a:pt x="18" y="36"/>
                  </a:cubicBezTo>
                  <a:close/>
                  <a:moveTo>
                    <a:pt x="3" y="61"/>
                  </a:moveTo>
                  <a:cubicBezTo>
                    <a:pt x="4" y="61"/>
                    <a:pt x="5" y="62"/>
                    <a:pt x="5" y="63"/>
                  </a:cubicBezTo>
                  <a:cubicBezTo>
                    <a:pt x="5" y="65"/>
                    <a:pt x="4" y="65"/>
                    <a:pt x="3" y="65"/>
                  </a:cubicBezTo>
                  <a:cubicBezTo>
                    <a:pt x="2" y="65"/>
                    <a:pt x="1" y="65"/>
                    <a:pt x="1" y="63"/>
                  </a:cubicBezTo>
                  <a:cubicBezTo>
                    <a:pt x="1" y="62"/>
                    <a:pt x="2" y="61"/>
                    <a:pt x="3" y="61"/>
                  </a:cubicBezTo>
                  <a:close/>
                  <a:moveTo>
                    <a:pt x="2" y="67"/>
                  </a:moveTo>
                  <a:cubicBezTo>
                    <a:pt x="4" y="67"/>
                    <a:pt x="4" y="68"/>
                    <a:pt x="4" y="69"/>
                  </a:cubicBezTo>
                  <a:cubicBezTo>
                    <a:pt x="4" y="70"/>
                    <a:pt x="4" y="71"/>
                    <a:pt x="2" y="71"/>
                  </a:cubicBezTo>
                  <a:cubicBezTo>
                    <a:pt x="1" y="71"/>
                    <a:pt x="0" y="70"/>
                    <a:pt x="0" y="69"/>
                  </a:cubicBezTo>
                  <a:cubicBezTo>
                    <a:pt x="0" y="68"/>
                    <a:pt x="1" y="67"/>
                    <a:pt x="2" y="67"/>
                  </a:cubicBezTo>
                  <a:close/>
                  <a:moveTo>
                    <a:pt x="10" y="65"/>
                  </a:moveTo>
                  <a:cubicBezTo>
                    <a:pt x="11" y="65"/>
                    <a:pt x="12" y="66"/>
                    <a:pt x="12" y="67"/>
                  </a:cubicBezTo>
                  <a:cubicBezTo>
                    <a:pt x="12" y="69"/>
                    <a:pt x="11" y="70"/>
                    <a:pt x="10" y="70"/>
                  </a:cubicBezTo>
                  <a:cubicBezTo>
                    <a:pt x="9" y="70"/>
                    <a:pt x="8" y="69"/>
                    <a:pt x="8" y="67"/>
                  </a:cubicBezTo>
                  <a:cubicBezTo>
                    <a:pt x="8" y="66"/>
                    <a:pt x="9" y="65"/>
                    <a:pt x="10" y="65"/>
                  </a:cubicBezTo>
                  <a:close/>
                  <a:moveTo>
                    <a:pt x="16" y="62"/>
                  </a:moveTo>
                  <a:cubicBezTo>
                    <a:pt x="17" y="62"/>
                    <a:pt x="18" y="62"/>
                    <a:pt x="18" y="64"/>
                  </a:cubicBezTo>
                  <a:cubicBezTo>
                    <a:pt x="18" y="65"/>
                    <a:pt x="17" y="66"/>
                    <a:pt x="16" y="66"/>
                  </a:cubicBezTo>
                  <a:cubicBezTo>
                    <a:pt x="15" y="66"/>
                    <a:pt x="14" y="65"/>
                    <a:pt x="14" y="64"/>
                  </a:cubicBezTo>
                  <a:cubicBezTo>
                    <a:pt x="14" y="62"/>
                    <a:pt x="15" y="62"/>
                    <a:pt x="16" y="62"/>
                  </a:cubicBezTo>
                  <a:close/>
                  <a:moveTo>
                    <a:pt x="10" y="59"/>
                  </a:moveTo>
                  <a:cubicBezTo>
                    <a:pt x="11" y="59"/>
                    <a:pt x="12" y="60"/>
                    <a:pt x="12" y="61"/>
                  </a:cubicBezTo>
                  <a:cubicBezTo>
                    <a:pt x="12" y="62"/>
                    <a:pt x="11" y="63"/>
                    <a:pt x="10" y="63"/>
                  </a:cubicBezTo>
                  <a:cubicBezTo>
                    <a:pt x="8" y="63"/>
                    <a:pt x="8" y="62"/>
                    <a:pt x="8" y="61"/>
                  </a:cubicBezTo>
                  <a:cubicBezTo>
                    <a:pt x="8" y="60"/>
                    <a:pt x="8" y="59"/>
                    <a:pt x="10" y="59"/>
                  </a:cubicBezTo>
                  <a:close/>
                  <a:moveTo>
                    <a:pt x="5" y="55"/>
                  </a:moveTo>
                  <a:cubicBezTo>
                    <a:pt x="6" y="55"/>
                    <a:pt x="7" y="56"/>
                    <a:pt x="7" y="57"/>
                  </a:cubicBezTo>
                  <a:cubicBezTo>
                    <a:pt x="7" y="58"/>
                    <a:pt x="6" y="59"/>
                    <a:pt x="5" y="59"/>
                  </a:cubicBezTo>
                  <a:cubicBezTo>
                    <a:pt x="4" y="59"/>
                    <a:pt x="3" y="58"/>
                    <a:pt x="3" y="57"/>
                  </a:cubicBezTo>
                  <a:cubicBezTo>
                    <a:pt x="3" y="56"/>
                    <a:pt x="4" y="55"/>
                    <a:pt x="5" y="55"/>
                  </a:cubicBezTo>
                  <a:close/>
                  <a:moveTo>
                    <a:pt x="27" y="54"/>
                  </a:moveTo>
                  <a:cubicBezTo>
                    <a:pt x="21" y="51"/>
                    <a:pt x="14" y="47"/>
                    <a:pt x="8" y="43"/>
                  </a:cubicBezTo>
                  <a:cubicBezTo>
                    <a:pt x="7" y="46"/>
                    <a:pt x="6" y="48"/>
                    <a:pt x="4" y="50"/>
                  </a:cubicBezTo>
                  <a:cubicBezTo>
                    <a:pt x="9" y="56"/>
                    <a:pt x="16" y="59"/>
                    <a:pt x="23" y="61"/>
                  </a:cubicBezTo>
                  <a:cubicBezTo>
                    <a:pt x="24" y="59"/>
                    <a:pt x="26" y="56"/>
                    <a:pt x="27" y="54"/>
                  </a:cubicBezTo>
                  <a:close/>
                  <a:moveTo>
                    <a:pt x="26" y="52"/>
                  </a:moveTo>
                  <a:cubicBezTo>
                    <a:pt x="11" y="43"/>
                    <a:pt x="11" y="43"/>
                    <a:pt x="11" y="43"/>
                  </a:cubicBezTo>
                  <a:cubicBezTo>
                    <a:pt x="9" y="42"/>
                    <a:pt x="9" y="42"/>
                    <a:pt x="9" y="42"/>
                  </a:cubicBezTo>
                  <a:cubicBezTo>
                    <a:pt x="9" y="40"/>
                    <a:pt x="9" y="40"/>
                    <a:pt x="9" y="40"/>
                  </a:cubicBezTo>
                  <a:cubicBezTo>
                    <a:pt x="9" y="34"/>
                    <a:pt x="10" y="25"/>
                    <a:pt x="12" y="17"/>
                  </a:cubicBezTo>
                  <a:cubicBezTo>
                    <a:pt x="14" y="9"/>
                    <a:pt x="19" y="2"/>
                    <a:pt x="27" y="0"/>
                  </a:cubicBezTo>
                  <a:cubicBezTo>
                    <a:pt x="28" y="0"/>
                    <a:pt x="28" y="0"/>
                    <a:pt x="28" y="0"/>
                  </a:cubicBezTo>
                  <a:cubicBezTo>
                    <a:pt x="29" y="0"/>
                    <a:pt x="29" y="0"/>
                    <a:pt x="29" y="0"/>
                  </a:cubicBezTo>
                  <a:cubicBezTo>
                    <a:pt x="41" y="7"/>
                    <a:pt x="41" y="7"/>
                    <a:pt x="41" y="7"/>
                  </a:cubicBezTo>
                  <a:cubicBezTo>
                    <a:pt x="41" y="7"/>
                    <a:pt x="41" y="7"/>
                    <a:pt x="41" y="7"/>
                  </a:cubicBezTo>
                  <a:cubicBezTo>
                    <a:pt x="41" y="7"/>
                    <a:pt x="41" y="7"/>
                    <a:pt x="41" y="7"/>
                  </a:cubicBezTo>
                  <a:cubicBezTo>
                    <a:pt x="41" y="7"/>
                    <a:pt x="41" y="7"/>
                    <a:pt x="41" y="7"/>
                  </a:cubicBezTo>
                  <a:cubicBezTo>
                    <a:pt x="41" y="7"/>
                    <a:pt x="41" y="7"/>
                    <a:pt x="41" y="7"/>
                  </a:cubicBezTo>
                  <a:cubicBezTo>
                    <a:pt x="41" y="7"/>
                    <a:pt x="41" y="7"/>
                    <a:pt x="41" y="7"/>
                  </a:cubicBezTo>
                  <a:cubicBezTo>
                    <a:pt x="41" y="7"/>
                    <a:pt x="41" y="7"/>
                    <a:pt x="41" y="7"/>
                  </a:cubicBezTo>
                  <a:cubicBezTo>
                    <a:pt x="41" y="7"/>
                    <a:pt x="41" y="7"/>
                    <a:pt x="41" y="7"/>
                  </a:cubicBezTo>
                  <a:cubicBezTo>
                    <a:pt x="41" y="7"/>
                    <a:pt x="41" y="7"/>
                    <a:pt x="41" y="7"/>
                  </a:cubicBezTo>
                  <a:cubicBezTo>
                    <a:pt x="42" y="7"/>
                    <a:pt x="42" y="7"/>
                    <a:pt x="42" y="7"/>
                  </a:cubicBezTo>
                  <a:cubicBezTo>
                    <a:pt x="42" y="7"/>
                    <a:pt x="42" y="7"/>
                    <a:pt x="42" y="7"/>
                  </a:cubicBezTo>
                  <a:cubicBezTo>
                    <a:pt x="42" y="7"/>
                    <a:pt x="42" y="7"/>
                    <a:pt x="42" y="7"/>
                  </a:cubicBezTo>
                  <a:cubicBezTo>
                    <a:pt x="42" y="7"/>
                    <a:pt x="42" y="7"/>
                    <a:pt x="42" y="7"/>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3" y="8"/>
                    <a:pt x="43" y="8"/>
                    <a:pt x="43" y="8"/>
                  </a:cubicBezTo>
                  <a:cubicBezTo>
                    <a:pt x="54" y="14"/>
                    <a:pt x="54" y="14"/>
                    <a:pt x="54" y="14"/>
                  </a:cubicBezTo>
                  <a:cubicBezTo>
                    <a:pt x="55" y="15"/>
                    <a:pt x="55" y="15"/>
                    <a:pt x="55" y="15"/>
                  </a:cubicBezTo>
                  <a:cubicBezTo>
                    <a:pt x="55" y="16"/>
                    <a:pt x="55" y="16"/>
                    <a:pt x="55" y="16"/>
                  </a:cubicBezTo>
                  <a:cubicBezTo>
                    <a:pt x="58" y="24"/>
                    <a:pt x="54" y="32"/>
                    <a:pt x="48" y="38"/>
                  </a:cubicBezTo>
                  <a:cubicBezTo>
                    <a:pt x="42" y="44"/>
                    <a:pt x="34" y="49"/>
                    <a:pt x="29" y="52"/>
                  </a:cubicBezTo>
                  <a:cubicBezTo>
                    <a:pt x="28" y="52"/>
                    <a:pt x="28" y="52"/>
                    <a:pt x="28" y="52"/>
                  </a:cubicBezTo>
                  <a:cubicBezTo>
                    <a:pt x="26" y="52"/>
                    <a:pt x="26" y="52"/>
                    <a:pt x="26" y="52"/>
                  </a:cubicBezTo>
                  <a:close/>
                  <a:moveTo>
                    <a:pt x="15" y="38"/>
                  </a:moveTo>
                  <a:cubicBezTo>
                    <a:pt x="16" y="33"/>
                    <a:pt x="16" y="26"/>
                    <a:pt x="18" y="19"/>
                  </a:cubicBezTo>
                  <a:cubicBezTo>
                    <a:pt x="20" y="13"/>
                    <a:pt x="22" y="8"/>
                    <a:pt x="27" y="6"/>
                  </a:cubicBezTo>
                  <a:cubicBezTo>
                    <a:pt x="38" y="12"/>
                    <a:pt x="38" y="12"/>
                    <a:pt x="38" y="12"/>
                  </a:cubicBezTo>
                  <a:cubicBezTo>
                    <a:pt x="38" y="12"/>
                    <a:pt x="38" y="12"/>
                    <a:pt x="38" y="12"/>
                  </a:cubicBezTo>
                  <a:cubicBezTo>
                    <a:pt x="38" y="12"/>
                    <a:pt x="38" y="12"/>
                    <a:pt x="38" y="12"/>
                  </a:cubicBezTo>
                  <a:cubicBezTo>
                    <a:pt x="38" y="12"/>
                    <a:pt x="38" y="12"/>
                    <a:pt x="38" y="12"/>
                  </a:cubicBezTo>
                  <a:cubicBezTo>
                    <a:pt x="38" y="12"/>
                    <a:pt x="38" y="12"/>
                    <a:pt x="38" y="12"/>
                  </a:cubicBezTo>
                  <a:cubicBezTo>
                    <a:pt x="38" y="12"/>
                    <a:pt x="38" y="12"/>
                    <a:pt x="38" y="12"/>
                  </a:cubicBezTo>
                  <a:cubicBezTo>
                    <a:pt x="38" y="12"/>
                    <a:pt x="38" y="12"/>
                    <a:pt x="38" y="12"/>
                  </a:cubicBezTo>
                  <a:cubicBezTo>
                    <a:pt x="38" y="12"/>
                    <a:pt x="38" y="12"/>
                    <a:pt x="38" y="12"/>
                  </a:cubicBezTo>
                  <a:cubicBezTo>
                    <a:pt x="38" y="12"/>
                    <a:pt x="38" y="12"/>
                    <a:pt x="38" y="12"/>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40" y="13"/>
                    <a:pt x="40" y="13"/>
                    <a:pt x="40" y="13"/>
                  </a:cubicBezTo>
                  <a:cubicBezTo>
                    <a:pt x="50" y="19"/>
                    <a:pt x="50" y="19"/>
                    <a:pt x="50" y="19"/>
                  </a:cubicBezTo>
                  <a:cubicBezTo>
                    <a:pt x="51" y="24"/>
                    <a:pt x="48" y="29"/>
                    <a:pt x="43" y="34"/>
                  </a:cubicBezTo>
                  <a:cubicBezTo>
                    <a:pt x="39" y="39"/>
                    <a:pt x="33" y="43"/>
                    <a:pt x="28" y="45"/>
                  </a:cubicBezTo>
                  <a:lnTo>
                    <a:pt x="1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6" name="Freeform 51">
              <a:extLst>
                <a:ext uri="{FF2B5EF4-FFF2-40B4-BE49-F238E27FC236}">
                  <a16:creationId xmlns:a16="http://schemas.microsoft.com/office/drawing/2014/main" id="{77843957-9D43-47A1-9A04-1148FE722E4C}"/>
                </a:ext>
              </a:extLst>
            </p:cNvPr>
            <p:cNvSpPr>
              <a:spLocks noEditPoints="1"/>
            </p:cNvSpPr>
            <p:nvPr/>
          </p:nvSpPr>
          <p:spPr bwMode="auto">
            <a:xfrm>
              <a:off x="4794250" y="3349625"/>
              <a:ext cx="279400" cy="176213"/>
            </a:xfrm>
            <a:custGeom>
              <a:avLst/>
              <a:gdLst>
                <a:gd name="T0" fmla="*/ 253886 w 76"/>
                <a:gd name="T1" fmla="*/ 18388 h 48"/>
                <a:gd name="T2" fmla="*/ 213411 w 76"/>
                <a:gd name="T3" fmla="*/ 69874 h 48"/>
                <a:gd name="T4" fmla="*/ 202373 w 76"/>
                <a:gd name="T5" fmla="*/ 40453 h 48"/>
                <a:gd name="T6" fmla="*/ 143501 w 76"/>
                <a:gd name="T7" fmla="*/ 165491 h 48"/>
                <a:gd name="T8" fmla="*/ 88308 w 76"/>
                <a:gd name="T9" fmla="*/ 40453 h 48"/>
                <a:gd name="T10" fmla="*/ 29436 w 76"/>
                <a:gd name="T11" fmla="*/ 84584 h 48"/>
                <a:gd name="T12" fmla="*/ 132462 w 76"/>
                <a:gd name="T13" fmla="*/ 73552 h 48"/>
                <a:gd name="T14" fmla="*/ 161898 w 76"/>
                <a:gd name="T15" fmla="*/ 114005 h 48"/>
                <a:gd name="T16" fmla="*/ 150860 w 76"/>
                <a:gd name="T17" fmla="*/ 106650 h 48"/>
                <a:gd name="T18" fmla="*/ 150860 w 76"/>
                <a:gd name="T19" fmla="*/ 106650 h 48"/>
                <a:gd name="T20" fmla="*/ 139821 w 76"/>
                <a:gd name="T21" fmla="*/ 114005 h 48"/>
                <a:gd name="T22" fmla="*/ 169257 w 76"/>
                <a:gd name="T23" fmla="*/ 102972 h 48"/>
                <a:gd name="T24" fmla="*/ 143501 w 76"/>
                <a:gd name="T25" fmla="*/ 95617 h 48"/>
                <a:gd name="T26" fmla="*/ 132462 w 76"/>
                <a:gd name="T27" fmla="*/ 91940 h 48"/>
                <a:gd name="T28" fmla="*/ 132462 w 76"/>
                <a:gd name="T29" fmla="*/ 91940 h 48"/>
                <a:gd name="T30" fmla="*/ 176616 w 76"/>
                <a:gd name="T31" fmla="*/ 80907 h 48"/>
                <a:gd name="T32" fmla="*/ 150860 w 76"/>
                <a:gd name="T33" fmla="*/ 88262 h 48"/>
                <a:gd name="T34" fmla="*/ 125103 w 76"/>
                <a:gd name="T35" fmla="*/ 80907 h 48"/>
                <a:gd name="T36" fmla="*/ 169257 w 76"/>
                <a:gd name="T37" fmla="*/ 58841 h 48"/>
                <a:gd name="T38" fmla="*/ 169257 w 76"/>
                <a:gd name="T39" fmla="*/ 58841 h 48"/>
                <a:gd name="T40" fmla="*/ 158219 w 76"/>
                <a:gd name="T41" fmla="*/ 66197 h 48"/>
                <a:gd name="T42" fmla="*/ 73590 w 76"/>
                <a:gd name="T43" fmla="*/ 139748 h 48"/>
                <a:gd name="T44" fmla="*/ 62552 w 76"/>
                <a:gd name="T45" fmla="*/ 154459 h 48"/>
                <a:gd name="T46" fmla="*/ 58872 w 76"/>
                <a:gd name="T47" fmla="*/ 154459 h 48"/>
                <a:gd name="T48" fmla="*/ 51513 w 76"/>
                <a:gd name="T49" fmla="*/ 150781 h 48"/>
                <a:gd name="T50" fmla="*/ 29436 w 76"/>
                <a:gd name="T51" fmla="*/ 161814 h 48"/>
                <a:gd name="T52" fmla="*/ 44154 w 76"/>
                <a:gd name="T53" fmla="*/ 147103 h 48"/>
                <a:gd name="T54" fmla="*/ 29436 w 76"/>
                <a:gd name="T55" fmla="*/ 161814 h 48"/>
                <a:gd name="T56" fmla="*/ 44154 w 76"/>
                <a:gd name="T57" fmla="*/ 136071 h 48"/>
                <a:gd name="T58" fmla="*/ 18398 w 76"/>
                <a:gd name="T59" fmla="*/ 143426 h 48"/>
                <a:gd name="T60" fmla="*/ 40475 w 76"/>
                <a:gd name="T61" fmla="*/ 136071 h 48"/>
                <a:gd name="T62" fmla="*/ 18398 w 76"/>
                <a:gd name="T63" fmla="*/ 128715 h 48"/>
                <a:gd name="T64" fmla="*/ 22077 w 76"/>
                <a:gd name="T65" fmla="*/ 128715 h 48"/>
                <a:gd name="T66" fmla="*/ 22077 w 76"/>
                <a:gd name="T67" fmla="*/ 117683 h 48"/>
                <a:gd name="T68" fmla="*/ 7359 w 76"/>
                <a:gd name="T69" fmla="*/ 114005 h 48"/>
                <a:gd name="T70" fmla="*/ 25757 w 76"/>
                <a:gd name="T71" fmla="*/ 106650 h 48"/>
                <a:gd name="T72" fmla="*/ 7359 w 76"/>
                <a:gd name="T73" fmla="*/ 114005 h 48"/>
                <a:gd name="T74" fmla="*/ 25757 w 76"/>
                <a:gd name="T75" fmla="*/ 99295 h 48"/>
                <a:gd name="T76" fmla="*/ 0 w 76"/>
                <a:gd name="T77" fmla="*/ 91940 h 48"/>
                <a:gd name="T78" fmla="*/ 22077 w 76"/>
                <a:gd name="T79" fmla="*/ 95617 h 48"/>
                <a:gd name="T80" fmla="*/ 11039 w 76"/>
                <a:gd name="T81" fmla="*/ 77229 h 48"/>
                <a:gd name="T82" fmla="*/ 11039 w 76"/>
                <a:gd name="T83" fmla="*/ 69874 h 48"/>
                <a:gd name="T84" fmla="*/ 22077 w 76"/>
                <a:gd name="T85" fmla="*/ 66197 h 48"/>
                <a:gd name="T86" fmla="*/ 88308 w 76"/>
                <a:gd name="T87" fmla="*/ 169169 h 48"/>
                <a:gd name="T88" fmla="*/ 88308 w 76"/>
                <a:gd name="T89" fmla="*/ 169169 h 48"/>
                <a:gd name="T90" fmla="*/ 198693 w 76"/>
                <a:gd name="T91" fmla="*/ 176524 h 48"/>
                <a:gd name="T92" fmla="*/ 125103 w 76"/>
                <a:gd name="T93" fmla="*/ 51486 h 48"/>
                <a:gd name="T94" fmla="*/ 180296 w 76"/>
                <a:gd name="T95" fmla="*/ 36776 h 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6" h="48">
                  <a:moveTo>
                    <a:pt x="7" y="17"/>
                  </a:moveTo>
                  <a:cubicBezTo>
                    <a:pt x="9" y="16"/>
                    <a:pt x="9" y="16"/>
                    <a:pt x="9" y="16"/>
                  </a:cubicBezTo>
                  <a:cubicBezTo>
                    <a:pt x="10" y="13"/>
                    <a:pt x="11" y="9"/>
                    <a:pt x="13" y="5"/>
                  </a:cubicBezTo>
                  <a:cubicBezTo>
                    <a:pt x="26" y="0"/>
                    <a:pt x="56" y="0"/>
                    <a:pt x="69" y="5"/>
                  </a:cubicBezTo>
                  <a:cubicBezTo>
                    <a:pt x="72" y="9"/>
                    <a:pt x="73" y="13"/>
                    <a:pt x="74" y="16"/>
                  </a:cubicBezTo>
                  <a:cubicBezTo>
                    <a:pt x="76" y="17"/>
                    <a:pt x="76" y="17"/>
                    <a:pt x="76" y="17"/>
                  </a:cubicBezTo>
                  <a:cubicBezTo>
                    <a:pt x="75" y="23"/>
                    <a:pt x="75" y="23"/>
                    <a:pt x="75" y="23"/>
                  </a:cubicBezTo>
                  <a:cubicBezTo>
                    <a:pt x="58" y="19"/>
                    <a:pt x="58" y="19"/>
                    <a:pt x="58" y="19"/>
                  </a:cubicBezTo>
                  <a:cubicBezTo>
                    <a:pt x="59" y="13"/>
                    <a:pt x="59" y="13"/>
                    <a:pt x="59" y="13"/>
                  </a:cubicBezTo>
                  <a:cubicBezTo>
                    <a:pt x="61" y="13"/>
                    <a:pt x="61" y="13"/>
                    <a:pt x="61" y="13"/>
                  </a:cubicBezTo>
                  <a:cubicBezTo>
                    <a:pt x="60" y="12"/>
                    <a:pt x="60" y="12"/>
                    <a:pt x="58" y="11"/>
                  </a:cubicBezTo>
                  <a:cubicBezTo>
                    <a:pt x="57" y="11"/>
                    <a:pt x="56" y="11"/>
                    <a:pt x="55" y="11"/>
                  </a:cubicBezTo>
                  <a:cubicBezTo>
                    <a:pt x="55" y="20"/>
                    <a:pt x="57" y="27"/>
                    <a:pt x="61" y="33"/>
                  </a:cubicBezTo>
                  <a:cubicBezTo>
                    <a:pt x="61" y="45"/>
                    <a:pt x="61" y="45"/>
                    <a:pt x="61" y="45"/>
                  </a:cubicBezTo>
                  <a:cubicBezTo>
                    <a:pt x="44" y="45"/>
                    <a:pt x="44" y="45"/>
                    <a:pt x="44" y="45"/>
                  </a:cubicBezTo>
                  <a:cubicBezTo>
                    <a:pt x="39" y="45"/>
                    <a:pt x="39" y="45"/>
                    <a:pt x="39" y="45"/>
                  </a:cubicBezTo>
                  <a:cubicBezTo>
                    <a:pt x="22" y="45"/>
                    <a:pt x="22" y="45"/>
                    <a:pt x="22" y="45"/>
                  </a:cubicBezTo>
                  <a:cubicBezTo>
                    <a:pt x="22" y="33"/>
                    <a:pt x="22" y="33"/>
                    <a:pt x="22" y="33"/>
                  </a:cubicBezTo>
                  <a:cubicBezTo>
                    <a:pt x="25" y="27"/>
                    <a:pt x="27" y="20"/>
                    <a:pt x="28" y="11"/>
                  </a:cubicBezTo>
                  <a:cubicBezTo>
                    <a:pt x="27" y="11"/>
                    <a:pt x="25" y="11"/>
                    <a:pt x="24" y="11"/>
                  </a:cubicBezTo>
                  <a:cubicBezTo>
                    <a:pt x="23" y="12"/>
                    <a:pt x="23" y="12"/>
                    <a:pt x="22" y="13"/>
                  </a:cubicBezTo>
                  <a:cubicBezTo>
                    <a:pt x="23" y="13"/>
                    <a:pt x="23" y="13"/>
                    <a:pt x="23" y="13"/>
                  </a:cubicBezTo>
                  <a:cubicBezTo>
                    <a:pt x="25" y="19"/>
                    <a:pt x="25" y="19"/>
                    <a:pt x="25" y="19"/>
                  </a:cubicBezTo>
                  <a:cubicBezTo>
                    <a:pt x="8" y="23"/>
                    <a:pt x="8" y="23"/>
                    <a:pt x="8" y="23"/>
                  </a:cubicBezTo>
                  <a:cubicBezTo>
                    <a:pt x="7" y="17"/>
                    <a:pt x="7" y="17"/>
                    <a:pt x="7" y="17"/>
                  </a:cubicBezTo>
                  <a:close/>
                  <a:moveTo>
                    <a:pt x="36" y="16"/>
                  </a:moveTo>
                  <a:cubicBezTo>
                    <a:pt x="35" y="16"/>
                    <a:pt x="34" y="17"/>
                    <a:pt x="34" y="18"/>
                  </a:cubicBezTo>
                  <a:cubicBezTo>
                    <a:pt x="34" y="19"/>
                    <a:pt x="35" y="20"/>
                    <a:pt x="36" y="20"/>
                  </a:cubicBezTo>
                  <a:cubicBezTo>
                    <a:pt x="37" y="20"/>
                    <a:pt x="38" y="19"/>
                    <a:pt x="38" y="18"/>
                  </a:cubicBezTo>
                  <a:cubicBezTo>
                    <a:pt x="38" y="17"/>
                    <a:pt x="37" y="16"/>
                    <a:pt x="36" y="16"/>
                  </a:cubicBezTo>
                  <a:close/>
                  <a:moveTo>
                    <a:pt x="46" y="29"/>
                  </a:moveTo>
                  <a:cubicBezTo>
                    <a:pt x="45" y="29"/>
                    <a:pt x="44" y="30"/>
                    <a:pt x="44" y="31"/>
                  </a:cubicBezTo>
                  <a:cubicBezTo>
                    <a:pt x="44" y="32"/>
                    <a:pt x="45" y="32"/>
                    <a:pt x="46" y="32"/>
                  </a:cubicBezTo>
                  <a:cubicBezTo>
                    <a:pt x="48" y="32"/>
                    <a:pt x="48" y="32"/>
                    <a:pt x="48" y="31"/>
                  </a:cubicBezTo>
                  <a:cubicBezTo>
                    <a:pt x="48" y="30"/>
                    <a:pt x="48" y="29"/>
                    <a:pt x="46" y="29"/>
                  </a:cubicBezTo>
                  <a:close/>
                  <a:moveTo>
                    <a:pt x="41" y="29"/>
                  </a:moveTo>
                  <a:cubicBezTo>
                    <a:pt x="40" y="29"/>
                    <a:pt x="39" y="30"/>
                    <a:pt x="39" y="31"/>
                  </a:cubicBezTo>
                  <a:cubicBezTo>
                    <a:pt x="39" y="32"/>
                    <a:pt x="40" y="32"/>
                    <a:pt x="41" y="32"/>
                  </a:cubicBezTo>
                  <a:cubicBezTo>
                    <a:pt x="42" y="32"/>
                    <a:pt x="43" y="32"/>
                    <a:pt x="43" y="31"/>
                  </a:cubicBezTo>
                  <a:cubicBezTo>
                    <a:pt x="43" y="30"/>
                    <a:pt x="42" y="29"/>
                    <a:pt x="41" y="29"/>
                  </a:cubicBezTo>
                  <a:close/>
                  <a:moveTo>
                    <a:pt x="36" y="29"/>
                  </a:moveTo>
                  <a:cubicBezTo>
                    <a:pt x="35" y="29"/>
                    <a:pt x="34" y="30"/>
                    <a:pt x="34" y="31"/>
                  </a:cubicBezTo>
                  <a:cubicBezTo>
                    <a:pt x="34" y="32"/>
                    <a:pt x="35" y="32"/>
                    <a:pt x="36" y="32"/>
                  </a:cubicBezTo>
                  <a:cubicBezTo>
                    <a:pt x="37" y="32"/>
                    <a:pt x="38" y="32"/>
                    <a:pt x="38" y="31"/>
                  </a:cubicBezTo>
                  <a:cubicBezTo>
                    <a:pt x="38" y="30"/>
                    <a:pt x="37" y="29"/>
                    <a:pt x="36" y="29"/>
                  </a:cubicBezTo>
                  <a:close/>
                  <a:moveTo>
                    <a:pt x="46" y="25"/>
                  </a:moveTo>
                  <a:cubicBezTo>
                    <a:pt x="45" y="25"/>
                    <a:pt x="44" y="26"/>
                    <a:pt x="44" y="26"/>
                  </a:cubicBezTo>
                  <a:cubicBezTo>
                    <a:pt x="44" y="27"/>
                    <a:pt x="45" y="28"/>
                    <a:pt x="46" y="28"/>
                  </a:cubicBezTo>
                  <a:cubicBezTo>
                    <a:pt x="48" y="28"/>
                    <a:pt x="48" y="27"/>
                    <a:pt x="48" y="26"/>
                  </a:cubicBezTo>
                  <a:cubicBezTo>
                    <a:pt x="48" y="26"/>
                    <a:pt x="48" y="25"/>
                    <a:pt x="46" y="25"/>
                  </a:cubicBezTo>
                  <a:close/>
                  <a:moveTo>
                    <a:pt x="41" y="25"/>
                  </a:moveTo>
                  <a:cubicBezTo>
                    <a:pt x="40" y="25"/>
                    <a:pt x="39" y="26"/>
                    <a:pt x="39" y="26"/>
                  </a:cubicBezTo>
                  <a:cubicBezTo>
                    <a:pt x="39" y="27"/>
                    <a:pt x="40" y="28"/>
                    <a:pt x="41" y="28"/>
                  </a:cubicBezTo>
                  <a:cubicBezTo>
                    <a:pt x="42" y="28"/>
                    <a:pt x="43" y="27"/>
                    <a:pt x="43" y="26"/>
                  </a:cubicBezTo>
                  <a:cubicBezTo>
                    <a:pt x="43" y="26"/>
                    <a:pt x="42" y="25"/>
                    <a:pt x="41" y="25"/>
                  </a:cubicBezTo>
                  <a:close/>
                  <a:moveTo>
                    <a:pt x="36" y="25"/>
                  </a:moveTo>
                  <a:cubicBezTo>
                    <a:pt x="35" y="25"/>
                    <a:pt x="34" y="26"/>
                    <a:pt x="34" y="26"/>
                  </a:cubicBezTo>
                  <a:cubicBezTo>
                    <a:pt x="34" y="27"/>
                    <a:pt x="35" y="28"/>
                    <a:pt x="36" y="28"/>
                  </a:cubicBezTo>
                  <a:cubicBezTo>
                    <a:pt x="37" y="28"/>
                    <a:pt x="38" y="27"/>
                    <a:pt x="38" y="26"/>
                  </a:cubicBezTo>
                  <a:cubicBezTo>
                    <a:pt x="38" y="26"/>
                    <a:pt x="37" y="25"/>
                    <a:pt x="36" y="25"/>
                  </a:cubicBezTo>
                  <a:close/>
                  <a:moveTo>
                    <a:pt x="46" y="21"/>
                  </a:moveTo>
                  <a:cubicBezTo>
                    <a:pt x="45" y="21"/>
                    <a:pt x="44" y="21"/>
                    <a:pt x="44" y="22"/>
                  </a:cubicBezTo>
                  <a:cubicBezTo>
                    <a:pt x="44" y="23"/>
                    <a:pt x="45" y="24"/>
                    <a:pt x="46" y="24"/>
                  </a:cubicBezTo>
                  <a:cubicBezTo>
                    <a:pt x="48" y="24"/>
                    <a:pt x="48" y="23"/>
                    <a:pt x="48" y="22"/>
                  </a:cubicBezTo>
                  <a:cubicBezTo>
                    <a:pt x="48" y="21"/>
                    <a:pt x="48" y="21"/>
                    <a:pt x="46" y="21"/>
                  </a:cubicBezTo>
                  <a:close/>
                  <a:moveTo>
                    <a:pt x="41" y="21"/>
                  </a:moveTo>
                  <a:cubicBezTo>
                    <a:pt x="40" y="21"/>
                    <a:pt x="39" y="21"/>
                    <a:pt x="39" y="22"/>
                  </a:cubicBezTo>
                  <a:cubicBezTo>
                    <a:pt x="39" y="23"/>
                    <a:pt x="40" y="24"/>
                    <a:pt x="41" y="24"/>
                  </a:cubicBezTo>
                  <a:cubicBezTo>
                    <a:pt x="42" y="24"/>
                    <a:pt x="43" y="23"/>
                    <a:pt x="43" y="22"/>
                  </a:cubicBezTo>
                  <a:cubicBezTo>
                    <a:pt x="43" y="21"/>
                    <a:pt x="42" y="21"/>
                    <a:pt x="41" y="21"/>
                  </a:cubicBezTo>
                  <a:close/>
                  <a:moveTo>
                    <a:pt x="36" y="21"/>
                  </a:moveTo>
                  <a:cubicBezTo>
                    <a:pt x="35" y="21"/>
                    <a:pt x="34" y="21"/>
                    <a:pt x="34" y="22"/>
                  </a:cubicBezTo>
                  <a:cubicBezTo>
                    <a:pt x="34" y="23"/>
                    <a:pt x="35" y="24"/>
                    <a:pt x="36" y="24"/>
                  </a:cubicBezTo>
                  <a:cubicBezTo>
                    <a:pt x="37" y="24"/>
                    <a:pt x="38" y="23"/>
                    <a:pt x="38" y="22"/>
                  </a:cubicBezTo>
                  <a:cubicBezTo>
                    <a:pt x="38" y="21"/>
                    <a:pt x="37" y="21"/>
                    <a:pt x="36" y="21"/>
                  </a:cubicBezTo>
                  <a:close/>
                  <a:moveTo>
                    <a:pt x="46" y="16"/>
                  </a:moveTo>
                  <a:cubicBezTo>
                    <a:pt x="45" y="16"/>
                    <a:pt x="44" y="17"/>
                    <a:pt x="44" y="18"/>
                  </a:cubicBezTo>
                  <a:cubicBezTo>
                    <a:pt x="44" y="19"/>
                    <a:pt x="45" y="20"/>
                    <a:pt x="46" y="20"/>
                  </a:cubicBezTo>
                  <a:cubicBezTo>
                    <a:pt x="48" y="20"/>
                    <a:pt x="48" y="19"/>
                    <a:pt x="48" y="18"/>
                  </a:cubicBezTo>
                  <a:cubicBezTo>
                    <a:pt x="48" y="17"/>
                    <a:pt x="48" y="16"/>
                    <a:pt x="46" y="16"/>
                  </a:cubicBezTo>
                  <a:close/>
                  <a:moveTo>
                    <a:pt x="41" y="16"/>
                  </a:moveTo>
                  <a:cubicBezTo>
                    <a:pt x="40" y="16"/>
                    <a:pt x="39" y="17"/>
                    <a:pt x="39" y="18"/>
                  </a:cubicBezTo>
                  <a:cubicBezTo>
                    <a:pt x="39" y="19"/>
                    <a:pt x="40" y="20"/>
                    <a:pt x="41" y="20"/>
                  </a:cubicBezTo>
                  <a:cubicBezTo>
                    <a:pt x="42" y="20"/>
                    <a:pt x="43" y="19"/>
                    <a:pt x="43" y="18"/>
                  </a:cubicBezTo>
                  <a:cubicBezTo>
                    <a:pt x="43" y="17"/>
                    <a:pt x="42" y="16"/>
                    <a:pt x="41" y="16"/>
                  </a:cubicBezTo>
                  <a:close/>
                  <a:moveTo>
                    <a:pt x="18" y="44"/>
                  </a:moveTo>
                  <a:cubicBezTo>
                    <a:pt x="19" y="43"/>
                    <a:pt x="20" y="42"/>
                    <a:pt x="20" y="41"/>
                  </a:cubicBezTo>
                  <a:cubicBezTo>
                    <a:pt x="20" y="40"/>
                    <a:pt x="20" y="39"/>
                    <a:pt x="20" y="38"/>
                  </a:cubicBezTo>
                  <a:cubicBezTo>
                    <a:pt x="20" y="37"/>
                    <a:pt x="19" y="37"/>
                    <a:pt x="18" y="37"/>
                  </a:cubicBezTo>
                  <a:cubicBezTo>
                    <a:pt x="18" y="38"/>
                    <a:pt x="17" y="38"/>
                    <a:pt x="18" y="39"/>
                  </a:cubicBezTo>
                  <a:cubicBezTo>
                    <a:pt x="18" y="39"/>
                    <a:pt x="18" y="40"/>
                    <a:pt x="18" y="40"/>
                  </a:cubicBezTo>
                  <a:cubicBezTo>
                    <a:pt x="17" y="41"/>
                    <a:pt x="17" y="42"/>
                    <a:pt x="17" y="42"/>
                  </a:cubicBezTo>
                  <a:cubicBezTo>
                    <a:pt x="16" y="43"/>
                    <a:pt x="16" y="44"/>
                    <a:pt x="17" y="44"/>
                  </a:cubicBezTo>
                  <a:cubicBezTo>
                    <a:pt x="17" y="44"/>
                    <a:pt x="18" y="44"/>
                    <a:pt x="18" y="44"/>
                  </a:cubicBezTo>
                  <a:close/>
                  <a:moveTo>
                    <a:pt x="14" y="45"/>
                  </a:moveTo>
                  <a:cubicBezTo>
                    <a:pt x="15" y="44"/>
                    <a:pt x="16" y="43"/>
                    <a:pt x="16" y="42"/>
                  </a:cubicBezTo>
                  <a:cubicBezTo>
                    <a:pt x="17" y="41"/>
                    <a:pt x="17" y="40"/>
                    <a:pt x="17" y="39"/>
                  </a:cubicBezTo>
                  <a:cubicBezTo>
                    <a:pt x="17" y="39"/>
                    <a:pt x="16" y="38"/>
                    <a:pt x="16" y="38"/>
                  </a:cubicBezTo>
                  <a:cubicBezTo>
                    <a:pt x="15" y="39"/>
                    <a:pt x="14" y="39"/>
                    <a:pt x="15" y="40"/>
                  </a:cubicBezTo>
                  <a:cubicBezTo>
                    <a:pt x="15" y="40"/>
                    <a:pt x="14" y="41"/>
                    <a:pt x="14" y="41"/>
                  </a:cubicBezTo>
                  <a:cubicBezTo>
                    <a:pt x="14" y="42"/>
                    <a:pt x="13" y="43"/>
                    <a:pt x="13" y="43"/>
                  </a:cubicBezTo>
                  <a:cubicBezTo>
                    <a:pt x="12" y="43"/>
                    <a:pt x="12" y="44"/>
                    <a:pt x="12" y="45"/>
                  </a:cubicBezTo>
                  <a:cubicBezTo>
                    <a:pt x="13" y="45"/>
                    <a:pt x="14" y="45"/>
                    <a:pt x="14" y="45"/>
                  </a:cubicBezTo>
                  <a:close/>
                  <a:moveTo>
                    <a:pt x="8" y="44"/>
                  </a:moveTo>
                  <a:cubicBezTo>
                    <a:pt x="9" y="44"/>
                    <a:pt x="11" y="44"/>
                    <a:pt x="12" y="43"/>
                  </a:cubicBezTo>
                  <a:cubicBezTo>
                    <a:pt x="13" y="42"/>
                    <a:pt x="14" y="42"/>
                    <a:pt x="14" y="41"/>
                  </a:cubicBezTo>
                  <a:cubicBezTo>
                    <a:pt x="14" y="40"/>
                    <a:pt x="14" y="40"/>
                    <a:pt x="13" y="39"/>
                  </a:cubicBezTo>
                  <a:cubicBezTo>
                    <a:pt x="13" y="39"/>
                    <a:pt x="12" y="39"/>
                    <a:pt x="12" y="40"/>
                  </a:cubicBezTo>
                  <a:cubicBezTo>
                    <a:pt x="11" y="40"/>
                    <a:pt x="11" y="41"/>
                    <a:pt x="10" y="41"/>
                  </a:cubicBezTo>
                  <a:cubicBezTo>
                    <a:pt x="10" y="41"/>
                    <a:pt x="9" y="42"/>
                    <a:pt x="8" y="42"/>
                  </a:cubicBezTo>
                  <a:cubicBezTo>
                    <a:pt x="7" y="42"/>
                    <a:pt x="7" y="42"/>
                    <a:pt x="7" y="43"/>
                  </a:cubicBezTo>
                  <a:cubicBezTo>
                    <a:pt x="7" y="44"/>
                    <a:pt x="8" y="44"/>
                    <a:pt x="8" y="44"/>
                  </a:cubicBezTo>
                  <a:close/>
                  <a:moveTo>
                    <a:pt x="6" y="40"/>
                  </a:moveTo>
                  <a:cubicBezTo>
                    <a:pt x="7" y="41"/>
                    <a:pt x="8" y="41"/>
                    <a:pt x="9" y="40"/>
                  </a:cubicBezTo>
                  <a:cubicBezTo>
                    <a:pt x="11" y="40"/>
                    <a:pt x="12" y="39"/>
                    <a:pt x="12" y="39"/>
                  </a:cubicBezTo>
                  <a:cubicBezTo>
                    <a:pt x="13" y="38"/>
                    <a:pt x="12" y="37"/>
                    <a:pt x="12" y="37"/>
                  </a:cubicBezTo>
                  <a:cubicBezTo>
                    <a:pt x="11" y="37"/>
                    <a:pt x="11" y="37"/>
                    <a:pt x="10" y="37"/>
                  </a:cubicBezTo>
                  <a:cubicBezTo>
                    <a:pt x="10" y="38"/>
                    <a:pt x="9" y="38"/>
                    <a:pt x="9" y="38"/>
                  </a:cubicBezTo>
                  <a:cubicBezTo>
                    <a:pt x="8" y="38"/>
                    <a:pt x="7" y="38"/>
                    <a:pt x="6" y="38"/>
                  </a:cubicBezTo>
                  <a:cubicBezTo>
                    <a:pt x="6" y="38"/>
                    <a:pt x="5" y="39"/>
                    <a:pt x="5" y="39"/>
                  </a:cubicBezTo>
                  <a:cubicBezTo>
                    <a:pt x="5" y="40"/>
                    <a:pt x="5" y="40"/>
                    <a:pt x="6" y="40"/>
                  </a:cubicBezTo>
                  <a:close/>
                  <a:moveTo>
                    <a:pt x="4" y="37"/>
                  </a:moveTo>
                  <a:cubicBezTo>
                    <a:pt x="5" y="38"/>
                    <a:pt x="6" y="38"/>
                    <a:pt x="8" y="38"/>
                  </a:cubicBezTo>
                  <a:cubicBezTo>
                    <a:pt x="9" y="38"/>
                    <a:pt x="10" y="37"/>
                    <a:pt x="11" y="37"/>
                  </a:cubicBezTo>
                  <a:cubicBezTo>
                    <a:pt x="11" y="36"/>
                    <a:pt x="11" y="35"/>
                    <a:pt x="11" y="35"/>
                  </a:cubicBezTo>
                  <a:cubicBezTo>
                    <a:pt x="10" y="34"/>
                    <a:pt x="9" y="34"/>
                    <a:pt x="9" y="35"/>
                  </a:cubicBezTo>
                  <a:cubicBezTo>
                    <a:pt x="8" y="35"/>
                    <a:pt x="8" y="35"/>
                    <a:pt x="7" y="35"/>
                  </a:cubicBezTo>
                  <a:cubicBezTo>
                    <a:pt x="6" y="35"/>
                    <a:pt x="5" y="35"/>
                    <a:pt x="5" y="35"/>
                  </a:cubicBezTo>
                  <a:cubicBezTo>
                    <a:pt x="4" y="35"/>
                    <a:pt x="3" y="35"/>
                    <a:pt x="3" y="36"/>
                  </a:cubicBezTo>
                  <a:cubicBezTo>
                    <a:pt x="3" y="37"/>
                    <a:pt x="3" y="37"/>
                    <a:pt x="4" y="37"/>
                  </a:cubicBezTo>
                  <a:close/>
                  <a:moveTo>
                    <a:pt x="3" y="34"/>
                  </a:moveTo>
                  <a:cubicBezTo>
                    <a:pt x="4" y="35"/>
                    <a:pt x="5" y="35"/>
                    <a:pt x="6" y="35"/>
                  </a:cubicBezTo>
                  <a:cubicBezTo>
                    <a:pt x="7" y="34"/>
                    <a:pt x="9" y="34"/>
                    <a:pt x="9" y="33"/>
                  </a:cubicBezTo>
                  <a:cubicBezTo>
                    <a:pt x="10" y="33"/>
                    <a:pt x="10" y="32"/>
                    <a:pt x="9" y="32"/>
                  </a:cubicBezTo>
                  <a:cubicBezTo>
                    <a:pt x="9" y="31"/>
                    <a:pt x="8" y="31"/>
                    <a:pt x="8" y="32"/>
                  </a:cubicBezTo>
                  <a:cubicBezTo>
                    <a:pt x="7" y="32"/>
                    <a:pt x="7" y="32"/>
                    <a:pt x="6" y="32"/>
                  </a:cubicBezTo>
                  <a:cubicBezTo>
                    <a:pt x="5" y="32"/>
                    <a:pt x="4" y="32"/>
                    <a:pt x="4" y="32"/>
                  </a:cubicBezTo>
                  <a:cubicBezTo>
                    <a:pt x="3" y="32"/>
                    <a:pt x="2" y="32"/>
                    <a:pt x="2" y="33"/>
                  </a:cubicBezTo>
                  <a:cubicBezTo>
                    <a:pt x="2" y="34"/>
                    <a:pt x="2" y="34"/>
                    <a:pt x="3" y="34"/>
                  </a:cubicBezTo>
                  <a:close/>
                  <a:moveTo>
                    <a:pt x="2" y="31"/>
                  </a:moveTo>
                  <a:cubicBezTo>
                    <a:pt x="3" y="32"/>
                    <a:pt x="4" y="32"/>
                    <a:pt x="5" y="32"/>
                  </a:cubicBezTo>
                  <a:cubicBezTo>
                    <a:pt x="6" y="31"/>
                    <a:pt x="8" y="31"/>
                    <a:pt x="8" y="30"/>
                  </a:cubicBezTo>
                  <a:cubicBezTo>
                    <a:pt x="9" y="30"/>
                    <a:pt x="9" y="29"/>
                    <a:pt x="8" y="29"/>
                  </a:cubicBezTo>
                  <a:cubicBezTo>
                    <a:pt x="8" y="28"/>
                    <a:pt x="7" y="28"/>
                    <a:pt x="7" y="29"/>
                  </a:cubicBezTo>
                  <a:cubicBezTo>
                    <a:pt x="6" y="29"/>
                    <a:pt x="6" y="29"/>
                    <a:pt x="5" y="29"/>
                  </a:cubicBezTo>
                  <a:cubicBezTo>
                    <a:pt x="4" y="29"/>
                    <a:pt x="3" y="29"/>
                    <a:pt x="3" y="29"/>
                  </a:cubicBezTo>
                  <a:cubicBezTo>
                    <a:pt x="2" y="29"/>
                    <a:pt x="1" y="29"/>
                    <a:pt x="1" y="30"/>
                  </a:cubicBezTo>
                  <a:cubicBezTo>
                    <a:pt x="1" y="31"/>
                    <a:pt x="1" y="31"/>
                    <a:pt x="2" y="31"/>
                  </a:cubicBezTo>
                  <a:close/>
                  <a:moveTo>
                    <a:pt x="0" y="27"/>
                  </a:moveTo>
                  <a:cubicBezTo>
                    <a:pt x="1" y="28"/>
                    <a:pt x="2" y="28"/>
                    <a:pt x="3" y="28"/>
                  </a:cubicBezTo>
                  <a:cubicBezTo>
                    <a:pt x="4" y="29"/>
                    <a:pt x="6" y="29"/>
                    <a:pt x="7" y="28"/>
                  </a:cubicBezTo>
                  <a:cubicBezTo>
                    <a:pt x="7" y="28"/>
                    <a:pt x="8" y="28"/>
                    <a:pt x="7" y="27"/>
                  </a:cubicBezTo>
                  <a:cubicBezTo>
                    <a:pt x="7" y="26"/>
                    <a:pt x="6" y="26"/>
                    <a:pt x="6" y="26"/>
                  </a:cubicBezTo>
                  <a:cubicBezTo>
                    <a:pt x="5" y="26"/>
                    <a:pt x="5" y="26"/>
                    <a:pt x="4" y="26"/>
                  </a:cubicBezTo>
                  <a:cubicBezTo>
                    <a:pt x="3" y="26"/>
                    <a:pt x="2" y="26"/>
                    <a:pt x="2" y="25"/>
                  </a:cubicBezTo>
                  <a:cubicBezTo>
                    <a:pt x="1" y="25"/>
                    <a:pt x="1" y="25"/>
                    <a:pt x="0" y="25"/>
                  </a:cubicBezTo>
                  <a:cubicBezTo>
                    <a:pt x="0" y="26"/>
                    <a:pt x="0" y="27"/>
                    <a:pt x="0" y="27"/>
                  </a:cubicBezTo>
                  <a:close/>
                  <a:moveTo>
                    <a:pt x="0" y="23"/>
                  </a:moveTo>
                  <a:cubicBezTo>
                    <a:pt x="1" y="23"/>
                    <a:pt x="2" y="24"/>
                    <a:pt x="3" y="25"/>
                  </a:cubicBezTo>
                  <a:cubicBezTo>
                    <a:pt x="4" y="25"/>
                    <a:pt x="5" y="26"/>
                    <a:pt x="6" y="26"/>
                  </a:cubicBezTo>
                  <a:cubicBezTo>
                    <a:pt x="7" y="26"/>
                    <a:pt x="7" y="25"/>
                    <a:pt x="7" y="24"/>
                  </a:cubicBezTo>
                  <a:cubicBezTo>
                    <a:pt x="7" y="24"/>
                    <a:pt x="7" y="23"/>
                    <a:pt x="6" y="23"/>
                  </a:cubicBezTo>
                  <a:cubicBezTo>
                    <a:pt x="5" y="23"/>
                    <a:pt x="5" y="23"/>
                    <a:pt x="4" y="23"/>
                  </a:cubicBezTo>
                  <a:cubicBezTo>
                    <a:pt x="4" y="22"/>
                    <a:pt x="3" y="22"/>
                    <a:pt x="3" y="21"/>
                  </a:cubicBezTo>
                  <a:cubicBezTo>
                    <a:pt x="2" y="21"/>
                    <a:pt x="1" y="21"/>
                    <a:pt x="1" y="21"/>
                  </a:cubicBezTo>
                  <a:cubicBezTo>
                    <a:pt x="0" y="21"/>
                    <a:pt x="0" y="22"/>
                    <a:pt x="0" y="23"/>
                  </a:cubicBezTo>
                  <a:close/>
                  <a:moveTo>
                    <a:pt x="3" y="16"/>
                  </a:moveTo>
                  <a:cubicBezTo>
                    <a:pt x="2" y="17"/>
                    <a:pt x="3" y="18"/>
                    <a:pt x="3" y="19"/>
                  </a:cubicBezTo>
                  <a:cubicBezTo>
                    <a:pt x="4" y="20"/>
                    <a:pt x="4" y="21"/>
                    <a:pt x="5" y="22"/>
                  </a:cubicBezTo>
                  <a:cubicBezTo>
                    <a:pt x="6" y="22"/>
                    <a:pt x="7" y="22"/>
                    <a:pt x="7" y="21"/>
                  </a:cubicBezTo>
                  <a:cubicBezTo>
                    <a:pt x="7" y="21"/>
                    <a:pt x="7" y="20"/>
                    <a:pt x="6" y="20"/>
                  </a:cubicBezTo>
                  <a:cubicBezTo>
                    <a:pt x="6" y="19"/>
                    <a:pt x="6" y="19"/>
                    <a:pt x="6" y="18"/>
                  </a:cubicBezTo>
                  <a:cubicBezTo>
                    <a:pt x="5" y="18"/>
                    <a:pt x="5" y="17"/>
                    <a:pt x="5" y="16"/>
                  </a:cubicBezTo>
                  <a:cubicBezTo>
                    <a:pt x="5" y="16"/>
                    <a:pt x="5" y="15"/>
                    <a:pt x="4" y="15"/>
                  </a:cubicBezTo>
                  <a:cubicBezTo>
                    <a:pt x="3" y="15"/>
                    <a:pt x="3" y="15"/>
                    <a:pt x="3" y="16"/>
                  </a:cubicBezTo>
                  <a:close/>
                  <a:moveTo>
                    <a:pt x="24" y="46"/>
                  </a:moveTo>
                  <a:cubicBezTo>
                    <a:pt x="30" y="46"/>
                    <a:pt x="30" y="46"/>
                    <a:pt x="30" y="46"/>
                  </a:cubicBezTo>
                  <a:cubicBezTo>
                    <a:pt x="30" y="48"/>
                    <a:pt x="30" y="48"/>
                    <a:pt x="30" y="48"/>
                  </a:cubicBezTo>
                  <a:cubicBezTo>
                    <a:pt x="24" y="48"/>
                    <a:pt x="24" y="48"/>
                    <a:pt x="24" y="48"/>
                  </a:cubicBezTo>
                  <a:cubicBezTo>
                    <a:pt x="24" y="46"/>
                    <a:pt x="24" y="46"/>
                    <a:pt x="24" y="46"/>
                  </a:cubicBezTo>
                  <a:close/>
                  <a:moveTo>
                    <a:pt x="54" y="46"/>
                  </a:moveTo>
                  <a:cubicBezTo>
                    <a:pt x="59" y="46"/>
                    <a:pt x="59" y="46"/>
                    <a:pt x="59" y="46"/>
                  </a:cubicBezTo>
                  <a:cubicBezTo>
                    <a:pt x="59" y="48"/>
                    <a:pt x="59" y="48"/>
                    <a:pt x="59" y="48"/>
                  </a:cubicBezTo>
                  <a:cubicBezTo>
                    <a:pt x="54" y="48"/>
                    <a:pt x="54" y="48"/>
                    <a:pt x="54" y="48"/>
                  </a:cubicBezTo>
                  <a:cubicBezTo>
                    <a:pt x="54" y="46"/>
                    <a:pt x="54" y="46"/>
                    <a:pt x="54" y="46"/>
                  </a:cubicBezTo>
                  <a:close/>
                  <a:moveTo>
                    <a:pt x="49" y="10"/>
                  </a:moveTo>
                  <a:cubicBezTo>
                    <a:pt x="43" y="9"/>
                    <a:pt x="39" y="9"/>
                    <a:pt x="34" y="10"/>
                  </a:cubicBezTo>
                  <a:cubicBezTo>
                    <a:pt x="34" y="14"/>
                    <a:pt x="34" y="14"/>
                    <a:pt x="34" y="14"/>
                  </a:cubicBezTo>
                  <a:cubicBezTo>
                    <a:pt x="39" y="14"/>
                    <a:pt x="39" y="14"/>
                    <a:pt x="39" y="14"/>
                  </a:cubicBezTo>
                  <a:cubicBezTo>
                    <a:pt x="44" y="14"/>
                    <a:pt x="44" y="14"/>
                    <a:pt x="44" y="14"/>
                  </a:cubicBezTo>
                  <a:cubicBezTo>
                    <a:pt x="49" y="14"/>
                    <a:pt x="49" y="14"/>
                    <a:pt x="49" y="14"/>
                  </a:cubicBezTo>
                  <a:lnTo>
                    <a:pt x="4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7" name="Freeform 52">
              <a:extLst>
                <a:ext uri="{FF2B5EF4-FFF2-40B4-BE49-F238E27FC236}">
                  <a16:creationId xmlns:a16="http://schemas.microsoft.com/office/drawing/2014/main" id="{5592893A-66D2-4E94-AFF5-AA5C3225FF2C}"/>
                </a:ext>
              </a:extLst>
            </p:cNvPr>
            <p:cNvSpPr>
              <a:spLocks noEditPoints="1"/>
            </p:cNvSpPr>
            <p:nvPr/>
          </p:nvSpPr>
          <p:spPr bwMode="auto">
            <a:xfrm>
              <a:off x="4437063" y="4460875"/>
              <a:ext cx="187325" cy="273050"/>
            </a:xfrm>
            <a:custGeom>
              <a:avLst/>
              <a:gdLst>
                <a:gd name="T0" fmla="*/ 187011 w 51"/>
                <a:gd name="T1" fmla="*/ 221068 h 74"/>
                <a:gd name="T2" fmla="*/ 58670 w 51"/>
                <a:gd name="T3" fmla="*/ 213699 h 74"/>
                <a:gd name="T4" fmla="*/ 77005 w 51"/>
                <a:gd name="T5" fmla="*/ 117903 h 74"/>
                <a:gd name="T6" fmla="*/ 25668 w 51"/>
                <a:gd name="T7" fmla="*/ 18422 h 74"/>
                <a:gd name="T8" fmla="*/ 18334 w 51"/>
                <a:gd name="T9" fmla="*/ 169486 h 74"/>
                <a:gd name="T10" fmla="*/ 40336 w 51"/>
                <a:gd name="T11" fmla="*/ 235806 h 74"/>
                <a:gd name="T12" fmla="*/ 14668 w 51"/>
                <a:gd name="T13" fmla="*/ 0 h 74"/>
                <a:gd name="T14" fmla="*/ 73338 w 51"/>
                <a:gd name="T15" fmla="*/ 243175 h 74"/>
                <a:gd name="T16" fmla="*/ 11001 w 51"/>
                <a:gd name="T17" fmla="*/ 246860 h 74"/>
                <a:gd name="T18" fmla="*/ 3667 w 51"/>
                <a:gd name="T19" fmla="*/ 265282 h 74"/>
                <a:gd name="T20" fmla="*/ 18334 w 51"/>
                <a:gd name="T21" fmla="*/ 243175 h 74"/>
                <a:gd name="T22" fmla="*/ 22001 w 51"/>
                <a:gd name="T23" fmla="*/ 268967 h 74"/>
                <a:gd name="T24" fmla="*/ 25668 w 51"/>
                <a:gd name="T25" fmla="*/ 246860 h 74"/>
                <a:gd name="T26" fmla="*/ 36669 w 51"/>
                <a:gd name="T27" fmla="*/ 261598 h 74"/>
                <a:gd name="T28" fmla="*/ 25668 w 51"/>
                <a:gd name="T29" fmla="*/ 246860 h 74"/>
                <a:gd name="T30" fmla="*/ 47669 w 51"/>
                <a:gd name="T31" fmla="*/ 257913 h 74"/>
                <a:gd name="T32" fmla="*/ 44003 w 51"/>
                <a:gd name="T33" fmla="*/ 265282 h 74"/>
                <a:gd name="T34" fmla="*/ 55003 w 51"/>
                <a:gd name="T35" fmla="*/ 250544 h 74"/>
                <a:gd name="T36" fmla="*/ 73338 w 51"/>
                <a:gd name="T37" fmla="*/ 261598 h 74"/>
                <a:gd name="T38" fmla="*/ 95339 w 51"/>
                <a:gd name="T39" fmla="*/ 106850 h 74"/>
                <a:gd name="T40" fmla="*/ 121007 w 51"/>
                <a:gd name="T41" fmla="*/ 106850 h 74"/>
                <a:gd name="T42" fmla="*/ 157676 w 51"/>
                <a:gd name="T43" fmla="*/ 191593 h 74"/>
                <a:gd name="T44" fmla="*/ 157676 w 51"/>
                <a:gd name="T45" fmla="*/ 191593 h 74"/>
                <a:gd name="T46" fmla="*/ 139342 w 51"/>
                <a:gd name="T47" fmla="*/ 198962 h 74"/>
                <a:gd name="T48" fmla="*/ 110006 w 51"/>
                <a:gd name="T49" fmla="*/ 206330 h 74"/>
                <a:gd name="T50" fmla="*/ 95339 w 51"/>
                <a:gd name="T51" fmla="*/ 70005 h 74"/>
                <a:gd name="T52" fmla="*/ 102673 w 51"/>
                <a:gd name="T53" fmla="*/ 165801 h 74"/>
                <a:gd name="T54" fmla="*/ 113673 w 51"/>
                <a:gd name="T55" fmla="*/ 180539 h 74"/>
                <a:gd name="T56" fmla="*/ 102673 w 51"/>
                <a:gd name="T57" fmla="*/ 165801 h 74"/>
                <a:gd name="T58" fmla="*/ 157676 w 51"/>
                <a:gd name="T59" fmla="*/ 180539 h 74"/>
                <a:gd name="T60" fmla="*/ 165010 w 51"/>
                <a:gd name="T61" fmla="*/ 165801 h 74"/>
                <a:gd name="T62" fmla="*/ 124674 w 51"/>
                <a:gd name="T63" fmla="*/ 173170 h 74"/>
                <a:gd name="T64" fmla="*/ 146675 w 51"/>
                <a:gd name="T65" fmla="*/ 173170 h 74"/>
                <a:gd name="T66" fmla="*/ 95339 w 51"/>
                <a:gd name="T67" fmla="*/ 147379 h 74"/>
                <a:gd name="T68" fmla="*/ 121007 w 51"/>
                <a:gd name="T69" fmla="*/ 147379 h 74"/>
                <a:gd name="T70" fmla="*/ 157676 w 51"/>
                <a:gd name="T71" fmla="*/ 140010 h 74"/>
                <a:gd name="T72" fmla="*/ 165010 w 51"/>
                <a:gd name="T73" fmla="*/ 154748 h 74"/>
                <a:gd name="T74" fmla="*/ 157676 w 51"/>
                <a:gd name="T75" fmla="*/ 140010 h 74"/>
                <a:gd name="T76" fmla="*/ 128341 w 51"/>
                <a:gd name="T77" fmla="*/ 154748 h 74"/>
                <a:gd name="T78" fmla="*/ 139342 w 51"/>
                <a:gd name="T79" fmla="*/ 140010 h 74"/>
                <a:gd name="T80" fmla="*/ 95339 w 51"/>
                <a:gd name="T81" fmla="*/ 125272 h 74"/>
                <a:gd name="T82" fmla="*/ 121007 w 51"/>
                <a:gd name="T83" fmla="*/ 125272 h 74"/>
                <a:gd name="T84" fmla="*/ 150342 w 51"/>
                <a:gd name="T85" fmla="*/ 125272 h 74"/>
                <a:gd name="T86" fmla="*/ 172343 w 51"/>
                <a:gd name="T87" fmla="*/ 125272 h 74"/>
                <a:gd name="T88" fmla="*/ 128341 w 51"/>
                <a:gd name="T89" fmla="*/ 121588 h 74"/>
                <a:gd name="T90" fmla="*/ 139342 w 51"/>
                <a:gd name="T91" fmla="*/ 132641 h 74"/>
                <a:gd name="T92" fmla="*/ 128341 w 51"/>
                <a:gd name="T93" fmla="*/ 121588 h 74"/>
                <a:gd name="T94" fmla="*/ 157676 w 51"/>
                <a:gd name="T95" fmla="*/ 110534 h 74"/>
                <a:gd name="T96" fmla="*/ 165010 w 51"/>
                <a:gd name="T97" fmla="*/ 99481 h 74"/>
                <a:gd name="T98" fmla="*/ 124674 w 51"/>
                <a:gd name="T99" fmla="*/ 106850 h 74"/>
                <a:gd name="T100" fmla="*/ 146675 w 51"/>
                <a:gd name="T101" fmla="*/ 106850 h 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1" h="74">
                  <a:moveTo>
                    <a:pt x="4" y="0"/>
                  </a:moveTo>
                  <a:cubicBezTo>
                    <a:pt x="47" y="0"/>
                    <a:pt x="47" y="0"/>
                    <a:pt x="47" y="0"/>
                  </a:cubicBezTo>
                  <a:cubicBezTo>
                    <a:pt x="49" y="0"/>
                    <a:pt x="51" y="2"/>
                    <a:pt x="51" y="5"/>
                  </a:cubicBezTo>
                  <a:cubicBezTo>
                    <a:pt x="51" y="60"/>
                    <a:pt x="51" y="60"/>
                    <a:pt x="51" y="60"/>
                  </a:cubicBezTo>
                  <a:cubicBezTo>
                    <a:pt x="51" y="62"/>
                    <a:pt x="49" y="64"/>
                    <a:pt x="47" y="64"/>
                  </a:cubicBezTo>
                  <a:cubicBezTo>
                    <a:pt x="17" y="64"/>
                    <a:pt x="17" y="64"/>
                    <a:pt x="17" y="64"/>
                  </a:cubicBezTo>
                  <a:cubicBezTo>
                    <a:pt x="17" y="64"/>
                    <a:pt x="17" y="64"/>
                    <a:pt x="16" y="63"/>
                  </a:cubicBezTo>
                  <a:cubicBezTo>
                    <a:pt x="15" y="62"/>
                    <a:pt x="15" y="60"/>
                    <a:pt x="16" y="58"/>
                  </a:cubicBezTo>
                  <a:cubicBezTo>
                    <a:pt x="20" y="58"/>
                    <a:pt x="20" y="58"/>
                    <a:pt x="20" y="58"/>
                  </a:cubicBezTo>
                  <a:cubicBezTo>
                    <a:pt x="21" y="58"/>
                    <a:pt x="22" y="57"/>
                    <a:pt x="22" y="56"/>
                  </a:cubicBezTo>
                  <a:cubicBezTo>
                    <a:pt x="22" y="46"/>
                    <a:pt x="22" y="46"/>
                    <a:pt x="22" y="46"/>
                  </a:cubicBezTo>
                  <a:cubicBezTo>
                    <a:pt x="21" y="42"/>
                    <a:pt x="21" y="37"/>
                    <a:pt x="21" y="32"/>
                  </a:cubicBezTo>
                  <a:cubicBezTo>
                    <a:pt x="21" y="26"/>
                    <a:pt x="21" y="21"/>
                    <a:pt x="22" y="17"/>
                  </a:cubicBezTo>
                  <a:cubicBezTo>
                    <a:pt x="22" y="7"/>
                    <a:pt x="22" y="7"/>
                    <a:pt x="22" y="7"/>
                  </a:cubicBezTo>
                  <a:cubicBezTo>
                    <a:pt x="22" y="6"/>
                    <a:pt x="21" y="5"/>
                    <a:pt x="20" y="5"/>
                  </a:cubicBezTo>
                  <a:cubicBezTo>
                    <a:pt x="7" y="5"/>
                    <a:pt x="7" y="5"/>
                    <a:pt x="7" y="5"/>
                  </a:cubicBezTo>
                  <a:cubicBezTo>
                    <a:pt x="6" y="5"/>
                    <a:pt x="5" y="6"/>
                    <a:pt x="5" y="7"/>
                  </a:cubicBezTo>
                  <a:cubicBezTo>
                    <a:pt x="5" y="17"/>
                    <a:pt x="5" y="17"/>
                    <a:pt x="5" y="17"/>
                  </a:cubicBezTo>
                  <a:cubicBezTo>
                    <a:pt x="6" y="21"/>
                    <a:pt x="6" y="26"/>
                    <a:pt x="6" y="32"/>
                  </a:cubicBezTo>
                  <a:cubicBezTo>
                    <a:pt x="6" y="37"/>
                    <a:pt x="6" y="42"/>
                    <a:pt x="5" y="46"/>
                  </a:cubicBezTo>
                  <a:cubicBezTo>
                    <a:pt x="5" y="56"/>
                    <a:pt x="5" y="56"/>
                    <a:pt x="5" y="56"/>
                  </a:cubicBezTo>
                  <a:cubicBezTo>
                    <a:pt x="5" y="57"/>
                    <a:pt x="6" y="58"/>
                    <a:pt x="7" y="58"/>
                  </a:cubicBezTo>
                  <a:cubicBezTo>
                    <a:pt x="10" y="58"/>
                    <a:pt x="10" y="58"/>
                    <a:pt x="10" y="58"/>
                  </a:cubicBezTo>
                  <a:cubicBezTo>
                    <a:pt x="10" y="60"/>
                    <a:pt x="10" y="62"/>
                    <a:pt x="11" y="64"/>
                  </a:cubicBezTo>
                  <a:cubicBezTo>
                    <a:pt x="4" y="64"/>
                    <a:pt x="4" y="64"/>
                    <a:pt x="4" y="64"/>
                  </a:cubicBezTo>
                  <a:cubicBezTo>
                    <a:pt x="2" y="64"/>
                    <a:pt x="0" y="62"/>
                    <a:pt x="0" y="60"/>
                  </a:cubicBezTo>
                  <a:cubicBezTo>
                    <a:pt x="0" y="5"/>
                    <a:pt x="0" y="5"/>
                    <a:pt x="0" y="5"/>
                  </a:cubicBezTo>
                  <a:cubicBezTo>
                    <a:pt x="0" y="2"/>
                    <a:pt x="2" y="0"/>
                    <a:pt x="4" y="0"/>
                  </a:cubicBezTo>
                  <a:close/>
                  <a:moveTo>
                    <a:pt x="14" y="58"/>
                  </a:moveTo>
                  <a:cubicBezTo>
                    <a:pt x="12" y="57"/>
                    <a:pt x="12" y="57"/>
                    <a:pt x="12" y="57"/>
                  </a:cubicBezTo>
                  <a:cubicBezTo>
                    <a:pt x="10" y="64"/>
                    <a:pt x="14" y="67"/>
                    <a:pt x="18" y="69"/>
                  </a:cubicBezTo>
                  <a:cubicBezTo>
                    <a:pt x="19" y="69"/>
                    <a:pt x="21" y="68"/>
                    <a:pt x="20" y="66"/>
                  </a:cubicBezTo>
                  <a:cubicBezTo>
                    <a:pt x="17" y="66"/>
                    <a:pt x="13" y="64"/>
                    <a:pt x="14" y="58"/>
                  </a:cubicBezTo>
                  <a:close/>
                  <a:moveTo>
                    <a:pt x="1" y="66"/>
                  </a:moveTo>
                  <a:cubicBezTo>
                    <a:pt x="1" y="65"/>
                    <a:pt x="2" y="65"/>
                    <a:pt x="2" y="65"/>
                  </a:cubicBezTo>
                  <a:cubicBezTo>
                    <a:pt x="3" y="65"/>
                    <a:pt x="3" y="66"/>
                    <a:pt x="3" y="67"/>
                  </a:cubicBezTo>
                  <a:cubicBezTo>
                    <a:pt x="2" y="67"/>
                    <a:pt x="2" y="68"/>
                    <a:pt x="2" y="69"/>
                  </a:cubicBezTo>
                  <a:cubicBezTo>
                    <a:pt x="2" y="70"/>
                    <a:pt x="2" y="70"/>
                    <a:pt x="2" y="71"/>
                  </a:cubicBezTo>
                  <a:cubicBezTo>
                    <a:pt x="3" y="71"/>
                    <a:pt x="3" y="72"/>
                    <a:pt x="2" y="72"/>
                  </a:cubicBezTo>
                  <a:cubicBezTo>
                    <a:pt x="2" y="73"/>
                    <a:pt x="1" y="73"/>
                    <a:pt x="1" y="72"/>
                  </a:cubicBezTo>
                  <a:cubicBezTo>
                    <a:pt x="0" y="71"/>
                    <a:pt x="0" y="70"/>
                    <a:pt x="0" y="69"/>
                  </a:cubicBezTo>
                  <a:cubicBezTo>
                    <a:pt x="0" y="68"/>
                    <a:pt x="0" y="66"/>
                    <a:pt x="1" y="66"/>
                  </a:cubicBezTo>
                  <a:close/>
                  <a:moveTo>
                    <a:pt x="4" y="66"/>
                  </a:moveTo>
                  <a:cubicBezTo>
                    <a:pt x="4" y="66"/>
                    <a:pt x="5" y="65"/>
                    <a:pt x="5" y="66"/>
                  </a:cubicBezTo>
                  <a:cubicBezTo>
                    <a:pt x="6" y="66"/>
                    <a:pt x="6" y="67"/>
                    <a:pt x="6" y="67"/>
                  </a:cubicBezTo>
                  <a:cubicBezTo>
                    <a:pt x="6" y="68"/>
                    <a:pt x="6" y="69"/>
                    <a:pt x="6" y="70"/>
                  </a:cubicBezTo>
                  <a:cubicBezTo>
                    <a:pt x="6" y="70"/>
                    <a:pt x="6" y="71"/>
                    <a:pt x="6" y="71"/>
                  </a:cubicBezTo>
                  <a:cubicBezTo>
                    <a:pt x="6" y="72"/>
                    <a:pt x="6" y="73"/>
                    <a:pt x="6" y="73"/>
                  </a:cubicBezTo>
                  <a:cubicBezTo>
                    <a:pt x="5" y="73"/>
                    <a:pt x="5" y="73"/>
                    <a:pt x="4" y="73"/>
                  </a:cubicBezTo>
                  <a:cubicBezTo>
                    <a:pt x="4" y="72"/>
                    <a:pt x="3" y="71"/>
                    <a:pt x="3" y="70"/>
                  </a:cubicBezTo>
                  <a:cubicBezTo>
                    <a:pt x="3" y="69"/>
                    <a:pt x="3" y="67"/>
                    <a:pt x="4" y="66"/>
                  </a:cubicBezTo>
                  <a:close/>
                  <a:moveTo>
                    <a:pt x="7" y="67"/>
                  </a:moveTo>
                  <a:cubicBezTo>
                    <a:pt x="7" y="67"/>
                    <a:pt x="7" y="66"/>
                    <a:pt x="8" y="66"/>
                  </a:cubicBezTo>
                  <a:cubicBezTo>
                    <a:pt x="9" y="66"/>
                    <a:pt x="9" y="67"/>
                    <a:pt x="9" y="68"/>
                  </a:cubicBezTo>
                  <a:cubicBezTo>
                    <a:pt x="9" y="68"/>
                    <a:pt x="9" y="69"/>
                    <a:pt x="9" y="70"/>
                  </a:cubicBezTo>
                  <a:cubicBezTo>
                    <a:pt x="10" y="71"/>
                    <a:pt x="10" y="71"/>
                    <a:pt x="10" y="71"/>
                  </a:cubicBezTo>
                  <a:cubicBezTo>
                    <a:pt x="11" y="72"/>
                    <a:pt x="11" y="73"/>
                    <a:pt x="11" y="73"/>
                  </a:cubicBezTo>
                  <a:cubicBezTo>
                    <a:pt x="10" y="74"/>
                    <a:pt x="9" y="74"/>
                    <a:pt x="9" y="73"/>
                  </a:cubicBezTo>
                  <a:cubicBezTo>
                    <a:pt x="8" y="73"/>
                    <a:pt x="8" y="72"/>
                    <a:pt x="7" y="71"/>
                  </a:cubicBezTo>
                  <a:cubicBezTo>
                    <a:pt x="7" y="70"/>
                    <a:pt x="7" y="68"/>
                    <a:pt x="7" y="67"/>
                  </a:cubicBezTo>
                  <a:close/>
                  <a:moveTo>
                    <a:pt x="10" y="69"/>
                  </a:moveTo>
                  <a:cubicBezTo>
                    <a:pt x="10" y="68"/>
                    <a:pt x="10" y="67"/>
                    <a:pt x="11" y="67"/>
                  </a:cubicBezTo>
                  <a:cubicBezTo>
                    <a:pt x="11" y="67"/>
                    <a:pt x="12" y="67"/>
                    <a:pt x="12" y="68"/>
                  </a:cubicBezTo>
                  <a:cubicBezTo>
                    <a:pt x="12" y="69"/>
                    <a:pt x="13" y="69"/>
                    <a:pt x="13" y="70"/>
                  </a:cubicBezTo>
                  <a:cubicBezTo>
                    <a:pt x="14" y="70"/>
                    <a:pt x="14" y="71"/>
                    <a:pt x="15" y="71"/>
                  </a:cubicBezTo>
                  <a:cubicBezTo>
                    <a:pt x="15" y="71"/>
                    <a:pt x="16" y="72"/>
                    <a:pt x="16" y="72"/>
                  </a:cubicBezTo>
                  <a:cubicBezTo>
                    <a:pt x="16" y="73"/>
                    <a:pt x="15" y="73"/>
                    <a:pt x="14" y="73"/>
                  </a:cubicBezTo>
                  <a:cubicBezTo>
                    <a:pt x="13" y="73"/>
                    <a:pt x="12" y="72"/>
                    <a:pt x="12" y="72"/>
                  </a:cubicBezTo>
                  <a:cubicBezTo>
                    <a:pt x="11" y="71"/>
                    <a:pt x="10" y="70"/>
                    <a:pt x="10" y="69"/>
                  </a:cubicBezTo>
                  <a:close/>
                  <a:moveTo>
                    <a:pt x="13" y="69"/>
                  </a:moveTo>
                  <a:cubicBezTo>
                    <a:pt x="13" y="69"/>
                    <a:pt x="13" y="68"/>
                    <a:pt x="13" y="68"/>
                  </a:cubicBezTo>
                  <a:cubicBezTo>
                    <a:pt x="14" y="67"/>
                    <a:pt x="15" y="67"/>
                    <a:pt x="15" y="68"/>
                  </a:cubicBezTo>
                  <a:cubicBezTo>
                    <a:pt x="15" y="68"/>
                    <a:pt x="16" y="69"/>
                    <a:pt x="17" y="69"/>
                  </a:cubicBezTo>
                  <a:cubicBezTo>
                    <a:pt x="18" y="69"/>
                    <a:pt x="18" y="69"/>
                    <a:pt x="19" y="69"/>
                  </a:cubicBezTo>
                  <a:cubicBezTo>
                    <a:pt x="19" y="69"/>
                    <a:pt x="20" y="69"/>
                    <a:pt x="20" y="70"/>
                  </a:cubicBezTo>
                  <a:cubicBezTo>
                    <a:pt x="21" y="71"/>
                    <a:pt x="20" y="71"/>
                    <a:pt x="20" y="71"/>
                  </a:cubicBezTo>
                  <a:cubicBezTo>
                    <a:pt x="19" y="72"/>
                    <a:pt x="18" y="71"/>
                    <a:pt x="16" y="71"/>
                  </a:cubicBezTo>
                  <a:cubicBezTo>
                    <a:pt x="15" y="71"/>
                    <a:pt x="14" y="70"/>
                    <a:pt x="13" y="69"/>
                  </a:cubicBezTo>
                  <a:close/>
                  <a:moveTo>
                    <a:pt x="28" y="27"/>
                  </a:moveTo>
                  <a:cubicBezTo>
                    <a:pt x="27" y="27"/>
                    <a:pt x="26" y="28"/>
                    <a:pt x="26" y="29"/>
                  </a:cubicBezTo>
                  <a:cubicBezTo>
                    <a:pt x="26" y="29"/>
                    <a:pt x="26" y="29"/>
                    <a:pt x="26" y="29"/>
                  </a:cubicBezTo>
                  <a:cubicBezTo>
                    <a:pt x="26" y="30"/>
                    <a:pt x="27" y="30"/>
                    <a:pt x="28" y="30"/>
                  </a:cubicBezTo>
                  <a:cubicBezTo>
                    <a:pt x="31" y="30"/>
                    <a:pt x="31" y="30"/>
                    <a:pt x="31" y="30"/>
                  </a:cubicBezTo>
                  <a:cubicBezTo>
                    <a:pt x="32" y="30"/>
                    <a:pt x="33" y="30"/>
                    <a:pt x="33" y="29"/>
                  </a:cubicBezTo>
                  <a:cubicBezTo>
                    <a:pt x="33" y="29"/>
                    <a:pt x="33" y="29"/>
                    <a:pt x="33" y="29"/>
                  </a:cubicBezTo>
                  <a:cubicBezTo>
                    <a:pt x="33" y="28"/>
                    <a:pt x="32" y="27"/>
                    <a:pt x="31" y="27"/>
                  </a:cubicBezTo>
                  <a:cubicBezTo>
                    <a:pt x="28" y="27"/>
                    <a:pt x="28" y="27"/>
                    <a:pt x="28" y="27"/>
                  </a:cubicBezTo>
                  <a:close/>
                  <a:moveTo>
                    <a:pt x="43" y="52"/>
                  </a:moveTo>
                  <a:cubicBezTo>
                    <a:pt x="42" y="52"/>
                    <a:pt x="41" y="53"/>
                    <a:pt x="41" y="54"/>
                  </a:cubicBezTo>
                  <a:cubicBezTo>
                    <a:pt x="41" y="55"/>
                    <a:pt x="42" y="56"/>
                    <a:pt x="43" y="56"/>
                  </a:cubicBezTo>
                  <a:cubicBezTo>
                    <a:pt x="44" y="56"/>
                    <a:pt x="44" y="55"/>
                    <a:pt x="44" y="54"/>
                  </a:cubicBezTo>
                  <a:cubicBezTo>
                    <a:pt x="44" y="53"/>
                    <a:pt x="44" y="52"/>
                    <a:pt x="43" y="52"/>
                  </a:cubicBezTo>
                  <a:close/>
                  <a:moveTo>
                    <a:pt x="36" y="52"/>
                  </a:moveTo>
                  <a:cubicBezTo>
                    <a:pt x="35" y="52"/>
                    <a:pt x="35" y="53"/>
                    <a:pt x="35" y="54"/>
                  </a:cubicBezTo>
                  <a:cubicBezTo>
                    <a:pt x="35" y="55"/>
                    <a:pt x="35" y="56"/>
                    <a:pt x="36" y="56"/>
                  </a:cubicBezTo>
                  <a:cubicBezTo>
                    <a:pt x="37" y="56"/>
                    <a:pt x="38" y="55"/>
                    <a:pt x="38" y="54"/>
                  </a:cubicBezTo>
                  <a:cubicBezTo>
                    <a:pt x="38" y="53"/>
                    <a:pt x="37" y="52"/>
                    <a:pt x="36" y="52"/>
                  </a:cubicBezTo>
                  <a:close/>
                  <a:moveTo>
                    <a:pt x="30" y="52"/>
                  </a:moveTo>
                  <a:cubicBezTo>
                    <a:pt x="29" y="52"/>
                    <a:pt x="28" y="53"/>
                    <a:pt x="28" y="54"/>
                  </a:cubicBezTo>
                  <a:cubicBezTo>
                    <a:pt x="28" y="55"/>
                    <a:pt x="29" y="56"/>
                    <a:pt x="30" y="56"/>
                  </a:cubicBezTo>
                  <a:cubicBezTo>
                    <a:pt x="30" y="56"/>
                    <a:pt x="31" y="55"/>
                    <a:pt x="31" y="54"/>
                  </a:cubicBezTo>
                  <a:cubicBezTo>
                    <a:pt x="31" y="53"/>
                    <a:pt x="30" y="52"/>
                    <a:pt x="30" y="52"/>
                  </a:cubicBezTo>
                  <a:close/>
                  <a:moveTo>
                    <a:pt x="26" y="9"/>
                  </a:moveTo>
                  <a:cubicBezTo>
                    <a:pt x="26" y="19"/>
                    <a:pt x="26" y="19"/>
                    <a:pt x="26" y="19"/>
                  </a:cubicBezTo>
                  <a:cubicBezTo>
                    <a:pt x="47" y="19"/>
                    <a:pt x="47" y="19"/>
                    <a:pt x="47" y="19"/>
                  </a:cubicBezTo>
                  <a:cubicBezTo>
                    <a:pt x="47" y="9"/>
                    <a:pt x="47" y="9"/>
                    <a:pt x="47" y="9"/>
                  </a:cubicBezTo>
                  <a:cubicBezTo>
                    <a:pt x="26" y="9"/>
                    <a:pt x="26" y="9"/>
                    <a:pt x="26" y="9"/>
                  </a:cubicBezTo>
                  <a:close/>
                  <a:moveTo>
                    <a:pt x="28" y="45"/>
                  </a:moveTo>
                  <a:cubicBezTo>
                    <a:pt x="27" y="45"/>
                    <a:pt x="26" y="46"/>
                    <a:pt x="26" y="47"/>
                  </a:cubicBezTo>
                  <a:cubicBezTo>
                    <a:pt x="26" y="47"/>
                    <a:pt x="26" y="47"/>
                    <a:pt x="26" y="47"/>
                  </a:cubicBezTo>
                  <a:cubicBezTo>
                    <a:pt x="26" y="48"/>
                    <a:pt x="27" y="49"/>
                    <a:pt x="28" y="49"/>
                  </a:cubicBezTo>
                  <a:cubicBezTo>
                    <a:pt x="31" y="49"/>
                    <a:pt x="31" y="49"/>
                    <a:pt x="31" y="49"/>
                  </a:cubicBezTo>
                  <a:cubicBezTo>
                    <a:pt x="32" y="49"/>
                    <a:pt x="33" y="48"/>
                    <a:pt x="33" y="47"/>
                  </a:cubicBezTo>
                  <a:cubicBezTo>
                    <a:pt x="33" y="47"/>
                    <a:pt x="33" y="47"/>
                    <a:pt x="33" y="47"/>
                  </a:cubicBezTo>
                  <a:cubicBezTo>
                    <a:pt x="33" y="46"/>
                    <a:pt x="32" y="45"/>
                    <a:pt x="31" y="45"/>
                  </a:cubicBezTo>
                  <a:cubicBezTo>
                    <a:pt x="28" y="45"/>
                    <a:pt x="28" y="45"/>
                    <a:pt x="28" y="45"/>
                  </a:cubicBezTo>
                  <a:close/>
                  <a:moveTo>
                    <a:pt x="43" y="45"/>
                  </a:moveTo>
                  <a:cubicBezTo>
                    <a:pt x="42" y="45"/>
                    <a:pt x="41" y="46"/>
                    <a:pt x="41" y="47"/>
                  </a:cubicBezTo>
                  <a:cubicBezTo>
                    <a:pt x="41" y="47"/>
                    <a:pt x="41" y="47"/>
                    <a:pt x="41" y="47"/>
                  </a:cubicBezTo>
                  <a:cubicBezTo>
                    <a:pt x="41" y="48"/>
                    <a:pt x="42" y="49"/>
                    <a:pt x="43" y="49"/>
                  </a:cubicBezTo>
                  <a:cubicBezTo>
                    <a:pt x="45" y="49"/>
                    <a:pt x="45" y="49"/>
                    <a:pt x="45" y="49"/>
                  </a:cubicBezTo>
                  <a:cubicBezTo>
                    <a:pt x="46" y="49"/>
                    <a:pt x="47" y="48"/>
                    <a:pt x="47" y="47"/>
                  </a:cubicBezTo>
                  <a:cubicBezTo>
                    <a:pt x="47" y="47"/>
                    <a:pt x="47" y="47"/>
                    <a:pt x="47" y="47"/>
                  </a:cubicBezTo>
                  <a:cubicBezTo>
                    <a:pt x="47" y="46"/>
                    <a:pt x="46" y="45"/>
                    <a:pt x="45" y="45"/>
                  </a:cubicBezTo>
                  <a:cubicBezTo>
                    <a:pt x="43" y="45"/>
                    <a:pt x="43" y="45"/>
                    <a:pt x="43" y="45"/>
                  </a:cubicBezTo>
                  <a:close/>
                  <a:moveTo>
                    <a:pt x="35" y="45"/>
                  </a:moveTo>
                  <a:cubicBezTo>
                    <a:pt x="34" y="45"/>
                    <a:pt x="34" y="46"/>
                    <a:pt x="34" y="47"/>
                  </a:cubicBezTo>
                  <a:cubicBezTo>
                    <a:pt x="34" y="47"/>
                    <a:pt x="34" y="47"/>
                    <a:pt x="34" y="47"/>
                  </a:cubicBezTo>
                  <a:cubicBezTo>
                    <a:pt x="34" y="48"/>
                    <a:pt x="34" y="49"/>
                    <a:pt x="35" y="49"/>
                  </a:cubicBezTo>
                  <a:cubicBezTo>
                    <a:pt x="38" y="49"/>
                    <a:pt x="38" y="49"/>
                    <a:pt x="38" y="49"/>
                  </a:cubicBezTo>
                  <a:cubicBezTo>
                    <a:pt x="39" y="49"/>
                    <a:pt x="40" y="48"/>
                    <a:pt x="40" y="47"/>
                  </a:cubicBezTo>
                  <a:cubicBezTo>
                    <a:pt x="40" y="47"/>
                    <a:pt x="40" y="47"/>
                    <a:pt x="40" y="47"/>
                  </a:cubicBezTo>
                  <a:cubicBezTo>
                    <a:pt x="40" y="46"/>
                    <a:pt x="39" y="45"/>
                    <a:pt x="38" y="45"/>
                  </a:cubicBezTo>
                  <a:cubicBezTo>
                    <a:pt x="35" y="45"/>
                    <a:pt x="35" y="45"/>
                    <a:pt x="35" y="45"/>
                  </a:cubicBezTo>
                  <a:close/>
                  <a:moveTo>
                    <a:pt x="28" y="38"/>
                  </a:moveTo>
                  <a:cubicBezTo>
                    <a:pt x="27" y="38"/>
                    <a:pt x="26" y="39"/>
                    <a:pt x="26" y="40"/>
                  </a:cubicBezTo>
                  <a:cubicBezTo>
                    <a:pt x="26" y="40"/>
                    <a:pt x="26" y="40"/>
                    <a:pt x="26" y="40"/>
                  </a:cubicBezTo>
                  <a:cubicBezTo>
                    <a:pt x="26" y="41"/>
                    <a:pt x="27" y="42"/>
                    <a:pt x="28" y="42"/>
                  </a:cubicBezTo>
                  <a:cubicBezTo>
                    <a:pt x="31" y="42"/>
                    <a:pt x="31" y="42"/>
                    <a:pt x="31" y="42"/>
                  </a:cubicBezTo>
                  <a:cubicBezTo>
                    <a:pt x="32" y="42"/>
                    <a:pt x="33" y="41"/>
                    <a:pt x="33" y="40"/>
                  </a:cubicBezTo>
                  <a:cubicBezTo>
                    <a:pt x="33" y="40"/>
                    <a:pt x="33" y="40"/>
                    <a:pt x="33" y="40"/>
                  </a:cubicBezTo>
                  <a:cubicBezTo>
                    <a:pt x="33" y="39"/>
                    <a:pt x="32" y="38"/>
                    <a:pt x="31" y="38"/>
                  </a:cubicBezTo>
                  <a:cubicBezTo>
                    <a:pt x="28" y="38"/>
                    <a:pt x="28" y="38"/>
                    <a:pt x="28" y="38"/>
                  </a:cubicBezTo>
                  <a:close/>
                  <a:moveTo>
                    <a:pt x="43" y="38"/>
                  </a:moveTo>
                  <a:cubicBezTo>
                    <a:pt x="42" y="38"/>
                    <a:pt x="41" y="39"/>
                    <a:pt x="41" y="40"/>
                  </a:cubicBezTo>
                  <a:cubicBezTo>
                    <a:pt x="41" y="40"/>
                    <a:pt x="41" y="40"/>
                    <a:pt x="41" y="40"/>
                  </a:cubicBezTo>
                  <a:cubicBezTo>
                    <a:pt x="41" y="41"/>
                    <a:pt x="42" y="42"/>
                    <a:pt x="43" y="42"/>
                  </a:cubicBezTo>
                  <a:cubicBezTo>
                    <a:pt x="45" y="42"/>
                    <a:pt x="45" y="42"/>
                    <a:pt x="45" y="42"/>
                  </a:cubicBezTo>
                  <a:cubicBezTo>
                    <a:pt x="46" y="42"/>
                    <a:pt x="47" y="41"/>
                    <a:pt x="47" y="40"/>
                  </a:cubicBezTo>
                  <a:cubicBezTo>
                    <a:pt x="47" y="40"/>
                    <a:pt x="47" y="40"/>
                    <a:pt x="47" y="40"/>
                  </a:cubicBezTo>
                  <a:cubicBezTo>
                    <a:pt x="47" y="39"/>
                    <a:pt x="46" y="38"/>
                    <a:pt x="45" y="38"/>
                  </a:cubicBezTo>
                  <a:cubicBezTo>
                    <a:pt x="43" y="38"/>
                    <a:pt x="43" y="38"/>
                    <a:pt x="43" y="38"/>
                  </a:cubicBezTo>
                  <a:close/>
                  <a:moveTo>
                    <a:pt x="35" y="38"/>
                  </a:moveTo>
                  <a:cubicBezTo>
                    <a:pt x="34" y="38"/>
                    <a:pt x="34" y="39"/>
                    <a:pt x="34" y="40"/>
                  </a:cubicBezTo>
                  <a:cubicBezTo>
                    <a:pt x="34" y="40"/>
                    <a:pt x="34" y="40"/>
                    <a:pt x="34" y="40"/>
                  </a:cubicBezTo>
                  <a:cubicBezTo>
                    <a:pt x="34" y="41"/>
                    <a:pt x="34" y="42"/>
                    <a:pt x="35" y="42"/>
                  </a:cubicBezTo>
                  <a:cubicBezTo>
                    <a:pt x="38" y="42"/>
                    <a:pt x="38" y="42"/>
                    <a:pt x="38" y="42"/>
                  </a:cubicBezTo>
                  <a:cubicBezTo>
                    <a:pt x="39" y="42"/>
                    <a:pt x="40" y="41"/>
                    <a:pt x="40" y="40"/>
                  </a:cubicBezTo>
                  <a:cubicBezTo>
                    <a:pt x="40" y="40"/>
                    <a:pt x="40" y="40"/>
                    <a:pt x="40" y="40"/>
                  </a:cubicBezTo>
                  <a:cubicBezTo>
                    <a:pt x="40" y="39"/>
                    <a:pt x="39" y="38"/>
                    <a:pt x="38" y="38"/>
                  </a:cubicBezTo>
                  <a:cubicBezTo>
                    <a:pt x="35" y="38"/>
                    <a:pt x="35" y="38"/>
                    <a:pt x="35" y="38"/>
                  </a:cubicBezTo>
                  <a:close/>
                  <a:moveTo>
                    <a:pt x="28" y="33"/>
                  </a:moveTo>
                  <a:cubicBezTo>
                    <a:pt x="27" y="33"/>
                    <a:pt x="26" y="33"/>
                    <a:pt x="26" y="34"/>
                  </a:cubicBezTo>
                  <a:cubicBezTo>
                    <a:pt x="26" y="34"/>
                    <a:pt x="26" y="34"/>
                    <a:pt x="26" y="34"/>
                  </a:cubicBezTo>
                  <a:cubicBezTo>
                    <a:pt x="26" y="35"/>
                    <a:pt x="27" y="36"/>
                    <a:pt x="28" y="36"/>
                  </a:cubicBezTo>
                  <a:cubicBezTo>
                    <a:pt x="31" y="36"/>
                    <a:pt x="31" y="36"/>
                    <a:pt x="31" y="36"/>
                  </a:cubicBezTo>
                  <a:cubicBezTo>
                    <a:pt x="32" y="36"/>
                    <a:pt x="33" y="35"/>
                    <a:pt x="33" y="34"/>
                  </a:cubicBezTo>
                  <a:cubicBezTo>
                    <a:pt x="33" y="34"/>
                    <a:pt x="33" y="34"/>
                    <a:pt x="33" y="34"/>
                  </a:cubicBezTo>
                  <a:cubicBezTo>
                    <a:pt x="33" y="33"/>
                    <a:pt x="32" y="33"/>
                    <a:pt x="31" y="33"/>
                  </a:cubicBezTo>
                  <a:cubicBezTo>
                    <a:pt x="28" y="33"/>
                    <a:pt x="28" y="33"/>
                    <a:pt x="28" y="33"/>
                  </a:cubicBezTo>
                  <a:close/>
                  <a:moveTo>
                    <a:pt x="43" y="33"/>
                  </a:moveTo>
                  <a:cubicBezTo>
                    <a:pt x="42" y="33"/>
                    <a:pt x="41" y="33"/>
                    <a:pt x="41" y="34"/>
                  </a:cubicBezTo>
                  <a:cubicBezTo>
                    <a:pt x="41" y="34"/>
                    <a:pt x="41" y="34"/>
                    <a:pt x="41" y="34"/>
                  </a:cubicBezTo>
                  <a:cubicBezTo>
                    <a:pt x="41" y="35"/>
                    <a:pt x="42" y="36"/>
                    <a:pt x="43" y="36"/>
                  </a:cubicBezTo>
                  <a:cubicBezTo>
                    <a:pt x="45" y="36"/>
                    <a:pt x="45" y="36"/>
                    <a:pt x="45" y="36"/>
                  </a:cubicBezTo>
                  <a:cubicBezTo>
                    <a:pt x="46" y="36"/>
                    <a:pt x="47" y="35"/>
                    <a:pt x="47" y="34"/>
                  </a:cubicBezTo>
                  <a:cubicBezTo>
                    <a:pt x="47" y="34"/>
                    <a:pt x="47" y="34"/>
                    <a:pt x="47" y="34"/>
                  </a:cubicBezTo>
                  <a:cubicBezTo>
                    <a:pt x="47" y="33"/>
                    <a:pt x="46" y="33"/>
                    <a:pt x="45" y="33"/>
                  </a:cubicBezTo>
                  <a:cubicBezTo>
                    <a:pt x="43" y="33"/>
                    <a:pt x="43" y="33"/>
                    <a:pt x="43" y="33"/>
                  </a:cubicBezTo>
                  <a:close/>
                  <a:moveTo>
                    <a:pt x="35" y="33"/>
                  </a:moveTo>
                  <a:cubicBezTo>
                    <a:pt x="34" y="33"/>
                    <a:pt x="34" y="33"/>
                    <a:pt x="34" y="34"/>
                  </a:cubicBezTo>
                  <a:cubicBezTo>
                    <a:pt x="34" y="34"/>
                    <a:pt x="34" y="34"/>
                    <a:pt x="34" y="34"/>
                  </a:cubicBezTo>
                  <a:cubicBezTo>
                    <a:pt x="34" y="35"/>
                    <a:pt x="34" y="36"/>
                    <a:pt x="35" y="36"/>
                  </a:cubicBezTo>
                  <a:cubicBezTo>
                    <a:pt x="38" y="36"/>
                    <a:pt x="38" y="36"/>
                    <a:pt x="38" y="36"/>
                  </a:cubicBezTo>
                  <a:cubicBezTo>
                    <a:pt x="39" y="36"/>
                    <a:pt x="40" y="35"/>
                    <a:pt x="40" y="34"/>
                  </a:cubicBezTo>
                  <a:cubicBezTo>
                    <a:pt x="40" y="34"/>
                    <a:pt x="40" y="34"/>
                    <a:pt x="40" y="34"/>
                  </a:cubicBezTo>
                  <a:cubicBezTo>
                    <a:pt x="40" y="33"/>
                    <a:pt x="39" y="33"/>
                    <a:pt x="38" y="33"/>
                  </a:cubicBezTo>
                  <a:cubicBezTo>
                    <a:pt x="35" y="33"/>
                    <a:pt x="35" y="33"/>
                    <a:pt x="35" y="33"/>
                  </a:cubicBezTo>
                  <a:close/>
                  <a:moveTo>
                    <a:pt x="43" y="27"/>
                  </a:moveTo>
                  <a:cubicBezTo>
                    <a:pt x="42" y="27"/>
                    <a:pt x="41" y="28"/>
                    <a:pt x="41" y="29"/>
                  </a:cubicBezTo>
                  <a:cubicBezTo>
                    <a:pt x="41" y="29"/>
                    <a:pt x="41" y="29"/>
                    <a:pt x="41" y="29"/>
                  </a:cubicBezTo>
                  <a:cubicBezTo>
                    <a:pt x="41" y="30"/>
                    <a:pt x="42" y="30"/>
                    <a:pt x="43" y="30"/>
                  </a:cubicBezTo>
                  <a:cubicBezTo>
                    <a:pt x="45" y="30"/>
                    <a:pt x="45" y="30"/>
                    <a:pt x="45" y="30"/>
                  </a:cubicBezTo>
                  <a:cubicBezTo>
                    <a:pt x="46" y="30"/>
                    <a:pt x="47" y="30"/>
                    <a:pt x="47" y="29"/>
                  </a:cubicBezTo>
                  <a:cubicBezTo>
                    <a:pt x="47" y="29"/>
                    <a:pt x="47" y="29"/>
                    <a:pt x="47" y="29"/>
                  </a:cubicBezTo>
                  <a:cubicBezTo>
                    <a:pt x="47" y="28"/>
                    <a:pt x="46" y="27"/>
                    <a:pt x="45" y="27"/>
                  </a:cubicBezTo>
                  <a:cubicBezTo>
                    <a:pt x="43" y="27"/>
                    <a:pt x="43" y="27"/>
                    <a:pt x="43" y="27"/>
                  </a:cubicBezTo>
                  <a:close/>
                  <a:moveTo>
                    <a:pt x="35" y="27"/>
                  </a:moveTo>
                  <a:cubicBezTo>
                    <a:pt x="34" y="27"/>
                    <a:pt x="34" y="28"/>
                    <a:pt x="34" y="29"/>
                  </a:cubicBezTo>
                  <a:cubicBezTo>
                    <a:pt x="34" y="29"/>
                    <a:pt x="34" y="29"/>
                    <a:pt x="34" y="29"/>
                  </a:cubicBezTo>
                  <a:cubicBezTo>
                    <a:pt x="34" y="30"/>
                    <a:pt x="34" y="30"/>
                    <a:pt x="35" y="30"/>
                  </a:cubicBezTo>
                  <a:cubicBezTo>
                    <a:pt x="38" y="30"/>
                    <a:pt x="38" y="30"/>
                    <a:pt x="38" y="30"/>
                  </a:cubicBezTo>
                  <a:cubicBezTo>
                    <a:pt x="39" y="30"/>
                    <a:pt x="40" y="30"/>
                    <a:pt x="40" y="29"/>
                  </a:cubicBezTo>
                  <a:cubicBezTo>
                    <a:pt x="40" y="29"/>
                    <a:pt x="40" y="29"/>
                    <a:pt x="40" y="29"/>
                  </a:cubicBezTo>
                  <a:cubicBezTo>
                    <a:pt x="40" y="28"/>
                    <a:pt x="39" y="27"/>
                    <a:pt x="38" y="27"/>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8" name="Freeform 53">
              <a:extLst>
                <a:ext uri="{FF2B5EF4-FFF2-40B4-BE49-F238E27FC236}">
                  <a16:creationId xmlns:a16="http://schemas.microsoft.com/office/drawing/2014/main" id="{DE7CEC51-29FF-4E03-B881-13AA7BBC2C18}"/>
                </a:ext>
              </a:extLst>
            </p:cNvPr>
            <p:cNvSpPr>
              <a:spLocks noEditPoints="1"/>
            </p:cNvSpPr>
            <p:nvPr/>
          </p:nvSpPr>
          <p:spPr bwMode="auto">
            <a:xfrm>
              <a:off x="10975975" y="1001713"/>
              <a:ext cx="252413" cy="268287"/>
            </a:xfrm>
            <a:custGeom>
              <a:avLst/>
              <a:gdLst>
                <a:gd name="T0" fmla="*/ 135895 w 69"/>
                <a:gd name="T1" fmla="*/ 230777 h 73"/>
                <a:gd name="T2" fmla="*/ 25710 w 69"/>
                <a:gd name="T3" fmla="*/ 183156 h 73"/>
                <a:gd name="T4" fmla="*/ 18364 w 69"/>
                <a:gd name="T5" fmla="*/ 267408 h 73"/>
                <a:gd name="T6" fmla="*/ 246080 w 69"/>
                <a:gd name="T7" fmla="*/ 197809 h 73"/>
                <a:gd name="T8" fmla="*/ 150586 w 69"/>
                <a:gd name="T9" fmla="*/ 230777 h 73"/>
                <a:gd name="T10" fmla="*/ 47747 w 69"/>
                <a:gd name="T11" fmla="*/ 241766 h 73"/>
                <a:gd name="T12" fmla="*/ 33056 w 69"/>
                <a:gd name="T13" fmla="*/ 183156 h 73"/>
                <a:gd name="T14" fmla="*/ 62438 w 69"/>
                <a:gd name="T15" fmla="*/ 102567 h 73"/>
                <a:gd name="T16" fmla="*/ 62438 w 69"/>
                <a:gd name="T17" fmla="*/ 51284 h 73"/>
                <a:gd name="T18" fmla="*/ 62438 w 69"/>
                <a:gd name="T19" fmla="*/ 208798 h 73"/>
                <a:gd name="T20" fmla="*/ 80802 w 69"/>
                <a:gd name="T21" fmla="*/ 208798 h 73"/>
                <a:gd name="T22" fmla="*/ 66111 w 69"/>
                <a:gd name="T23" fmla="*/ 197809 h 73"/>
                <a:gd name="T24" fmla="*/ 106512 w 69"/>
                <a:gd name="T25" fmla="*/ 208798 h 73"/>
                <a:gd name="T26" fmla="*/ 124877 w 69"/>
                <a:gd name="T27" fmla="*/ 208798 h 73"/>
                <a:gd name="T28" fmla="*/ 110185 w 69"/>
                <a:gd name="T29" fmla="*/ 197809 h 73"/>
                <a:gd name="T30" fmla="*/ 62438 w 69"/>
                <a:gd name="T31" fmla="*/ 183156 h 73"/>
                <a:gd name="T32" fmla="*/ 80802 w 69"/>
                <a:gd name="T33" fmla="*/ 183156 h 73"/>
                <a:gd name="T34" fmla="*/ 66111 w 69"/>
                <a:gd name="T35" fmla="*/ 175830 h 73"/>
                <a:gd name="T36" fmla="*/ 106512 w 69"/>
                <a:gd name="T37" fmla="*/ 183156 h 73"/>
                <a:gd name="T38" fmla="*/ 124877 w 69"/>
                <a:gd name="T39" fmla="*/ 183156 h 73"/>
                <a:gd name="T40" fmla="*/ 110185 w 69"/>
                <a:gd name="T41" fmla="*/ 175830 h 73"/>
                <a:gd name="T42" fmla="*/ 84475 w 69"/>
                <a:gd name="T43" fmla="*/ 183156 h 73"/>
                <a:gd name="T44" fmla="*/ 102840 w 69"/>
                <a:gd name="T45" fmla="*/ 183156 h 73"/>
                <a:gd name="T46" fmla="*/ 88148 w 69"/>
                <a:gd name="T47" fmla="*/ 175830 h 73"/>
                <a:gd name="T48" fmla="*/ 62438 w 69"/>
                <a:gd name="T49" fmla="*/ 164841 h 73"/>
                <a:gd name="T50" fmla="*/ 80802 w 69"/>
                <a:gd name="T51" fmla="*/ 164841 h 73"/>
                <a:gd name="T52" fmla="*/ 66111 w 69"/>
                <a:gd name="T53" fmla="*/ 153851 h 73"/>
                <a:gd name="T54" fmla="*/ 106512 w 69"/>
                <a:gd name="T55" fmla="*/ 164841 h 73"/>
                <a:gd name="T56" fmla="*/ 124877 w 69"/>
                <a:gd name="T57" fmla="*/ 164841 h 73"/>
                <a:gd name="T58" fmla="*/ 110185 w 69"/>
                <a:gd name="T59" fmla="*/ 153851 h 73"/>
                <a:gd name="T60" fmla="*/ 84475 w 69"/>
                <a:gd name="T61" fmla="*/ 164841 h 73"/>
                <a:gd name="T62" fmla="*/ 102840 w 69"/>
                <a:gd name="T63" fmla="*/ 164841 h 73"/>
                <a:gd name="T64" fmla="*/ 88148 w 69"/>
                <a:gd name="T65" fmla="*/ 153851 h 73"/>
                <a:gd name="T66" fmla="*/ 62438 w 69"/>
                <a:gd name="T67" fmla="*/ 146525 h 73"/>
                <a:gd name="T68" fmla="*/ 80802 w 69"/>
                <a:gd name="T69" fmla="*/ 146525 h 73"/>
                <a:gd name="T70" fmla="*/ 66111 w 69"/>
                <a:gd name="T71" fmla="*/ 135536 h 73"/>
                <a:gd name="T72" fmla="*/ 106512 w 69"/>
                <a:gd name="T73" fmla="*/ 146525 h 73"/>
                <a:gd name="T74" fmla="*/ 124877 w 69"/>
                <a:gd name="T75" fmla="*/ 146525 h 73"/>
                <a:gd name="T76" fmla="*/ 110185 w 69"/>
                <a:gd name="T77" fmla="*/ 135536 h 73"/>
                <a:gd name="T78" fmla="*/ 84475 w 69"/>
                <a:gd name="T79" fmla="*/ 146525 h 73"/>
                <a:gd name="T80" fmla="*/ 102840 w 69"/>
                <a:gd name="T81" fmla="*/ 146525 h 73"/>
                <a:gd name="T82" fmla="*/ 88148 w 69"/>
                <a:gd name="T83" fmla="*/ 135536 h 73"/>
                <a:gd name="T84" fmla="*/ 62438 w 69"/>
                <a:gd name="T85" fmla="*/ 124546 h 73"/>
                <a:gd name="T86" fmla="*/ 80802 w 69"/>
                <a:gd name="T87" fmla="*/ 124546 h 73"/>
                <a:gd name="T88" fmla="*/ 66111 w 69"/>
                <a:gd name="T89" fmla="*/ 117220 h 73"/>
                <a:gd name="T90" fmla="*/ 106512 w 69"/>
                <a:gd name="T91" fmla="*/ 124546 h 73"/>
                <a:gd name="T92" fmla="*/ 124877 w 69"/>
                <a:gd name="T93" fmla="*/ 124546 h 73"/>
                <a:gd name="T94" fmla="*/ 110185 w 69"/>
                <a:gd name="T95" fmla="*/ 117220 h 73"/>
                <a:gd name="T96" fmla="*/ 84475 w 69"/>
                <a:gd name="T97" fmla="*/ 124546 h 73"/>
                <a:gd name="T98" fmla="*/ 102840 w 69"/>
                <a:gd name="T99" fmla="*/ 124546 h 73"/>
                <a:gd name="T100" fmla="*/ 88148 w 69"/>
                <a:gd name="T101" fmla="*/ 117220 h 73"/>
                <a:gd name="T102" fmla="*/ 73457 w 69"/>
                <a:gd name="T103" fmla="*/ 25642 h 73"/>
                <a:gd name="T104" fmla="*/ 91821 w 69"/>
                <a:gd name="T105" fmla="*/ 43957 h 73"/>
                <a:gd name="T106" fmla="*/ 106512 w 69"/>
                <a:gd name="T107" fmla="*/ 40294 h 73"/>
                <a:gd name="T108" fmla="*/ 106512 w 69"/>
                <a:gd name="T109" fmla="*/ 10989 h 73"/>
                <a:gd name="T110" fmla="*/ 91821 w 69"/>
                <a:gd name="T111" fmla="*/ 14652 h 73"/>
                <a:gd name="T112" fmla="*/ 84475 w 69"/>
                <a:gd name="T113" fmla="*/ 36631 h 73"/>
                <a:gd name="T114" fmla="*/ 102840 w 69"/>
                <a:gd name="T115" fmla="*/ 36631 h 73"/>
                <a:gd name="T116" fmla="*/ 102840 w 69"/>
                <a:gd name="T117" fmla="*/ 18316 h 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9" h="73">
                  <a:moveTo>
                    <a:pt x="13" y="1"/>
                  </a:moveTo>
                  <a:cubicBezTo>
                    <a:pt x="21" y="0"/>
                    <a:pt x="29" y="0"/>
                    <a:pt x="37" y="1"/>
                  </a:cubicBezTo>
                  <a:cubicBezTo>
                    <a:pt x="39" y="22"/>
                    <a:pt x="39" y="43"/>
                    <a:pt x="37" y="63"/>
                  </a:cubicBezTo>
                  <a:cubicBezTo>
                    <a:pt x="29" y="63"/>
                    <a:pt x="21" y="63"/>
                    <a:pt x="13" y="63"/>
                  </a:cubicBezTo>
                  <a:cubicBezTo>
                    <a:pt x="12" y="43"/>
                    <a:pt x="11" y="22"/>
                    <a:pt x="13" y="1"/>
                  </a:cubicBezTo>
                  <a:close/>
                  <a:moveTo>
                    <a:pt x="7" y="50"/>
                  </a:moveTo>
                  <a:cubicBezTo>
                    <a:pt x="5" y="50"/>
                    <a:pt x="3" y="51"/>
                    <a:pt x="3" y="54"/>
                  </a:cubicBezTo>
                  <a:cubicBezTo>
                    <a:pt x="1" y="68"/>
                    <a:pt x="1" y="68"/>
                    <a:pt x="1" y="68"/>
                  </a:cubicBezTo>
                  <a:cubicBezTo>
                    <a:pt x="0" y="71"/>
                    <a:pt x="2" y="73"/>
                    <a:pt x="5" y="73"/>
                  </a:cubicBezTo>
                  <a:cubicBezTo>
                    <a:pt x="64" y="73"/>
                    <a:pt x="64" y="73"/>
                    <a:pt x="64" y="73"/>
                  </a:cubicBezTo>
                  <a:cubicBezTo>
                    <a:pt x="67" y="73"/>
                    <a:pt x="69" y="71"/>
                    <a:pt x="69" y="68"/>
                  </a:cubicBezTo>
                  <a:cubicBezTo>
                    <a:pt x="67" y="54"/>
                    <a:pt x="67" y="54"/>
                    <a:pt x="67" y="54"/>
                  </a:cubicBezTo>
                  <a:cubicBezTo>
                    <a:pt x="67" y="51"/>
                    <a:pt x="65" y="50"/>
                    <a:pt x="63" y="50"/>
                  </a:cubicBezTo>
                  <a:cubicBezTo>
                    <a:pt x="41" y="50"/>
                    <a:pt x="41" y="50"/>
                    <a:pt x="41" y="50"/>
                  </a:cubicBezTo>
                  <a:cubicBezTo>
                    <a:pt x="41" y="54"/>
                    <a:pt x="41" y="59"/>
                    <a:pt x="41" y="63"/>
                  </a:cubicBezTo>
                  <a:cubicBezTo>
                    <a:pt x="41" y="66"/>
                    <a:pt x="41" y="66"/>
                    <a:pt x="41" y="66"/>
                  </a:cubicBezTo>
                  <a:cubicBezTo>
                    <a:pt x="37" y="66"/>
                    <a:pt x="37" y="66"/>
                    <a:pt x="37" y="66"/>
                  </a:cubicBezTo>
                  <a:cubicBezTo>
                    <a:pt x="29" y="66"/>
                    <a:pt x="21" y="66"/>
                    <a:pt x="13" y="66"/>
                  </a:cubicBezTo>
                  <a:cubicBezTo>
                    <a:pt x="10" y="66"/>
                    <a:pt x="10" y="66"/>
                    <a:pt x="10" y="66"/>
                  </a:cubicBezTo>
                  <a:cubicBezTo>
                    <a:pt x="10" y="63"/>
                    <a:pt x="10" y="63"/>
                    <a:pt x="10" y="63"/>
                  </a:cubicBezTo>
                  <a:cubicBezTo>
                    <a:pt x="9" y="59"/>
                    <a:pt x="9" y="54"/>
                    <a:pt x="9" y="50"/>
                  </a:cubicBezTo>
                  <a:cubicBezTo>
                    <a:pt x="7" y="50"/>
                    <a:pt x="7" y="50"/>
                    <a:pt x="7" y="50"/>
                  </a:cubicBezTo>
                  <a:close/>
                  <a:moveTo>
                    <a:pt x="17" y="14"/>
                  </a:moveTo>
                  <a:cubicBezTo>
                    <a:pt x="17" y="28"/>
                    <a:pt x="17" y="28"/>
                    <a:pt x="17" y="28"/>
                  </a:cubicBezTo>
                  <a:cubicBezTo>
                    <a:pt x="35" y="28"/>
                    <a:pt x="35" y="28"/>
                    <a:pt x="35" y="28"/>
                  </a:cubicBezTo>
                  <a:cubicBezTo>
                    <a:pt x="35" y="14"/>
                    <a:pt x="35" y="14"/>
                    <a:pt x="35" y="14"/>
                  </a:cubicBezTo>
                  <a:cubicBezTo>
                    <a:pt x="17" y="14"/>
                    <a:pt x="17" y="14"/>
                    <a:pt x="17" y="14"/>
                  </a:cubicBezTo>
                  <a:close/>
                  <a:moveTo>
                    <a:pt x="18" y="54"/>
                  </a:moveTo>
                  <a:cubicBezTo>
                    <a:pt x="17" y="54"/>
                    <a:pt x="17" y="54"/>
                    <a:pt x="17" y="55"/>
                  </a:cubicBezTo>
                  <a:cubicBezTo>
                    <a:pt x="17" y="57"/>
                    <a:pt x="17" y="57"/>
                    <a:pt x="17" y="57"/>
                  </a:cubicBezTo>
                  <a:cubicBezTo>
                    <a:pt x="17" y="57"/>
                    <a:pt x="17" y="57"/>
                    <a:pt x="18" y="57"/>
                  </a:cubicBezTo>
                  <a:cubicBezTo>
                    <a:pt x="21" y="57"/>
                    <a:pt x="21" y="57"/>
                    <a:pt x="21" y="57"/>
                  </a:cubicBezTo>
                  <a:cubicBezTo>
                    <a:pt x="21" y="57"/>
                    <a:pt x="22" y="57"/>
                    <a:pt x="22" y="57"/>
                  </a:cubicBezTo>
                  <a:cubicBezTo>
                    <a:pt x="22" y="55"/>
                    <a:pt x="22" y="55"/>
                    <a:pt x="22" y="55"/>
                  </a:cubicBezTo>
                  <a:cubicBezTo>
                    <a:pt x="22" y="54"/>
                    <a:pt x="21" y="54"/>
                    <a:pt x="21" y="54"/>
                  </a:cubicBezTo>
                  <a:cubicBezTo>
                    <a:pt x="18" y="54"/>
                    <a:pt x="18" y="54"/>
                    <a:pt x="18" y="54"/>
                  </a:cubicBezTo>
                  <a:close/>
                  <a:moveTo>
                    <a:pt x="30" y="54"/>
                  </a:moveTo>
                  <a:cubicBezTo>
                    <a:pt x="30" y="54"/>
                    <a:pt x="29" y="54"/>
                    <a:pt x="29" y="55"/>
                  </a:cubicBezTo>
                  <a:cubicBezTo>
                    <a:pt x="29" y="57"/>
                    <a:pt x="29" y="57"/>
                    <a:pt x="29" y="57"/>
                  </a:cubicBezTo>
                  <a:cubicBezTo>
                    <a:pt x="29" y="57"/>
                    <a:pt x="30" y="57"/>
                    <a:pt x="30" y="57"/>
                  </a:cubicBezTo>
                  <a:cubicBezTo>
                    <a:pt x="33" y="57"/>
                    <a:pt x="33" y="57"/>
                    <a:pt x="33" y="57"/>
                  </a:cubicBezTo>
                  <a:cubicBezTo>
                    <a:pt x="34" y="57"/>
                    <a:pt x="34" y="57"/>
                    <a:pt x="34" y="57"/>
                  </a:cubicBezTo>
                  <a:cubicBezTo>
                    <a:pt x="34" y="55"/>
                    <a:pt x="34" y="55"/>
                    <a:pt x="34" y="55"/>
                  </a:cubicBezTo>
                  <a:cubicBezTo>
                    <a:pt x="34" y="54"/>
                    <a:pt x="34" y="54"/>
                    <a:pt x="33" y="54"/>
                  </a:cubicBezTo>
                  <a:cubicBezTo>
                    <a:pt x="30" y="54"/>
                    <a:pt x="30" y="54"/>
                    <a:pt x="30" y="54"/>
                  </a:cubicBezTo>
                  <a:close/>
                  <a:moveTo>
                    <a:pt x="18" y="48"/>
                  </a:moveTo>
                  <a:cubicBezTo>
                    <a:pt x="17" y="48"/>
                    <a:pt x="17" y="48"/>
                    <a:pt x="17" y="49"/>
                  </a:cubicBezTo>
                  <a:cubicBezTo>
                    <a:pt x="17" y="50"/>
                    <a:pt x="17" y="50"/>
                    <a:pt x="17" y="50"/>
                  </a:cubicBezTo>
                  <a:cubicBezTo>
                    <a:pt x="17" y="51"/>
                    <a:pt x="17" y="51"/>
                    <a:pt x="18" y="51"/>
                  </a:cubicBezTo>
                  <a:cubicBezTo>
                    <a:pt x="21" y="51"/>
                    <a:pt x="21" y="51"/>
                    <a:pt x="21" y="51"/>
                  </a:cubicBezTo>
                  <a:cubicBezTo>
                    <a:pt x="21" y="51"/>
                    <a:pt x="22" y="51"/>
                    <a:pt x="22" y="50"/>
                  </a:cubicBezTo>
                  <a:cubicBezTo>
                    <a:pt x="22" y="49"/>
                    <a:pt x="22" y="49"/>
                    <a:pt x="22" y="49"/>
                  </a:cubicBezTo>
                  <a:cubicBezTo>
                    <a:pt x="22" y="48"/>
                    <a:pt x="21" y="48"/>
                    <a:pt x="21" y="48"/>
                  </a:cubicBezTo>
                  <a:cubicBezTo>
                    <a:pt x="18" y="48"/>
                    <a:pt x="18" y="48"/>
                    <a:pt x="18" y="48"/>
                  </a:cubicBezTo>
                  <a:close/>
                  <a:moveTo>
                    <a:pt x="30" y="48"/>
                  </a:moveTo>
                  <a:cubicBezTo>
                    <a:pt x="30" y="48"/>
                    <a:pt x="29" y="48"/>
                    <a:pt x="29" y="49"/>
                  </a:cubicBezTo>
                  <a:cubicBezTo>
                    <a:pt x="29" y="50"/>
                    <a:pt x="29" y="50"/>
                    <a:pt x="29" y="50"/>
                  </a:cubicBezTo>
                  <a:cubicBezTo>
                    <a:pt x="29" y="51"/>
                    <a:pt x="30" y="51"/>
                    <a:pt x="30" y="51"/>
                  </a:cubicBezTo>
                  <a:cubicBezTo>
                    <a:pt x="33" y="51"/>
                    <a:pt x="33" y="51"/>
                    <a:pt x="33" y="51"/>
                  </a:cubicBezTo>
                  <a:cubicBezTo>
                    <a:pt x="34" y="51"/>
                    <a:pt x="34" y="51"/>
                    <a:pt x="34" y="50"/>
                  </a:cubicBezTo>
                  <a:cubicBezTo>
                    <a:pt x="34" y="49"/>
                    <a:pt x="34" y="49"/>
                    <a:pt x="34" y="49"/>
                  </a:cubicBezTo>
                  <a:cubicBezTo>
                    <a:pt x="34" y="48"/>
                    <a:pt x="34" y="48"/>
                    <a:pt x="33" y="48"/>
                  </a:cubicBezTo>
                  <a:cubicBezTo>
                    <a:pt x="30" y="48"/>
                    <a:pt x="30" y="48"/>
                    <a:pt x="30" y="48"/>
                  </a:cubicBezTo>
                  <a:close/>
                  <a:moveTo>
                    <a:pt x="24" y="48"/>
                  </a:moveTo>
                  <a:cubicBezTo>
                    <a:pt x="23" y="48"/>
                    <a:pt x="23" y="48"/>
                    <a:pt x="23" y="49"/>
                  </a:cubicBezTo>
                  <a:cubicBezTo>
                    <a:pt x="23" y="50"/>
                    <a:pt x="23" y="50"/>
                    <a:pt x="23" y="50"/>
                  </a:cubicBezTo>
                  <a:cubicBezTo>
                    <a:pt x="23" y="51"/>
                    <a:pt x="23" y="51"/>
                    <a:pt x="24" y="51"/>
                  </a:cubicBezTo>
                  <a:cubicBezTo>
                    <a:pt x="27" y="51"/>
                    <a:pt x="27" y="51"/>
                    <a:pt x="27" y="51"/>
                  </a:cubicBezTo>
                  <a:cubicBezTo>
                    <a:pt x="28" y="51"/>
                    <a:pt x="28" y="51"/>
                    <a:pt x="28" y="50"/>
                  </a:cubicBezTo>
                  <a:cubicBezTo>
                    <a:pt x="28" y="49"/>
                    <a:pt x="28" y="49"/>
                    <a:pt x="28" y="49"/>
                  </a:cubicBezTo>
                  <a:cubicBezTo>
                    <a:pt x="28" y="48"/>
                    <a:pt x="28" y="48"/>
                    <a:pt x="27" y="48"/>
                  </a:cubicBezTo>
                  <a:cubicBezTo>
                    <a:pt x="24" y="48"/>
                    <a:pt x="24" y="48"/>
                    <a:pt x="24" y="48"/>
                  </a:cubicBezTo>
                  <a:close/>
                  <a:moveTo>
                    <a:pt x="18" y="42"/>
                  </a:moveTo>
                  <a:cubicBezTo>
                    <a:pt x="17" y="42"/>
                    <a:pt x="17" y="43"/>
                    <a:pt x="17" y="43"/>
                  </a:cubicBezTo>
                  <a:cubicBezTo>
                    <a:pt x="17" y="45"/>
                    <a:pt x="17" y="45"/>
                    <a:pt x="17" y="45"/>
                  </a:cubicBezTo>
                  <a:cubicBezTo>
                    <a:pt x="17" y="46"/>
                    <a:pt x="17" y="46"/>
                    <a:pt x="18" y="46"/>
                  </a:cubicBezTo>
                  <a:cubicBezTo>
                    <a:pt x="21" y="46"/>
                    <a:pt x="21" y="46"/>
                    <a:pt x="21" y="46"/>
                  </a:cubicBezTo>
                  <a:cubicBezTo>
                    <a:pt x="21" y="46"/>
                    <a:pt x="22" y="46"/>
                    <a:pt x="22" y="45"/>
                  </a:cubicBezTo>
                  <a:cubicBezTo>
                    <a:pt x="22" y="43"/>
                    <a:pt x="22" y="43"/>
                    <a:pt x="22" y="43"/>
                  </a:cubicBezTo>
                  <a:cubicBezTo>
                    <a:pt x="22" y="43"/>
                    <a:pt x="21" y="42"/>
                    <a:pt x="21" y="42"/>
                  </a:cubicBezTo>
                  <a:cubicBezTo>
                    <a:pt x="18" y="42"/>
                    <a:pt x="18" y="42"/>
                    <a:pt x="18" y="42"/>
                  </a:cubicBezTo>
                  <a:close/>
                  <a:moveTo>
                    <a:pt x="30" y="42"/>
                  </a:moveTo>
                  <a:cubicBezTo>
                    <a:pt x="30" y="42"/>
                    <a:pt x="29" y="43"/>
                    <a:pt x="29" y="43"/>
                  </a:cubicBezTo>
                  <a:cubicBezTo>
                    <a:pt x="29" y="45"/>
                    <a:pt x="29" y="45"/>
                    <a:pt x="29" y="45"/>
                  </a:cubicBezTo>
                  <a:cubicBezTo>
                    <a:pt x="29" y="46"/>
                    <a:pt x="30" y="46"/>
                    <a:pt x="30" y="46"/>
                  </a:cubicBezTo>
                  <a:cubicBezTo>
                    <a:pt x="33" y="46"/>
                    <a:pt x="33" y="46"/>
                    <a:pt x="33" y="46"/>
                  </a:cubicBezTo>
                  <a:cubicBezTo>
                    <a:pt x="34" y="46"/>
                    <a:pt x="34" y="46"/>
                    <a:pt x="34" y="45"/>
                  </a:cubicBezTo>
                  <a:cubicBezTo>
                    <a:pt x="34" y="43"/>
                    <a:pt x="34" y="43"/>
                    <a:pt x="34" y="43"/>
                  </a:cubicBezTo>
                  <a:cubicBezTo>
                    <a:pt x="34" y="43"/>
                    <a:pt x="34" y="42"/>
                    <a:pt x="33" y="42"/>
                  </a:cubicBezTo>
                  <a:cubicBezTo>
                    <a:pt x="30" y="42"/>
                    <a:pt x="30" y="42"/>
                    <a:pt x="30" y="42"/>
                  </a:cubicBezTo>
                  <a:close/>
                  <a:moveTo>
                    <a:pt x="24" y="42"/>
                  </a:moveTo>
                  <a:cubicBezTo>
                    <a:pt x="23" y="42"/>
                    <a:pt x="23" y="43"/>
                    <a:pt x="23" y="43"/>
                  </a:cubicBezTo>
                  <a:cubicBezTo>
                    <a:pt x="23" y="45"/>
                    <a:pt x="23" y="45"/>
                    <a:pt x="23" y="45"/>
                  </a:cubicBezTo>
                  <a:cubicBezTo>
                    <a:pt x="23" y="46"/>
                    <a:pt x="23" y="46"/>
                    <a:pt x="24" y="46"/>
                  </a:cubicBezTo>
                  <a:cubicBezTo>
                    <a:pt x="27" y="46"/>
                    <a:pt x="27" y="46"/>
                    <a:pt x="27" y="46"/>
                  </a:cubicBezTo>
                  <a:cubicBezTo>
                    <a:pt x="28" y="46"/>
                    <a:pt x="28" y="46"/>
                    <a:pt x="28" y="45"/>
                  </a:cubicBezTo>
                  <a:cubicBezTo>
                    <a:pt x="28" y="43"/>
                    <a:pt x="28" y="43"/>
                    <a:pt x="28" y="43"/>
                  </a:cubicBezTo>
                  <a:cubicBezTo>
                    <a:pt x="28" y="43"/>
                    <a:pt x="28" y="42"/>
                    <a:pt x="27" y="42"/>
                  </a:cubicBezTo>
                  <a:cubicBezTo>
                    <a:pt x="24" y="42"/>
                    <a:pt x="24" y="42"/>
                    <a:pt x="24" y="42"/>
                  </a:cubicBezTo>
                  <a:close/>
                  <a:moveTo>
                    <a:pt x="18" y="37"/>
                  </a:moveTo>
                  <a:cubicBezTo>
                    <a:pt x="17" y="37"/>
                    <a:pt x="17" y="37"/>
                    <a:pt x="17" y="38"/>
                  </a:cubicBezTo>
                  <a:cubicBezTo>
                    <a:pt x="17" y="40"/>
                    <a:pt x="17" y="40"/>
                    <a:pt x="17" y="40"/>
                  </a:cubicBezTo>
                  <a:cubicBezTo>
                    <a:pt x="17" y="40"/>
                    <a:pt x="17" y="41"/>
                    <a:pt x="18" y="41"/>
                  </a:cubicBezTo>
                  <a:cubicBezTo>
                    <a:pt x="21" y="41"/>
                    <a:pt x="21" y="41"/>
                    <a:pt x="21" y="41"/>
                  </a:cubicBezTo>
                  <a:cubicBezTo>
                    <a:pt x="21" y="41"/>
                    <a:pt x="22" y="40"/>
                    <a:pt x="22" y="40"/>
                  </a:cubicBezTo>
                  <a:cubicBezTo>
                    <a:pt x="22" y="38"/>
                    <a:pt x="22" y="38"/>
                    <a:pt x="22" y="38"/>
                  </a:cubicBezTo>
                  <a:cubicBezTo>
                    <a:pt x="22" y="37"/>
                    <a:pt x="21" y="37"/>
                    <a:pt x="21" y="37"/>
                  </a:cubicBezTo>
                  <a:cubicBezTo>
                    <a:pt x="18" y="37"/>
                    <a:pt x="18" y="37"/>
                    <a:pt x="18" y="37"/>
                  </a:cubicBezTo>
                  <a:close/>
                  <a:moveTo>
                    <a:pt x="30" y="37"/>
                  </a:moveTo>
                  <a:cubicBezTo>
                    <a:pt x="30" y="37"/>
                    <a:pt x="29" y="37"/>
                    <a:pt x="29" y="38"/>
                  </a:cubicBezTo>
                  <a:cubicBezTo>
                    <a:pt x="29" y="40"/>
                    <a:pt x="29" y="40"/>
                    <a:pt x="29" y="40"/>
                  </a:cubicBezTo>
                  <a:cubicBezTo>
                    <a:pt x="29" y="40"/>
                    <a:pt x="30" y="41"/>
                    <a:pt x="30" y="41"/>
                  </a:cubicBezTo>
                  <a:cubicBezTo>
                    <a:pt x="33" y="41"/>
                    <a:pt x="33" y="41"/>
                    <a:pt x="33" y="41"/>
                  </a:cubicBezTo>
                  <a:cubicBezTo>
                    <a:pt x="34" y="41"/>
                    <a:pt x="34" y="40"/>
                    <a:pt x="34" y="40"/>
                  </a:cubicBezTo>
                  <a:cubicBezTo>
                    <a:pt x="34" y="38"/>
                    <a:pt x="34" y="38"/>
                    <a:pt x="34" y="38"/>
                  </a:cubicBezTo>
                  <a:cubicBezTo>
                    <a:pt x="34" y="37"/>
                    <a:pt x="34" y="37"/>
                    <a:pt x="33" y="37"/>
                  </a:cubicBezTo>
                  <a:cubicBezTo>
                    <a:pt x="30" y="37"/>
                    <a:pt x="30" y="37"/>
                    <a:pt x="30" y="37"/>
                  </a:cubicBezTo>
                  <a:close/>
                  <a:moveTo>
                    <a:pt x="24" y="37"/>
                  </a:moveTo>
                  <a:cubicBezTo>
                    <a:pt x="23" y="37"/>
                    <a:pt x="23" y="37"/>
                    <a:pt x="23" y="38"/>
                  </a:cubicBezTo>
                  <a:cubicBezTo>
                    <a:pt x="23" y="40"/>
                    <a:pt x="23" y="40"/>
                    <a:pt x="23" y="40"/>
                  </a:cubicBezTo>
                  <a:cubicBezTo>
                    <a:pt x="23" y="40"/>
                    <a:pt x="23" y="41"/>
                    <a:pt x="24" y="41"/>
                  </a:cubicBezTo>
                  <a:cubicBezTo>
                    <a:pt x="27" y="41"/>
                    <a:pt x="27" y="41"/>
                    <a:pt x="27" y="41"/>
                  </a:cubicBezTo>
                  <a:cubicBezTo>
                    <a:pt x="28" y="41"/>
                    <a:pt x="28" y="40"/>
                    <a:pt x="28" y="40"/>
                  </a:cubicBezTo>
                  <a:cubicBezTo>
                    <a:pt x="28" y="38"/>
                    <a:pt x="28" y="38"/>
                    <a:pt x="28" y="38"/>
                  </a:cubicBezTo>
                  <a:cubicBezTo>
                    <a:pt x="28" y="37"/>
                    <a:pt x="28" y="37"/>
                    <a:pt x="27" y="37"/>
                  </a:cubicBezTo>
                  <a:cubicBezTo>
                    <a:pt x="24" y="37"/>
                    <a:pt x="24" y="37"/>
                    <a:pt x="24" y="37"/>
                  </a:cubicBezTo>
                  <a:close/>
                  <a:moveTo>
                    <a:pt x="18" y="32"/>
                  </a:moveTo>
                  <a:cubicBezTo>
                    <a:pt x="17" y="32"/>
                    <a:pt x="17" y="32"/>
                    <a:pt x="17" y="32"/>
                  </a:cubicBezTo>
                  <a:cubicBezTo>
                    <a:pt x="17" y="34"/>
                    <a:pt x="17" y="34"/>
                    <a:pt x="17" y="34"/>
                  </a:cubicBezTo>
                  <a:cubicBezTo>
                    <a:pt x="17" y="35"/>
                    <a:pt x="17" y="35"/>
                    <a:pt x="18" y="35"/>
                  </a:cubicBezTo>
                  <a:cubicBezTo>
                    <a:pt x="21" y="35"/>
                    <a:pt x="21" y="35"/>
                    <a:pt x="21" y="35"/>
                  </a:cubicBezTo>
                  <a:cubicBezTo>
                    <a:pt x="21" y="35"/>
                    <a:pt x="22" y="35"/>
                    <a:pt x="22" y="34"/>
                  </a:cubicBezTo>
                  <a:cubicBezTo>
                    <a:pt x="22" y="32"/>
                    <a:pt x="22" y="32"/>
                    <a:pt x="22" y="32"/>
                  </a:cubicBezTo>
                  <a:cubicBezTo>
                    <a:pt x="22" y="32"/>
                    <a:pt x="21" y="32"/>
                    <a:pt x="21" y="32"/>
                  </a:cubicBezTo>
                  <a:cubicBezTo>
                    <a:pt x="18" y="32"/>
                    <a:pt x="18" y="32"/>
                    <a:pt x="18" y="32"/>
                  </a:cubicBezTo>
                  <a:close/>
                  <a:moveTo>
                    <a:pt x="30" y="32"/>
                  </a:moveTo>
                  <a:cubicBezTo>
                    <a:pt x="30" y="32"/>
                    <a:pt x="29" y="32"/>
                    <a:pt x="29" y="32"/>
                  </a:cubicBezTo>
                  <a:cubicBezTo>
                    <a:pt x="29" y="34"/>
                    <a:pt x="29" y="34"/>
                    <a:pt x="29" y="34"/>
                  </a:cubicBezTo>
                  <a:cubicBezTo>
                    <a:pt x="29" y="35"/>
                    <a:pt x="30" y="35"/>
                    <a:pt x="30" y="35"/>
                  </a:cubicBezTo>
                  <a:cubicBezTo>
                    <a:pt x="33" y="35"/>
                    <a:pt x="33" y="35"/>
                    <a:pt x="33" y="35"/>
                  </a:cubicBezTo>
                  <a:cubicBezTo>
                    <a:pt x="34" y="35"/>
                    <a:pt x="34" y="35"/>
                    <a:pt x="34" y="34"/>
                  </a:cubicBezTo>
                  <a:cubicBezTo>
                    <a:pt x="34" y="32"/>
                    <a:pt x="34" y="32"/>
                    <a:pt x="34" y="32"/>
                  </a:cubicBezTo>
                  <a:cubicBezTo>
                    <a:pt x="34" y="32"/>
                    <a:pt x="34" y="32"/>
                    <a:pt x="33" y="32"/>
                  </a:cubicBezTo>
                  <a:cubicBezTo>
                    <a:pt x="30" y="32"/>
                    <a:pt x="30" y="32"/>
                    <a:pt x="30" y="32"/>
                  </a:cubicBezTo>
                  <a:close/>
                  <a:moveTo>
                    <a:pt x="24" y="32"/>
                  </a:moveTo>
                  <a:cubicBezTo>
                    <a:pt x="23" y="32"/>
                    <a:pt x="23" y="32"/>
                    <a:pt x="23" y="32"/>
                  </a:cubicBezTo>
                  <a:cubicBezTo>
                    <a:pt x="23" y="34"/>
                    <a:pt x="23" y="34"/>
                    <a:pt x="23" y="34"/>
                  </a:cubicBezTo>
                  <a:cubicBezTo>
                    <a:pt x="23" y="35"/>
                    <a:pt x="23" y="35"/>
                    <a:pt x="24" y="35"/>
                  </a:cubicBezTo>
                  <a:cubicBezTo>
                    <a:pt x="27" y="35"/>
                    <a:pt x="27" y="35"/>
                    <a:pt x="27" y="35"/>
                  </a:cubicBezTo>
                  <a:cubicBezTo>
                    <a:pt x="28" y="35"/>
                    <a:pt x="28" y="35"/>
                    <a:pt x="28" y="34"/>
                  </a:cubicBezTo>
                  <a:cubicBezTo>
                    <a:pt x="28" y="32"/>
                    <a:pt x="28" y="32"/>
                    <a:pt x="28" y="32"/>
                  </a:cubicBezTo>
                  <a:cubicBezTo>
                    <a:pt x="28" y="32"/>
                    <a:pt x="28" y="32"/>
                    <a:pt x="27" y="32"/>
                  </a:cubicBezTo>
                  <a:cubicBezTo>
                    <a:pt x="24" y="32"/>
                    <a:pt x="24" y="32"/>
                    <a:pt x="24" y="32"/>
                  </a:cubicBezTo>
                  <a:close/>
                  <a:moveTo>
                    <a:pt x="25" y="2"/>
                  </a:moveTo>
                  <a:cubicBezTo>
                    <a:pt x="24" y="2"/>
                    <a:pt x="23" y="3"/>
                    <a:pt x="22" y="3"/>
                  </a:cubicBezTo>
                  <a:cubicBezTo>
                    <a:pt x="21" y="4"/>
                    <a:pt x="20" y="6"/>
                    <a:pt x="20" y="7"/>
                  </a:cubicBezTo>
                  <a:cubicBezTo>
                    <a:pt x="20" y="9"/>
                    <a:pt x="21" y="10"/>
                    <a:pt x="22" y="11"/>
                  </a:cubicBezTo>
                  <a:cubicBezTo>
                    <a:pt x="22" y="11"/>
                    <a:pt x="22" y="11"/>
                    <a:pt x="22" y="11"/>
                  </a:cubicBezTo>
                  <a:cubicBezTo>
                    <a:pt x="23" y="12"/>
                    <a:pt x="24" y="12"/>
                    <a:pt x="25" y="12"/>
                  </a:cubicBezTo>
                  <a:cubicBezTo>
                    <a:pt x="27" y="12"/>
                    <a:pt x="28" y="12"/>
                    <a:pt x="29" y="11"/>
                  </a:cubicBezTo>
                  <a:cubicBezTo>
                    <a:pt x="29" y="11"/>
                    <a:pt x="29" y="11"/>
                    <a:pt x="29" y="11"/>
                  </a:cubicBezTo>
                  <a:cubicBezTo>
                    <a:pt x="29" y="11"/>
                    <a:pt x="29" y="11"/>
                    <a:pt x="29" y="11"/>
                  </a:cubicBezTo>
                  <a:cubicBezTo>
                    <a:pt x="30" y="10"/>
                    <a:pt x="31" y="9"/>
                    <a:pt x="31" y="7"/>
                  </a:cubicBezTo>
                  <a:cubicBezTo>
                    <a:pt x="31" y="6"/>
                    <a:pt x="30" y="4"/>
                    <a:pt x="29" y="4"/>
                  </a:cubicBezTo>
                  <a:cubicBezTo>
                    <a:pt x="29" y="3"/>
                    <a:pt x="29" y="3"/>
                    <a:pt x="29" y="3"/>
                  </a:cubicBezTo>
                  <a:cubicBezTo>
                    <a:pt x="28" y="3"/>
                    <a:pt x="27" y="2"/>
                    <a:pt x="25" y="2"/>
                  </a:cubicBezTo>
                  <a:close/>
                  <a:moveTo>
                    <a:pt x="28" y="5"/>
                  </a:moveTo>
                  <a:cubicBezTo>
                    <a:pt x="27" y="4"/>
                    <a:pt x="26" y="4"/>
                    <a:pt x="25" y="4"/>
                  </a:cubicBezTo>
                  <a:cubicBezTo>
                    <a:pt x="25" y="4"/>
                    <a:pt x="24" y="4"/>
                    <a:pt x="23" y="5"/>
                  </a:cubicBezTo>
                  <a:cubicBezTo>
                    <a:pt x="22" y="5"/>
                    <a:pt x="22" y="6"/>
                    <a:pt x="22" y="7"/>
                  </a:cubicBezTo>
                  <a:cubicBezTo>
                    <a:pt x="22" y="8"/>
                    <a:pt x="22" y="9"/>
                    <a:pt x="23" y="10"/>
                  </a:cubicBezTo>
                  <a:cubicBezTo>
                    <a:pt x="23" y="10"/>
                    <a:pt x="23" y="10"/>
                    <a:pt x="23" y="10"/>
                  </a:cubicBezTo>
                  <a:cubicBezTo>
                    <a:pt x="24" y="10"/>
                    <a:pt x="25" y="11"/>
                    <a:pt x="25" y="11"/>
                  </a:cubicBezTo>
                  <a:cubicBezTo>
                    <a:pt x="26" y="11"/>
                    <a:pt x="27" y="10"/>
                    <a:pt x="28" y="10"/>
                  </a:cubicBezTo>
                  <a:cubicBezTo>
                    <a:pt x="28" y="10"/>
                    <a:pt x="28" y="10"/>
                    <a:pt x="28" y="10"/>
                  </a:cubicBezTo>
                  <a:cubicBezTo>
                    <a:pt x="29" y="9"/>
                    <a:pt x="29" y="8"/>
                    <a:pt x="29" y="7"/>
                  </a:cubicBezTo>
                  <a:cubicBezTo>
                    <a:pt x="29" y="6"/>
                    <a:pt x="29" y="5"/>
                    <a:pt x="2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099" name="Freeform 54">
              <a:extLst>
                <a:ext uri="{FF2B5EF4-FFF2-40B4-BE49-F238E27FC236}">
                  <a16:creationId xmlns:a16="http://schemas.microsoft.com/office/drawing/2014/main" id="{755AFD1A-1101-4125-8543-D0DFF98C0354}"/>
                </a:ext>
              </a:extLst>
            </p:cNvPr>
            <p:cNvSpPr>
              <a:spLocks noEditPoints="1"/>
            </p:cNvSpPr>
            <p:nvPr/>
          </p:nvSpPr>
          <p:spPr bwMode="auto">
            <a:xfrm>
              <a:off x="7937500" y="5595938"/>
              <a:ext cx="173038" cy="273050"/>
            </a:xfrm>
            <a:custGeom>
              <a:avLst/>
              <a:gdLst>
                <a:gd name="T0" fmla="*/ 33133 w 47"/>
                <a:gd name="T1" fmla="*/ 0 h 75"/>
                <a:gd name="T2" fmla="*/ 139896 w 47"/>
                <a:gd name="T3" fmla="*/ 0 h 75"/>
                <a:gd name="T4" fmla="*/ 165666 w 47"/>
                <a:gd name="T5" fmla="*/ 25611 h 75"/>
                <a:gd name="T6" fmla="*/ 165666 w 47"/>
                <a:gd name="T7" fmla="*/ 237812 h 75"/>
                <a:gd name="T8" fmla="*/ 139896 w 47"/>
                <a:gd name="T9" fmla="*/ 263423 h 75"/>
                <a:gd name="T10" fmla="*/ 33133 w 47"/>
                <a:gd name="T11" fmla="*/ 263423 h 75"/>
                <a:gd name="T12" fmla="*/ 7363 w 47"/>
                <a:gd name="T13" fmla="*/ 237812 h 75"/>
                <a:gd name="T14" fmla="*/ 7363 w 47"/>
                <a:gd name="T15" fmla="*/ 25611 h 75"/>
                <a:gd name="T16" fmla="*/ 33133 w 47"/>
                <a:gd name="T17" fmla="*/ 0 h 75"/>
                <a:gd name="T18" fmla="*/ 36815 w 47"/>
                <a:gd name="T19" fmla="*/ 7317 h 75"/>
                <a:gd name="T20" fmla="*/ 36815 w 47"/>
                <a:gd name="T21" fmla="*/ 21952 h 75"/>
                <a:gd name="T22" fmla="*/ 29452 w 47"/>
                <a:gd name="T23" fmla="*/ 29269 h 75"/>
                <a:gd name="T24" fmla="*/ 18407 w 47"/>
                <a:gd name="T25" fmla="*/ 43904 h 75"/>
                <a:gd name="T26" fmla="*/ 14726 w 47"/>
                <a:gd name="T27" fmla="*/ 131712 h 75"/>
                <a:gd name="T28" fmla="*/ 18407 w 47"/>
                <a:gd name="T29" fmla="*/ 215861 h 75"/>
                <a:gd name="T30" fmla="*/ 29452 w 47"/>
                <a:gd name="T31" fmla="*/ 230495 h 75"/>
                <a:gd name="T32" fmla="*/ 44178 w 47"/>
                <a:gd name="T33" fmla="*/ 237812 h 75"/>
                <a:gd name="T34" fmla="*/ 84674 w 47"/>
                <a:gd name="T35" fmla="*/ 245130 h 75"/>
                <a:gd name="T36" fmla="*/ 128851 w 47"/>
                <a:gd name="T37" fmla="*/ 237812 h 75"/>
                <a:gd name="T38" fmla="*/ 143577 w 47"/>
                <a:gd name="T39" fmla="*/ 230495 h 75"/>
                <a:gd name="T40" fmla="*/ 150940 w 47"/>
                <a:gd name="T41" fmla="*/ 215861 h 75"/>
                <a:gd name="T42" fmla="*/ 154622 w 47"/>
                <a:gd name="T43" fmla="*/ 131712 h 75"/>
                <a:gd name="T44" fmla="*/ 150940 w 47"/>
                <a:gd name="T45" fmla="*/ 43904 h 75"/>
                <a:gd name="T46" fmla="*/ 143577 w 47"/>
                <a:gd name="T47" fmla="*/ 29269 h 75"/>
                <a:gd name="T48" fmla="*/ 136214 w 47"/>
                <a:gd name="T49" fmla="*/ 21952 h 75"/>
                <a:gd name="T50" fmla="*/ 136214 w 47"/>
                <a:gd name="T51" fmla="*/ 7317 h 75"/>
                <a:gd name="T52" fmla="*/ 36815 w 47"/>
                <a:gd name="T53" fmla="*/ 7317 h 75"/>
                <a:gd name="T54" fmla="*/ 136214 w 47"/>
                <a:gd name="T55" fmla="*/ 32928 h 75"/>
                <a:gd name="T56" fmla="*/ 136214 w 47"/>
                <a:gd name="T57" fmla="*/ 95125 h 75"/>
                <a:gd name="T58" fmla="*/ 99400 w 47"/>
                <a:gd name="T59" fmla="*/ 128053 h 75"/>
                <a:gd name="T60" fmla="*/ 73629 w 47"/>
                <a:gd name="T61" fmla="*/ 128053 h 75"/>
                <a:gd name="T62" fmla="*/ 36815 w 47"/>
                <a:gd name="T63" fmla="*/ 95125 h 75"/>
                <a:gd name="T64" fmla="*/ 36815 w 47"/>
                <a:gd name="T65" fmla="*/ 32928 h 75"/>
                <a:gd name="T66" fmla="*/ 36815 w 47"/>
                <a:gd name="T67" fmla="*/ 36587 h 75"/>
                <a:gd name="T68" fmla="*/ 29452 w 47"/>
                <a:gd name="T69" fmla="*/ 47562 h 75"/>
                <a:gd name="T70" fmla="*/ 25770 w 47"/>
                <a:gd name="T71" fmla="*/ 131712 h 75"/>
                <a:gd name="T72" fmla="*/ 29452 w 47"/>
                <a:gd name="T73" fmla="*/ 212202 h 75"/>
                <a:gd name="T74" fmla="*/ 36815 w 47"/>
                <a:gd name="T75" fmla="*/ 223178 h 75"/>
                <a:gd name="T76" fmla="*/ 47859 w 47"/>
                <a:gd name="T77" fmla="*/ 230495 h 75"/>
                <a:gd name="T78" fmla="*/ 84674 w 47"/>
                <a:gd name="T79" fmla="*/ 234154 h 75"/>
                <a:gd name="T80" fmla="*/ 125170 w 47"/>
                <a:gd name="T81" fmla="*/ 230495 h 75"/>
                <a:gd name="T82" fmla="*/ 136214 w 47"/>
                <a:gd name="T83" fmla="*/ 223178 h 75"/>
                <a:gd name="T84" fmla="*/ 139896 w 47"/>
                <a:gd name="T85" fmla="*/ 212202 h 75"/>
                <a:gd name="T86" fmla="*/ 143577 w 47"/>
                <a:gd name="T87" fmla="*/ 131712 h 75"/>
                <a:gd name="T88" fmla="*/ 139896 w 47"/>
                <a:gd name="T89" fmla="*/ 47562 h 75"/>
                <a:gd name="T90" fmla="*/ 136214 w 47"/>
                <a:gd name="T91" fmla="*/ 36587 h 75"/>
                <a:gd name="T92" fmla="*/ 136214 w 47"/>
                <a:gd name="T93" fmla="*/ 32928 h 75"/>
                <a:gd name="T94" fmla="*/ 47859 w 47"/>
                <a:gd name="T95" fmla="*/ 43904 h 75"/>
                <a:gd name="T96" fmla="*/ 47859 w 47"/>
                <a:gd name="T97" fmla="*/ 95125 h 75"/>
                <a:gd name="T98" fmla="*/ 125170 w 47"/>
                <a:gd name="T99" fmla="*/ 95125 h 75"/>
                <a:gd name="T100" fmla="*/ 125170 w 47"/>
                <a:gd name="T101" fmla="*/ 43904 h 75"/>
                <a:gd name="T102" fmla="*/ 47859 w 47"/>
                <a:gd name="T103" fmla="*/ 43904 h 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 h="75">
                  <a:moveTo>
                    <a:pt x="9" y="0"/>
                  </a:moveTo>
                  <a:cubicBezTo>
                    <a:pt x="18" y="0"/>
                    <a:pt x="28" y="0"/>
                    <a:pt x="38" y="0"/>
                  </a:cubicBezTo>
                  <a:cubicBezTo>
                    <a:pt x="42" y="0"/>
                    <a:pt x="44" y="3"/>
                    <a:pt x="45" y="7"/>
                  </a:cubicBezTo>
                  <a:cubicBezTo>
                    <a:pt x="47" y="27"/>
                    <a:pt x="46" y="46"/>
                    <a:pt x="45" y="65"/>
                  </a:cubicBezTo>
                  <a:cubicBezTo>
                    <a:pt x="44" y="69"/>
                    <a:pt x="41" y="71"/>
                    <a:pt x="38" y="72"/>
                  </a:cubicBezTo>
                  <a:cubicBezTo>
                    <a:pt x="28" y="74"/>
                    <a:pt x="19" y="75"/>
                    <a:pt x="9" y="72"/>
                  </a:cubicBezTo>
                  <a:cubicBezTo>
                    <a:pt x="5" y="71"/>
                    <a:pt x="2" y="69"/>
                    <a:pt x="2" y="65"/>
                  </a:cubicBezTo>
                  <a:cubicBezTo>
                    <a:pt x="0" y="46"/>
                    <a:pt x="0" y="27"/>
                    <a:pt x="2" y="7"/>
                  </a:cubicBezTo>
                  <a:cubicBezTo>
                    <a:pt x="2" y="3"/>
                    <a:pt x="5" y="0"/>
                    <a:pt x="9" y="0"/>
                  </a:cubicBezTo>
                  <a:close/>
                  <a:moveTo>
                    <a:pt x="10" y="2"/>
                  </a:moveTo>
                  <a:cubicBezTo>
                    <a:pt x="10" y="6"/>
                    <a:pt x="10" y="6"/>
                    <a:pt x="10" y="6"/>
                  </a:cubicBezTo>
                  <a:cubicBezTo>
                    <a:pt x="9" y="6"/>
                    <a:pt x="8" y="7"/>
                    <a:pt x="8" y="8"/>
                  </a:cubicBezTo>
                  <a:cubicBezTo>
                    <a:pt x="6" y="9"/>
                    <a:pt x="6" y="11"/>
                    <a:pt x="5" y="12"/>
                  </a:cubicBezTo>
                  <a:cubicBezTo>
                    <a:pt x="5" y="20"/>
                    <a:pt x="4" y="28"/>
                    <a:pt x="4" y="36"/>
                  </a:cubicBezTo>
                  <a:cubicBezTo>
                    <a:pt x="4" y="43"/>
                    <a:pt x="5" y="51"/>
                    <a:pt x="5" y="59"/>
                  </a:cubicBezTo>
                  <a:cubicBezTo>
                    <a:pt x="6" y="60"/>
                    <a:pt x="6" y="62"/>
                    <a:pt x="8" y="63"/>
                  </a:cubicBezTo>
                  <a:cubicBezTo>
                    <a:pt x="9" y="64"/>
                    <a:pt x="10" y="65"/>
                    <a:pt x="12" y="65"/>
                  </a:cubicBezTo>
                  <a:cubicBezTo>
                    <a:pt x="16" y="67"/>
                    <a:pt x="20" y="67"/>
                    <a:pt x="23" y="67"/>
                  </a:cubicBezTo>
                  <a:cubicBezTo>
                    <a:pt x="27" y="67"/>
                    <a:pt x="31" y="66"/>
                    <a:pt x="35" y="65"/>
                  </a:cubicBezTo>
                  <a:cubicBezTo>
                    <a:pt x="36" y="65"/>
                    <a:pt x="38" y="64"/>
                    <a:pt x="39" y="63"/>
                  </a:cubicBezTo>
                  <a:cubicBezTo>
                    <a:pt x="40" y="62"/>
                    <a:pt x="41" y="60"/>
                    <a:pt x="41" y="59"/>
                  </a:cubicBezTo>
                  <a:cubicBezTo>
                    <a:pt x="42" y="51"/>
                    <a:pt x="42" y="44"/>
                    <a:pt x="42" y="36"/>
                  </a:cubicBezTo>
                  <a:cubicBezTo>
                    <a:pt x="42" y="28"/>
                    <a:pt x="42" y="20"/>
                    <a:pt x="41" y="12"/>
                  </a:cubicBezTo>
                  <a:cubicBezTo>
                    <a:pt x="41" y="11"/>
                    <a:pt x="40" y="9"/>
                    <a:pt x="39" y="8"/>
                  </a:cubicBezTo>
                  <a:cubicBezTo>
                    <a:pt x="38" y="7"/>
                    <a:pt x="37" y="6"/>
                    <a:pt x="37" y="6"/>
                  </a:cubicBezTo>
                  <a:cubicBezTo>
                    <a:pt x="37" y="2"/>
                    <a:pt x="37" y="2"/>
                    <a:pt x="37" y="2"/>
                  </a:cubicBezTo>
                  <a:cubicBezTo>
                    <a:pt x="10" y="2"/>
                    <a:pt x="10" y="2"/>
                    <a:pt x="10" y="2"/>
                  </a:cubicBezTo>
                  <a:close/>
                  <a:moveTo>
                    <a:pt x="37" y="9"/>
                  </a:moveTo>
                  <a:cubicBezTo>
                    <a:pt x="37" y="26"/>
                    <a:pt x="37" y="26"/>
                    <a:pt x="37" y="26"/>
                  </a:cubicBezTo>
                  <a:cubicBezTo>
                    <a:pt x="37" y="31"/>
                    <a:pt x="33" y="35"/>
                    <a:pt x="27" y="35"/>
                  </a:cubicBezTo>
                  <a:cubicBezTo>
                    <a:pt x="20" y="35"/>
                    <a:pt x="20" y="35"/>
                    <a:pt x="20" y="35"/>
                  </a:cubicBezTo>
                  <a:cubicBezTo>
                    <a:pt x="15" y="35"/>
                    <a:pt x="10" y="31"/>
                    <a:pt x="10" y="26"/>
                  </a:cubicBezTo>
                  <a:cubicBezTo>
                    <a:pt x="10" y="9"/>
                    <a:pt x="10" y="9"/>
                    <a:pt x="10" y="9"/>
                  </a:cubicBezTo>
                  <a:cubicBezTo>
                    <a:pt x="10" y="9"/>
                    <a:pt x="10" y="9"/>
                    <a:pt x="10" y="10"/>
                  </a:cubicBezTo>
                  <a:cubicBezTo>
                    <a:pt x="9" y="10"/>
                    <a:pt x="8" y="11"/>
                    <a:pt x="8" y="13"/>
                  </a:cubicBezTo>
                  <a:cubicBezTo>
                    <a:pt x="7" y="21"/>
                    <a:pt x="7" y="28"/>
                    <a:pt x="7" y="36"/>
                  </a:cubicBezTo>
                  <a:cubicBezTo>
                    <a:pt x="7" y="43"/>
                    <a:pt x="8" y="51"/>
                    <a:pt x="8" y="58"/>
                  </a:cubicBezTo>
                  <a:cubicBezTo>
                    <a:pt x="8" y="59"/>
                    <a:pt x="9" y="60"/>
                    <a:pt x="10" y="61"/>
                  </a:cubicBezTo>
                  <a:cubicBezTo>
                    <a:pt x="10" y="62"/>
                    <a:pt x="11" y="62"/>
                    <a:pt x="13" y="63"/>
                  </a:cubicBezTo>
                  <a:cubicBezTo>
                    <a:pt x="16" y="64"/>
                    <a:pt x="20" y="64"/>
                    <a:pt x="23" y="64"/>
                  </a:cubicBezTo>
                  <a:cubicBezTo>
                    <a:pt x="27" y="64"/>
                    <a:pt x="30" y="64"/>
                    <a:pt x="34" y="63"/>
                  </a:cubicBezTo>
                  <a:cubicBezTo>
                    <a:pt x="35" y="62"/>
                    <a:pt x="36" y="62"/>
                    <a:pt x="37" y="61"/>
                  </a:cubicBezTo>
                  <a:cubicBezTo>
                    <a:pt x="38" y="60"/>
                    <a:pt x="38" y="59"/>
                    <a:pt x="38" y="58"/>
                  </a:cubicBezTo>
                  <a:cubicBezTo>
                    <a:pt x="39" y="51"/>
                    <a:pt x="39" y="43"/>
                    <a:pt x="39" y="36"/>
                  </a:cubicBezTo>
                  <a:cubicBezTo>
                    <a:pt x="39" y="28"/>
                    <a:pt x="39" y="21"/>
                    <a:pt x="38" y="13"/>
                  </a:cubicBezTo>
                  <a:cubicBezTo>
                    <a:pt x="38" y="11"/>
                    <a:pt x="38" y="10"/>
                    <a:pt x="37" y="10"/>
                  </a:cubicBezTo>
                  <a:cubicBezTo>
                    <a:pt x="37" y="9"/>
                    <a:pt x="37" y="9"/>
                    <a:pt x="37" y="9"/>
                  </a:cubicBezTo>
                  <a:close/>
                  <a:moveTo>
                    <a:pt x="13" y="12"/>
                  </a:moveTo>
                  <a:cubicBezTo>
                    <a:pt x="13" y="26"/>
                    <a:pt x="13" y="26"/>
                    <a:pt x="13" y="26"/>
                  </a:cubicBezTo>
                  <a:cubicBezTo>
                    <a:pt x="34" y="26"/>
                    <a:pt x="34" y="26"/>
                    <a:pt x="34" y="26"/>
                  </a:cubicBezTo>
                  <a:cubicBezTo>
                    <a:pt x="34" y="12"/>
                    <a:pt x="34" y="12"/>
                    <a:pt x="34"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0" name="Freeform 55">
              <a:extLst>
                <a:ext uri="{FF2B5EF4-FFF2-40B4-BE49-F238E27FC236}">
                  <a16:creationId xmlns:a16="http://schemas.microsoft.com/office/drawing/2014/main" id="{62DD423B-0278-4735-9B7E-3AE15ABD112B}"/>
                </a:ext>
              </a:extLst>
            </p:cNvPr>
            <p:cNvSpPr>
              <a:spLocks noEditPoints="1"/>
            </p:cNvSpPr>
            <p:nvPr/>
          </p:nvSpPr>
          <p:spPr bwMode="auto">
            <a:xfrm>
              <a:off x="3311525" y="5972175"/>
              <a:ext cx="160338" cy="284163"/>
            </a:xfrm>
            <a:custGeom>
              <a:avLst/>
              <a:gdLst>
                <a:gd name="T0" fmla="*/ 160794 w 44"/>
                <a:gd name="T1" fmla="*/ 25740 h 77"/>
                <a:gd name="T2" fmla="*/ 18272 w 44"/>
                <a:gd name="T3" fmla="*/ 275783 h 77"/>
                <a:gd name="T4" fmla="*/ 18272 w 44"/>
                <a:gd name="T5" fmla="*/ 7354 h 77"/>
                <a:gd name="T6" fmla="*/ 54816 w 44"/>
                <a:gd name="T7" fmla="*/ 25740 h 77"/>
                <a:gd name="T8" fmla="*/ 105978 w 44"/>
                <a:gd name="T9" fmla="*/ 25740 h 77"/>
                <a:gd name="T10" fmla="*/ 58471 w 44"/>
                <a:gd name="T11" fmla="*/ 22063 h 77"/>
                <a:gd name="T12" fmla="*/ 51162 w 44"/>
                <a:gd name="T13" fmla="*/ 253720 h 77"/>
                <a:gd name="T14" fmla="*/ 18272 w 44"/>
                <a:gd name="T15" fmla="*/ 235335 h 77"/>
                <a:gd name="T16" fmla="*/ 29235 w 44"/>
                <a:gd name="T17" fmla="*/ 235335 h 77"/>
                <a:gd name="T18" fmla="*/ 54816 w 44"/>
                <a:gd name="T19" fmla="*/ 253720 h 77"/>
                <a:gd name="T20" fmla="*/ 54816 w 44"/>
                <a:gd name="T21" fmla="*/ 235335 h 77"/>
                <a:gd name="T22" fmla="*/ 87706 w 44"/>
                <a:gd name="T23" fmla="*/ 253720 h 77"/>
                <a:gd name="T24" fmla="*/ 95015 w 44"/>
                <a:gd name="T25" fmla="*/ 235335 h 77"/>
                <a:gd name="T26" fmla="*/ 109632 w 44"/>
                <a:gd name="T27" fmla="*/ 235335 h 77"/>
                <a:gd name="T28" fmla="*/ 113287 w 44"/>
                <a:gd name="T29" fmla="*/ 253720 h 77"/>
                <a:gd name="T30" fmla="*/ 113287 w 44"/>
                <a:gd name="T31" fmla="*/ 235335 h 77"/>
                <a:gd name="T32" fmla="*/ 146176 w 44"/>
                <a:gd name="T33" fmla="*/ 253720 h 77"/>
                <a:gd name="T34" fmla="*/ 36544 w 44"/>
                <a:gd name="T35" fmla="*/ 213272 h 77"/>
                <a:gd name="T36" fmla="*/ 51162 w 44"/>
                <a:gd name="T37" fmla="*/ 213272 h 77"/>
                <a:gd name="T38" fmla="*/ 18272 w 44"/>
                <a:gd name="T39" fmla="*/ 231658 h 77"/>
                <a:gd name="T40" fmla="*/ 18272 w 44"/>
                <a:gd name="T41" fmla="*/ 213272 h 77"/>
                <a:gd name="T42" fmla="*/ 69434 w 44"/>
                <a:gd name="T43" fmla="*/ 231658 h 77"/>
                <a:gd name="T44" fmla="*/ 76743 w 44"/>
                <a:gd name="T45" fmla="*/ 213272 h 77"/>
                <a:gd name="T46" fmla="*/ 87706 w 44"/>
                <a:gd name="T47" fmla="*/ 213272 h 77"/>
                <a:gd name="T48" fmla="*/ 95015 w 44"/>
                <a:gd name="T49" fmla="*/ 231658 h 77"/>
                <a:gd name="T50" fmla="*/ 95015 w 44"/>
                <a:gd name="T51" fmla="*/ 213272 h 77"/>
                <a:gd name="T52" fmla="*/ 127904 w 44"/>
                <a:gd name="T53" fmla="*/ 231658 h 77"/>
                <a:gd name="T54" fmla="*/ 131559 w 44"/>
                <a:gd name="T55" fmla="*/ 213272 h 77"/>
                <a:gd name="T56" fmla="*/ 146176 w 44"/>
                <a:gd name="T57" fmla="*/ 213272 h 77"/>
                <a:gd name="T58" fmla="*/ 36544 w 44"/>
                <a:gd name="T59" fmla="*/ 209595 h 77"/>
                <a:gd name="T60" fmla="*/ 36544 w 44"/>
                <a:gd name="T61" fmla="*/ 191209 h 77"/>
                <a:gd name="T62" fmla="*/ 29235 w 44"/>
                <a:gd name="T63" fmla="*/ 209595 h 77"/>
                <a:gd name="T64" fmla="*/ 54816 w 44"/>
                <a:gd name="T65" fmla="*/ 191209 h 77"/>
                <a:gd name="T66" fmla="*/ 69434 w 44"/>
                <a:gd name="T67" fmla="*/ 191209 h 77"/>
                <a:gd name="T68" fmla="*/ 76743 w 44"/>
                <a:gd name="T69" fmla="*/ 209595 h 77"/>
                <a:gd name="T70" fmla="*/ 76743 w 44"/>
                <a:gd name="T71" fmla="*/ 191209 h 77"/>
                <a:gd name="T72" fmla="*/ 109632 w 44"/>
                <a:gd name="T73" fmla="*/ 209595 h 77"/>
                <a:gd name="T74" fmla="*/ 113287 w 44"/>
                <a:gd name="T75" fmla="*/ 191209 h 77"/>
                <a:gd name="T76" fmla="*/ 127904 w 44"/>
                <a:gd name="T77" fmla="*/ 191209 h 77"/>
                <a:gd name="T78" fmla="*/ 131559 w 44"/>
                <a:gd name="T79" fmla="*/ 209595 h 77"/>
                <a:gd name="T80" fmla="*/ 131559 w 44"/>
                <a:gd name="T81" fmla="*/ 191209 h 77"/>
                <a:gd name="T82" fmla="*/ 153485 w 44"/>
                <a:gd name="T83" fmla="*/ 183855 h 77"/>
                <a:gd name="T84" fmla="*/ 73088 w 44"/>
                <a:gd name="T85" fmla="*/ 147084 h 77"/>
                <a:gd name="T86" fmla="*/ 65779 w 44"/>
                <a:gd name="T87" fmla="*/ 154438 h 77"/>
                <a:gd name="T88" fmla="*/ 65779 w 44"/>
                <a:gd name="T89" fmla="*/ 176501 h 77"/>
                <a:gd name="T90" fmla="*/ 98669 w 44"/>
                <a:gd name="T91" fmla="*/ 176501 h 77"/>
                <a:gd name="T92" fmla="*/ 98669 w 44"/>
                <a:gd name="T93" fmla="*/ 150761 h 77"/>
                <a:gd name="T94" fmla="*/ 73088 w 44"/>
                <a:gd name="T95" fmla="*/ 147084 h 77"/>
                <a:gd name="T96" fmla="*/ 54816 w 44"/>
                <a:gd name="T97" fmla="*/ 161793 h 77"/>
                <a:gd name="T98" fmla="*/ 21926 w 44"/>
                <a:gd name="T99" fmla="*/ 169147 h 77"/>
                <a:gd name="T100" fmla="*/ 54816 w 44"/>
                <a:gd name="T101" fmla="*/ 169147 h 77"/>
                <a:gd name="T102" fmla="*/ 109632 w 44"/>
                <a:gd name="T103" fmla="*/ 161793 h 77"/>
                <a:gd name="T104" fmla="*/ 109632 w 44"/>
                <a:gd name="T105" fmla="*/ 150761 h 77"/>
                <a:gd name="T106" fmla="*/ 142522 w 44"/>
                <a:gd name="T107" fmla="*/ 180178 h 77"/>
                <a:gd name="T108" fmla="*/ 91360 w 44"/>
                <a:gd name="T109" fmla="*/ 154438 h 77"/>
                <a:gd name="T110" fmla="*/ 73088 w 44"/>
                <a:gd name="T111" fmla="*/ 154438 h 77"/>
                <a:gd name="T112" fmla="*/ 73088 w 44"/>
                <a:gd name="T113" fmla="*/ 172824 h 77"/>
                <a:gd name="T114" fmla="*/ 91360 w 44"/>
                <a:gd name="T115" fmla="*/ 172824 h 77"/>
                <a:gd name="T116" fmla="*/ 91360 w 44"/>
                <a:gd name="T117" fmla="*/ 154438 h 77"/>
                <a:gd name="T118" fmla="*/ 21926 w 44"/>
                <a:gd name="T119" fmla="*/ 44125 h 77"/>
                <a:gd name="T120" fmla="*/ 142522 w 44"/>
                <a:gd name="T121" fmla="*/ 44125 h 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4" h="77">
                  <a:moveTo>
                    <a:pt x="5" y="2"/>
                  </a:moveTo>
                  <a:cubicBezTo>
                    <a:pt x="17" y="0"/>
                    <a:pt x="28" y="1"/>
                    <a:pt x="39" y="2"/>
                  </a:cubicBezTo>
                  <a:cubicBezTo>
                    <a:pt x="42" y="3"/>
                    <a:pt x="44" y="5"/>
                    <a:pt x="44" y="7"/>
                  </a:cubicBezTo>
                  <a:cubicBezTo>
                    <a:pt x="44" y="28"/>
                    <a:pt x="44" y="49"/>
                    <a:pt x="44" y="70"/>
                  </a:cubicBezTo>
                  <a:cubicBezTo>
                    <a:pt x="44" y="73"/>
                    <a:pt x="42" y="74"/>
                    <a:pt x="39" y="75"/>
                  </a:cubicBezTo>
                  <a:cubicBezTo>
                    <a:pt x="28" y="77"/>
                    <a:pt x="17" y="77"/>
                    <a:pt x="5" y="75"/>
                  </a:cubicBezTo>
                  <a:cubicBezTo>
                    <a:pt x="2" y="74"/>
                    <a:pt x="0" y="73"/>
                    <a:pt x="0" y="70"/>
                  </a:cubicBezTo>
                  <a:cubicBezTo>
                    <a:pt x="0" y="49"/>
                    <a:pt x="0" y="28"/>
                    <a:pt x="0" y="7"/>
                  </a:cubicBezTo>
                  <a:cubicBezTo>
                    <a:pt x="0" y="5"/>
                    <a:pt x="2" y="3"/>
                    <a:pt x="5" y="2"/>
                  </a:cubicBezTo>
                  <a:close/>
                  <a:moveTo>
                    <a:pt x="16" y="6"/>
                  </a:moveTo>
                  <a:cubicBezTo>
                    <a:pt x="15" y="6"/>
                    <a:pt x="15" y="6"/>
                    <a:pt x="15" y="7"/>
                  </a:cubicBezTo>
                  <a:cubicBezTo>
                    <a:pt x="15" y="7"/>
                    <a:pt x="15" y="7"/>
                    <a:pt x="15" y="7"/>
                  </a:cubicBezTo>
                  <a:cubicBezTo>
                    <a:pt x="15" y="7"/>
                    <a:pt x="15" y="8"/>
                    <a:pt x="16" y="8"/>
                  </a:cubicBezTo>
                  <a:cubicBezTo>
                    <a:pt x="28" y="8"/>
                    <a:pt x="28" y="8"/>
                    <a:pt x="28" y="8"/>
                  </a:cubicBezTo>
                  <a:cubicBezTo>
                    <a:pt x="28" y="8"/>
                    <a:pt x="29" y="7"/>
                    <a:pt x="29" y="7"/>
                  </a:cubicBezTo>
                  <a:cubicBezTo>
                    <a:pt x="29" y="7"/>
                    <a:pt x="29" y="7"/>
                    <a:pt x="29" y="7"/>
                  </a:cubicBezTo>
                  <a:cubicBezTo>
                    <a:pt x="29" y="6"/>
                    <a:pt x="28" y="6"/>
                    <a:pt x="28" y="6"/>
                  </a:cubicBezTo>
                  <a:cubicBezTo>
                    <a:pt x="16" y="6"/>
                    <a:pt x="16" y="6"/>
                    <a:pt x="16" y="6"/>
                  </a:cubicBezTo>
                  <a:close/>
                  <a:moveTo>
                    <a:pt x="10" y="64"/>
                  </a:moveTo>
                  <a:cubicBezTo>
                    <a:pt x="10" y="66"/>
                    <a:pt x="10" y="68"/>
                    <a:pt x="10" y="69"/>
                  </a:cubicBezTo>
                  <a:cubicBezTo>
                    <a:pt x="11" y="69"/>
                    <a:pt x="12" y="69"/>
                    <a:pt x="14" y="69"/>
                  </a:cubicBezTo>
                  <a:cubicBezTo>
                    <a:pt x="14" y="68"/>
                    <a:pt x="14" y="66"/>
                    <a:pt x="14" y="64"/>
                  </a:cubicBezTo>
                  <a:cubicBezTo>
                    <a:pt x="12" y="64"/>
                    <a:pt x="11" y="64"/>
                    <a:pt x="10" y="64"/>
                  </a:cubicBezTo>
                  <a:close/>
                  <a:moveTo>
                    <a:pt x="5" y="64"/>
                  </a:moveTo>
                  <a:cubicBezTo>
                    <a:pt x="5" y="69"/>
                    <a:pt x="5" y="69"/>
                    <a:pt x="5" y="69"/>
                  </a:cubicBezTo>
                  <a:cubicBezTo>
                    <a:pt x="8" y="69"/>
                    <a:pt x="8" y="69"/>
                    <a:pt x="8" y="69"/>
                  </a:cubicBezTo>
                  <a:cubicBezTo>
                    <a:pt x="8" y="64"/>
                    <a:pt x="8" y="64"/>
                    <a:pt x="8" y="64"/>
                  </a:cubicBezTo>
                  <a:cubicBezTo>
                    <a:pt x="5" y="64"/>
                    <a:pt x="5" y="64"/>
                    <a:pt x="5" y="64"/>
                  </a:cubicBezTo>
                  <a:close/>
                  <a:moveTo>
                    <a:pt x="15" y="64"/>
                  </a:moveTo>
                  <a:cubicBezTo>
                    <a:pt x="15" y="66"/>
                    <a:pt x="15" y="68"/>
                    <a:pt x="15" y="69"/>
                  </a:cubicBezTo>
                  <a:cubicBezTo>
                    <a:pt x="17" y="69"/>
                    <a:pt x="18" y="69"/>
                    <a:pt x="19" y="69"/>
                  </a:cubicBezTo>
                  <a:cubicBezTo>
                    <a:pt x="19" y="68"/>
                    <a:pt x="19" y="66"/>
                    <a:pt x="19" y="64"/>
                  </a:cubicBezTo>
                  <a:cubicBezTo>
                    <a:pt x="18" y="64"/>
                    <a:pt x="17" y="64"/>
                    <a:pt x="15" y="64"/>
                  </a:cubicBezTo>
                  <a:close/>
                  <a:moveTo>
                    <a:pt x="21" y="64"/>
                  </a:moveTo>
                  <a:cubicBezTo>
                    <a:pt x="21" y="66"/>
                    <a:pt x="21" y="68"/>
                    <a:pt x="21" y="69"/>
                  </a:cubicBezTo>
                  <a:cubicBezTo>
                    <a:pt x="22" y="69"/>
                    <a:pt x="23" y="69"/>
                    <a:pt x="24" y="69"/>
                  </a:cubicBezTo>
                  <a:cubicBezTo>
                    <a:pt x="24" y="68"/>
                    <a:pt x="24" y="66"/>
                    <a:pt x="24" y="64"/>
                  </a:cubicBezTo>
                  <a:cubicBezTo>
                    <a:pt x="23" y="64"/>
                    <a:pt x="22" y="64"/>
                    <a:pt x="21" y="64"/>
                  </a:cubicBezTo>
                  <a:close/>
                  <a:moveTo>
                    <a:pt x="26" y="64"/>
                  </a:moveTo>
                  <a:cubicBezTo>
                    <a:pt x="26" y="66"/>
                    <a:pt x="26" y="68"/>
                    <a:pt x="26" y="69"/>
                  </a:cubicBezTo>
                  <a:cubicBezTo>
                    <a:pt x="27" y="69"/>
                    <a:pt x="28" y="69"/>
                    <a:pt x="30" y="69"/>
                  </a:cubicBezTo>
                  <a:cubicBezTo>
                    <a:pt x="30" y="68"/>
                    <a:pt x="30" y="66"/>
                    <a:pt x="30" y="64"/>
                  </a:cubicBezTo>
                  <a:cubicBezTo>
                    <a:pt x="28" y="64"/>
                    <a:pt x="27" y="64"/>
                    <a:pt x="26" y="64"/>
                  </a:cubicBezTo>
                  <a:close/>
                  <a:moveTo>
                    <a:pt x="31" y="64"/>
                  </a:moveTo>
                  <a:cubicBezTo>
                    <a:pt x="31" y="66"/>
                    <a:pt x="31" y="68"/>
                    <a:pt x="31" y="69"/>
                  </a:cubicBezTo>
                  <a:cubicBezTo>
                    <a:pt x="32" y="69"/>
                    <a:pt x="34" y="69"/>
                    <a:pt x="35" y="69"/>
                  </a:cubicBezTo>
                  <a:cubicBezTo>
                    <a:pt x="35" y="68"/>
                    <a:pt x="35" y="66"/>
                    <a:pt x="35" y="64"/>
                  </a:cubicBezTo>
                  <a:cubicBezTo>
                    <a:pt x="34" y="64"/>
                    <a:pt x="32" y="64"/>
                    <a:pt x="31" y="64"/>
                  </a:cubicBezTo>
                  <a:close/>
                  <a:moveTo>
                    <a:pt x="36" y="64"/>
                  </a:moveTo>
                  <a:cubicBezTo>
                    <a:pt x="36" y="69"/>
                    <a:pt x="36" y="69"/>
                    <a:pt x="36" y="69"/>
                  </a:cubicBezTo>
                  <a:cubicBezTo>
                    <a:pt x="40" y="69"/>
                    <a:pt x="40" y="69"/>
                    <a:pt x="40" y="69"/>
                  </a:cubicBezTo>
                  <a:cubicBezTo>
                    <a:pt x="40" y="64"/>
                    <a:pt x="40" y="64"/>
                    <a:pt x="40" y="64"/>
                  </a:cubicBezTo>
                  <a:cubicBezTo>
                    <a:pt x="36" y="64"/>
                    <a:pt x="36" y="64"/>
                    <a:pt x="36" y="64"/>
                  </a:cubicBezTo>
                  <a:close/>
                  <a:moveTo>
                    <a:pt x="10" y="58"/>
                  </a:moveTo>
                  <a:cubicBezTo>
                    <a:pt x="10" y="60"/>
                    <a:pt x="10" y="61"/>
                    <a:pt x="10" y="63"/>
                  </a:cubicBezTo>
                  <a:cubicBezTo>
                    <a:pt x="11" y="63"/>
                    <a:pt x="12" y="63"/>
                    <a:pt x="14" y="63"/>
                  </a:cubicBezTo>
                  <a:cubicBezTo>
                    <a:pt x="14" y="61"/>
                    <a:pt x="14" y="60"/>
                    <a:pt x="14" y="58"/>
                  </a:cubicBezTo>
                  <a:cubicBezTo>
                    <a:pt x="12" y="58"/>
                    <a:pt x="11" y="58"/>
                    <a:pt x="10" y="58"/>
                  </a:cubicBezTo>
                  <a:close/>
                  <a:moveTo>
                    <a:pt x="5" y="58"/>
                  </a:moveTo>
                  <a:cubicBezTo>
                    <a:pt x="5" y="63"/>
                    <a:pt x="5" y="63"/>
                    <a:pt x="5" y="63"/>
                  </a:cubicBezTo>
                  <a:cubicBezTo>
                    <a:pt x="8" y="63"/>
                    <a:pt x="8" y="63"/>
                    <a:pt x="8" y="63"/>
                  </a:cubicBezTo>
                  <a:cubicBezTo>
                    <a:pt x="8" y="58"/>
                    <a:pt x="8" y="58"/>
                    <a:pt x="8" y="58"/>
                  </a:cubicBezTo>
                  <a:cubicBezTo>
                    <a:pt x="5" y="58"/>
                    <a:pt x="5" y="58"/>
                    <a:pt x="5" y="58"/>
                  </a:cubicBezTo>
                  <a:close/>
                  <a:moveTo>
                    <a:pt x="15" y="58"/>
                  </a:moveTo>
                  <a:cubicBezTo>
                    <a:pt x="15" y="60"/>
                    <a:pt x="15" y="61"/>
                    <a:pt x="15" y="63"/>
                  </a:cubicBezTo>
                  <a:cubicBezTo>
                    <a:pt x="17" y="63"/>
                    <a:pt x="18" y="63"/>
                    <a:pt x="19" y="63"/>
                  </a:cubicBezTo>
                  <a:cubicBezTo>
                    <a:pt x="19" y="61"/>
                    <a:pt x="19" y="60"/>
                    <a:pt x="19" y="58"/>
                  </a:cubicBezTo>
                  <a:cubicBezTo>
                    <a:pt x="18" y="58"/>
                    <a:pt x="17" y="58"/>
                    <a:pt x="15" y="58"/>
                  </a:cubicBezTo>
                  <a:close/>
                  <a:moveTo>
                    <a:pt x="21" y="58"/>
                  </a:moveTo>
                  <a:cubicBezTo>
                    <a:pt x="21" y="60"/>
                    <a:pt x="21" y="61"/>
                    <a:pt x="21" y="63"/>
                  </a:cubicBezTo>
                  <a:cubicBezTo>
                    <a:pt x="22" y="63"/>
                    <a:pt x="23" y="63"/>
                    <a:pt x="24" y="63"/>
                  </a:cubicBezTo>
                  <a:cubicBezTo>
                    <a:pt x="24" y="61"/>
                    <a:pt x="24" y="60"/>
                    <a:pt x="24" y="58"/>
                  </a:cubicBezTo>
                  <a:cubicBezTo>
                    <a:pt x="23" y="58"/>
                    <a:pt x="22" y="58"/>
                    <a:pt x="21" y="58"/>
                  </a:cubicBezTo>
                  <a:close/>
                  <a:moveTo>
                    <a:pt x="26" y="58"/>
                  </a:moveTo>
                  <a:cubicBezTo>
                    <a:pt x="26" y="60"/>
                    <a:pt x="26" y="61"/>
                    <a:pt x="26" y="63"/>
                  </a:cubicBezTo>
                  <a:cubicBezTo>
                    <a:pt x="27" y="63"/>
                    <a:pt x="28" y="63"/>
                    <a:pt x="30" y="63"/>
                  </a:cubicBezTo>
                  <a:cubicBezTo>
                    <a:pt x="30" y="61"/>
                    <a:pt x="30" y="60"/>
                    <a:pt x="30" y="58"/>
                  </a:cubicBezTo>
                  <a:cubicBezTo>
                    <a:pt x="28" y="58"/>
                    <a:pt x="27" y="58"/>
                    <a:pt x="26" y="58"/>
                  </a:cubicBezTo>
                  <a:close/>
                  <a:moveTo>
                    <a:pt x="31" y="58"/>
                  </a:moveTo>
                  <a:cubicBezTo>
                    <a:pt x="31" y="60"/>
                    <a:pt x="31" y="61"/>
                    <a:pt x="31" y="63"/>
                  </a:cubicBezTo>
                  <a:cubicBezTo>
                    <a:pt x="32" y="63"/>
                    <a:pt x="34" y="63"/>
                    <a:pt x="35" y="63"/>
                  </a:cubicBezTo>
                  <a:cubicBezTo>
                    <a:pt x="35" y="61"/>
                    <a:pt x="35" y="60"/>
                    <a:pt x="35" y="58"/>
                  </a:cubicBezTo>
                  <a:cubicBezTo>
                    <a:pt x="34" y="58"/>
                    <a:pt x="32" y="58"/>
                    <a:pt x="31" y="58"/>
                  </a:cubicBezTo>
                  <a:close/>
                  <a:moveTo>
                    <a:pt x="36" y="58"/>
                  </a:moveTo>
                  <a:cubicBezTo>
                    <a:pt x="36" y="63"/>
                    <a:pt x="36" y="63"/>
                    <a:pt x="36" y="63"/>
                  </a:cubicBezTo>
                  <a:cubicBezTo>
                    <a:pt x="40" y="63"/>
                    <a:pt x="40" y="63"/>
                    <a:pt x="40" y="63"/>
                  </a:cubicBezTo>
                  <a:cubicBezTo>
                    <a:pt x="40" y="58"/>
                    <a:pt x="40" y="58"/>
                    <a:pt x="40" y="58"/>
                  </a:cubicBezTo>
                  <a:cubicBezTo>
                    <a:pt x="36" y="58"/>
                    <a:pt x="36" y="58"/>
                    <a:pt x="36" y="58"/>
                  </a:cubicBezTo>
                  <a:close/>
                  <a:moveTo>
                    <a:pt x="10" y="52"/>
                  </a:moveTo>
                  <a:cubicBezTo>
                    <a:pt x="10" y="54"/>
                    <a:pt x="10" y="56"/>
                    <a:pt x="10" y="57"/>
                  </a:cubicBezTo>
                  <a:cubicBezTo>
                    <a:pt x="11" y="57"/>
                    <a:pt x="12" y="57"/>
                    <a:pt x="14" y="57"/>
                  </a:cubicBezTo>
                  <a:cubicBezTo>
                    <a:pt x="14" y="56"/>
                    <a:pt x="14" y="54"/>
                    <a:pt x="14" y="52"/>
                  </a:cubicBezTo>
                  <a:cubicBezTo>
                    <a:pt x="12" y="52"/>
                    <a:pt x="11" y="52"/>
                    <a:pt x="10" y="52"/>
                  </a:cubicBezTo>
                  <a:close/>
                  <a:moveTo>
                    <a:pt x="5" y="52"/>
                  </a:moveTo>
                  <a:cubicBezTo>
                    <a:pt x="5" y="57"/>
                    <a:pt x="5" y="57"/>
                    <a:pt x="5" y="57"/>
                  </a:cubicBezTo>
                  <a:cubicBezTo>
                    <a:pt x="8" y="57"/>
                    <a:pt x="8" y="57"/>
                    <a:pt x="8" y="57"/>
                  </a:cubicBezTo>
                  <a:cubicBezTo>
                    <a:pt x="8" y="52"/>
                    <a:pt x="8" y="52"/>
                    <a:pt x="8" y="52"/>
                  </a:cubicBezTo>
                  <a:cubicBezTo>
                    <a:pt x="5" y="52"/>
                    <a:pt x="5" y="52"/>
                    <a:pt x="5" y="52"/>
                  </a:cubicBezTo>
                  <a:close/>
                  <a:moveTo>
                    <a:pt x="15" y="52"/>
                  </a:moveTo>
                  <a:cubicBezTo>
                    <a:pt x="15" y="54"/>
                    <a:pt x="15" y="56"/>
                    <a:pt x="15" y="57"/>
                  </a:cubicBezTo>
                  <a:cubicBezTo>
                    <a:pt x="17" y="57"/>
                    <a:pt x="18" y="57"/>
                    <a:pt x="19" y="57"/>
                  </a:cubicBezTo>
                  <a:cubicBezTo>
                    <a:pt x="19" y="56"/>
                    <a:pt x="19" y="54"/>
                    <a:pt x="19" y="52"/>
                  </a:cubicBezTo>
                  <a:cubicBezTo>
                    <a:pt x="18" y="52"/>
                    <a:pt x="17" y="52"/>
                    <a:pt x="15" y="52"/>
                  </a:cubicBezTo>
                  <a:close/>
                  <a:moveTo>
                    <a:pt x="21" y="52"/>
                  </a:moveTo>
                  <a:cubicBezTo>
                    <a:pt x="21" y="54"/>
                    <a:pt x="21" y="56"/>
                    <a:pt x="21" y="57"/>
                  </a:cubicBezTo>
                  <a:cubicBezTo>
                    <a:pt x="22" y="57"/>
                    <a:pt x="23" y="57"/>
                    <a:pt x="24" y="57"/>
                  </a:cubicBezTo>
                  <a:cubicBezTo>
                    <a:pt x="24" y="56"/>
                    <a:pt x="24" y="54"/>
                    <a:pt x="24" y="52"/>
                  </a:cubicBezTo>
                  <a:cubicBezTo>
                    <a:pt x="23" y="52"/>
                    <a:pt x="22" y="52"/>
                    <a:pt x="21" y="52"/>
                  </a:cubicBezTo>
                  <a:close/>
                  <a:moveTo>
                    <a:pt x="26" y="52"/>
                  </a:moveTo>
                  <a:cubicBezTo>
                    <a:pt x="26" y="54"/>
                    <a:pt x="26" y="56"/>
                    <a:pt x="26" y="57"/>
                  </a:cubicBezTo>
                  <a:cubicBezTo>
                    <a:pt x="27" y="57"/>
                    <a:pt x="28" y="57"/>
                    <a:pt x="30" y="57"/>
                  </a:cubicBezTo>
                  <a:cubicBezTo>
                    <a:pt x="30" y="56"/>
                    <a:pt x="30" y="54"/>
                    <a:pt x="30" y="52"/>
                  </a:cubicBezTo>
                  <a:cubicBezTo>
                    <a:pt x="28" y="52"/>
                    <a:pt x="27" y="52"/>
                    <a:pt x="26" y="52"/>
                  </a:cubicBezTo>
                  <a:close/>
                  <a:moveTo>
                    <a:pt x="31" y="52"/>
                  </a:moveTo>
                  <a:cubicBezTo>
                    <a:pt x="31" y="54"/>
                    <a:pt x="31" y="56"/>
                    <a:pt x="31" y="57"/>
                  </a:cubicBezTo>
                  <a:cubicBezTo>
                    <a:pt x="32" y="57"/>
                    <a:pt x="34" y="57"/>
                    <a:pt x="35" y="57"/>
                  </a:cubicBezTo>
                  <a:cubicBezTo>
                    <a:pt x="35" y="56"/>
                    <a:pt x="35" y="54"/>
                    <a:pt x="35" y="52"/>
                  </a:cubicBezTo>
                  <a:cubicBezTo>
                    <a:pt x="34" y="52"/>
                    <a:pt x="32" y="52"/>
                    <a:pt x="31" y="52"/>
                  </a:cubicBezTo>
                  <a:close/>
                  <a:moveTo>
                    <a:pt x="36" y="52"/>
                  </a:moveTo>
                  <a:cubicBezTo>
                    <a:pt x="36" y="57"/>
                    <a:pt x="36" y="57"/>
                    <a:pt x="36" y="57"/>
                  </a:cubicBezTo>
                  <a:cubicBezTo>
                    <a:pt x="40" y="57"/>
                    <a:pt x="40" y="57"/>
                    <a:pt x="40" y="57"/>
                  </a:cubicBezTo>
                  <a:cubicBezTo>
                    <a:pt x="40" y="52"/>
                    <a:pt x="40" y="52"/>
                    <a:pt x="40" y="52"/>
                  </a:cubicBezTo>
                  <a:cubicBezTo>
                    <a:pt x="36" y="52"/>
                    <a:pt x="36" y="52"/>
                    <a:pt x="36" y="52"/>
                  </a:cubicBezTo>
                  <a:close/>
                  <a:moveTo>
                    <a:pt x="3" y="39"/>
                  </a:moveTo>
                  <a:cubicBezTo>
                    <a:pt x="3" y="50"/>
                    <a:pt x="3" y="50"/>
                    <a:pt x="3" y="50"/>
                  </a:cubicBezTo>
                  <a:cubicBezTo>
                    <a:pt x="42" y="50"/>
                    <a:pt x="42" y="50"/>
                    <a:pt x="42" y="50"/>
                  </a:cubicBezTo>
                  <a:cubicBezTo>
                    <a:pt x="42" y="39"/>
                    <a:pt x="42" y="39"/>
                    <a:pt x="42" y="39"/>
                  </a:cubicBezTo>
                  <a:cubicBezTo>
                    <a:pt x="3" y="39"/>
                    <a:pt x="3" y="39"/>
                    <a:pt x="3" y="39"/>
                  </a:cubicBezTo>
                  <a:close/>
                  <a:moveTo>
                    <a:pt x="20" y="40"/>
                  </a:moveTo>
                  <a:cubicBezTo>
                    <a:pt x="19" y="40"/>
                    <a:pt x="19" y="40"/>
                    <a:pt x="18" y="41"/>
                  </a:cubicBezTo>
                  <a:cubicBezTo>
                    <a:pt x="18" y="41"/>
                    <a:pt x="18" y="41"/>
                    <a:pt x="18" y="41"/>
                  </a:cubicBezTo>
                  <a:cubicBezTo>
                    <a:pt x="18" y="41"/>
                    <a:pt x="18" y="42"/>
                    <a:pt x="18" y="42"/>
                  </a:cubicBezTo>
                  <a:cubicBezTo>
                    <a:pt x="18" y="47"/>
                    <a:pt x="18" y="47"/>
                    <a:pt x="18" y="47"/>
                  </a:cubicBezTo>
                  <a:cubicBezTo>
                    <a:pt x="18" y="47"/>
                    <a:pt x="18" y="48"/>
                    <a:pt x="18" y="48"/>
                  </a:cubicBezTo>
                  <a:cubicBezTo>
                    <a:pt x="18" y="48"/>
                    <a:pt x="18" y="48"/>
                    <a:pt x="18" y="48"/>
                  </a:cubicBezTo>
                  <a:cubicBezTo>
                    <a:pt x="19" y="49"/>
                    <a:pt x="19" y="49"/>
                    <a:pt x="20" y="49"/>
                  </a:cubicBezTo>
                  <a:cubicBezTo>
                    <a:pt x="25" y="49"/>
                    <a:pt x="25" y="49"/>
                    <a:pt x="25" y="49"/>
                  </a:cubicBezTo>
                  <a:cubicBezTo>
                    <a:pt x="26" y="49"/>
                    <a:pt x="26" y="49"/>
                    <a:pt x="27" y="48"/>
                  </a:cubicBezTo>
                  <a:cubicBezTo>
                    <a:pt x="27" y="48"/>
                    <a:pt x="27" y="47"/>
                    <a:pt x="27" y="47"/>
                  </a:cubicBezTo>
                  <a:cubicBezTo>
                    <a:pt x="27" y="42"/>
                    <a:pt x="27" y="42"/>
                    <a:pt x="27" y="42"/>
                  </a:cubicBezTo>
                  <a:cubicBezTo>
                    <a:pt x="27" y="42"/>
                    <a:pt x="27" y="41"/>
                    <a:pt x="27" y="41"/>
                  </a:cubicBezTo>
                  <a:cubicBezTo>
                    <a:pt x="27" y="41"/>
                    <a:pt x="27" y="41"/>
                    <a:pt x="27" y="41"/>
                  </a:cubicBezTo>
                  <a:cubicBezTo>
                    <a:pt x="26" y="40"/>
                    <a:pt x="26" y="40"/>
                    <a:pt x="25" y="40"/>
                  </a:cubicBezTo>
                  <a:cubicBezTo>
                    <a:pt x="20" y="40"/>
                    <a:pt x="20" y="40"/>
                    <a:pt x="20" y="40"/>
                  </a:cubicBezTo>
                  <a:close/>
                  <a:moveTo>
                    <a:pt x="6" y="41"/>
                  </a:moveTo>
                  <a:cubicBezTo>
                    <a:pt x="6" y="44"/>
                    <a:pt x="6" y="44"/>
                    <a:pt x="6" y="44"/>
                  </a:cubicBezTo>
                  <a:cubicBezTo>
                    <a:pt x="15" y="44"/>
                    <a:pt x="15" y="44"/>
                    <a:pt x="15" y="44"/>
                  </a:cubicBezTo>
                  <a:cubicBezTo>
                    <a:pt x="15" y="41"/>
                    <a:pt x="15" y="41"/>
                    <a:pt x="15" y="41"/>
                  </a:cubicBezTo>
                  <a:cubicBezTo>
                    <a:pt x="6" y="41"/>
                    <a:pt x="6" y="41"/>
                    <a:pt x="6" y="41"/>
                  </a:cubicBezTo>
                  <a:close/>
                  <a:moveTo>
                    <a:pt x="6" y="46"/>
                  </a:moveTo>
                  <a:cubicBezTo>
                    <a:pt x="6" y="49"/>
                    <a:pt x="6" y="49"/>
                    <a:pt x="6" y="49"/>
                  </a:cubicBezTo>
                  <a:cubicBezTo>
                    <a:pt x="15" y="49"/>
                    <a:pt x="15" y="49"/>
                    <a:pt x="15" y="49"/>
                  </a:cubicBezTo>
                  <a:cubicBezTo>
                    <a:pt x="15" y="46"/>
                    <a:pt x="15" y="46"/>
                    <a:pt x="15" y="46"/>
                  </a:cubicBezTo>
                  <a:cubicBezTo>
                    <a:pt x="6" y="46"/>
                    <a:pt x="6" y="46"/>
                    <a:pt x="6" y="46"/>
                  </a:cubicBezTo>
                  <a:close/>
                  <a:moveTo>
                    <a:pt x="30" y="41"/>
                  </a:moveTo>
                  <a:cubicBezTo>
                    <a:pt x="30" y="44"/>
                    <a:pt x="30" y="44"/>
                    <a:pt x="30" y="44"/>
                  </a:cubicBezTo>
                  <a:cubicBezTo>
                    <a:pt x="39" y="44"/>
                    <a:pt x="39" y="44"/>
                    <a:pt x="39" y="44"/>
                  </a:cubicBezTo>
                  <a:cubicBezTo>
                    <a:pt x="39" y="41"/>
                    <a:pt x="39" y="41"/>
                    <a:pt x="39" y="41"/>
                  </a:cubicBezTo>
                  <a:cubicBezTo>
                    <a:pt x="30" y="41"/>
                    <a:pt x="30" y="41"/>
                    <a:pt x="30" y="41"/>
                  </a:cubicBezTo>
                  <a:close/>
                  <a:moveTo>
                    <a:pt x="30" y="46"/>
                  </a:moveTo>
                  <a:cubicBezTo>
                    <a:pt x="30" y="49"/>
                    <a:pt x="30" y="49"/>
                    <a:pt x="30" y="49"/>
                  </a:cubicBezTo>
                  <a:cubicBezTo>
                    <a:pt x="39" y="49"/>
                    <a:pt x="39" y="49"/>
                    <a:pt x="39" y="49"/>
                  </a:cubicBezTo>
                  <a:cubicBezTo>
                    <a:pt x="39" y="46"/>
                    <a:pt x="39" y="46"/>
                    <a:pt x="39" y="46"/>
                  </a:cubicBezTo>
                  <a:cubicBezTo>
                    <a:pt x="30" y="46"/>
                    <a:pt x="30" y="46"/>
                    <a:pt x="30" y="46"/>
                  </a:cubicBezTo>
                  <a:close/>
                  <a:moveTo>
                    <a:pt x="25" y="42"/>
                  </a:moveTo>
                  <a:cubicBezTo>
                    <a:pt x="20" y="42"/>
                    <a:pt x="20" y="42"/>
                    <a:pt x="20" y="42"/>
                  </a:cubicBezTo>
                  <a:cubicBezTo>
                    <a:pt x="20" y="42"/>
                    <a:pt x="20" y="42"/>
                    <a:pt x="20" y="42"/>
                  </a:cubicBezTo>
                  <a:cubicBezTo>
                    <a:pt x="20" y="42"/>
                    <a:pt x="20" y="42"/>
                    <a:pt x="20" y="42"/>
                  </a:cubicBezTo>
                  <a:cubicBezTo>
                    <a:pt x="20" y="47"/>
                    <a:pt x="20" y="47"/>
                    <a:pt x="20" y="47"/>
                  </a:cubicBezTo>
                  <a:cubicBezTo>
                    <a:pt x="20" y="47"/>
                    <a:pt x="20" y="47"/>
                    <a:pt x="20" y="47"/>
                  </a:cubicBezTo>
                  <a:cubicBezTo>
                    <a:pt x="20" y="47"/>
                    <a:pt x="20" y="47"/>
                    <a:pt x="20" y="47"/>
                  </a:cubicBezTo>
                  <a:cubicBezTo>
                    <a:pt x="20" y="47"/>
                    <a:pt x="20" y="47"/>
                    <a:pt x="20" y="47"/>
                  </a:cubicBezTo>
                  <a:cubicBezTo>
                    <a:pt x="25" y="47"/>
                    <a:pt x="25" y="47"/>
                    <a:pt x="25" y="47"/>
                  </a:cubicBezTo>
                  <a:cubicBezTo>
                    <a:pt x="25" y="47"/>
                    <a:pt x="25" y="47"/>
                    <a:pt x="25" y="47"/>
                  </a:cubicBezTo>
                  <a:cubicBezTo>
                    <a:pt x="25" y="47"/>
                    <a:pt x="25" y="47"/>
                    <a:pt x="25" y="47"/>
                  </a:cubicBezTo>
                  <a:cubicBezTo>
                    <a:pt x="25" y="42"/>
                    <a:pt x="25" y="42"/>
                    <a:pt x="25" y="42"/>
                  </a:cubicBezTo>
                  <a:cubicBezTo>
                    <a:pt x="25" y="42"/>
                    <a:pt x="25" y="42"/>
                    <a:pt x="25" y="42"/>
                  </a:cubicBezTo>
                  <a:cubicBezTo>
                    <a:pt x="25" y="42"/>
                    <a:pt x="25" y="42"/>
                    <a:pt x="25" y="42"/>
                  </a:cubicBezTo>
                  <a:cubicBezTo>
                    <a:pt x="25" y="42"/>
                    <a:pt x="25" y="42"/>
                    <a:pt x="25" y="42"/>
                  </a:cubicBezTo>
                  <a:close/>
                  <a:moveTo>
                    <a:pt x="6" y="12"/>
                  </a:moveTo>
                  <a:cubicBezTo>
                    <a:pt x="6" y="37"/>
                    <a:pt x="6" y="37"/>
                    <a:pt x="6" y="37"/>
                  </a:cubicBezTo>
                  <a:cubicBezTo>
                    <a:pt x="39" y="37"/>
                    <a:pt x="39" y="37"/>
                    <a:pt x="39" y="37"/>
                  </a:cubicBezTo>
                  <a:cubicBezTo>
                    <a:pt x="39" y="12"/>
                    <a:pt x="39" y="12"/>
                    <a:pt x="39" y="12"/>
                  </a:cubicBezTo>
                  <a:lnTo>
                    <a:pt x="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1" name="Freeform 56">
              <a:extLst>
                <a:ext uri="{FF2B5EF4-FFF2-40B4-BE49-F238E27FC236}">
                  <a16:creationId xmlns:a16="http://schemas.microsoft.com/office/drawing/2014/main" id="{6CC107D3-D015-457A-B6CB-5D801B12247D}"/>
                </a:ext>
              </a:extLst>
            </p:cNvPr>
            <p:cNvSpPr>
              <a:spLocks noEditPoints="1"/>
            </p:cNvSpPr>
            <p:nvPr/>
          </p:nvSpPr>
          <p:spPr bwMode="auto">
            <a:xfrm>
              <a:off x="7915275" y="4483100"/>
              <a:ext cx="223838" cy="227013"/>
            </a:xfrm>
            <a:custGeom>
              <a:avLst/>
              <a:gdLst>
                <a:gd name="T0" fmla="*/ 172369 w 61"/>
                <a:gd name="T1" fmla="*/ 208886 h 62"/>
                <a:gd name="T2" fmla="*/ 124692 w 61"/>
                <a:gd name="T3" fmla="*/ 190562 h 62"/>
                <a:gd name="T4" fmla="*/ 132027 w 61"/>
                <a:gd name="T5" fmla="*/ 205221 h 62"/>
                <a:gd name="T6" fmla="*/ 201708 w 61"/>
                <a:gd name="T7" fmla="*/ 135592 h 62"/>
                <a:gd name="T8" fmla="*/ 190706 w 61"/>
                <a:gd name="T9" fmla="*/ 131928 h 62"/>
                <a:gd name="T10" fmla="*/ 183371 w 61"/>
                <a:gd name="T11" fmla="*/ 142922 h 62"/>
                <a:gd name="T12" fmla="*/ 187039 w 61"/>
                <a:gd name="T13" fmla="*/ 146586 h 62"/>
                <a:gd name="T14" fmla="*/ 201708 w 61"/>
                <a:gd name="T15" fmla="*/ 142922 h 62"/>
                <a:gd name="T16" fmla="*/ 187039 w 61"/>
                <a:gd name="T17" fmla="*/ 98946 h 62"/>
                <a:gd name="T18" fmla="*/ 201708 w 61"/>
                <a:gd name="T19" fmla="*/ 98946 h 62"/>
                <a:gd name="T20" fmla="*/ 190706 w 61"/>
                <a:gd name="T21" fmla="*/ 91617 h 62"/>
                <a:gd name="T22" fmla="*/ 198041 w 61"/>
                <a:gd name="T23" fmla="*/ 102611 h 62"/>
                <a:gd name="T24" fmla="*/ 168702 w 61"/>
                <a:gd name="T25" fmla="*/ 65964 h 62"/>
                <a:gd name="T26" fmla="*/ 183371 w 61"/>
                <a:gd name="T27" fmla="*/ 54970 h 62"/>
                <a:gd name="T28" fmla="*/ 172369 w 61"/>
                <a:gd name="T29" fmla="*/ 62299 h 62"/>
                <a:gd name="T30" fmla="*/ 176036 w 61"/>
                <a:gd name="T31" fmla="*/ 65964 h 62"/>
                <a:gd name="T32" fmla="*/ 176036 w 61"/>
                <a:gd name="T33" fmla="*/ 54970 h 62"/>
                <a:gd name="T34" fmla="*/ 135695 w 61"/>
                <a:gd name="T35" fmla="*/ 32982 h 62"/>
                <a:gd name="T36" fmla="*/ 143030 w 61"/>
                <a:gd name="T37" fmla="*/ 43976 h 62"/>
                <a:gd name="T38" fmla="*/ 146697 w 61"/>
                <a:gd name="T39" fmla="*/ 32982 h 62"/>
                <a:gd name="T40" fmla="*/ 132027 w 61"/>
                <a:gd name="T41" fmla="*/ 32982 h 62"/>
                <a:gd name="T42" fmla="*/ 143030 w 61"/>
                <a:gd name="T43" fmla="*/ 29317 h 62"/>
                <a:gd name="T44" fmla="*/ 135695 w 61"/>
                <a:gd name="T45" fmla="*/ 40311 h 62"/>
                <a:gd name="T46" fmla="*/ 135695 w 61"/>
                <a:gd name="T47" fmla="*/ 36647 h 62"/>
                <a:gd name="T48" fmla="*/ 91686 w 61"/>
                <a:gd name="T49" fmla="*/ 40311 h 62"/>
                <a:gd name="T50" fmla="*/ 88018 w 61"/>
                <a:gd name="T51" fmla="*/ 21988 h 62"/>
                <a:gd name="T52" fmla="*/ 47677 w 61"/>
                <a:gd name="T53" fmla="*/ 51305 h 62"/>
                <a:gd name="T54" fmla="*/ 66014 w 61"/>
                <a:gd name="T55" fmla="*/ 54970 h 62"/>
                <a:gd name="T56" fmla="*/ 58679 w 61"/>
                <a:gd name="T57" fmla="*/ 43976 h 62"/>
                <a:gd name="T58" fmla="*/ 58679 w 61"/>
                <a:gd name="T59" fmla="*/ 54970 h 62"/>
                <a:gd name="T60" fmla="*/ 55011 w 61"/>
                <a:gd name="T61" fmla="*/ 54970 h 62"/>
                <a:gd name="T62" fmla="*/ 33007 w 61"/>
                <a:gd name="T63" fmla="*/ 87952 h 62"/>
                <a:gd name="T64" fmla="*/ 25672 w 61"/>
                <a:gd name="T65" fmla="*/ 91617 h 62"/>
                <a:gd name="T66" fmla="*/ 36674 w 61"/>
                <a:gd name="T67" fmla="*/ 91617 h 62"/>
                <a:gd name="T68" fmla="*/ 29339 w 61"/>
                <a:gd name="T69" fmla="*/ 80623 h 62"/>
                <a:gd name="T70" fmla="*/ 33007 w 61"/>
                <a:gd name="T71" fmla="*/ 139257 h 62"/>
                <a:gd name="T72" fmla="*/ 29339 w 61"/>
                <a:gd name="T73" fmla="*/ 120934 h 62"/>
                <a:gd name="T74" fmla="*/ 25672 w 61"/>
                <a:gd name="T75" fmla="*/ 131928 h 62"/>
                <a:gd name="T76" fmla="*/ 47677 w 61"/>
                <a:gd name="T77" fmla="*/ 164910 h 62"/>
                <a:gd name="T78" fmla="*/ 51344 w 61"/>
                <a:gd name="T79" fmla="*/ 168574 h 62"/>
                <a:gd name="T80" fmla="*/ 40342 w 61"/>
                <a:gd name="T81" fmla="*/ 172239 h 62"/>
                <a:gd name="T82" fmla="*/ 55011 w 61"/>
                <a:gd name="T83" fmla="*/ 172239 h 62"/>
                <a:gd name="T84" fmla="*/ 51344 w 61"/>
                <a:gd name="T85" fmla="*/ 161245 h 62"/>
                <a:gd name="T86" fmla="*/ 91686 w 61"/>
                <a:gd name="T87" fmla="*/ 197892 h 62"/>
                <a:gd name="T88" fmla="*/ 91686 w 61"/>
                <a:gd name="T89" fmla="*/ 186898 h 62"/>
                <a:gd name="T90" fmla="*/ 80683 w 61"/>
                <a:gd name="T91" fmla="*/ 190562 h 62"/>
                <a:gd name="T92" fmla="*/ 84351 w 61"/>
                <a:gd name="T93" fmla="*/ 194227 h 62"/>
                <a:gd name="T94" fmla="*/ 55011 w 61"/>
                <a:gd name="T95" fmla="*/ 113605 h 62"/>
                <a:gd name="T96" fmla="*/ 110023 w 61"/>
                <a:gd name="T97" fmla="*/ 54970 h 62"/>
                <a:gd name="T98" fmla="*/ 110023 w 61"/>
                <a:gd name="T99" fmla="*/ 153916 h 62"/>
                <a:gd name="T100" fmla="*/ 128360 w 61"/>
                <a:gd name="T101" fmla="*/ 212550 h 62"/>
                <a:gd name="T102" fmla="*/ 95353 w 61"/>
                <a:gd name="T103" fmla="*/ 201556 h 62"/>
                <a:gd name="T104" fmla="*/ 62346 w 61"/>
                <a:gd name="T105" fmla="*/ 161245 h 62"/>
                <a:gd name="T106" fmla="*/ 44009 w 61"/>
                <a:gd name="T107" fmla="*/ 91617 h 62"/>
                <a:gd name="T108" fmla="*/ 69681 w 61"/>
                <a:gd name="T109" fmla="*/ 40311 h 62"/>
                <a:gd name="T110" fmla="*/ 95353 w 61"/>
                <a:gd name="T111" fmla="*/ 14659 h 62"/>
                <a:gd name="T112" fmla="*/ 124692 w 61"/>
                <a:gd name="T113" fmla="*/ 25653 h 62"/>
                <a:gd name="T114" fmla="*/ 161367 w 61"/>
                <a:gd name="T115" fmla="*/ 65964 h 62"/>
                <a:gd name="T116" fmla="*/ 176036 w 61"/>
                <a:gd name="T117" fmla="*/ 13559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1" h="62">
                  <a:moveTo>
                    <a:pt x="30" y="0"/>
                  </a:moveTo>
                  <a:cubicBezTo>
                    <a:pt x="47" y="0"/>
                    <a:pt x="61" y="14"/>
                    <a:pt x="61" y="31"/>
                  </a:cubicBezTo>
                  <a:cubicBezTo>
                    <a:pt x="61" y="40"/>
                    <a:pt x="57" y="47"/>
                    <a:pt x="52" y="53"/>
                  </a:cubicBezTo>
                  <a:cubicBezTo>
                    <a:pt x="42" y="44"/>
                    <a:pt x="42" y="44"/>
                    <a:pt x="42" y="44"/>
                  </a:cubicBezTo>
                  <a:cubicBezTo>
                    <a:pt x="40" y="46"/>
                    <a:pt x="40" y="46"/>
                    <a:pt x="40" y="46"/>
                  </a:cubicBezTo>
                  <a:cubicBezTo>
                    <a:pt x="47" y="57"/>
                    <a:pt x="47" y="57"/>
                    <a:pt x="47" y="57"/>
                  </a:cubicBezTo>
                  <a:cubicBezTo>
                    <a:pt x="42" y="60"/>
                    <a:pt x="36" y="62"/>
                    <a:pt x="30" y="62"/>
                  </a:cubicBezTo>
                  <a:cubicBezTo>
                    <a:pt x="14" y="62"/>
                    <a:pt x="0" y="48"/>
                    <a:pt x="0" y="31"/>
                  </a:cubicBezTo>
                  <a:cubicBezTo>
                    <a:pt x="0" y="14"/>
                    <a:pt x="14" y="0"/>
                    <a:pt x="30" y="0"/>
                  </a:cubicBezTo>
                  <a:close/>
                  <a:moveTo>
                    <a:pt x="36" y="51"/>
                  </a:moveTo>
                  <a:cubicBezTo>
                    <a:pt x="35" y="51"/>
                    <a:pt x="35" y="51"/>
                    <a:pt x="35" y="51"/>
                  </a:cubicBezTo>
                  <a:cubicBezTo>
                    <a:pt x="34" y="52"/>
                    <a:pt x="34" y="52"/>
                    <a:pt x="34" y="52"/>
                  </a:cubicBezTo>
                  <a:cubicBezTo>
                    <a:pt x="34" y="52"/>
                    <a:pt x="33" y="53"/>
                    <a:pt x="33" y="53"/>
                  </a:cubicBezTo>
                  <a:cubicBezTo>
                    <a:pt x="33" y="54"/>
                    <a:pt x="33" y="54"/>
                    <a:pt x="33" y="54"/>
                  </a:cubicBezTo>
                  <a:cubicBezTo>
                    <a:pt x="33" y="54"/>
                    <a:pt x="33" y="54"/>
                    <a:pt x="34" y="54"/>
                  </a:cubicBezTo>
                  <a:cubicBezTo>
                    <a:pt x="34" y="53"/>
                    <a:pt x="34" y="53"/>
                    <a:pt x="34" y="53"/>
                  </a:cubicBezTo>
                  <a:cubicBezTo>
                    <a:pt x="34" y="56"/>
                    <a:pt x="34" y="56"/>
                    <a:pt x="34" y="56"/>
                  </a:cubicBezTo>
                  <a:cubicBezTo>
                    <a:pt x="36" y="56"/>
                    <a:pt x="36" y="56"/>
                    <a:pt x="36" y="56"/>
                  </a:cubicBezTo>
                  <a:cubicBezTo>
                    <a:pt x="36" y="51"/>
                    <a:pt x="36" y="51"/>
                    <a:pt x="36" y="51"/>
                  </a:cubicBezTo>
                  <a:close/>
                  <a:moveTo>
                    <a:pt x="55" y="39"/>
                  </a:moveTo>
                  <a:cubicBezTo>
                    <a:pt x="54" y="39"/>
                    <a:pt x="54" y="39"/>
                    <a:pt x="54" y="39"/>
                  </a:cubicBezTo>
                  <a:cubicBezTo>
                    <a:pt x="54" y="38"/>
                    <a:pt x="54" y="38"/>
                    <a:pt x="54" y="38"/>
                  </a:cubicBezTo>
                  <a:cubicBezTo>
                    <a:pt x="55" y="38"/>
                    <a:pt x="55" y="38"/>
                    <a:pt x="55" y="38"/>
                  </a:cubicBezTo>
                  <a:cubicBezTo>
                    <a:pt x="55" y="37"/>
                    <a:pt x="55" y="37"/>
                    <a:pt x="55" y="37"/>
                  </a:cubicBezTo>
                  <a:cubicBezTo>
                    <a:pt x="54" y="37"/>
                    <a:pt x="54" y="37"/>
                    <a:pt x="54" y="37"/>
                  </a:cubicBezTo>
                  <a:cubicBezTo>
                    <a:pt x="54" y="36"/>
                    <a:pt x="54" y="36"/>
                    <a:pt x="54" y="36"/>
                  </a:cubicBezTo>
                  <a:cubicBezTo>
                    <a:pt x="53" y="36"/>
                    <a:pt x="53" y="36"/>
                    <a:pt x="53" y="36"/>
                  </a:cubicBezTo>
                  <a:cubicBezTo>
                    <a:pt x="53" y="37"/>
                    <a:pt x="53" y="37"/>
                    <a:pt x="53" y="37"/>
                  </a:cubicBezTo>
                  <a:cubicBezTo>
                    <a:pt x="52" y="37"/>
                    <a:pt x="52" y="37"/>
                    <a:pt x="52" y="37"/>
                  </a:cubicBezTo>
                  <a:cubicBezTo>
                    <a:pt x="52" y="36"/>
                    <a:pt x="52" y="36"/>
                    <a:pt x="52" y="36"/>
                  </a:cubicBezTo>
                  <a:cubicBezTo>
                    <a:pt x="51" y="36"/>
                    <a:pt x="51" y="36"/>
                    <a:pt x="51" y="36"/>
                  </a:cubicBezTo>
                  <a:cubicBezTo>
                    <a:pt x="51" y="37"/>
                    <a:pt x="51" y="37"/>
                    <a:pt x="51" y="37"/>
                  </a:cubicBezTo>
                  <a:cubicBezTo>
                    <a:pt x="49" y="37"/>
                    <a:pt x="49" y="37"/>
                    <a:pt x="49" y="37"/>
                  </a:cubicBezTo>
                  <a:cubicBezTo>
                    <a:pt x="49" y="38"/>
                    <a:pt x="49" y="38"/>
                    <a:pt x="49" y="38"/>
                  </a:cubicBezTo>
                  <a:cubicBezTo>
                    <a:pt x="50" y="38"/>
                    <a:pt x="50" y="38"/>
                    <a:pt x="50" y="38"/>
                  </a:cubicBezTo>
                  <a:cubicBezTo>
                    <a:pt x="50" y="39"/>
                    <a:pt x="50" y="39"/>
                    <a:pt x="50" y="39"/>
                  </a:cubicBezTo>
                  <a:cubicBezTo>
                    <a:pt x="49" y="39"/>
                    <a:pt x="49" y="39"/>
                    <a:pt x="49" y="39"/>
                  </a:cubicBezTo>
                  <a:cubicBezTo>
                    <a:pt x="49" y="40"/>
                    <a:pt x="49" y="40"/>
                    <a:pt x="49" y="40"/>
                  </a:cubicBezTo>
                  <a:cubicBezTo>
                    <a:pt x="50" y="40"/>
                    <a:pt x="50" y="40"/>
                    <a:pt x="50" y="40"/>
                  </a:cubicBezTo>
                  <a:cubicBezTo>
                    <a:pt x="50" y="41"/>
                    <a:pt x="50" y="41"/>
                    <a:pt x="50" y="41"/>
                  </a:cubicBezTo>
                  <a:cubicBezTo>
                    <a:pt x="51" y="41"/>
                    <a:pt x="51" y="41"/>
                    <a:pt x="51" y="41"/>
                  </a:cubicBezTo>
                  <a:cubicBezTo>
                    <a:pt x="51" y="40"/>
                    <a:pt x="51" y="40"/>
                    <a:pt x="51" y="40"/>
                  </a:cubicBezTo>
                  <a:cubicBezTo>
                    <a:pt x="52" y="40"/>
                    <a:pt x="52" y="40"/>
                    <a:pt x="52" y="40"/>
                  </a:cubicBezTo>
                  <a:cubicBezTo>
                    <a:pt x="52" y="41"/>
                    <a:pt x="52" y="41"/>
                    <a:pt x="52" y="41"/>
                  </a:cubicBezTo>
                  <a:cubicBezTo>
                    <a:pt x="53" y="41"/>
                    <a:pt x="53" y="41"/>
                    <a:pt x="53" y="41"/>
                  </a:cubicBezTo>
                  <a:cubicBezTo>
                    <a:pt x="54" y="40"/>
                    <a:pt x="54" y="40"/>
                    <a:pt x="54" y="40"/>
                  </a:cubicBezTo>
                  <a:cubicBezTo>
                    <a:pt x="55" y="40"/>
                    <a:pt x="55" y="40"/>
                    <a:pt x="55" y="40"/>
                  </a:cubicBezTo>
                  <a:cubicBezTo>
                    <a:pt x="55" y="39"/>
                    <a:pt x="55" y="39"/>
                    <a:pt x="55" y="39"/>
                  </a:cubicBezTo>
                  <a:close/>
                  <a:moveTo>
                    <a:pt x="53" y="38"/>
                  </a:moveTo>
                  <a:cubicBezTo>
                    <a:pt x="52" y="38"/>
                    <a:pt x="52" y="38"/>
                    <a:pt x="52" y="38"/>
                  </a:cubicBezTo>
                  <a:cubicBezTo>
                    <a:pt x="51" y="39"/>
                    <a:pt x="51" y="39"/>
                    <a:pt x="51" y="39"/>
                  </a:cubicBezTo>
                  <a:cubicBezTo>
                    <a:pt x="53" y="39"/>
                    <a:pt x="53" y="39"/>
                    <a:pt x="53" y="39"/>
                  </a:cubicBezTo>
                  <a:cubicBezTo>
                    <a:pt x="53" y="38"/>
                    <a:pt x="53" y="38"/>
                    <a:pt x="53" y="38"/>
                  </a:cubicBezTo>
                  <a:close/>
                  <a:moveTo>
                    <a:pt x="51" y="27"/>
                  </a:moveTo>
                  <a:cubicBezTo>
                    <a:pt x="51" y="27"/>
                    <a:pt x="51" y="28"/>
                    <a:pt x="51" y="28"/>
                  </a:cubicBezTo>
                  <a:cubicBezTo>
                    <a:pt x="51" y="28"/>
                    <a:pt x="51" y="28"/>
                    <a:pt x="51" y="29"/>
                  </a:cubicBezTo>
                  <a:cubicBezTo>
                    <a:pt x="52" y="29"/>
                    <a:pt x="52" y="29"/>
                    <a:pt x="52" y="29"/>
                  </a:cubicBezTo>
                  <a:cubicBezTo>
                    <a:pt x="52" y="29"/>
                    <a:pt x="53" y="29"/>
                    <a:pt x="53" y="29"/>
                  </a:cubicBezTo>
                  <a:cubicBezTo>
                    <a:pt x="54" y="29"/>
                    <a:pt x="54" y="29"/>
                    <a:pt x="55" y="29"/>
                  </a:cubicBezTo>
                  <a:cubicBezTo>
                    <a:pt x="55" y="28"/>
                    <a:pt x="55" y="28"/>
                    <a:pt x="55" y="27"/>
                  </a:cubicBezTo>
                  <a:cubicBezTo>
                    <a:pt x="55" y="26"/>
                    <a:pt x="55" y="26"/>
                    <a:pt x="55" y="26"/>
                  </a:cubicBezTo>
                  <a:cubicBezTo>
                    <a:pt x="55" y="25"/>
                    <a:pt x="55" y="25"/>
                    <a:pt x="55" y="25"/>
                  </a:cubicBezTo>
                  <a:cubicBezTo>
                    <a:pt x="55" y="25"/>
                    <a:pt x="55" y="25"/>
                    <a:pt x="54" y="25"/>
                  </a:cubicBezTo>
                  <a:cubicBezTo>
                    <a:pt x="54" y="25"/>
                    <a:pt x="54" y="24"/>
                    <a:pt x="54" y="24"/>
                  </a:cubicBezTo>
                  <a:cubicBezTo>
                    <a:pt x="54" y="24"/>
                    <a:pt x="53" y="24"/>
                    <a:pt x="53" y="24"/>
                  </a:cubicBezTo>
                  <a:cubicBezTo>
                    <a:pt x="52" y="24"/>
                    <a:pt x="52" y="24"/>
                    <a:pt x="52" y="25"/>
                  </a:cubicBezTo>
                  <a:cubicBezTo>
                    <a:pt x="51" y="25"/>
                    <a:pt x="51" y="26"/>
                    <a:pt x="51" y="27"/>
                  </a:cubicBezTo>
                  <a:close/>
                  <a:moveTo>
                    <a:pt x="52" y="27"/>
                  </a:moveTo>
                  <a:cubicBezTo>
                    <a:pt x="52" y="27"/>
                    <a:pt x="52" y="28"/>
                    <a:pt x="53" y="28"/>
                  </a:cubicBezTo>
                  <a:cubicBezTo>
                    <a:pt x="53" y="28"/>
                    <a:pt x="53" y="28"/>
                    <a:pt x="53" y="28"/>
                  </a:cubicBezTo>
                  <a:cubicBezTo>
                    <a:pt x="53" y="28"/>
                    <a:pt x="53" y="28"/>
                    <a:pt x="53" y="28"/>
                  </a:cubicBezTo>
                  <a:cubicBezTo>
                    <a:pt x="54" y="28"/>
                    <a:pt x="54" y="28"/>
                    <a:pt x="54" y="28"/>
                  </a:cubicBezTo>
                  <a:cubicBezTo>
                    <a:pt x="54" y="28"/>
                    <a:pt x="54" y="27"/>
                    <a:pt x="54" y="27"/>
                  </a:cubicBezTo>
                  <a:cubicBezTo>
                    <a:pt x="54" y="26"/>
                    <a:pt x="54" y="26"/>
                    <a:pt x="54" y="25"/>
                  </a:cubicBezTo>
                  <a:cubicBezTo>
                    <a:pt x="53" y="25"/>
                    <a:pt x="53" y="25"/>
                    <a:pt x="53" y="25"/>
                  </a:cubicBezTo>
                  <a:cubicBezTo>
                    <a:pt x="53" y="25"/>
                    <a:pt x="53" y="25"/>
                    <a:pt x="53" y="25"/>
                  </a:cubicBezTo>
                  <a:cubicBezTo>
                    <a:pt x="52" y="26"/>
                    <a:pt x="52" y="26"/>
                    <a:pt x="52" y="27"/>
                  </a:cubicBezTo>
                  <a:close/>
                  <a:moveTo>
                    <a:pt x="46" y="18"/>
                  </a:moveTo>
                  <a:cubicBezTo>
                    <a:pt x="46" y="18"/>
                    <a:pt x="46" y="18"/>
                    <a:pt x="47" y="18"/>
                  </a:cubicBezTo>
                  <a:cubicBezTo>
                    <a:pt x="47" y="18"/>
                    <a:pt x="47" y="19"/>
                    <a:pt x="47" y="19"/>
                  </a:cubicBezTo>
                  <a:cubicBezTo>
                    <a:pt x="47" y="19"/>
                    <a:pt x="48" y="19"/>
                    <a:pt x="48" y="19"/>
                  </a:cubicBezTo>
                  <a:cubicBezTo>
                    <a:pt x="49" y="19"/>
                    <a:pt x="49" y="19"/>
                    <a:pt x="50" y="18"/>
                  </a:cubicBezTo>
                  <a:cubicBezTo>
                    <a:pt x="50" y="18"/>
                    <a:pt x="50" y="17"/>
                    <a:pt x="50" y="16"/>
                  </a:cubicBezTo>
                  <a:cubicBezTo>
                    <a:pt x="50" y="16"/>
                    <a:pt x="50" y="15"/>
                    <a:pt x="50" y="15"/>
                  </a:cubicBezTo>
                  <a:cubicBezTo>
                    <a:pt x="50" y="14"/>
                    <a:pt x="50" y="14"/>
                    <a:pt x="49" y="14"/>
                  </a:cubicBezTo>
                  <a:cubicBezTo>
                    <a:pt x="49" y="14"/>
                    <a:pt x="49" y="14"/>
                    <a:pt x="48" y="14"/>
                  </a:cubicBezTo>
                  <a:cubicBezTo>
                    <a:pt x="48" y="14"/>
                    <a:pt x="47" y="14"/>
                    <a:pt x="47" y="14"/>
                  </a:cubicBezTo>
                  <a:cubicBezTo>
                    <a:pt x="47" y="14"/>
                    <a:pt x="47" y="14"/>
                    <a:pt x="46" y="14"/>
                  </a:cubicBezTo>
                  <a:cubicBezTo>
                    <a:pt x="46" y="15"/>
                    <a:pt x="46" y="15"/>
                    <a:pt x="46" y="15"/>
                  </a:cubicBezTo>
                  <a:cubicBezTo>
                    <a:pt x="46" y="16"/>
                    <a:pt x="46" y="16"/>
                    <a:pt x="47" y="17"/>
                  </a:cubicBezTo>
                  <a:cubicBezTo>
                    <a:pt x="47" y="17"/>
                    <a:pt x="47" y="17"/>
                    <a:pt x="48" y="17"/>
                  </a:cubicBezTo>
                  <a:cubicBezTo>
                    <a:pt x="48" y="17"/>
                    <a:pt x="48" y="17"/>
                    <a:pt x="48" y="17"/>
                  </a:cubicBezTo>
                  <a:cubicBezTo>
                    <a:pt x="49" y="17"/>
                    <a:pt x="49" y="17"/>
                    <a:pt x="49" y="17"/>
                  </a:cubicBezTo>
                  <a:cubicBezTo>
                    <a:pt x="49" y="17"/>
                    <a:pt x="49" y="17"/>
                    <a:pt x="49" y="18"/>
                  </a:cubicBezTo>
                  <a:cubicBezTo>
                    <a:pt x="49" y="18"/>
                    <a:pt x="48" y="18"/>
                    <a:pt x="48" y="18"/>
                  </a:cubicBezTo>
                  <a:cubicBezTo>
                    <a:pt x="48" y="18"/>
                    <a:pt x="48" y="18"/>
                    <a:pt x="48" y="18"/>
                  </a:cubicBezTo>
                  <a:cubicBezTo>
                    <a:pt x="48" y="18"/>
                    <a:pt x="48" y="18"/>
                    <a:pt x="48" y="17"/>
                  </a:cubicBezTo>
                  <a:cubicBezTo>
                    <a:pt x="46" y="18"/>
                    <a:pt x="46" y="18"/>
                    <a:pt x="46" y="18"/>
                  </a:cubicBezTo>
                  <a:close/>
                  <a:moveTo>
                    <a:pt x="49" y="15"/>
                  </a:moveTo>
                  <a:cubicBezTo>
                    <a:pt x="49" y="15"/>
                    <a:pt x="49" y="15"/>
                    <a:pt x="49" y="15"/>
                  </a:cubicBezTo>
                  <a:cubicBezTo>
                    <a:pt x="49" y="15"/>
                    <a:pt x="48" y="14"/>
                    <a:pt x="48" y="14"/>
                  </a:cubicBezTo>
                  <a:cubicBezTo>
                    <a:pt x="48" y="14"/>
                    <a:pt x="48" y="15"/>
                    <a:pt x="48" y="15"/>
                  </a:cubicBezTo>
                  <a:cubicBezTo>
                    <a:pt x="48" y="15"/>
                    <a:pt x="47" y="15"/>
                    <a:pt x="47" y="15"/>
                  </a:cubicBezTo>
                  <a:cubicBezTo>
                    <a:pt x="47" y="16"/>
                    <a:pt x="48" y="16"/>
                    <a:pt x="48" y="16"/>
                  </a:cubicBezTo>
                  <a:cubicBezTo>
                    <a:pt x="48" y="16"/>
                    <a:pt x="48" y="16"/>
                    <a:pt x="48" y="16"/>
                  </a:cubicBezTo>
                  <a:cubicBezTo>
                    <a:pt x="48" y="16"/>
                    <a:pt x="49" y="16"/>
                    <a:pt x="49" y="16"/>
                  </a:cubicBezTo>
                  <a:cubicBezTo>
                    <a:pt x="49" y="16"/>
                    <a:pt x="49" y="16"/>
                    <a:pt x="49" y="15"/>
                  </a:cubicBezTo>
                  <a:close/>
                  <a:moveTo>
                    <a:pt x="37" y="9"/>
                  </a:moveTo>
                  <a:cubicBezTo>
                    <a:pt x="36" y="9"/>
                    <a:pt x="36" y="9"/>
                    <a:pt x="36" y="10"/>
                  </a:cubicBezTo>
                  <a:cubicBezTo>
                    <a:pt x="36" y="10"/>
                    <a:pt x="36" y="10"/>
                    <a:pt x="36" y="10"/>
                  </a:cubicBezTo>
                  <a:cubicBezTo>
                    <a:pt x="36" y="11"/>
                    <a:pt x="36" y="11"/>
                    <a:pt x="36" y="11"/>
                  </a:cubicBezTo>
                  <a:cubicBezTo>
                    <a:pt x="36" y="11"/>
                    <a:pt x="36" y="12"/>
                    <a:pt x="37" y="12"/>
                  </a:cubicBezTo>
                  <a:cubicBezTo>
                    <a:pt x="37" y="12"/>
                    <a:pt x="37" y="12"/>
                    <a:pt x="38" y="12"/>
                  </a:cubicBezTo>
                  <a:cubicBezTo>
                    <a:pt x="38" y="12"/>
                    <a:pt x="39" y="12"/>
                    <a:pt x="39" y="12"/>
                  </a:cubicBezTo>
                  <a:cubicBezTo>
                    <a:pt x="39" y="12"/>
                    <a:pt x="39" y="12"/>
                    <a:pt x="39" y="12"/>
                  </a:cubicBezTo>
                  <a:cubicBezTo>
                    <a:pt x="40" y="11"/>
                    <a:pt x="40" y="11"/>
                    <a:pt x="40" y="11"/>
                  </a:cubicBezTo>
                  <a:cubicBezTo>
                    <a:pt x="40" y="11"/>
                    <a:pt x="40" y="11"/>
                    <a:pt x="40" y="10"/>
                  </a:cubicBezTo>
                  <a:cubicBezTo>
                    <a:pt x="40" y="10"/>
                    <a:pt x="40" y="10"/>
                    <a:pt x="40" y="10"/>
                  </a:cubicBezTo>
                  <a:cubicBezTo>
                    <a:pt x="40" y="9"/>
                    <a:pt x="39" y="9"/>
                    <a:pt x="39" y="9"/>
                  </a:cubicBezTo>
                  <a:cubicBezTo>
                    <a:pt x="39" y="9"/>
                    <a:pt x="40" y="9"/>
                    <a:pt x="40" y="9"/>
                  </a:cubicBezTo>
                  <a:cubicBezTo>
                    <a:pt x="40" y="8"/>
                    <a:pt x="40" y="8"/>
                    <a:pt x="40" y="8"/>
                  </a:cubicBezTo>
                  <a:cubicBezTo>
                    <a:pt x="40" y="8"/>
                    <a:pt x="40" y="7"/>
                    <a:pt x="39" y="7"/>
                  </a:cubicBezTo>
                  <a:cubicBezTo>
                    <a:pt x="39" y="7"/>
                    <a:pt x="39" y="7"/>
                    <a:pt x="38" y="7"/>
                  </a:cubicBezTo>
                  <a:cubicBezTo>
                    <a:pt x="37" y="7"/>
                    <a:pt x="37" y="7"/>
                    <a:pt x="37" y="7"/>
                  </a:cubicBezTo>
                  <a:cubicBezTo>
                    <a:pt x="36" y="7"/>
                    <a:pt x="36" y="8"/>
                    <a:pt x="36" y="8"/>
                  </a:cubicBezTo>
                  <a:cubicBezTo>
                    <a:pt x="36" y="8"/>
                    <a:pt x="36" y="8"/>
                    <a:pt x="36" y="9"/>
                  </a:cubicBezTo>
                  <a:cubicBezTo>
                    <a:pt x="36" y="9"/>
                    <a:pt x="37" y="9"/>
                    <a:pt x="37" y="9"/>
                  </a:cubicBezTo>
                  <a:close/>
                  <a:moveTo>
                    <a:pt x="37" y="8"/>
                  </a:moveTo>
                  <a:cubicBezTo>
                    <a:pt x="37" y="8"/>
                    <a:pt x="37" y="8"/>
                    <a:pt x="38" y="9"/>
                  </a:cubicBezTo>
                  <a:cubicBezTo>
                    <a:pt x="38" y="9"/>
                    <a:pt x="38" y="9"/>
                    <a:pt x="38" y="9"/>
                  </a:cubicBezTo>
                  <a:cubicBezTo>
                    <a:pt x="38" y="9"/>
                    <a:pt x="38" y="9"/>
                    <a:pt x="38" y="9"/>
                  </a:cubicBezTo>
                  <a:cubicBezTo>
                    <a:pt x="38" y="8"/>
                    <a:pt x="39" y="8"/>
                    <a:pt x="39" y="8"/>
                  </a:cubicBezTo>
                  <a:cubicBezTo>
                    <a:pt x="39" y="8"/>
                    <a:pt x="38" y="8"/>
                    <a:pt x="38" y="8"/>
                  </a:cubicBezTo>
                  <a:cubicBezTo>
                    <a:pt x="38" y="8"/>
                    <a:pt x="38" y="8"/>
                    <a:pt x="38" y="8"/>
                  </a:cubicBezTo>
                  <a:cubicBezTo>
                    <a:pt x="38" y="8"/>
                    <a:pt x="38" y="8"/>
                    <a:pt x="38" y="8"/>
                  </a:cubicBezTo>
                  <a:cubicBezTo>
                    <a:pt x="37" y="8"/>
                    <a:pt x="37" y="8"/>
                    <a:pt x="37" y="8"/>
                  </a:cubicBezTo>
                  <a:close/>
                  <a:moveTo>
                    <a:pt x="37" y="10"/>
                  </a:moveTo>
                  <a:cubicBezTo>
                    <a:pt x="37" y="10"/>
                    <a:pt x="37" y="11"/>
                    <a:pt x="37" y="11"/>
                  </a:cubicBezTo>
                  <a:cubicBezTo>
                    <a:pt x="38" y="11"/>
                    <a:pt x="38" y="11"/>
                    <a:pt x="38" y="11"/>
                  </a:cubicBezTo>
                  <a:cubicBezTo>
                    <a:pt x="38" y="11"/>
                    <a:pt x="38" y="11"/>
                    <a:pt x="38" y="11"/>
                  </a:cubicBezTo>
                  <a:cubicBezTo>
                    <a:pt x="39" y="11"/>
                    <a:pt x="39" y="10"/>
                    <a:pt x="39" y="10"/>
                  </a:cubicBezTo>
                  <a:cubicBezTo>
                    <a:pt x="39" y="10"/>
                    <a:pt x="39" y="10"/>
                    <a:pt x="38" y="10"/>
                  </a:cubicBezTo>
                  <a:cubicBezTo>
                    <a:pt x="38" y="10"/>
                    <a:pt x="38" y="9"/>
                    <a:pt x="38" y="9"/>
                  </a:cubicBezTo>
                  <a:cubicBezTo>
                    <a:pt x="38" y="9"/>
                    <a:pt x="38" y="10"/>
                    <a:pt x="37" y="10"/>
                  </a:cubicBezTo>
                  <a:cubicBezTo>
                    <a:pt x="37" y="10"/>
                    <a:pt x="37" y="10"/>
                    <a:pt x="37" y="10"/>
                  </a:cubicBezTo>
                  <a:close/>
                  <a:moveTo>
                    <a:pt x="24" y="6"/>
                  </a:moveTo>
                  <a:cubicBezTo>
                    <a:pt x="24" y="7"/>
                    <a:pt x="24" y="7"/>
                    <a:pt x="24" y="7"/>
                  </a:cubicBezTo>
                  <a:cubicBezTo>
                    <a:pt x="27" y="7"/>
                    <a:pt x="27" y="7"/>
                    <a:pt x="27" y="7"/>
                  </a:cubicBezTo>
                  <a:cubicBezTo>
                    <a:pt x="26" y="8"/>
                    <a:pt x="26" y="8"/>
                    <a:pt x="26" y="9"/>
                  </a:cubicBezTo>
                  <a:cubicBezTo>
                    <a:pt x="25" y="9"/>
                    <a:pt x="25" y="10"/>
                    <a:pt x="25" y="11"/>
                  </a:cubicBezTo>
                  <a:cubicBezTo>
                    <a:pt x="26" y="11"/>
                    <a:pt x="26" y="11"/>
                    <a:pt x="26" y="11"/>
                  </a:cubicBezTo>
                  <a:cubicBezTo>
                    <a:pt x="27" y="10"/>
                    <a:pt x="27" y="10"/>
                    <a:pt x="27" y="9"/>
                  </a:cubicBezTo>
                  <a:cubicBezTo>
                    <a:pt x="27" y="9"/>
                    <a:pt x="27" y="8"/>
                    <a:pt x="27" y="8"/>
                  </a:cubicBezTo>
                  <a:cubicBezTo>
                    <a:pt x="28" y="7"/>
                    <a:pt x="28" y="7"/>
                    <a:pt x="28" y="7"/>
                  </a:cubicBezTo>
                  <a:cubicBezTo>
                    <a:pt x="28" y="6"/>
                    <a:pt x="28" y="6"/>
                    <a:pt x="28" y="6"/>
                  </a:cubicBezTo>
                  <a:cubicBezTo>
                    <a:pt x="24" y="6"/>
                    <a:pt x="24" y="6"/>
                    <a:pt x="24" y="6"/>
                  </a:cubicBezTo>
                  <a:close/>
                  <a:moveTo>
                    <a:pt x="17" y="12"/>
                  </a:moveTo>
                  <a:cubicBezTo>
                    <a:pt x="17" y="12"/>
                    <a:pt x="17" y="12"/>
                    <a:pt x="17" y="12"/>
                  </a:cubicBezTo>
                  <a:cubicBezTo>
                    <a:pt x="17" y="11"/>
                    <a:pt x="17" y="11"/>
                    <a:pt x="16" y="11"/>
                  </a:cubicBezTo>
                  <a:cubicBezTo>
                    <a:pt x="16" y="11"/>
                    <a:pt x="16" y="11"/>
                    <a:pt x="16" y="11"/>
                  </a:cubicBezTo>
                  <a:cubicBezTo>
                    <a:pt x="15" y="11"/>
                    <a:pt x="14" y="11"/>
                    <a:pt x="14" y="12"/>
                  </a:cubicBezTo>
                  <a:cubicBezTo>
                    <a:pt x="14" y="12"/>
                    <a:pt x="13" y="13"/>
                    <a:pt x="13" y="14"/>
                  </a:cubicBezTo>
                  <a:cubicBezTo>
                    <a:pt x="13" y="14"/>
                    <a:pt x="13" y="15"/>
                    <a:pt x="14" y="15"/>
                  </a:cubicBezTo>
                  <a:cubicBezTo>
                    <a:pt x="14" y="16"/>
                    <a:pt x="14" y="16"/>
                    <a:pt x="14" y="16"/>
                  </a:cubicBezTo>
                  <a:cubicBezTo>
                    <a:pt x="15" y="16"/>
                    <a:pt x="15" y="16"/>
                    <a:pt x="16" y="16"/>
                  </a:cubicBezTo>
                  <a:cubicBezTo>
                    <a:pt x="16" y="16"/>
                    <a:pt x="16" y="16"/>
                    <a:pt x="17" y="16"/>
                  </a:cubicBezTo>
                  <a:cubicBezTo>
                    <a:pt x="17" y="16"/>
                    <a:pt x="17" y="16"/>
                    <a:pt x="17" y="16"/>
                  </a:cubicBezTo>
                  <a:cubicBezTo>
                    <a:pt x="17" y="15"/>
                    <a:pt x="18" y="15"/>
                    <a:pt x="18" y="15"/>
                  </a:cubicBezTo>
                  <a:cubicBezTo>
                    <a:pt x="18" y="14"/>
                    <a:pt x="17" y="14"/>
                    <a:pt x="17" y="13"/>
                  </a:cubicBezTo>
                  <a:cubicBezTo>
                    <a:pt x="17" y="13"/>
                    <a:pt x="16" y="13"/>
                    <a:pt x="16" y="13"/>
                  </a:cubicBezTo>
                  <a:cubicBezTo>
                    <a:pt x="16" y="13"/>
                    <a:pt x="15" y="13"/>
                    <a:pt x="15" y="13"/>
                  </a:cubicBezTo>
                  <a:cubicBezTo>
                    <a:pt x="15" y="13"/>
                    <a:pt x="15" y="13"/>
                    <a:pt x="15" y="13"/>
                  </a:cubicBezTo>
                  <a:cubicBezTo>
                    <a:pt x="15" y="13"/>
                    <a:pt x="15" y="12"/>
                    <a:pt x="15" y="12"/>
                  </a:cubicBezTo>
                  <a:cubicBezTo>
                    <a:pt x="15" y="12"/>
                    <a:pt x="15" y="12"/>
                    <a:pt x="16" y="12"/>
                  </a:cubicBezTo>
                  <a:cubicBezTo>
                    <a:pt x="16" y="12"/>
                    <a:pt x="16" y="12"/>
                    <a:pt x="16" y="12"/>
                  </a:cubicBezTo>
                  <a:cubicBezTo>
                    <a:pt x="16" y="12"/>
                    <a:pt x="16" y="12"/>
                    <a:pt x="16" y="13"/>
                  </a:cubicBezTo>
                  <a:cubicBezTo>
                    <a:pt x="17" y="12"/>
                    <a:pt x="17" y="12"/>
                    <a:pt x="17" y="12"/>
                  </a:cubicBezTo>
                  <a:close/>
                  <a:moveTo>
                    <a:pt x="15" y="15"/>
                  </a:moveTo>
                  <a:cubicBezTo>
                    <a:pt x="15" y="15"/>
                    <a:pt x="15" y="15"/>
                    <a:pt x="15" y="15"/>
                  </a:cubicBezTo>
                  <a:cubicBezTo>
                    <a:pt x="15" y="15"/>
                    <a:pt x="15" y="15"/>
                    <a:pt x="16" y="15"/>
                  </a:cubicBezTo>
                  <a:cubicBezTo>
                    <a:pt x="16" y="15"/>
                    <a:pt x="16" y="15"/>
                    <a:pt x="16" y="15"/>
                  </a:cubicBezTo>
                  <a:cubicBezTo>
                    <a:pt x="16" y="15"/>
                    <a:pt x="16" y="15"/>
                    <a:pt x="16" y="15"/>
                  </a:cubicBezTo>
                  <a:cubicBezTo>
                    <a:pt x="16" y="14"/>
                    <a:pt x="16" y="14"/>
                    <a:pt x="16" y="14"/>
                  </a:cubicBezTo>
                  <a:cubicBezTo>
                    <a:pt x="16" y="14"/>
                    <a:pt x="16" y="14"/>
                    <a:pt x="16" y="14"/>
                  </a:cubicBezTo>
                  <a:cubicBezTo>
                    <a:pt x="15" y="14"/>
                    <a:pt x="15" y="14"/>
                    <a:pt x="15" y="14"/>
                  </a:cubicBezTo>
                  <a:cubicBezTo>
                    <a:pt x="15" y="14"/>
                    <a:pt x="15" y="14"/>
                    <a:pt x="15" y="15"/>
                  </a:cubicBezTo>
                  <a:close/>
                  <a:moveTo>
                    <a:pt x="7" y="21"/>
                  </a:moveTo>
                  <a:cubicBezTo>
                    <a:pt x="7" y="24"/>
                    <a:pt x="7" y="24"/>
                    <a:pt x="7" y="24"/>
                  </a:cubicBezTo>
                  <a:cubicBezTo>
                    <a:pt x="8" y="24"/>
                    <a:pt x="8" y="24"/>
                    <a:pt x="8" y="24"/>
                  </a:cubicBezTo>
                  <a:cubicBezTo>
                    <a:pt x="8" y="24"/>
                    <a:pt x="8" y="24"/>
                    <a:pt x="8" y="23"/>
                  </a:cubicBezTo>
                  <a:cubicBezTo>
                    <a:pt x="8" y="23"/>
                    <a:pt x="8" y="23"/>
                    <a:pt x="9" y="23"/>
                  </a:cubicBezTo>
                  <a:cubicBezTo>
                    <a:pt x="9" y="23"/>
                    <a:pt x="9" y="23"/>
                    <a:pt x="9" y="24"/>
                  </a:cubicBezTo>
                  <a:cubicBezTo>
                    <a:pt x="9" y="24"/>
                    <a:pt x="9" y="24"/>
                    <a:pt x="9" y="24"/>
                  </a:cubicBezTo>
                  <a:cubicBezTo>
                    <a:pt x="9" y="25"/>
                    <a:pt x="9" y="25"/>
                    <a:pt x="9" y="25"/>
                  </a:cubicBezTo>
                  <a:cubicBezTo>
                    <a:pt x="9" y="25"/>
                    <a:pt x="9" y="25"/>
                    <a:pt x="9" y="25"/>
                  </a:cubicBezTo>
                  <a:cubicBezTo>
                    <a:pt x="8" y="25"/>
                    <a:pt x="8" y="25"/>
                    <a:pt x="8" y="25"/>
                  </a:cubicBezTo>
                  <a:cubicBezTo>
                    <a:pt x="8" y="25"/>
                    <a:pt x="8" y="25"/>
                    <a:pt x="8" y="24"/>
                  </a:cubicBezTo>
                  <a:cubicBezTo>
                    <a:pt x="7" y="25"/>
                    <a:pt x="7" y="25"/>
                    <a:pt x="7" y="25"/>
                  </a:cubicBezTo>
                  <a:cubicBezTo>
                    <a:pt x="7" y="25"/>
                    <a:pt x="7" y="25"/>
                    <a:pt x="7" y="25"/>
                  </a:cubicBezTo>
                  <a:cubicBezTo>
                    <a:pt x="7" y="25"/>
                    <a:pt x="7" y="25"/>
                    <a:pt x="7" y="26"/>
                  </a:cubicBezTo>
                  <a:cubicBezTo>
                    <a:pt x="7" y="26"/>
                    <a:pt x="8" y="26"/>
                    <a:pt x="8" y="26"/>
                  </a:cubicBezTo>
                  <a:cubicBezTo>
                    <a:pt x="8" y="26"/>
                    <a:pt x="8" y="26"/>
                    <a:pt x="9" y="26"/>
                  </a:cubicBezTo>
                  <a:cubicBezTo>
                    <a:pt x="9" y="26"/>
                    <a:pt x="9" y="26"/>
                    <a:pt x="10" y="26"/>
                  </a:cubicBezTo>
                  <a:cubicBezTo>
                    <a:pt x="10" y="26"/>
                    <a:pt x="10" y="25"/>
                    <a:pt x="10" y="25"/>
                  </a:cubicBezTo>
                  <a:cubicBezTo>
                    <a:pt x="11" y="25"/>
                    <a:pt x="11" y="24"/>
                    <a:pt x="11" y="24"/>
                  </a:cubicBezTo>
                  <a:cubicBezTo>
                    <a:pt x="11" y="24"/>
                    <a:pt x="11" y="23"/>
                    <a:pt x="10" y="23"/>
                  </a:cubicBezTo>
                  <a:cubicBezTo>
                    <a:pt x="10" y="23"/>
                    <a:pt x="10" y="23"/>
                    <a:pt x="9" y="23"/>
                  </a:cubicBezTo>
                  <a:cubicBezTo>
                    <a:pt x="9" y="23"/>
                    <a:pt x="9" y="23"/>
                    <a:pt x="9" y="23"/>
                  </a:cubicBezTo>
                  <a:cubicBezTo>
                    <a:pt x="8" y="23"/>
                    <a:pt x="8" y="23"/>
                    <a:pt x="8" y="23"/>
                  </a:cubicBezTo>
                  <a:cubicBezTo>
                    <a:pt x="8" y="22"/>
                    <a:pt x="8" y="22"/>
                    <a:pt x="8" y="22"/>
                  </a:cubicBezTo>
                  <a:cubicBezTo>
                    <a:pt x="10" y="22"/>
                    <a:pt x="10" y="22"/>
                    <a:pt x="10" y="22"/>
                  </a:cubicBezTo>
                  <a:cubicBezTo>
                    <a:pt x="10" y="21"/>
                    <a:pt x="10" y="21"/>
                    <a:pt x="10" y="21"/>
                  </a:cubicBezTo>
                  <a:cubicBezTo>
                    <a:pt x="7" y="21"/>
                    <a:pt x="7" y="21"/>
                    <a:pt x="7" y="21"/>
                  </a:cubicBezTo>
                  <a:close/>
                  <a:moveTo>
                    <a:pt x="8" y="37"/>
                  </a:moveTo>
                  <a:cubicBezTo>
                    <a:pt x="8" y="38"/>
                    <a:pt x="8" y="38"/>
                    <a:pt x="8" y="38"/>
                  </a:cubicBezTo>
                  <a:cubicBezTo>
                    <a:pt x="9" y="38"/>
                    <a:pt x="9" y="38"/>
                    <a:pt x="9" y="38"/>
                  </a:cubicBezTo>
                  <a:cubicBezTo>
                    <a:pt x="9" y="37"/>
                    <a:pt x="9" y="37"/>
                    <a:pt x="9" y="37"/>
                  </a:cubicBezTo>
                  <a:cubicBezTo>
                    <a:pt x="10" y="37"/>
                    <a:pt x="10" y="37"/>
                    <a:pt x="10" y="37"/>
                  </a:cubicBezTo>
                  <a:cubicBezTo>
                    <a:pt x="10" y="36"/>
                    <a:pt x="10" y="36"/>
                    <a:pt x="10" y="36"/>
                  </a:cubicBezTo>
                  <a:cubicBezTo>
                    <a:pt x="9" y="36"/>
                    <a:pt x="9" y="36"/>
                    <a:pt x="9" y="36"/>
                  </a:cubicBezTo>
                  <a:cubicBezTo>
                    <a:pt x="9" y="33"/>
                    <a:pt x="9" y="33"/>
                    <a:pt x="9" y="33"/>
                  </a:cubicBezTo>
                  <a:cubicBezTo>
                    <a:pt x="8" y="33"/>
                    <a:pt x="8" y="33"/>
                    <a:pt x="8" y="33"/>
                  </a:cubicBezTo>
                  <a:cubicBezTo>
                    <a:pt x="5" y="36"/>
                    <a:pt x="5" y="36"/>
                    <a:pt x="5" y="36"/>
                  </a:cubicBezTo>
                  <a:cubicBezTo>
                    <a:pt x="5" y="37"/>
                    <a:pt x="5" y="37"/>
                    <a:pt x="5" y="37"/>
                  </a:cubicBezTo>
                  <a:cubicBezTo>
                    <a:pt x="8" y="37"/>
                    <a:pt x="8" y="37"/>
                    <a:pt x="8" y="37"/>
                  </a:cubicBezTo>
                  <a:close/>
                  <a:moveTo>
                    <a:pt x="8" y="36"/>
                  </a:moveTo>
                  <a:cubicBezTo>
                    <a:pt x="8" y="34"/>
                    <a:pt x="8" y="34"/>
                    <a:pt x="8" y="34"/>
                  </a:cubicBezTo>
                  <a:cubicBezTo>
                    <a:pt x="7" y="36"/>
                    <a:pt x="7" y="36"/>
                    <a:pt x="7" y="36"/>
                  </a:cubicBezTo>
                  <a:cubicBezTo>
                    <a:pt x="8" y="36"/>
                    <a:pt x="8" y="36"/>
                    <a:pt x="8" y="36"/>
                  </a:cubicBezTo>
                  <a:close/>
                  <a:moveTo>
                    <a:pt x="12" y="45"/>
                  </a:moveTo>
                  <a:cubicBezTo>
                    <a:pt x="12" y="45"/>
                    <a:pt x="12" y="45"/>
                    <a:pt x="13" y="44"/>
                  </a:cubicBezTo>
                  <a:cubicBezTo>
                    <a:pt x="13" y="44"/>
                    <a:pt x="13" y="44"/>
                    <a:pt x="13" y="44"/>
                  </a:cubicBezTo>
                  <a:cubicBezTo>
                    <a:pt x="13" y="44"/>
                    <a:pt x="13" y="44"/>
                    <a:pt x="13" y="44"/>
                  </a:cubicBezTo>
                  <a:cubicBezTo>
                    <a:pt x="13" y="45"/>
                    <a:pt x="13" y="45"/>
                    <a:pt x="13" y="45"/>
                  </a:cubicBezTo>
                  <a:cubicBezTo>
                    <a:pt x="13" y="45"/>
                    <a:pt x="13" y="45"/>
                    <a:pt x="13" y="45"/>
                  </a:cubicBezTo>
                  <a:cubicBezTo>
                    <a:pt x="13" y="45"/>
                    <a:pt x="13" y="45"/>
                    <a:pt x="13" y="45"/>
                  </a:cubicBezTo>
                  <a:cubicBezTo>
                    <a:pt x="13" y="45"/>
                    <a:pt x="13" y="45"/>
                    <a:pt x="13" y="45"/>
                  </a:cubicBezTo>
                  <a:cubicBezTo>
                    <a:pt x="13" y="46"/>
                    <a:pt x="13" y="46"/>
                    <a:pt x="13" y="46"/>
                  </a:cubicBezTo>
                  <a:cubicBezTo>
                    <a:pt x="13" y="46"/>
                    <a:pt x="13" y="46"/>
                    <a:pt x="13" y="46"/>
                  </a:cubicBezTo>
                  <a:cubicBezTo>
                    <a:pt x="13" y="46"/>
                    <a:pt x="13" y="46"/>
                    <a:pt x="14" y="46"/>
                  </a:cubicBezTo>
                  <a:cubicBezTo>
                    <a:pt x="14" y="47"/>
                    <a:pt x="14" y="47"/>
                    <a:pt x="14" y="47"/>
                  </a:cubicBezTo>
                  <a:cubicBezTo>
                    <a:pt x="14" y="47"/>
                    <a:pt x="14" y="47"/>
                    <a:pt x="14" y="48"/>
                  </a:cubicBezTo>
                  <a:cubicBezTo>
                    <a:pt x="13" y="48"/>
                    <a:pt x="13" y="48"/>
                    <a:pt x="13" y="48"/>
                  </a:cubicBezTo>
                  <a:cubicBezTo>
                    <a:pt x="13" y="48"/>
                    <a:pt x="13" y="48"/>
                    <a:pt x="13" y="48"/>
                  </a:cubicBezTo>
                  <a:cubicBezTo>
                    <a:pt x="13" y="48"/>
                    <a:pt x="12" y="47"/>
                    <a:pt x="12" y="47"/>
                  </a:cubicBezTo>
                  <a:cubicBezTo>
                    <a:pt x="11" y="47"/>
                    <a:pt x="11" y="47"/>
                    <a:pt x="11" y="47"/>
                  </a:cubicBezTo>
                  <a:cubicBezTo>
                    <a:pt x="11" y="48"/>
                    <a:pt x="11" y="48"/>
                    <a:pt x="11" y="48"/>
                  </a:cubicBezTo>
                  <a:cubicBezTo>
                    <a:pt x="12" y="48"/>
                    <a:pt x="12" y="48"/>
                    <a:pt x="12" y="48"/>
                  </a:cubicBezTo>
                  <a:cubicBezTo>
                    <a:pt x="12" y="49"/>
                    <a:pt x="13" y="49"/>
                    <a:pt x="13" y="49"/>
                  </a:cubicBezTo>
                  <a:cubicBezTo>
                    <a:pt x="14" y="49"/>
                    <a:pt x="14" y="49"/>
                    <a:pt x="14" y="48"/>
                  </a:cubicBezTo>
                  <a:cubicBezTo>
                    <a:pt x="15" y="48"/>
                    <a:pt x="15" y="48"/>
                    <a:pt x="15" y="48"/>
                  </a:cubicBezTo>
                  <a:cubicBezTo>
                    <a:pt x="15" y="48"/>
                    <a:pt x="15" y="47"/>
                    <a:pt x="15" y="47"/>
                  </a:cubicBezTo>
                  <a:cubicBezTo>
                    <a:pt x="15" y="47"/>
                    <a:pt x="15" y="47"/>
                    <a:pt x="15" y="46"/>
                  </a:cubicBezTo>
                  <a:cubicBezTo>
                    <a:pt x="15" y="46"/>
                    <a:pt x="15" y="46"/>
                    <a:pt x="15" y="46"/>
                  </a:cubicBezTo>
                  <a:cubicBezTo>
                    <a:pt x="14" y="46"/>
                    <a:pt x="14" y="46"/>
                    <a:pt x="14" y="46"/>
                  </a:cubicBezTo>
                  <a:cubicBezTo>
                    <a:pt x="14" y="46"/>
                    <a:pt x="15" y="45"/>
                    <a:pt x="15" y="45"/>
                  </a:cubicBezTo>
                  <a:cubicBezTo>
                    <a:pt x="15" y="45"/>
                    <a:pt x="15" y="45"/>
                    <a:pt x="15" y="45"/>
                  </a:cubicBezTo>
                  <a:cubicBezTo>
                    <a:pt x="15" y="44"/>
                    <a:pt x="15" y="44"/>
                    <a:pt x="14" y="44"/>
                  </a:cubicBezTo>
                  <a:cubicBezTo>
                    <a:pt x="14" y="44"/>
                    <a:pt x="14" y="43"/>
                    <a:pt x="13" y="43"/>
                  </a:cubicBezTo>
                  <a:cubicBezTo>
                    <a:pt x="12" y="43"/>
                    <a:pt x="12" y="44"/>
                    <a:pt x="12" y="44"/>
                  </a:cubicBezTo>
                  <a:cubicBezTo>
                    <a:pt x="11" y="44"/>
                    <a:pt x="11" y="44"/>
                    <a:pt x="11" y="45"/>
                  </a:cubicBezTo>
                  <a:cubicBezTo>
                    <a:pt x="12" y="45"/>
                    <a:pt x="12" y="45"/>
                    <a:pt x="12" y="45"/>
                  </a:cubicBezTo>
                  <a:close/>
                  <a:moveTo>
                    <a:pt x="25" y="55"/>
                  </a:moveTo>
                  <a:cubicBezTo>
                    <a:pt x="25" y="54"/>
                    <a:pt x="25" y="54"/>
                    <a:pt x="25" y="54"/>
                  </a:cubicBezTo>
                  <a:cubicBezTo>
                    <a:pt x="23" y="54"/>
                    <a:pt x="23" y="54"/>
                    <a:pt x="23" y="54"/>
                  </a:cubicBezTo>
                  <a:cubicBezTo>
                    <a:pt x="23" y="54"/>
                    <a:pt x="23" y="54"/>
                    <a:pt x="23" y="54"/>
                  </a:cubicBezTo>
                  <a:cubicBezTo>
                    <a:pt x="23" y="54"/>
                    <a:pt x="23" y="54"/>
                    <a:pt x="24" y="53"/>
                  </a:cubicBezTo>
                  <a:cubicBezTo>
                    <a:pt x="24" y="53"/>
                    <a:pt x="24" y="53"/>
                    <a:pt x="25" y="52"/>
                  </a:cubicBezTo>
                  <a:cubicBezTo>
                    <a:pt x="25" y="52"/>
                    <a:pt x="25" y="52"/>
                    <a:pt x="25" y="52"/>
                  </a:cubicBezTo>
                  <a:cubicBezTo>
                    <a:pt x="25" y="51"/>
                    <a:pt x="25" y="51"/>
                    <a:pt x="25" y="51"/>
                  </a:cubicBezTo>
                  <a:cubicBezTo>
                    <a:pt x="25" y="51"/>
                    <a:pt x="24" y="50"/>
                    <a:pt x="24" y="50"/>
                  </a:cubicBezTo>
                  <a:cubicBezTo>
                    <a:pt x="24" y="50"/>
                    <a:pt x="23" y="50"/>
                    <a:pt x="23" y="50"/>
                  </a:cubicBezTo>
                  <a:cubicBezTo>
                    <a:pt x="22" y="50"/>
                    <a:pt x="22" y="50"/>
                    <a:pt x="22" y="50"/>
                  </a:cubicBezTo>
                  <a:cubicBezTo>
                    <a:pt x="21" y="50"/>
                    <a:pt x="21" y="51"/>
                    <a:pt x="21" y="51"/>
                  </a:cubicBezTo>
                  <a:cubicBezTo>
                    <a:pt x="21" y="51"/>
                    <a:pt x="21" y="51"/>
                    <a:pt x="21" y="52"/>
                  </a:cubicBezTo>
                  <a:cubicBezTo>
                    <a:pt x="22" y="52"/>
                    <a:pt x="22" y="52"/>
                    <a:pt x="22" y="52"/>
                  </a:cubicBezTo>
                  <a:cubicBezTo>
                    <a:pt x="22" y="52"/>
                    <a:pt x="22" y="51"/>
                    <a:pt x="22" y="51"/>
                  </a:cubicBezTo>
                  <a:cubicBezTo>
                    <a:pt x="23" y="51"/>
                    <a:pt x="23" y="51"/>
                    <a:pt x="23" y="51"/>
                  </a:cubicBezTo>
                  <a:cubicBezTo>
                    <a:pt x="23" y="51"/>
                    <a:pt x="23" y="51"/>
                    <a:pt x="23" y="51"/>
                  </a:cubicBezTo>
                  <a:cubicBezTo>
                    <a:pt x="23" y="51"/>
                    <a:pt x="24" y="51"/>
                    <a:pt x="24" y="52"/>
                  </a:cubicBezTo>
                  <a:cubicBezTo>
                    <a:pt x="24" y="52"/>
                    <a:pt x="23" y="52"/>
                    <a:pt x="23" y="52"/>
                  </a:cubicBezTo>
                  <a:cubicBezTo>
                    <a:pt x="23" y="52"/>
                    <a:pt x="23" y="52"/>
                    <a:pt x="23" y="53"/>
                  </a:cubicBezTo>
                  <a:cubicBezTo>
                    <a:pt x="22" y="53"/>
                    <a:pt x="21" y="54"/>
                    <a:pt x="21" y="54"/>
                  </a:cubicBezTo>
                  <a:cubicBezTo>
                    <a:pt x="21" y="54"/>
                    <a:pt x="21" y="55"/>
                    <a:pt x="21" y="55"/>
                  </a:cubicBezTo>
                  <a:cubicBezTo>
                    <a:pt x="25" y="55"/>
                    <a:pt x="25" y="55"/>
                    <a:pt x="25" y="55"/>
                  </a:cubicBezTo>
                  <a:close/>
                  <a:moveTo>
                    <a:pt x="30" y="15"/>
                  </a:moveTo>
                  <a:cubicBezTo>
                    <a:pt x="26" y="15"/>
                    <a:pt x="22" y="17"/>
                    <a:pt x="19" y="20"/>
                  </a:cubicBezTo>
                  <a:cubicBezTo>
                    <a:pt x="17" y="23"/>
                    <a:pt x="15" y="27"/>
                    <a:pt x="15" y="31"/>
                  </a:cubicBezTo>
                  <a:cubicBezTo>
                    <a:pt x="15" y="35"/>
                    <a:pt x="17" y="39"/>
                    <a:pt x="19" y="42"/>
                  </a:cubicBezTo>
                  <a:cubicBezTo>
                    <a:pt x="22" y="45"/>
                    <a:pt x="26" y="47"/>
                    <a:pt x="30" y="47"/>
                  </a:cubicBezTo>
                  <a:cubicBezTo>
                    <a:pt x="35" y="47"/>
                    <a:pt x="39" y="45"/>
                    <a:pt x="41" y="42"/>
                  </a:cubicBezTo>
                  <a:cubicBezTo>
                    <a:pt x="44" y="39"/>
                    <a:pt x="46" y="35"/>
                    <a:pt x="46" y="31"/>
                  </a:cubicBezTo>
                  <a:cubicBezTo>
                    <a:pt x="46" y="27"/>
                    <a:pt x="44" y="23"/>
                    <a:pt x="41" y="20"/>
                  </a:cubicBezTo>
                  <a:cubicBezTo>
                    <a:pt x="39" y="17"/>
                    <a:pt x="35" y="15"/>
                    <a:pt x="30" y="15"/>
                  </a:cubicBezTo>
                  <a:close/>
                  <a:moveTo>
                    <a:pt x="38" y="23"/>
                  </a:moveTo>
                  <a:cubicBezTo>
                    <a:pt x="36" y="21"/>
                    <a:pt x="33" y="20"/>
                    <a:pt x="30" y="20"/>
                  </a:cubicBezTo>
                  <a:cubicBezTo>
                    <a:pt x="27" y="20"/>
                    <a:pt x="25" y="21"/>
                    <a:pt x="23" y="23"/>
                  </a:cubicBezTo>
                  <a:cubicBezTo>
                    <a:pt x="21" y="25"/>
                    <a:pt x="19" y="28"/>
                    <a:pt x="19" y="31"/>
                  </a:cubicBezTo>
                  <a:cubicBezTo>
                    <a:pt x="19" y="34"/>
                    <a:pt x="21" y="37"/>
                    <a:pt x="23" y="39"/>
                  </a:cubicBezTo>
                  <a:cubicBezTo>
                    <a:pt x="25" y="41"/>
                    <a:pt x="27" y="42"/>
                    <a:pt x="30" y="42"/>
                  </a:cubicBezTo>
                  <a:cubicBezTo>
                    <a:pt x="33" y="42"/>
                    <a:pt x="36" y="41"/>
                    <a:pt x="38" y="39"/>
                  </a:cubicBezTo>
                  <a:cubicBezTo>
                    <a:pt x="40" y="37"/>
                    <a:pt x="41" y="34"/>
                    <a:pt x="41" y="31"/>
                  </a:cubicBezTo>
                  <a:cubicBezTo>
                    <a:pt x="41" y="28"/>
                    <a:pt x="40" y="25"/>
                    <a:pt x="38" y="23"/>
                  </a:cubicBezTo>
                  <a:close/>
                  <a:moveTo>
                    <a:pt x="35" y="49"/>
                  </a:moveTo>
                  <a:cubicBezTo>
                    <a:pt x="32" y="49"/>
                    <a:pt x="30" y="51"/>
                    <a:pt x="30" y="54"/>
                  </a:cubicBezTo>
                  <a:cubicBezTo>
                    <a:pt x="30" y="56"/>
                    <a:pt x="32" y="58"/>
                    <a:pt x="35" y="58"/>
                  </a:cubicBezTo>
                  <a:cubicBezTo>
                    <a:pt x="37" y="58"/>
                    <a:pt x="39" y="56"/>
                    <a:pt x="39" y="54"/>
                  </a:cubicBezTo>
                  <a:cubicBezTo>
                    <a:pt x="39" y="51"/>
                    <a:pt x="37" y="49"/>
                    <a:pt x="35" y="49"/>
                  </a:cubicBezTo>
                  <a:close/>
                  <a:moveTo>
                    <a:pt x="25" y="49"/>
                  </a:moveTo>
                  <a:cubicBezTo>
                    <a:pt x="23" y="48"/>
                    <a:pt x="20" y="49"/>
                    <a:pt x="19" y="51"/>
                  </a:cubicBezTo>
                  <a:cubicBezTo>
                    <a:pt x="18" y="53"/>
                    <a:pt x="19" y="55"/>
                    <a:pt x="21" y="56"/>
                  </a:cubicBezTo>
                  <a:cubicBezTo>
                    <a:pt x="23" y="58"/>
                    <a:pt x="25" y="57"/>
                    <a:pt x="26" y="55"/>
                  </a:cubicBezTo>
                  <a:cubicBezTo>
                    <a:pt x="28" y="53"/>
                    <a:pt x="27" y="50"/>
                    <a:pt x="25" y="49"/>
                  </a:cubicBezTo>
                  <a:close/>
                  <a:moveTo>
                    <a:pt x="17" y="44"/>
                  </a:moveTo>
                  <a:cubicBezTo>
                    <a:pt x="15" y="42"/>
                    <a:pt x="13" y="41"/>
                    <a:pt x="11" y="42"/>
                  </a:cubicBezTo>
                  <a:cubicBezTo>
                    <a:pt x="9" y="43"/>
                    <a:pt x="8" y="46"/>
                    <a:pt x="9" y="48"/>
                  </a:cubicBezTo>
                  <a:cubicBezTo>
                    <a:pt x="10" y="50"/>
                    <a:pt x="13" y="51"/>
                    <a:pt x="15" y="50"/>
                  </a:cubicBezTo>
                  <a:cubicBezTo>
                    <a:pt x="17" y="49"/>
                    <a:pt x="18" y="46"/>
                    <a:pt x="17" y="44"/>
                  </a:cubicBezTo>
                  <a:close/>
                  <a:moveTo>
                    <a:pt x="12" y="35"/>
                  </a:moveTo>
                  <a:cubicBezTo>
                    <a:pt x="12" y="33"/>
                    <a:pt x="10" y="31"/>
                    <a:pt x="8" y="31"/>
                  </a:cubicBezTo>
                  <a:cubicBezTo>
                    <a:pt x="5" y="31"/>
                    <a:pt x="3" y="33"/>
                    <a:pt x="3" y="35"/>
                  </a:cubicBezTo>
                  <a:cubicBezTo>
                    <a:pt x="3" y="38"/>
                    <a:pt x="5" y="40"/>
                    <a:pt x="8" y="40"/>
                  </a:cubicBezTo>
                  <a:cubicBezTo>
                    <a:pt x="10" y="40"/>
                    <a:pt x="12" y="38"/>
                    <a:pt x="12" y="35"/>
                  </a:cubicBezTo>
                  <a:close/>
                  <a:moveTo>
                    <a:pt x="12" y="25"/>
                  </a:moveTo>
                  <a:cubicBezTo>
                    <a:pt x="14" y="23"/>
                    <a:pt x="13" y="21"/>
                    <a:pt x="11" y="20"/>
                  </a:cubicBezTo>
                  <a:cubicBezTo>
                    <a:pt x="9" y="18"/>
                    <a:pt x="6" y="19"/>
                    <a:pt x="5" y="21"/>
                  </a:cubicBezTo>
                  <a:cubicBezTo>
                    <a:pt x="4" y="23"/>
                    <a:pt x="4" y="26"/>
                    <a:pt x="7" y="27"/>
                  </a:cubicBezTo>
                  <a:cubicBezTo>
                    <a:pt x="9" y="28"/>
                    <a:pt x="11" y="28"/>
                    <a:pt x="12" y="25"/>
                  </a:cubicBezTo>
                  <a:close/>
                  <a:moveTo>
                    <a:pt x="18" y="17"/>
                  </a:moveTo>
                  <a:cubicBezTo>
                    <a:pt x="20" y="16"/>
                    <a:pt x="20" y="13"/>
                    <a:pt x="19" y="11"/>
                  </a:cubicBezTo>
                  <a:cubicBezTo>
                    <a:pt x="18" y="9"/>
                    <a:pt x="15" y="9"/>
                    <a:pt x="13" y="10"/>
                  </a:cubicBezTo>
                  <a:cubicBezTo>
                    <a:pt x="11" y="11"/>
                    <a:pt x="11" y="14"/>
                    <a:pt x="12" y="16"/>
                  </a:cubicBezTo>
                  <a:cubicBezTo>
                    <a:pt x="13" y="18"/>
                    <a:pt x="15" y="18"/>
                    <a:pt x="18" y="17"/>
                  </a:cubicBezTo>
                  <a:close/>
                  <a:moveTo>
                    <a:pt x="26" y="13"/>
                  </a:moveTo>
                  <a:cubicBezTo>
                    <a:pt x="29" y="13"/>
                    <a:pt x="30" y="11"/>
                    <a:pt x="30" y="8"/>
                  </a:cubicBezTo>
                  <a:cubicBezTo>
                    <a:pt x="30" y="6"/>
                    <a:pt x="29" y="4"/>
                    <a:pt x="26" y="4"/>
                  </a:cubicBezTo>
                  <a:cubicBezTo>
                    <a:pt x="24" y="4"/>
                    <a:pt x="22" y="6"/>
                    <a:pt x="22" y="8"/>
                  </a:cubicBezTo>
                  <a:cubicBezTo>
                    <a:pt x="22" y="11"/>
                    <a:pt x="24" y="13"/>
                    <a:pt x="26" y="13"/>
                  </a:cubicBezTo>
                  <a:close/>
                  <a:moveTo>
                    <a:pt x="36" y="13"/>
                  </a:moveTo>
                  <a:cubicBezTo>
                    <a:pt x="38" y="14"/>
                    <a:pt x="41" y="13"/>
                    <a:pt x="42" y="11"/>
                  </a:cubicBezTo>
                  <a:cubicBezTo>
                    <a:pt x="43" y="9"/>
                    <a:pt x="42" y="7"/>
                    <a:pt x="40" y="6"/>
                  </a:cubicBezTo>
                  <a:cubicBezTo>
                    <a:pt x="38" y="4"/>
                    <a:pt x="36" y="5"/>
                    <a:pt x="34" y="7"/>
                  </a:cubicBezTo>
                  <a:cubicBezTo>
                    <a:pt x="33" y="9"/>
                    <a:pt x="34" y="12"/>
                    <a:pt x="36" y="13"/>
                  </a:cubicBezTo>
                  <a:close/>
                  <a:moveTo>
                    <a:pt x="44" y="18"/>
                  </a:moveTo>
                  <a:cubicBezTo>
                    <a:pt x="45" y="20"/>
                    <a:pt x="48" y="21"/>
                    <a:pt x="50" y="20"/>
                  </a:cubicBezTo>
                  <a:cubicBezTo>
                    <a:pt x="52" y="19"/>
                    <a:pt x="53" y="16"/>
                    <a:pt x="52" y="14"/>
                  </a:cubicBezTo>
                  <a:cubicBezTo>
                    <a:pt x="50" y="12"/>
                    <a:pt x="48" y="11"/>
                    <a:pt x="46" y="12"/>
                  </a:cubicBezTo>
                  <a:cubicBezTo>
                    <a:pt x="44" y="14"/>
                    <a:pt x="43" y="16"/>
                    <a:pt x="44" y="18"/>
                  </a:cubicBezTo>
                  <a:close/>
                  <a:moveTo>
                    <a:pt x="49" y="27"/>
                  </a:moveTo>
                  <a:cubicBezTo>
                    <a:pt x="49" y="29"/>
                    <a:pt x="51" y="31"/>
                    <a:pt x="53" y="31"/>
                  </a:cubicBezTo>
                  <a:cubicBezTo>
                    <a:pt x="55" y="31"/>
                    <a:pt x="57" y="29"/>
                    <a:pt x="57" y="27"/>
                  </a:cubicBezTo>
                  <a:cubicBezTo>
                    <a:pt x="57" y="24"/>
                    <a:pt x="55" y="23"/>
                    <a:pt x="53" y="23"/>
                  </a:cubicBezTo>
                  <a:cubicBezTo>
                    <a:pt x="51" y="23"/>
                    <a:pt x="49" y="24"/>
                    <a:pt x="49" y="27"/>
                  </a:cubicBezTo>
                  <a:close/>
                  <a:moveTo>
                    <a:pt x="48" y="37"/>
                  </a:moveTo>
                  <a:cubicBezTo>
                    <a:pt x="47" y="39"/>
                    <a:pt x="48" y="41"/>
                    <a:pt x="50" y="42"/>
                  </a:cubicBezTo>
                  <a:cubicBezTo>
                    <a:pt x="52" y="44"/>
                    <a:pt x="55" y="43"/>
                    <a:pt x="56" y="41"/>
                  </a:cubicBezTo>
                  <a:cubicBezTo>
                    <a:pt x="57" y="39"/>
                    <a:pt x="56" y="36"/>
                    <a:pt x="54" y="35"/>
                  </a:cubicBezTo>
                  <a:cubicBezTo>
                    <a:pt x="52" y="34"/>
                    <a:pt x="50" y="35"/>
                    <a:pt x="4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2" name="Freeform 57">
              <a:extLst>
                <a:ext uri="{FF2B5EF4-FFF2-40B4-BE49-F238E27FC236}">
                  <a16:creationId xmlns:a16="http://schemas.microsoft.com/office/drawing/2014/main" id="{8478963F-621F-4418-9C08-15CCE3BFD1F5}"/>
                </a:ext>
              </a:extLst>
            </p:cNvPr>
            <p:cNvSpPr>
              <a:spLocks noEditPoints="1"/>
            </p:cNvSpPr>
            <p:nvPr/>
          </p:nvSpPr>
          <p:spPr bwMode="auto">
            <a:xfrm>
              <a:off x="3227388" y="3716338"/>
              <a:ext cx="296862" cy="239712"/>
            </a:xfrm>
            <a:custGeom>
              <a:avLst/>
              <a:gdLst>
                <a:gd name="T0" fmla="*/ 264106 w 81"/>
                <a:gd name="T1" fmla="*/ 18419 h 65"/>
                <a:gd name="T2" fmla="*/ 297119 w 81"/>
                <a:gd name="T3" fmla="*/ 151034 h 65"/>
                <a:gd name="T4" fmla="*/ 124717 w 81"/>
                <a:gd name="T5" fmla="*/ 184188 h 65"/>
                <a:gd name="T6" fmla="*/ 124717 w 81"/>
                <a:gd name="T7" fmla="*/ 18419 h 65"/>
                <a:gd name="T8" fmla="*/ 36681 w 81"/>
                <a:gd name="T9" fmla="*/ 221025 h 65"/>
                <a:gd name="T10" fmla="*/ 84367 w 81"/>
                <a:gd name="T11" fmla="*/ 221025 h 65"/>
                <a:gd name="T12" fmla="*/ 80699 w 81"/>
                <a:gd name="T13" fmla="*/ 206290 h 65"/>
                <a:gd name="T14" fmla="*/ 80699 w 81"/>
                <a:gd name="T15" fmla="*/ 195239 h 65"/>
                <a:gd name="T16" fmla="*/ 55022 w 81"/>
                <a:gd name="T17" fmla="*/ 180504 h 65"/>
                <a:gd name="T18" fmla="*/ 69695 w 81"/>
                <a:gd name="T19" fmla="*/ 0 h 65"/>
                <a:gd name="T20" fmla="*/ 113712 w 81"/>
                <a:gd name="T21" fmla="*/ 14735 h 65"/>
                <a:gd name="T22" fmla="*/ 99040 w 81"/>
                <a:gd name="T23" fmla="*/ 195239 h 65"/>
                <a:gd name="T24" fmla="*/ 91703 w 81"/>
                <a:gd name="T25" fmla="*/ 202606 h 65"/>
                <a:gd name="T26" fmla="*/ 62358 w 81"/>
                <a:gd name="T27" fmla="*/ 239444 h 65"/>
                <a:gd name="T28" fmla="*/ 36681 w 81"/>
                <a:gd name="T29" fmla="*/ 128931 h 65"/>
                <a:gd name="T30" fmla="*/ 150394 w 81"/>
                <a:gd name="T31" fmla="*/ 44205 h 65"/>
                <a:gd name="T32" fmla="*/ 249433 w 81"/>
                <a:gd name="T33" fmla="*/ 73675 h 65"/>
                <a:gd name="T34" fmla="*/ 150394 w 81"/>
                <a:gd name="T35" fmla="*/ 44205 h 65"/>
                <a:gd name="T36" fmla="*/ 256770 w 81"/>
                <a:gd name="T37" fmla="*/ 154718 h 65"/>
                <a:gd name="T38" fmla="*/ 278778 w 81"/>
                <a:gd name="T39" fmla="*/ 128931 h 65"/>
                <a:gd name="T40" fmla="*/ 264106 w 81"/>
                <a:gd name="T41" fmla="*/ 110513 h 65"/>
                <a:gd name="T42" fmla="*/ 275110 w 81"/>
                <a:gd name="T43" fmla="*/ 117880 h 65"/>
                <a:gd name="T44" fmla="*/ 264106 w 81"/>
                <a:gd name="T45" fmla="*/ 110513 h 65"/>
                <a:gd name="T46" fmla="*/ 264106 w 81"/>
                <a:gd name="T47" fmla="*/ 95778 h 65"/>
                <a:gd name="T48" fmla="*/ 275110 w 81"/>
                <a:gd name="T49" fmla="*/ 92094 h 65"/>
                <a:gd name="T50" fmla="*/ 264106 w 81"/>
                <a:gd name="T51" fmla="*/ 69991 h 65"/>
                <a:gd name="T52" fmla="*/ 275110 w 81"/>
                <a:gd name="T53" fmla="*/ 77359 h 65"/>
                <a:gd name="T54" fmla="*/ 264106 w 81"/>
                <a:gd name="T55" fmla="*/ 69991 h 65"/>
                <a:gd name="T56" fmla="*/ 264106 w 81"/>
                <a:gd name="T57" fmla="*/ 55256 h 65"/>
                <a:gd name="T58" fmla="*/ 275110 w 81"/>
                <a:gd name="T59" fmla="*/ 51573 h 65"/>
                <a:gd name="T60" fmla="*/ 231093 w 81"/>
                <a:gd name="T61" fmla="*/ 139983 h 65"/>
                <a:gd name="T62" fmla="*/ 245765 w 81"/>
                <a:gd name="T63" fmla="*/ 147350 h 65"/>
                <a:gd name="T64" fmla="*/ 231093 w 81"/>
                <a:gd name="T65" fmla="*/ 139983 h 65"/>
                <a:gd name="T66" fmla="*/ 231093 w 81"/>
                <a:gd name="T67" fmla="*/ 121564 h 65"/>
                <a:gd name="T68" fmla="*/ 245765 w 81"/>
                <a:gd name="T69" fmla="*/ 114196 h 65"/>
                <a:gd name="T70" fmla="*/ 231093 w 81"/>
                <a:gd name="T71" fmla="*/ 88410 h 65"/>
                <a:gd name="T72" fmla="*/ 245765 w 81"/>
                <a:gd name="T73" fmla="*/ 95778 h 65"/>
                <a:gd name="T74" fmla="*/ 231093 w 81"/>
                <a:gd name="T75" fmla="*/ 88410 h 65"/>
                <a:gd name="T76" fmla="*/ 205416 w 81"/>
                <a:gd name="T77" fmla="*/ 143666 h 65"/>
                <a:gd name="T78" fmla="*/ 223756 w 81"/>
                <a:gd name="T79" fmla="*/ 143666 h 65"/>
                <a:gd name="T80" fmla="*/ 187075 w 81"/>
                <a:gd name="T81" fmla="*/ 136299 h 65"/>
                <a:gd name="T82" fmla="*/ 187075 w 81"/>
                <a:gd name="T83" fmla="*/ 151034 h 65"/>
                <a:gd name="T84" fmla="*/ 187075 w 81"/>
                <a:gd name="T85" fmla="*/ 136299 h 65"/>
                <a:gd name="T86" fmla="*/ 154062 w 81"/>
                <a:gd name="T87" fmla="*/ 143666 h 65"/>
                <a:gd name="T88" fmla="*/ 168734 w 81"/>
                <a:gd name="T89" fmla="*/ 143666 h 65"/>
                <a:gd name="T90" fmla="*/ 212752 w 81"/>
                <a:gd name="T91" fmla="*/ 110513 h 65"/>
                <a:gd name="T92" fmla="*/ 212752 w 81"/>
                <a:gd name="T93" fmla="*/ 125248 h 65"/>
                <a:gd name="T94" fmla="*/ 212752 w 81"/>
                <a:gd name="T95" fmla="*/ 110513 h 65"/>
                <a:gd name="T96" fmla="*/ 179739 w 81"/>
                <a:gd name="T97" fmla="*/ 117880 h 65"/>
                <a:gd name="T98" fmla="*/ 194411 w 81"/>
                <a:gd name="T99" fmla="*/ 117880 h 65"/>
                <a:gd name="T100" fmla="*/ 161398 w 81"/>
                <a:gd name="T101" fmla="*/ 110513 h 65"/>
                <a:gd name="T102" fmla="*/ 161398 w 81"/>
                <a:gd name="T103" fmla="*/ 125248 h 65"/>
                <a:gd name="T104" fmla="*/ 161398 w 81"/>
                <a:gd name="T105" fmla="*/ 110513 h 65"/>
                <a:gd name="T106" fmla="*/ 205416 w 81"/>
                <a:gd name="T107" fmla="*/ 92094 h 65"/>
                <a:gd name="T108" fmla="*/ 223756 w 81"/>
                <a:gd name="T109" fmla="*/ 92094 h 65"/>
                <a:gd name="T110" fmla="*/ 187075 w 81"/>
                <a:gd name="T111" fmla="*/ 84726 h 65"/>
                <a:gd name="T112" fmla="*/ 187075 w 81"/>
                <a:gd name="T113" fmla="*/ 99461 h 65"/>
                <a:gd name="T114" fmla="*/ 187075 w 81"/>
                <a:gd name="T115" fmla="*/ 84726 h 65"/>
                <a:gd name="T116" fmla="*/ 154062 w 81"/>
                <a:gd name="T117" fmla="*/ 92094 h 65"/>
                <a:gd name="T118" fmla="*/ 168734 w 81"/>
                <a:gd name="T119" fmla="*/ 92094 h 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1" h="65">
                  <a:moveTo>
                    <a:pt x="34" y="5"/>
                  </a:moveTo>
                  <a:cubicBezTo>
                    <a:pt x="72" y="5"/>
                    <a:pt x="72" y="5"/>
                    <a:pt x="72" y="5"/>
                  </a:cubicBezTo>
                  <a:cubicBezTo>
                    <a:pt x="77" y="5"/>
                    <a:pt x="81" y="9"/>
                    <a:pt x="81" y="14"/>
                  </a:cubicBezTo>
                  <a:cubicBezTo>
                    <a:pt x="81" y="41"/>
                    <a:pt x="81" y="41"/>
                    <a:pt x="81" y="41"/>
                  </a:cubicBezTo>
                  <a:cubicBezTo>
                    <a:pt x="81" y="46"/>
                    <a:pt x="77" y="50"/>
                    <a:pt x="72" y="50"/>
                  </a:cubicBezTo>
                  <a:cubicBezTo>
                    <a:pt x="34" y="50"/>
                    <a:pt x="34" y="50"/>
                    <a:pt x="34" y="50"/>
                  </a:cubicBezTo>
                  <a:cubicBezTo>
                    <a:pt x="34" y="50"/>
                    <a:pt x="34" y="49"/>
                    <a:pt x="34" y="49"/>
                  </a:cubicBezTo>
                  <a:cubicBezTo>
                    <a:pt x="34" y="5"/>
                    <a:pt x="34" y="5"/>
                    <a:pt x="34" y="5"/>
                  </a:cubicBezTo>
                  <a:close/>
                  <a:moveTo>
                    <a:pt x="13" y="37"/>
                  </a:moveTo>
                  <a:cubicBezTo>
                    <a:pt x="4" y="50"/>
                    <a:pt x="6" y="57"/>
                    <a:pt x="10" y="60"/>
                  </a:cubicBezTo>
                  <a:cubicBezTo>
                    <a:pt x="12" y="61"/>
                    <a:pt x="15" y="62"/>
                    <a:pt x="17" y="62"/>
                  </a:cubicBezTo>
                  <a:cubicBezTo>
                    <a:pt x="19" y="62"/>
                    <a:pt x="22" y="61"/>
                    <a:pt x="23" y="60"/>
                  </a:cubicBezTo>
                  <a:cubicBezTo>
                    <a:pt x="23" y="59"/>
                    <a:pt x="23" y="58"/>
                    <a:pt x="22" y="56"/>
                  </a:cubicBezTo>
                  <a:cubicBezTo>
                    <a:pt x="22" y="56"/>
                    <a:pt x="22" y="56"/>
                    <a:pt x="22" y="56"/>
                  </a:cubicBezTo>
                  <a:cubicBezTo>
                    <a:pt x="22" y="55"/>
                    <a:pt x="22" y="55"/>
                    <a:pt x="22" y="55"/>
                  </a:cubicBezTo>
                  <a:cubicBezTo>
                    <a:pt x="22" y="53"/>
                    <a:pt x="22" y="53"/>
                    <a:pt x="22" y="53"/>
                  </a:cubicBezTo>
                  <a:cubicBezTo>
                    <a:pt x="19" y="53"/>
                    <a:pt x="19" y="53"/>
                    <a:pt x="19" y="53"/>
                  </a:cubicBezTo>
                  <a:cubicBezTo>
                    <a:pt x="17" y="53"/>
                    <a:pt x="15" y="51"/>
                    <a:pt x="15" y="49"/>
                  </a:cubicBezTo>
                  <a:cubicBezTo>
                    <a:pt x="15" y="4"/>
                    <a:pt x="15" y="4"/>
                    <a:pt x="15" y="4"/>
                  </a:cubicBezTo>
                  <a:cubicBezTo>
                    <a:pt x="15" y="2"/>
                    <a:pt x="17" y="0"/>
                    <a:pt x="19" y="0"/>
                  </a:cubicBezTo>
                  <a:cubicBezTo>
                    <a:pt x="27" y="0"/>
                    <a:pt x="27" y="0"/>
                    <a:pt x="27" y="0"/>
                  </a:cubicBezTo>
                  <a:cubicBezTo>
                    <a:pt x="29" y="0"/>
                    <a:pt x="31" y="2"/>
                    <a:pt x="31" y="4"/>
                  </a:cubicBezTo>
                  <a:cubicBezTo>
                    <a:pt x="31" y="49"/>
                    <a:pt x="31" y="49"/>
                    <a:pt x="31" y="49"/>
                  </a:cubicBezTo>
                  <a:cubicBezTo>
                    <a:pt x="31" y="51"/>
                    <a:pt x="29" y="53"/>
                    <a:pt x="27" y="53"/>
                  </a:cubicBezTo>
                  <a:cubicBezTo>
                    <a:pt x="25" y="53"/>
                    <a:pt x="25" y="53"/>
                    <a:pt x="25" y="53"/>
                  </a:cubicBezTo>
                  <a:cubicBezTo>
                    <a:pt x="25" y="55"/>
                    <a:pt x="25" y="55"/>
                    <a:pt x="25" y="55"/>
                  </a:cubicBezTo>
                  <a:cubicBezTo>
                    <a:pt x="28" y="57"/>
                    <a:pt x="27" y="60"/>
                    <a:pt x="25" y="62"/>
                  </a:cubicBezTo>
                  <a:cubicBezTo>
                    <a:pt x="24" y="64"/>
                    <a:pt x="21" y="65"/>
                    <a:pt x="17" y="65"/>
                  </a:cubicBezTo>
                  <a:cubicBezTo>
                    <a:pt x="14" y="65"/>
                    <a:pt x="11" y="65"/>
                    <a:pt x="8" y="63"/>
                  </a:cubicBezTo>
                  <a:cubicBezTo>
                    <a:pt x="2" y="59"/>
                    <a:pt x="0" y="51"/>
                    <a:pt x="10" y="35"/>
                  </a:cubicBezTo>
                  <a:cubicBezTo>
                    <a:pt x="13" y="37"/>
                    <a:pt x="13" y="37"/>
                    <a:pt x="13" y="37"/>
                  </a:cubicBezTo>
                  <a:close/>
                  <a:moveTo>
                    <a:pt x="41" y="12"/>
                  </a:moveTo>
                  <a:cubicBezTo>
                    <a:pt x="41" y="20"/>
                    <a:pt x="41" y="20"/>
                    <a:pt x="41" y="20"/>
                  </a:cubicBezTo>
                  <a:cubicBezTo>
                    <a:pt x="68" y="20"/>
                    <a:pt x="68" y="20"/>
                    <a:pt x="68" y="20"/>
                  </a:cubicBezTo>
                  <a:cubicBezTo>
                    <a:pt x="68" y="12"/>
                    <a:pt x="68" y="12"/>
                    <a:pt x="68" y="12"/>
                  </a:cubicBezTo>
                  <a:cubicBezTo>
                    <a:pt x="41" y="12"/>
                    <a:pt x="41" y="12"/>
                    <a:pt x="41" y="12"/>
                  </a:cubicBezTo>
                  <a:close/>
                  <a:moveTo>
                    <a:pt x="70" y="35"/>
                  </a:moveTo>
                  <a:cubicBezTo>
                    <a:pt x="70" y="42"/>
                    <a:pt x="70" y="42"/>
                    <a:pt x="70" y="42"/>
                  </a:cubicBezTo>
                  <a:cubicBezTo>
                    <a:pt x="76" y="42"/>
                    <a:pt x="76" y="42"/>
                    <a:pt x="76" y="42"/>
                  </a:cubicBezTo>
                  <a:cubicBezTo>
                    <a:pt x="76" y="35"/>
                    <a:pt x="76" y="35"/>
                    <a:pt x="76" y="35"/>
                  </a:cubicBezTo>
                  <a:cubicBezTo>
                    <a:pt x="70" y="35"/>
                    <a:pt x="70" y="35"/>
                    <a:pt x="70" y="35"/>
                  </a:cubicBezTo>
                  <a:close/>
                  <a:moveTo>
                    <a:pt x="72" y="30"/>
                  </a:moveTo>
                  <a:cubicBezTo>
                    <a:pt x="72" y="32"/>
                    <a:pt x="72" y="32"/>
                    <a:pt x="72" y="32"/>
                  </a:cubicBezTo>
                  <a:cubicBezTo>
                    <a:pt x="75" y="32"/>
                    <a:pt x="75" y="32"/>
                    <a:pt x="75" y="32"/>
                  </a:cubicBezTo>
                  <a:cubicBezTo>
                    <a:pt x="75" y="30"/>
                    <a:pt x="75" y="30"/>
                    <a:pt x="75" y="30"/>
                  </a:cubicBezTo>
                  <a:cubicBezTo>
                    <a:pt x="72" y="30"/>
                    <a:pt x="72" y="30"/>
                    <a:pt x="72" y="30"/>
                  </a:cubicBezTo>
                  <a:close/>
                  <a:moveTo>
                    <a:pt x="72" y="25"/>
                  </a:moveTo>
                  <a:cubicBezTo>
                    <a:pt x="72" y="26"/>
                    <a:pt x="72" y="26"/>
                    <a:pt x="72" y="26"/>
                  </a:cubicBezTo>
                  <a:cubicBezTo>
                    <a:pt x="75" y="26"/>
                    <a:pt x="75" y="26"/>
                    <a:pt x="75" y="26"/>
                  </a:cubicBezTo>
                  <a:cubicBezTo>
                    <a:pt x="75" y="25"/>
                    <a:pt x="75" y="25"/>
                    <a:pt x="75" y="25"/>
                  </a:cubicBezTo>
                  <a:cubicBezTo>
                    <a:pt x="72" y="25"/>
                    <a:pt x="72" y="25"/>
                    <a:pt x="72" y="25"/>
                  </a:cubicBezTo>
                  <a:close/>
                  <a:moveTo>
                    <a:pt x="72" y="19"/>
                  </a:moveTo>
                  <a:cubicBezTo>
                    <a:pt x="72" y="21"/>
                    <a:pt x="72" y="21"/>
                    <a:pt x="72" y="21"/>
                  </a:cubicBezTo>
                  <a:cubicBezTo>
                    <a:pt x="75" y="21"/>
                    <a:pt x="75" y="21"/>
                    <a:pt x="75" y="21"/>
                  </a:cubicBezTo>
                  <a:cubicBezTo>
                    <a:pt x="75" y="19"/>
                    <a:pt x="75" y="19"/>
                    <a:pt x="75" y="19"/>
                  </a:cubicBezTo>
                  <a:cubicBezTo>
                    <a:pt x="72" y="19"/>
                    <a:pt x="72" y="19"/>
                    <a:pt x="72" y="19"/>
                  </a:cubicBezTo>
                  <a:close/>
                  <a:moveTo>
                    <a:pt x="72" y="14"/>
                  </a:moveTo>
                  <a:cubicBezTo>
                    <a:pt x="72" y="15"/>
                    <a:pt x="72" y="15"/>
                    <a:pt x="72" y="15"/>
                  </a:cubicBezTo>
                  <a:cubicBezTo>
                    <a:pt x="75" y="15"/>
                    <a:pt x="75" y="15"/>
                    <a:pt x="75" y="15"/>
                  </a:cubicBezTo>
                  <a:cubicBezTo>
                    <a:pt x="75" y="14"/>
                    <a:pt x="75" y="14"/>
                    <a:pt x="75" y="14"/>
                  </a:cubicBezTo>
                  <a:cubicBezTo>
                    <a:pt x="72" y="14"/>
                    <a:pt x="72" y="14"/>
                    <a:pt x="72" y="14"/>
                  </a:cubicBezTo>
                  <a:close/>
                  <a:moveTo>
                    <a:pt x="63" y="38"/>
                  </a:moveTo>
                  <a:cubicBezTo>
                    <a:pt x="63" y="40"/>
                    <a:pt x="63" y="40"/>
                    <a:pt x="63" y="40"/>
                  </a:cubicBezTo>
                  <a:cubicBezTo>
                    <a:pt x="67" y="40"/>
                    <a:pt x="67" y="40"/>
                    <a:pt x="67" y="40"/>
                  </a:cubicBezTo>
                  <a:cubicBezTo>
                    <a:pt x="67" y="38"/>
                    <a:pt x="67" y="38"/>
                    <a:pt x="67" y="38"/>
                  </a:cubicBezTo>
                  <a:cubicBezTo>
                    <a:pt x="63" y="38"/>
                    <a:pt x="63" y="38"/>
                    <a:pt x="63" y="38"/>
                  </a:cubicBezTo>
                  <a:close/>
                  <a:moveTo>
                    <a:pt x="63" y="31"/>
                  </a:moveTo>
                  <a:cubicBezTo>
                    <a:pt x="63" y="33"/>
                    <a:pt x="63" y="33"/>
                    <a:pt x="63" y="33"/>
                  </a:cubicBezTo>
                  <a:cubicBezTo>
                    <a:pt x="67" y="33"/>
                    <a:pt x="67" y="33"/>
                    <a:pt x="67" y="33"/>
                  </a:cubicBezTo>
                  <a:cubicBezTo>
                    <a:pt x="67" y="31"/>
                    <a:pt x="67" y="31"/>
                    <a:pt x="67" y="31"/>
                  </a:cubicBezTo>
                  <a:cubicBezTo>
                    <a:pt x="63" y="31"/>
                    <a:pt x="63" y="31"/>
                    <a:pt x="63" y="31"/>
                  </a:cubicBezTo>
                  <a:close/>
                  <a:moveTo>
                    <a:pt x="63" y="24"/>
                  </a:moveTo>
                  <a:cubicBezTo>
                    <a:pt x="63" y="26"/>
                    <a:pt x="63" y="26"/>
                    <a:pt x="63" y="26"/>
                  </a:cubicBezTo>
                  <a:cubicBezTo>
                    <a:pt x="67" y="26"/>
                    <a:pt x="67" y="26"/>
                    <a:pt x="67" y="26"/>
                  </a:cubicBezTo>
                  <a:cubicBezTo>
                    <a:pt x="67" y="24"/>
                    <a:pt x="67" y="24"/>
                    <a:pt x="67" y="24"/>
                  </a:cubicBezTo>
                  <a:cubicBezTo>
                    <a:pt x="63" y="24"/>
                    <a:pt x="63" y="24"/>
                    <a:pt x="63" y="24"/>
                  </a:cubicBezTo>
                  <a:close/>
                  <a:moveTo>
                    <a:pt x="58" y="37"/>
                  </a:moveTo>
                  <a:cubicBezTo>
                    <a:pt x="57" y="37"/>
                    <a:pt x="56" y="38"/>
                    <a:pt x="56" y="39"/>
                  </a:cubicBezTo>
                  <a:cubicBezTo>
                    <a:pt x="56" y="40"/>
                    <a:pt x="57" y="41"/>
                    <a:pt x="58" y="41"/>
                  </a:cubicBezTo>
                  <a:cubicBezTo>
                    <a:pt x="60" y="41"/>
                    <a:pt x="61" y="40"/>
                    <a:pt x="61" y="39"/>
                  </a:cubicBezTo>
                  <a:cubicBezTo>
                    <a:pt x="61" y="38"/>
                    <a:pt x="60" y="37"/>
                    <a:pt x="58" y="37"/>
                  </a:cubicBezTo>
                  <a:close/>
                  <a:moveTo>
                    <a:pt x="51" y="37"/>
                  </a:moveTo>
                  <a:cubicBezTo>
                    <a:pt x="50" y="37"/>
                    <a:pt x="49" y="38"/>
                    <a:pt x="49" y="39"/>
                  </a:cubicBezTo>
                  <a:cubicBezTo>
                    <a:pt x="49" y="40"/>
                    <a:pt x="50" y="41"/>
                    <a:pt x="51" y="41"/>
                  </a:cubicBezTo>
                  <a:cubicBezTo>
                    <a:pt x="52" y="41"/>
                    <a:pt x="53" y="40"/>
                    <a:pt x="53" y="39"/>
                  </a:cubicBezTo>
                  <a:cubicBezTo>
                    <a:pt x="53" y="38"/>
                    <a:pt x="52" y="37"/>
                    <a:pt x="51" y="37"/>
                  </a:cubicBezTo>
                  <a:close/>
                  <a:moveTo>
                    <a:pt x="44" y="37"/>
                  </a:moveTo>
                  <a:cubicBezTo>
                    <a:pt x="43" y="37"/>
                    <a:pt x="42" y="38"/>
                    <a:pt x="42" y="39"/>
                  </a:cubicBezTo>
                  <a:cubicBezTo>
                    <a:pt x="42" y="40"/>
                    <a:pt x="43" y="41"/>
                    <a:pt x="44" y="41"/>
                  </a:cubicBezTo>
                  <a:cubicBezTo>
                    <a:pt x="45" y="41"/>
                    <a:pt x="46" y="40"/>
                    <a:pt x="46" y="39"/>
                  </a:cubicBezTo>
                  <a:cubicBezTo>
                    <a:pt x="46" y="38"/>
                    <a:pt x="45" y="37"/>
                    <a:pt x="44" y="37"/>
                  </a:cubicBezTo>
                  <a:close/>
                  <a:moveTo>
                    <a:pt x="58" y="30"/>
                  </a:moveTo>
                  <a:cubicBezTo>
                    <a:pt x="57" y="30"/>
                    <a:pt x="56" y="31"/>
                    <a:pt x="56" y="32"/>
                  </a:cubicBezTo>
                  <a:cubicBezTo>
                    <a:pt x="56" y="33"/>
                    <a:pt x="57" y="34"/>
                    <a:pt x="58" y="34"/>
                  </a:cubicBezTo>
                  <a:cubicBezTo>
                    <a:pt x="60" y="34"/>
                    <a:pt x="61" y="33"/>
                    <a:pt x="61" y="32"/>
                  </a:cubicBezTo>
                  <a:cubicBezTo>
                    <a:pt x="61" y="31"/>
                    <a:pt x="60" y="30"/>
                    <a:pt x="58" y="30"/>
                  </a:cubicBezTo>
                  <a:close/>
                  <a:moveTo>
                    <a:pt x="51" y="30"/>
                  </a:moveTo>
                  <a:cubicBezTo>
                    <a:pt x="50" y="30"/>
                    <a:pt x="49" y="31"/>
                    <a:pt x="49" y="32"/>
                  </a:cubicBezTo>
                  <a:cubicBezTo>
                    <a:pt x="49" y="33"/>
                    <a:pt x="50" y="34"/>
                    <a:pt x="51" y="34"/>
                  </a:cubicBezTo>
                  <a:cubicBezTo>
                    <a:pt x="52" y="34"/>
                    <a:pt x="53" y="33"/>
                    <a:pt x="53" y="32"/>
                  </a:cubicBezTo>
                  <a:cubicBezTo>
                    <a:pt x="53" y="31"/>
                    <a:pt x="52" y="30"/>
                    <a:pt x="51" y="30"/>
                  </a:cubicBezTo>
                  <a:close/>
                  <a:moveTo>
                    <a:pt x="44" y="30"/>
                  </a:moveTo>
                  <a:cubicBezTo>
                    <a:pt x="43" y="30"/>
                    <a:pt x="42" y="31"/>
                    <a:pt x="42" y="32"/>
                  </a:cubicBezTo>
                  <a:cubicBezTo>
                    <a:pt x="42" y="33"/>
                    <a:pt x="43" y="34"/>
                    <a:pt x="44" y="34"/>
                  </a:cubicBezTo>
                  <a:cubicBezTo>
                    <a:pt x="45" y="34"/>
                    <a:pt x="46" y="33"/>
                    <a:pt x="46" y="32"/>
                  </a:cubicBezTo>
                  <a:cubicBezTo>
                    <a:pt x="46" y="31"/>
                    <a:pt x="45" y="30"/>
                    <a:pt x="44" y="30"/>
                  </a:cubicBezTo>
                  <a:close/>
                  <a:moveTo>
                    <a:pt x="58" y="23"/>
                  </a:moveTo>
                  <a:cubicBezTo>
                    <a:pt x="57" y="23"/>
                    <a:pt x="56" y="24"/>
                    <a:pt x="56" y="25"/>
                  </a:cubicBezTo>
                  <a:cubicBezTo>
                    <a:pt x="56" y="26"/>
                    <a:pt x="57" y="27"/>
                    <a:pt x="58" y="27"/>
                  </a:cubicBezTo>
                  <a:cubicBezTo>
                    <a:pt x="60" y="27"/>
                    <a:pt x="61" y="26"/>
                    <a:pt x="61" y="25"/>
                  </a:cubicBezTo>
                  <a:cubicBezTo>
                    <a:pt x="61" y="24"/>
                    <a:pt x="60" y="23"/>
                    <a:pt x="58" y="23"/>
                  </a:cubicBezTo>
                  <a:close/>
                  <a:moveTo>
                    <a:pt x="51" y="23"/>
                  </a:moveTo>
                  <a:cubicBezTo>
                    <a:pt x="50" y="23"/>
                    <a:pt x="49" y="24"/>
                    <a:pt x="49" y="25"/>
                  </a:cubicBezTo>
                  <a:cubicBezTo>
                    <a:pt x="49" y="26"/>
                    <a:pt x="50" y="27"/>
                    <a:pt x="51" y="27"/>
                  </a:cubicBezTo>
                  <a:cubicBezTo>
                    <a:pt x="52" y="27"/>
                    <a:pt x="53" y="26"/>
                    <a:pt x="53" y="25"/>
                  </a:cubicBezTo>
                  <a:cubicBezTo>
                    <a:pt x="53" y="24"/>
                    <a:pt x="52" y="23"/>
                    <a:pt x="51" y="23"/>
                  </a:cubicBezTo>
                  <a:close/>
                  <a:moveTo>
                    <a:pt x="44" y="23"/>
                  </a:moveTo>
                  <a:cubicBezTo>
                    <a:pt x="43" y="23"/>
                    <a:pt x="42" y="24"/>
                    <a:pt x="42" y="25"/>
                  </a:cubicBezTo>
                  <a:cubicBezTo>
                    <a:pt x="42" y="26"/>
                    <a:pt x="43" y="27"/>
                    <a:pt x="44" y="27"/>
                  </a:cubicBezTo>
                  <a:cubicBezTo>
                    <a:pt x="45" y="27"/>
                    <a:pt x="46" y="26"/>
                    <a:pt x="46" y="25"/>
                  </a:cubicBezTo>
                  <a:cubicBezTo>
                    <a:pt x="46" y="24"/>
                    <a:pt x="45"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3" name="Freeform 58">
              <a:extLst>
                <a:ext uri="{FF2B5EF4-FFF2-40B4-BE49-F238E27FC236}">
                  <a16:creationId xmlns:a16="http://schemas.microsoft.com/office/drawing/2014/main" id="{7EBC77CE-11C7-4A01-AECE-428AC142457A}"/>
                </a:ext>
              </a:extLst>
            </p:cNvPr>
            <p:cNvSpPr>
              <a:spLocks noEditPoints="1"/>
            </p:cNvSpPr>
            <p:nvPr/>
          </p:nvSpPr>
          <p:spPr bwMode="auto">
            <a:xfrm>
              <a:off x="11406188" y="3308350"/>
              <a:ext cx="196850" cy="287338"/>
            </a:xfrm>
            <a:custGeom>
              <a:avLst/>
              <a:gdLst>
                <a:gd name="T0" fmla="*/ 168239 w 54"/>
                <a:gd name="T1" fmla="*/ 224162 h 78"/>
                <a:gd name="T2" fmla="*/ 142637 w 54"/>
                <a:gd name="T3" fmla="*/ 282958 h 78"/>
                <a:gd name="T4" fmla="*/ 131665 w 54"/>
                <a:gd name="T5" fmla="*/ 271934 h 78"/>
                <a:gd name="T6" fmla="*/ 113378 w 54"/>
                <a:gd name="T7" fmla="*/ 224162 h 78"/>
                <a:gd name="T8" fmla="*/ 87777 w 54"/>
                <a:gd name="T9" fmla="*/ 14699 h 78"/>
                <a:gd name="T10" fmla="*/ 113378 w 54"/>
                <a:gd name="T11" fmla="*/ 0 h 78"/>
                <a:gd name="T12" fmla="*/ 95092 w 54"/>
                <a:gd name="T13" fmla="*/ 80845 h 78"/>
                <a:gd name="T14" fmla="*/ 87777 w 54"/>
                <a:gd name="T15" fmla="*/ 88195 h 78"/>
                <a:gd name="T16" fmla="*/ 135323 w 54"/>
                <a:gd name="T17" fmla="*/ 172715 h 78"/>
                <a:gd name="T18" fmla="*/ 153610 w 54"/>
                <a:gd name="T19" fmla="*/ 150666 h 78"/>
                <a:gd name="T20" fmla="*/ 175554 w 54"/>
                <a:gd name="T21" fmla="*/ 231511 h 78"/>
                <a:gd name="T22" fmla="*/ 128008 w 54"/>
                <a:gd name="T23" fmla="*/ 264584 h 78"/>
                <a:gd name="T24" fmla="*/ 117036 w 54"/>
                <a:gd name="T25" fmla="*/ 238861 h 78"/>
                <a:gd name="T26" fmla="*/ 109721 w 54"/>
                <a:gd name="T27" fmla="*/ 260910 h 78"/>
                <a:gd name="T28" fmla="*/ 106064 w 54"/>
                <a:gd name="T29" fmla="*/ 282958 h 78"/>
                <a:gd name="T30" fmla="*/ 91434 w 54"/>
                <a:gd name="T31" fmla="*/ 282958 h 78"/>
                <a:gd name="T32" fmla="*/ 98749 w 54"/>
                <a:gd name="T33" fmla="*/ 242536 h 78"/>
                <a:gd name="T34" fmla="*/ 84120 w 54"/>
                <a:gd name="T35" fmla="*/ 249885 h 78"/>
                <a:gd name="T36" fmla="*/ 76805 w 54"/>
                <a:gd name="T37" fmla="*/ 271934 h 78"/>
                <a:gd name="T38" fmla="*/ 91434 w 54"/>
                <a:gd name="T39" fmla="*/ 282958 h 78"/>
                <a:gd name="T40" fmla="*/ 73147 w 54"/>
                <a:gd name="T41" fmla="*/ 264584 h 78"/>
                <a:gd name="T42" fmla="*/ 62175 w 54"/>
                <a:gd name="T43" fmla="*/ 238861 h 78"/>
                <a:gd name="T44" fmla="*/ 58518 w 54"/>
                <a:gd name="T45" fmla="*/ 260910 h 78"/>
                <a:gd name="T46" fmla="*/ 51203 w 54"/>
                <a:gd name="T47" fmla="*/ 282958 h 78"/>
                <a:gd name="T48" fmla="*/ 36574 w 54"/>
                <a:gd name="T49" fmla="*/ 282958 h 78"/>
                <a:gd name="T50" fmla="*/ 47546 w 54"/>
                <a:gd name="T51" fmla="*/ 242536 h 78"/>
                <a:gd name="T52" fmla="*/ 32916 w 54"/>
                <a:gd name="T53" fmla="*/ 249885 h 78"/>
                <a:gd name="T54" fmla="*/ 25602 w 54"/>
                <a:gd name="T55" fmla="*/ 271934 h 78"/>
                <a:gd name="T56" fmla="*/ 36574 w 54"/>
                <a:gd name="T57" fmla="*/ 282958 h 78"/>
                <a:gd name="T58" fmla="*/ 3657 w 54"/>
                <a:gd name="T59" fmla="*/ 282958 h 78"/>
                <a:gd name="T60" fmla="*/ 7315 w 54"/>
                <a:gd name="T61" fmla="*/ 260910 h 78"/>
                <a:gd name="T62" fmla="*/ 14629 w 54"/>
                <a:gd name="T63" fmla="*/ 238861 h 78"/>
                <a:gd name="T64" fmla="*/ 25602 w 54"/>
                <a:gd name="T65" fmla="*/ 264584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 h="78">
                  <a:moveTo>
                    <a:pt x="48" y="63"/>
                  </a:moveTo>
                  <a:cubicBezTo>
                    <a:pt x="46" y="61"/>
                    <a:pt x="46" y="61"/>
                    <a:pt x="46" y="61"/>
                  </a:cubicBezTo>
                  <a:cubicBezTo>
                    <a:pt x="45" y="61"/>
                    <a:pt x="44" y="61"/>
                    <a:pt x="43" y="62"/>
                  </a:cubicBezTo>
                  <a:cubicBezTo>
                    <a:pt x="44" y="66"/>
                    <a:pt x="42" y="75"/>
                    <a:pt x="39" y="77"/>
                  </a:cubicBezTo>
                  <a:cubicBezTo>
                    <a:pt x="38" y="78"/>
                    <a:pt x="37" y="78"/>
                    <a:pt x="36" y="77"/>
                  </a:cubicBezTo>
                  <a:cubicBezTo>
                    <a:pt x="35" y="77"/>
                    <a:pt x="35" y="75"/>
                    <a:pt x="36" y="74"/>
                  </a:cubicBezTo>
                  <a:cubicBezTo>
                    <a:pt x="38" y="73"/>
                    <a:pt x="39" y="65"/>
                    <a:pt x="38" y="62"/>
                  </a:cubicBezTo>
                  <a:cubicBezTo>
                    <a:pt x="36" y="62"/>
                    <a:pt x="33" y="62"/>
                    <a:pt x="31" y="61"/>
                  </a:cubicBezTo>
                  <a:cubicBezTo>
                    <a:pt x="19" y="48"/>
                    <a:pt x="12" y="31"/>
                    <a:pt x="12" y="13"/>
                  </a:cubicBezTo>
                  <a:cubicBezTo>
                    <a:pt x="16" y="9"/>
                    <a:pt x="20" y="6"/>
                    <a:pt x="24" y="4"/>
                  </a:cubicBezTo>
                  <a:cubicBezTo>
                    <a:pt x="24" y="1"/>
                    <a:pt x="24" y="1"/>
                    <a:pt x="24" y="1"/>
                  </a:cubicBezTo>
                  <a:cubicBezTo>
                    <a:pt x="31" y="0"/>
                    <a:pt x="31" y="0"/>
                    <a:pt x="31" y="0"/>
                  </a:cubicBezTo>
                  <a:cubicBezTo>
                    <a:pt x="34" y="21"/>
                    <a:pt x="34" y="21"/>
                    <a:pt x="34" y="21"/>
                  </a:cubicBezTo>
                  <a:cubicBezTo>
                    <a:pt x="26" y="22"/>
                    <a:pt x="26" y="22"/>
                    <a:pt x="26" y="22"/>
                  </a:cubicBezTo>
                  <a:cubicBezTo>
                    <a:pt x="26" y="20"/>
                    <a:pt x="26" y="20"/>
                    <a:pt x="26" y="20"/>
                  </a:cubicBezTo>
                  <a:cubicBezTo>
                    <a:pt x="25" y="21"/>
                    <a:pt x="25" y="22"/>
                    <a:pt x="24" y="24"/>
                  </a:cubicBezTo>
                  <a:cubicBezTo>
                    <a:pt x="26" y="33"/>
                    <a:pt x="29" y="37"/>
                    <a:pt x="33" y="45"/>
                  </a:cubicBezTo>
                  <a:cubicBezTo>
                    <a:pt x="34" y="46"/>
                    <a:pt x="36" y="47"/>
                    <a:pt x="37" y="47"/>
                  </a:cubicBezTo>
                  <a:cubicBezTo>
                    <a:pt x="36" y="46"/>
                    <a:pt x="36" y="46"/>
                    <a:pt x="36" y="46"/>
                  </a:cubicBezTo>
                  <a:cubicBezTo>
                    <a:pt x="42" y="41"/>
                    <a:pt x="42" y="41"/>
                    <a:pt x="42" y="41"/>
                  </a:cubicBezTo>
                  <a:cubicBezTo>
                    <a:pt x="54" y="59"/>
                    <a:pt x="54" y="59"/>
                    <a:pt x="54" y="59"/>
                  </a:cubicBezTo>
                  <a:cubicBezTo>
                    <a:pt x="48" y="63"/>
                    <a:pt x="48" y="63"/>
                    <a:pt x="48" y="63"/>
                  </a:cubicBezTo>
                  <a:close/>
                  <a:moveTo>
                    <a:pt x="32" y="77"/>
                  </a:moveTo>
                  <a:cubicBezTo>
                    <a:pt x="33" y="76"/>
                    <a:pt x="34" y="74"/>
                    <a:pt x="35" y="72"/>
                  </a:cubicBezTo>
                  <a:cubicBezTo>
                    <a:pt x="35" y="70"/>
                    <a:pt x="35" y="68"/>
                    <a:pt x="34" y="66"/>
                  </a:cubicBezTo>
                  <a:cubicBezTo>
                    <a:pt x="34" y="65"/>
                    <a:pt x="33" y="65"/>
                    <a:pt x="32" y="65"/>
                  </a:cubicBezTo>
                  <a:cubicBezTo>
                    <a:pt x="30" y="66"/>
                    <a:pt x="30" y="67"/>
                    <a:pt x="30" y="68"/>
                  </a:cubicBezTo>
                  <a:cubicBezTo>
                    <a:pt x="31" y="69"/>
                    <a:pt x="30" y="70"/>
                    <a:pt x="30" y="71"/>
                  </a:cubicBezTo>
                  <a:cubicBezTo>
                    <a:pt x="30" y="72"/>
                    <a:pt x="29" y="74"/>
                    <a:pt x="28" y="74"/>
                  </a:cubicBezTo>
                  <a:cubicBezTo>
                    <a:pt x="28" y="75"/>
                    <a:pt x="28" y="77"/>
                    <a:pt x="29" y="77"/>
                  </a:cubicBezTo>
                  <a:cubicBezTo>
                    <a:pt x="30" y="78"/>
                    <a:pt x="31" y="78"/>
                    <a:pt x="32" y="77"/>
                  </a:cubicBezTo>
                  <a:close/>
                  <a:moveTo>
                    <a:pt x="25" y="77"/>
                  </a:moveTo>
                  <a:cubicBezTo>
                    <a:pt x="26" y="76"/>
                    <a:pt x="27" y="74"/>
                    <a:pt x="27" y="72"/>
                  </a:cubicBezTo>
                  <a:cubicBezTo>
                    <a:pt x="28" y="70"/>
                    <a:pt x="28" y="68"/>
                    <a:pt x="27" y="66"/>
                  </a:cubicBezTo>
                  <a:cubicBezTo>
                    <a:pt x="27" y="65"/>
                    <a:pt x="26" y="65"/>
                    <a:pt x="24" y="65"/>
                  </a:cubicBezTo>
                  <a:cubicBezTo>
                    <a:pt x="23" y="66"/>
                    <a:pt x="23" y="67"/>
                    <a:pt x="23" y="68"/>
                  </a:cubicBezTo>
                  <a:cubicBezTo>
                    <a:pt x="23" y="69"/>
                    <a:pt x="23" y="70"/>
                    <a:pt x="23" y="71"/>
                  </a:cubicBezTo>
                  <a:cubicBezTo>
                    <a:pt x="23" y="72"/>
                    <a:pt x="22" y="74"/>
                    <a:pt x="21" y="74"/>
                  </a:cubicBezTo>
                  <a:cubicBezTo>
                    <a:pt x="20" y="75"/>
                    <a:pt x="20" y="77"/>
                    <a:pt x="21" y="77"/>
                  </a:cubicBezTo>
                  <a:cubicBezTo>
                    <a:pt x="22" y="78"/>
                    <a:pt x="24" y="78"/>
                    <a:pt x="25" y="77"/>
                  </a:cubicBezTo>
                  <a:close/>
                  <a:moveTo>
                    <a:pt x="17" y="77"/>
                  </a:moveTo>
                  <a:cubicBezTo>
                    <a:pt x="19" y="76"/>
                    <a:pt x="20" y="74"/>
                    <a:pt x="20" y="72"/>
                  </a:cubicBezTo>
                  <a:cubicBezTo>
                    <a:pt x="21" y="70"/>
                    <a:pt x="21" y="68"/>
                    <a:pt x="20" y="66"/>
                  </a:cubicBezTo>
                  <a:cubicBezTo>
                    <a:pt x="20" y="65"/>
                    <a:pt x="18" y="65"/>
                    <a:pt x="17" y="65"/>
                  </a:cubicBezTo>
                  <a:cubicBezTo>
                    <a:pt x="16" y="66"/>
                    <a:pt x="15" y="67"/>
                    <a:pt x="16" y="68"/>
                  </a:cubicBezTo>
                  <a:cubicBezTo>
                    <a:pt x="16" y="69"/>
                    <a:pt x="16" y="70"/>
                    <a:pt x="16" y="71"/>
                  </a:cubicBezTo>
                  <a:cubicBezTo>
                    <a:pt x="15" y="72"/>
                    <a:pt x="15" y="74"/>
                    <a:pt x="14" y="74"/>
                  </a:cubicBezTo>
                  <a:cubicBezTo>
                    <a:pt x="13" y="75"/>
                    <a:pt x="13" y="77"/>
                    <a:pt x="14" y="77"/>
                  </a:cubicBezTo>
                  <a:cubicBezTo>
                    <a:pt x="15" y="78"/>
                    <a:pt x="17" y="78"/>
                    <a:pt x="17" y="77"/>
                  </a:cubicBezTo>
                  <a:close/>
                  <a:moveTo>
                    <a:pt x="10" y="77"/>
                  </a:moveTo>
                  <a:cubicBezTo>
                    <a:pt x="12" y="76"/>
                    <a:pt x="13" y="74"/>
                    <a:pt x="13" y="72"/>
                  </a:cubicBezTo>
                  <a:cubicBezTo>
                    <a:pt x="14" y="70"/>
                    <a:pt x="14" y="68"/>
                    <a:pt x="13" y="66"/>
                  </a:cubicBezTo>
                  <a:cubicBezTo>
                    <a:pt x="13" y="65"/>
                    <a:pt x="11" y="65"/>
                    <a:pt x="10" y="65"/>
                  </a:cubicBezTo>
                  <a:cubicBezTo>
                    <a:pt x="9" y="66"/>
                    <a:pt x="8" y="67"/>
                    <a:pt x="9" y="68"/>
                  </a:cubicBezTo>
                  <a:cubicBezTo>
                    <a:pt x="9" y="69"/>
                    <a:pt x="9" y="70"/>
                    <a:pt x="9" y="71"/>
                  </a:cubicBezTo>
                  <a:cubicBezTo>
                    <a:pt x="8" y="72"/>
                    <a:pt x="8" y="74"/>
                    <a:pt x="7" y="74"/>
                  </a:cubicBezTo>
                  <a:cubicBezTo>
                    <a:pt x="6" y="75"/>
                    <a:pt x="6" y="77"/>
                    <a:pt x="7" y="77"/>
                  </a:cubicBezTo>
                  <a:cubicBezTo>
                    <a:pt x="8" y="78"/>
                    <a:pt x="10" y="78"/>
                    <a:pt x="10" y="77"/>
                  </a:cubicBezTo>
                  <a:close/>
                  <a:moveTo>
                    <a:pt x="4" y="77"/>
                  </a:moveTo>
                  <a:cubicBezTo>
                    <a:pt x="3" y="78"/>
                    <a:pt x="2" y="78"/>
                    <a:pt x="1" y="77"/>
                  </a:cubicBezTo>
                  <a:cubicBezTo>
                    <a:pt x="0" y="77"/>
                    <a:pt x="0" y="75"/>
                    <a:pt x="1" y="74"/>
                  </a:cubicBezTo>
                  <a:cubicBezTo>
                    <a:pt x="1" y="74"/>
                    <a:pt x="2" y="72"/>
                    <a:pt x="2" y="71"/>
                  </a:cubicBezTo>
                  <a:cubicBezTo>
                    <a:pt x="3" y="70"/>
                    <a:pt x="3" y="69"/>
                    <a:pt x="3" y="68"/>
                  </a:cubicBezTo>
                  <a:cubicBezTo>
                    <a:pt x="2" y="67"/>
                    <a:pt x="3" y="66"/>
                    <a:pt x="4" y="65"/>
                  </a:cubicBezTo>
                  <a:cubicBezTo>
                    <a:pt x="5" y="65"/>
                    <a:pt x="6" y="65"/>
                    <a:pt x="7" y="66"/>
                  </a:cubicBezTo>
                  <a:cubicBezTo>
                    <a:pt x="7" y="68"/>
                    <a:pt x="7" y="70"/>
                    <a:pt x="7" y="72"/>
                  </a:cubicBezTo>
                  <a:cubicBezTo>
                    <a:pt x="6" y="74"/>
                    <a:pt x="5" y="76"/>
                    <a:pt x="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4" name="Freeform 59">
              <a:extLst>
                <a:ext uri="{FF2B5EF4-FFF2-40B4-BE49-F238E27FC236}">
                  <a16:creationId xmlns:a16="http://schemas.microsoft.com/office/drawing/2014/main" id="{A84CEFC4-3E17-45C0-8540-ADF93F4381D7}"/>
                </a:ext>
              </a:extLst>
            </p:cNvPr>
            <p:cNvSpPr>
              <a:spLocks noEditPoints="1"/>
            </p:cNvSpPr>
            <p:nvPr/>
          </p:nvSpPr>
          <p:spPr bwMode="auto">
            <a:xfrm>
              <a:off x="6734175" y="5605463"/>
              <a:ext cx="257175" cy="257175"/>
            </a:xfrm>
            <a:custGeom>
              <a:avLst/>
              <a:gdLst>
                <a:gd name="T0" fmla="*/ 62395 w 70"/>
                <a:gd name="T1" fmla="*/ 234899 h 70"/>
                <a:gd name="T2" fmla="*/ 66065 w 70"/>
                <a:gd name="T3" fmla="*/ 216548 h 70"/>
                <a:gd name="T4" fmla="*/ 69736 w 70"/>
                <a:gd name="T5" fmla="*/ 201867 h 70"/>
                <a:gd name="T6" fmla="*/ 77076 w 70"/>
                <a:gd name="T7" fmla="*/ 220218 h 70"/>
                <a:gd name="T8" fmla="*/ 128461 w 70"/>
                <a:gd name="T9" fmla="*/ 0 h 70"/>
                <a:gd name="T10" fmla="*/ 29362 w 70"/>
                <a:gd name="T11" fmla="*/ 209207 h 70"/>
                <a:gd name="T12" fmla="*/ 40373 w 70"/>
                <a:gd name="T13" fmla="*/ 205537 h 70"/>
                <a:gd name="T14" fmla="*/ 40373 w 70"/>
                <a:gd name="T15" fmla="*/ 220218 h 70"/>
                <a:gd name="T16" fmla="*/ 47714 w 70"/>
                <a:gd name="T17" fmla="*/ 216548 h 70"/>
                <a:gd name="T18" fmla="*/ 51384 w 70"/>
                <a:gd name="T19" fmla="*/ 201867 h 70"/>
                <a:gd name="T20" fmla="*/ 58725 w 70"/>
                <a:gd name="T21" fmla="*/ 220218 h 70"/>
                <a:gd name="T22" fmla="*/ 128461 w 70"/>
                <a:gd name="T23" fmla="*/ 256921 h 70"/>
                <a:gd name="T24" fmla="*/ 128461 w 70"/>
                <a:gd name="T25" fmla="*/ 0 h 70"/>
                <a:gd name="T26" fmla="*/ 179845 w 70"/>
                <a:gd name="T27" fmla="*/ 190856 h 70"/>
                <a:gd name="T28" fmla="*/ 161493 w 70"/>
                <a:gd name="T29" fmla="*/ 231229 h 70"/>
                <a:gd name="T30" fmla="*/ 154153 w 70"/>
                <a:gd name="T31" fmla="*/ 223888 h 70"/>
                <a:gd name="T32" fmla="*/ 139471 w 70"/>
                <a:gd name="T33" fmla="*/ 190856 h 70"/>
                <a:gd name="T34" fmla="*/ 121120 w 70"/>
                <a:gd name="T35" fmla="*/ 36703 h 70"/>
                <a:gd name="T36" fmla="*/ 143142 w 70"/>
                <a:gd name="T37" fmla="*/ 25692 h 70"/>
                <a:gd name="T38" fmla="*/ 128461 w 70"/>
                <a:gd name="T39" fmla="*/ 84417 h 70"/>
                <a:gd name="T40" fmla="*/ 124790 w 70"/>
                <a:gd name="T41" fmla="*/ 91758 h 70"/>
                <a:gd name="T42" fmla="*/ 157823 w 70"/>
                <a:gd name="T43" fmla="*/ 150482 h 70"/>
                <a:gd name="T44" fmla="*/ 172504 w 70"/>
                <a:gd name="T45" fmla="*/ 135801 h 70"/>
                <a:gd name="T46" fmla="*/ 187185 w 70"/>
                <a:gd name="T47" fmla="*/ 194526 h 70"/>
                <a:gd name="T48" fmla="*/ 135801 w 70"/>
                <a:gd name="T49" fmla="*/ 234899 h 70"/>
                <a:gd name="T50" fmla="*/ 139471 w 70"/>
                <a:gd name="T51" fmla="*/ 216548 h 70"/>
                <a:gd name="T52" fmla="*/ 143142 w 70"/>
                <a:gd name="T53" fmla="*/ 201867 h 70"/>
                <a:gd name="T54" fmla="*/ 150482 w 70"/>
                <a:gd name="T55" fmla="*/ 220218 h 70"/>
                <a:gd name="T56" fmla="*/ 124790 w 70"/>
                <a:gd name="T57" fmla="*/ 231229 h 70"/>
                <a:gd name="T58" fmla="*/ 113779 w 70"/>
                <a:gd name="T59" fmla="*/ 223888 h 70"/>
                <a:gd name="T60" fmla="*/ 121120 w 70"/>
                <a:gd name="T61" fmla="*/ 209207 h 70"/>
                <a:gd name="T62" fmla="*/ 132131 w 70"/>
                <a:gd name="T63" fmla="*/ 205537 h 70"/>
                <a:gd name="T64" fmla="*/ 124790 w 70"/>
                <a:gd name="T65" fmla="*/ 231229 h 70"/>
                <a:gd name="T66" fmla="*/ 95428 w 70"/>
                <a:gd name="T67" fmla="*/ 234899 h 70"/>
                <a:gd name="T68" fmla="*/ 99098 w 70"/>
                <a:gd name="T69" fmla="*/ 216548 h 70"/>
                <a:gd name="T70" fmla="*/ 102768 w 70"/>
                <a:gd name="T71" fmla="*/ 201867 h 70"/>
                <a:gd name="T72" fmla="*/ 113779 w 70"/>
                <a:gd name="T73" fmla="*/ 220218 h 70"/>
                <a:gd name="T74" fmla="*/ 84417 w 70"/>
                <a:gd name="T75" fmla="*/ 231229 h 70"/>
                <a:gd name="T76" fmla="*/ 91758 w 70"/>
                <a:gd name="T77" fmla="*/ 205537 h 70"/>
                <a:gd name="T78" fmla="*/ 80747 w 70"/>
                <a:gd name="T79" fmla="*/ 209207 h 70"/>
                <a:gd name="T80" fmla="*/ 77076 w 70"/>
                <a:gd name="T81" fmla="*/ 223888 h 70"/>
                <a:gd name="T82" fmla="*/ 84417 w 70"/>
                <a:gd name="T83" fmla="*/ 231229 h 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0" h="70">
                  <a:moveTo>
                    <a:pt x="19" y="63"/>
                  </a:moveTo>
                  <a:cubicBezTo>
                    <a:pt x="18" y="64"/>
                    <a:pt x="17" y="64"/>
                    <a:pt x="17" y="64"/>
                  </a:cubicBezTo>
                  <a:cubicBezTo>
                    <a:pt x="16" y="63"/>
                    <a:pt x="16" y="62"/>
                    <a:pt x="16" y="61"/>
                  </a:cubicBezTo>
                  <a:cubicBezTo>
                    <a:pt x="17" y="61"/>
                    <a:pt x="17" y="60"/>
                    <a:pt x="18" y="59"/>
                  </a:cubicBezTo>
                  <a:cubicBezTo>
                    <a:pt x="18" y="58"/>
                    <a:pt x="18" y="57"/>
                    <a:pt x="18" y="57"/>
                  </a:cubicBezTo>
                  <a:cubicBezTo>
                    <a:pt x="17" y="56"/>
                    <a:pt x="18" y="55"/>
                    <a:pt x="19" y="55"/>
                  </a:cubicBezTo>
                  <a:cubicBezTo>
                    <a:pt x="19" y="54"/>
                    <a:pt x="20" y="55"/>
                    <a:pt x="21" y="56"/>
                  </a:cubicBezTo>
                  <a:cubicBezTo>
                    <a:pt x="21" y="57"/>
                    <a:pt x="21" y="58"/>
                    <a:pt x="21" y="60"/>
                  </a:cubicBezTo>
                  <a:cubicBezTo>
                    <a:pt x="20" y="61"/>
                    <a:pt x="20" y="62"/>
                    <a:pt x="19" y="63"/>
                  </a:cubicBezTo>
                  <a:close/>
                  <a:moveTo>
                    <a:pt x="35" y="0"/>
                  </a:moveTo>
                  <a:cubicBezTo>
                    <a:pt x="16" y="0"/>
                    <a:pt x="0" y="16"/>
                    <a:pt x="0" y="35"/>
                  </a:cubicBezTo>
                  <a:cubicBezTo>
                    <a:pt x="0" y="43"/>
                    <a:pt x="3" y="51"/>
                    <a:pt x="8" y="57"/>
                  </a:cubicBezTo>
                  <a:cubicBezTo>
                    <a:pt x="8" y="56"/>
                    <a:pt x="8" y="55"/>
                    <a:pt x="9" y="55"/>
                  </a:cubicBezTo>
                  <a:cubicBezTo>
                    <a:pt x="10" y="54"/>
                    <a:pt x="11" y="55"/>
                    <a:pt x="11" y="56"/>
                  </a:cubicBezTo>
                  <a:cubicBezTo>
                    <a:pt x="12" y="57"/>
                    <a:pt x="11" y="58"/>
                    <a:pt x="11" y="60"/>
                  </a:cubicBezTo>
                  <a:cubicBezTo>
                    <a:pt x="11" y="60"/>
                    <a:pt x="11" y="60"/>
                    <a:pt x="11" y="60"/>
                  </a:cubicBezTo>
                  <a:cubicBezTo>
                    <a:pt x="11" y="60"/>
                    <a:pt x="12" y="61"/>
                    <a:pt x="12" y="61"/>
                  </a:cubicBezTo>
                  <a:cubicBezTo>
                    <a:pt x="12" y="60"/>
                    <a:pt x="13" y="60"/>
                    <a:pt x="13" y="59"/>
                  </a:cubicBezTo>
                  <a:cubicBezTo>
                    <a:pt x="13" y="58"/>
                    <a:pt x="13" y="57"/>
                    <a:pt x="13" y="57"/>
                  </a:cubicBezTo>
                  <a:cubicBezTo>
                    <a:pt x="13" y="56"/>
                    <a:pt x="13" y="55"/>
                    <a:pt x="14" y="55"/>
                  </a:cubicBezTo>
                  <a:cubicBezTo>
                    <a:pt x="15" y="54"/>
                    <a:pt x="16" y="55"/>
                    <a:pt x="16" y="56"/>
                  </a:cubicBezTo>
                  <a:cubicBezTo>
                    <a:pt x="17" y="57"/>
                    <a:pt x="16" y="58"/>
                    <a:pt x="16" y="60"/>
                  </a:cubicBezTo>
                  <a:cubicBezTo>
                    <a:pt x="16" y="61"/>
                    <a:pt x="15" y="62"/>
                    <a:pt x="14" y="63"/>
                  </a:cubicBezTo>
                  <a:cubicBezTo>
                    <a:pt x="20" y="67"/>
                    <a:pt x="28" y="70"/>
                    <a:pt x="35" y="70"/>
                  </a:cubicBezTo>
                  <a:cubicBezTo>
                    <a:pt x="55" y="70"/>
                    <a:pt x="70" y="54"/>
                    <a:pt x="70" y="35"/>
                  </a:cubicBezTo>
                  <a:cubicBezTo>
                    <a:pt x="70" y="16"/>
                    <a:pt x="55" y="0"/>
                    <a:pt x="35" y="0"/>
                  </a:cubicBezTo>
                  <a:close/>
                  <a:moveTo>
                    <a:pt x="51" y="53"/>
                  </a:moveTo>
                  <a:cubicBezTo>
                    <a:pt x="49" y="52"/>
                    <a:pt x="49" y="52"/>
                    <a:pt x="49" y="52"/>
                  </a:cubicBezTo>
                  <a:cubicBezTo>
                    <a:pt x="49" y="52"/>
                    <a:pt x="48" y="52"/>
                    <a:pt x="47" y="52"/>
                  </a:cubicBezTo>
                  <a:cubicBezTo>
                    <a:pt x="48" y="56"/>
                    <a:pt x="46" y="62"/>
                    <a:pt x="44" y="63"/>
                  </a:cubicBezTo>
                  <a:cubicBezTo>
                    <a:pt x="44" y="64"/>
                    <a:pt x="43" y="64"/>
                    <a:pt x="42" y="64"/>
                  </a:cubicBezTo>
                  <a:cubicBezTo>
                    <a:pt x="41" y="63"/>
                    <a:pt x="41" y="62"/>
                    <a:pt x="42" y="61"/>
                  </a:cubicBezTo>
                  <a:cubicBezTo>
                    <a:pt x="43" y="61"/>
                    <a:pt x="44" y="55"/>
                    <a:pt x="44" y="52"/>
                  </a:cubicBezTo>
                  <a:cubicBezTo>
                    <a:pt x="42" y="52"/>
                    <a:pt x="40" y="52"/>
                    <a:pt x="38" y="52"/>
                  </a:cubicBezTo>
                  <a:cubicBezTo>
                    <a:pt x="29" y="42"/>
                    <a:pt x="24" y="30"/>
                    <a:pt x="25" y="17"/>
                  </a:cubicBezTo>
                  <a:cubicBezTo>
                    <a:pt x="27" y="14"/>
                    <a:pt x="30" y="12"/>
                    <a:pt x="33" y="10"/>
                  </a:cubicBezTo>
                  <a:cubicBezTo>
                    <a:pt x="33" y="8"/>
                    <a:pt x="33" y="8"/>
                    <a:pt x="33" y="8"/>
                  </a:cubicBezTo>
                  <a:cubicBezTo>
                    <a:pt x="39" y="7"/>
                    <a:pt x="39" y="7"/>
                    <a:pt x="39" y="7"/>
                  </a:cubicBezTo>
                  <a:cubicBezTo>
                    <a:pt x="41" y="23"/>
                    <a:pt x="41" y="23"/>
                    <a:pt x="41" y="23"/>
                  </a:cubicBezTo>
                  <a:cubicBezTo>
                    <a:pt x="35" y="23"/>
                    <a:pt x="35" y="23"/>
                    <a:pt x="35" y="23"/>
                  </a:cubicBezTo>
                  <a:cubicBezTo>
                    <a:pt x="35" y="22"/>
                    <a:pt x="35" y="22"/>
                    <a:pt x="35" y="22"/>
                  </a:cubicBezTo>
                  <a:cubicBezTo>
                    <a:pt x="34" y="23"/>
                    <a:pt x="34" y="23"/>
                    <a:pt x="34" y="25"/>
                  </a:cubicBezTo>
                  <a:cubicBezTo>
                    <a:pt x="35" y="32"/>
                    <a:pt x="37" y="34"/>
                    <a:pt x="40" y="40"/>
                  </a:cubicBezTo>
                  <a:cubicBezTo>
                    <a:pt x="41" y="41"/>
                    <a:pt x="42" y="41"/>
                    <a:pt x="43" y="41"/>
                  </a:cubicBezTo>
                  <a:cubicBezTo>
                    <a:pt x="42" y="40"/>
                    <a:pt x="42" y="40"/>
                    <a:pt x="42" y="40"/>
                  </a:cubicBezTo>
                  <a:cubicBezTo>
                    <a:pt x="47" y="37"/>
                    <a:pt x="47" y="37"/>
                    <a:pt x="47" y="37"/>
                  </a:cubicBezTo>
                  <a:cubicBezTo>
                    <a:pt x="55" y="50"/>
                    <a:pt x="55" y="50"/>
                    <a:pt x="55" y="50"/>
                  </a:cubicBezTo>
                  <a:cubicBezTo>
                    <a:pt x="51" y="53"/>
                    <a:pt x="51" y="53"/>
                    <a:pt x="51" y="53"/>
                  </a:cubicBezTo>
                  <a:close/>
                  <a:moveTo>
                    <a:pt x="39" y="63"/>
                  </a:moveTo>
                  <a:cubicBezTo>
                    <a:pt x="38" y="64"/>
                    <a:pt x="37" y="64"/>
                    <a:pt x="37" y="64"/>
                  </a:cubicBezTo>
                  <a:cubicBezTo>
                    <a:pt x="36" y="63"/>
                    <a:pt x="36" y="62"/>
                    <a:pt x="37" y="61"/>
                  </a:cubicBezTo>
                  <a:cubicBezTo>
                    <a:pt x="37" y="61"/>
                    <a:pt x="38" y="60"/>
                    <a:pt x="38" y="59"/>
                  </a:cubicBezTo>
                  <a:cubicBezTo>
                    <a:pt x="38" y="58"/>
                    <a:pt x="38" y="57"/>
                    <a:pt x="38" y="57"/>
                  </a:cubicBezTo>
                  <a:cubicBezTo>
                    <a:pt x="38" y="56"/>
                    <a:pt x="38" y="55"/>
                    <a:pt x="39" y="55"/>
                  </a:cubicBezTo>
                  <a:cubicBezTo>
                    <a:pt x="40" y="54"/>
                    <a:pt x="41" y="55"/>
                    <a:pt x="41" y="56"/>
                  </a:cubicBezTo>
                  <a:cubicBezTo>
                    <a:pt x="41" y="57"/>
                    <a:pt x="41" y="58"/>
                    <a:pt x="41" y="60"/>
                  </a:cubicBezTo>
                  <a:cubicBezTo>
                    <a:pt x="41" y="61"/>
                    <a:pt x="40" y="62"/>
                    <a:pt x="39" y="63"/>
                  </a:cubicBezTo>
                  <a:close/>
                  <a:moveTo>
                    <a:pt x="34" y="63"/>
                  </a:moveTo>
                  <a:cubicBezTo>
                    <a:pt x="33" y="64"/>
                    <a:pt x="32" y="64"/>
                    <a:pt x="31" y="64"/>
                  </a:cubicBezTo>
                  <a:cubicBezTo>
                    <a:pt x="31" y="63"/>
                    <a:pt x="31" y="62"/>
                    <a:pt x="31" y="61"/>
                  </a:cubicBezTo>
                  <a:cubicBezTo>
                    <a:pt x="32" y="61"/>
                    <a:pt x="32" y="60"/>
                    <a:pt x="33" y="59"/>
                  </a:cubicBezTo>
                  <a:cubicBezTo>
                    <a:pt x="33" y="58"/>
                    <a:pt x="33" y="57"/>
                    <a:pt x="33" y="57"/>
                  </a:cubicBezTo>
                  <a:cubicBezTo>
                    <a:pt x="32" y="56"/>
                    <a:pt x="33" y="55"/>
                    <a:pt x="34" y="55"/>
                  </a:cubicBezTo>
                  <a:cubicBezTo>
                    <a:pt x="34" y="54"/>
                    <a:pt x="35" y="55"/>
                    <a:pt x="36" y="56"/>
                  </a:cubicBezTo>
                  <a:cubicBezTo>
                    <a:pt x="36" y="57"/>
                    <a:pt x="36" y="58"/>
                    <a:pt x="36" y="60"/>
                  </a:cubicBezTo>
                  <a:cubicBezTo>
                    <a:pt x="35" y="61"/>
                    <a:pt x="35" y="62"/>
                    <a:pt x="34" y="63"/>
                  </a:cubicBezTo>
                  <a:close/>
                  <a:moveTo>
                    <a:pt x="29" y="63"/>
                  </a:moveTo>
                  <a:cubicBezTo>
                    <a:pt x="28" y="64"/>
                    <a:pt x="27" y="64"/>
                    <a:pt x="26" y="64"/>
                  </a:cubicBezTo>
                  <a:cubicBezTo>
                    <a:pt x="26" y="63"/>
                    <a:pt x="26" y="62"/>
                    <a:pt x="26" y="61"/>
                  </a:cubicBezTo>
                  <a:cubicBezTo>
                    <a:pt x="27" y="61"/>
                    <a:pt x="27" y="60"/>
                    <a:pt x="27" y="59"/>
                  </a:cubicBezTo>
                  <a:cubicBezTo>
                    <a:pt x="28" y="58"/>
                    <a:pt x="28" y="57"/>
                    <a:pt x="27" y="57"/>
                  </a:cubicBezTo>
                  <a:cubicBezTo>
                    <a:pt x="27" y="56"/>
                    <a:pt x="28" y="55"/>
                    <a:pt x="28" y="55"/>
                  </a:cubicBezTo>
                  <a:cubicBezTo>
                    <a:pt x="29" y="54"/>
                    <a:pt x="30" y="55"/>
                    <a:pt x="31" y="56"/>
                  </a:cubicBezTo>
                  <a:cubicBezTo>
                    <a:pt x="31" y="57"/>
                    <a:pt x="31" y="58"/>
                    <a:pt x="31" y="60"/>
                  </a:cubicBezTo>
                  <a:cubicBezTo>
                    <a:pt x="30" y="61"/>
                    <a:pt x="29" y="62"/>
                    <a:pt x="29" y="63"/>
                  </a:cubicBezTo>
                  <a:close/>
                  <a:moveTo>
                    <a:pt x="23" y="63"/>
                  </a:moveTo>
                  <a:cubicBezTo>
                    <a:pt x="24" y="62"/>
                    <a:pt x="25" y="61"/>
                    <a:pt x="25" y="60"/>
                  </a:cubicBezTo>
                  <a:cubicBezTo>
                    <a:pt x="26" y="58"/>
                    <a:pt x="26" y="57"/>
                    <a:pt x="25" y="56"/>
                  </a:cubicBezTo>
                  <a:cubicBezTo>
                    <a:pt x="25" y="55"/>
                    <a:pt x="24" y="54"/>
                    <a:pt x="23" y="55"/>
                  </a:cubicBezTo>
                  <a:cubicBezTo>
                    <a:pt x="22" y="55"/>
                    <a:pt x="22" y="56"/>
                    <a:pt x="22" y="57"/>
                  </a:cubicBezTo>
                  <a:cubicBezTo>
                    <a:pt x="23" y="57"/>
                    <a:pt x="22" y="58"/>
                    <a:pt x="22" y="59"/>
                  </a:cubicBezTo>
                  <a:cubicBezTo>
                    <a:pt x="22" y="60"/>
                    <a:pt x="21" y="61"/>
                    <a:pt x="21" y="61"/>
                  </a:cubicBezTo>
                  <a:cubicBezTo>
                    <a:pt x="20" y="62"/>
                    <a:pt x="20" y="63"/>
                    <a:pt x="21" y="64"/>
                  </a:cubicBezTo>
                  <a:cubicBezTo>
                    <a:pt x="22" y="64"/>
                    <a:pt x="23" y="64"/>
                    <a:pt x="2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5" name="Freeform 60">
              <a:extLst>
                <a:ext uri="{FF2B5EF4-FFF2-40B4-BE49-F238E27FC236}">
                  <a16:creationId xmlns:a16="http://schemas.microsoft.com/office/drawing/2014/main" id="{F84354F0-6A09-4114-92ED-352D3880213B}"/>
                </a:ext>
              </a:extLst>
            </p:cNvPr>
            <p:cNvSpPr>
              <a:spLocks noEditPoints="1"/>
            </p:cNvSpPr>
            <p:nvPr/>
          </p:nvSpPr>
          <p:spPr bwMode="auto">
            <a:xfrm>
              <a:off x="5584825" y="1071563"/>
              <a:ext cx="260350" cy="176212"/>
            </a:xfrm>
            <a:custGeom>
              <a:avLst/>
              <a:gdLst>
                <a:gd name="T0" fmla="*/ 199245 w 149"/>
                <a:gd name="T1" fmla="*/ 73406 h 101"/>
                <a:gd name="T2" fmla="*/ 166038 w 149"/>
                <a:gd name="T3" fmla="*/ 40199 h 101"/>
                <a:gd name="T4" fmla="*/ 92632 w 149"/>
                <a:gd name="T5" fmla="*/ 40199 h 101"/>
                <a:gd name="T6" fmla="*/ 62920 w 149"/>
                <a:gd name="T7" fmla="*/ 73406 h 101"/>
                <a:gd name="T8" fmla="*/ 45442 w 149"/>
                <a:gd name="T9" fmla="*/ 73406 h 101"/>
                <a:gd name="T10" fmla="*/ 45442 w 149"/>
                <a:gd name="T11" fmla="*/ 120596 h 101"/>
                <a:gd name="T12" fmla="*/ 62920 w 149"/>
                <a:gd name="T13" fmla="*/ 120596 h 101"/>
                <a:gd name="T14" fmla="*/ 92632 w 149"/>
                <a:gd name="T15" fmla="*/ 157299 h 101"/>
                <a:gd name="T16" fmla="*/ 199245 w 149"/>
                <a:gd name="T17" fmla="*/ 157299 h 101"/>
                <a:gd name="T18" fmla="*/ 199245 w 149"/>
                <a:gd name="T19" fmla="*/ 139821 h 101"/>
                <a:gd name="T20" fmla="*/ 216723 w 149"/>
                <a:gd name="T21" fmla="*/ 139821 h 101"/>
                <a:gd name="T22" fmla="*/ 216723 w 149"/>
                <a:gd name="T23" fmla="*/ 176524 h 101"/>
                <a:gd name="T24" fmla="*/ 85640 w 149"/>
                <a:gd name="T25" fmla="*/ 176524 h 101"/>
                <a:gd name="T26" fmla="*/ 55928 w 149"/>
                <a:gd name="T27" fmla="*/ 139821 h 101"/>
                <a:gd name="T28" fmla="*/ 26216 w 149"/>
                <a:gd name="T29" fmla="*/ 139821 h 101"/>
                <a:gd name="T30" fmla="*/ 26216 w 149"/>
                <a:gd name="T31" fmla="*/ 106614 h 101"/>
                <a:gd name="T32" fmla="*/ 15730 w 149"/>
                <a:gd name="T33" fmla="*/ 106614 h 101"/>
                <a:gd name="T34" fmla="*/ 15730 w 149"/>
                <a:gd name="T35" fmla="*/ 134578 h 101"/>
                <a:gd name="T36" fmla="*/ 0 w 149"/>
                <a:gd name="T37" fmla="*/ 134578 h 101"/>
                <a:gd name="T38" fmla="*/ 0 w 149"/>
                <a:gd name="T39" fmla="*/ 57676 h 101"/>
                <a:gd name="T40" fmla="*/ 15730 w 149"/>
                <a:gd name="T41" fmla="*/ 57676 h 101"/>
                <a:gd name="T42" fmla="*/ 15730 w 149"/>
                <a:gd name="T43" fmla="*/ 90884 h 101"/>
                <a:gd name="T44" fmla="*/ 26216 w 149"/>
                <a:gd name="T45" fmla="*/ 90884 h 101"/>
                <a:gd name="T46" fmla="*/ 26216 w 149"/>
                <a:gd name="T47" fmla="*/ 54181 h 101"/>
                <a:gd name="T48" fmla="*/ 55928 w 149"/>
                <a:gd name="T49" fmla="*/ 54181 h 101"/>
                <a:gd name="T50" fmla="*/ 85640 w 149"/>
                <a:gd name="T51" fmla="*/ 24469 h 101"/>
                <a:gd name="T52" fmla="*/ 125839 w 149"/>
                <a:gd name="T53" fmla="*/ 24469 h 101"/>
                <a:gd name="T54" fmla="*/ 125839 w 149"/>
                <a:gd name="T55" fmla="*/ 17478 h 101"/>
                <a:gd name="T56" fmla="*/ 85640 w 149"/>
                <a:gd name="T57" fmla="*/ 17478 h 101"/>
                <a:gd name="T58" fmla="*/ 85640 w 149"/>
                <a:gd name="T59" fmla="*/ 0 h 101"/>
                <a:gd name="T60" fmla="*/ 173029 w 149"/>
                <a:gd name="T61" fmla="*/ 0 h 101"/>
                <a:gd name="T62" fmla="*/ 173029 w 149"/>
                <a:gd name="T63" fmla="*/ 17478 h 101"/>
                <a:gd name="T64" fmla="*/ 136326 w 149"/>
                <a:gd name="T65" fmla="*/ 17478 h 101"/>
                <a:gd name="T66" fmla="*/ 136326 w 149"/>
                <a:gd name="T67" fmla="*/ 24469 h 101"/>
                <a:gd name="T68" fmla="*/ 173029 w 149"/>
                <a:gd name="T69" fmla="*/ 24469 h 101"/>
                <a:gd name="T70" fmla="*/ 216723 w 149"/>
                <a:gd name="T71" fmla="*/ 66415 h 101"/>
                <a:gd name="T72" fmla="*/ 216723 w 149"/>
                <a:gd name="T73" fmla="*/ 97875 h 101"/>
                <a:gd name="T74" fmla="*/ 199245 w 149"/>
                <a:gd name="T75" fmla="*/ 97875 h 101"/>
                <a:gd name="T76" fmla="*/ 199245 w 149"/>
                <a:gd name="T77" fmla="*/ 73406 h 101"/>
                <a:gd name="T78" fmla="*/ 199245 w 149"/>
                <a:gd name="T79" fmla="*/ 73406 h 101"/>
                <a:gd name="T80" fmla="*/ 239444 w 149"/>
                <a:gd name="T81" fmla="*/ 157299 h 101"/>
                <a:gd name="T82" fmla="*/ 242939 w 149"/>
                <a:gd name="T83" fmla="*/ 157299 h 101"/>
                <a:gd name="T84" fmla="*/ 246435 w 149"/>
                <a:gd name="T85" fmla="*/ 146812 h 101"/>
                <a:gd name="T86" fmla="*/ 246435 w 149"/>
                <a:gd name="T87" fmla="*/ 94379 h 101"/>
                <a:gd name="T88" fmla="*/ 239444 w 149"/>
                <a:gd name="T89" fmla="*/ 80397 h 101"/>
                <a:gd name="T90" fmla="*/ 239444 w 149"/>
                <a:gd name="T91" fmla="*/ 97875 h 101"/>
                <a:gd name="T92" fmla="*/ 223714 w 149"/>
                <a:gd name="T93" fmla="*/ 97875 h 101"/>
                <a:gd name="T94" fmla="*/ 223714 w 149"/>
                <a:gd name="T95" fmla="*/ 61172 h 101"/>
                <a:gd name="T96" fmla="*/ 249930 w 149"/>
                <a:gd name="T97" fmla="*/ 61172 h 101"/>
                <a:gd name="T98" fmla="*/ 260417 w 149"/>
                <a:gd name="T99" fmla="*/ 90884 h 101"/>
                <a:gd name="T100" fmla="*/ 260417 w 149"/>
                <a:gd name="T101" fmla="*/ 150308 h 101"/>
                <a:gd name="T102" fmla="*/ 249930 w 149"/>
                <a:gd name="T103" fmla="*/ 176524 h 101"/>
                <a:gd name="T104" fmla="*/ 223714 w 149"/>
                <a:gd name="T105" fmla="*/ 176524 h 101"/>
                <a:gd name="T106" fmla="*/ 223714 w 149"/>
                <a:gd name="T107" fmla="*/ 139821 h 101"/>
                <a:gd name="T108" fmla="*/ 239444 w 149"/>
                <a:gd name="T109" fmla="*/ 139821 h 101"/>
                <a:gd name="T110" fmla="*/ 239444 w 149"/>
                <a:gd name="T111" fmla="*/ 157299 h 1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9" h="101">
                  <a:moveTo>
                    <a:pt x="114" y="42"/>
                  </a:moveTo>
                  <a:lnTo>
                    <a:pt x="95" y="23"/>
                  </a:lnTo>
                  <a:lnTo>
                    <a:pt x="53" y="23"/>
                  </a:lnTo>
                  <a:lnTo>
                    <a:pt x="36" y="42"/>
                  </a:lnTo>
                  <a:lnTo>
                    <a:pt x="26" y="42"/>
                  </a:lnTo>
                  <a:lnTo>
                    <a:pt x="26" y="69"/>
                  </a:lnTo>
                  <a:lnTo>
                    <a:pt x="36" y="69"/>
                  </a:lnTo>
                  <a:lnTo>
                    <a:pt x="53" y="90"/>
                  </a:lnTo>
                  <a:lnTo>
                    <a:pt x="114" y="90"/>
                  </a:lnTo>
                  <a:lnTo>
                    <a:pt x="114" y="80"/>
                  </a:lnTo>
                  <a:lnTo>
                    <a:pt x="124" y="80"/>
                  </a:lnTo>
                  <a:lnTo>
                    <a:pt x="124" y="101"/>
                  </a:lnTo>
                  <a:lnTo>
                    <a:pt x="49" y="101"/>
                  </a:lnTo>
                  <a:lnTo>
                    <a:pt x="32" y="80"/>
                  </a:lnTo>
                  <a:lnTo>
                    <a:pt x="15" y="80"/>
                  </a:lnTo>
                  <a:lnTo>
                    <a:pt x="15" y="61"/>
                  </a:lnTo>
                  <a:lnTo>
                    <a:pt x="9" y="61"/>
                  </a:lnTo>
                  <a:lnTo>
                    <a:pt x="9" y="77"/>
                  </a:lnTo>
                  <a:lnTo>
                    <a:pt x="0" y="77"/>
                  </a:lnTo>
                  <a:lnTo>
                    <a:pt x="0" y="33"/>
                  </a:lnTo>
                  <a:lnTo>
                    <a:pt x="9" y="33"/>
                  </a:lnTo>
                  <a:lnTo>
                    <a:pt x="9" y="52"/>
                  </a:lnTo>
                  <a:lnTo>
                    <a:pt x="15" y="52"/>
                  </a:lnTo>
                  <a:lnTo>
                    <a:pt x="15" y="31"/>
                  </a:lnTo>
                  <a:lnTo>
                    <a:pt x="32" y="31"/>
                  </a:lnTo>
                  <a:lnTo>
                    <a:pt x="49" y="14"/>
                  </a:lnTo>
                  <a:lnTo>
                    <a:pt x="72" y="14"/>
                  </a:lnTo>
                  <a:lnTo>
                    <a:pt x="72" y="10"/>
                  </a:lnTo>
                  <a:lnTo>
                    <a:pt x="49" y="10"/>
                  </a:lnTo>
                  <a:lnTo>
                    <a:pt x="49" y="0"/>
                  </a:lnTo>
                  <a:lnTo>
                    <a:pt x="99" y="0"/>
                  </a:lnTo>
                  <a:lnTo>
                    <a:pt x="99" y="10"/>
                  </a:lnTo>
                  <a:lnTo>
                    <a:pt x="78" y="10"/>
                  </a:lnTo>
                  <a:lnTo>
                    <a:pt x="78" y="14"/>
                  </a:lnTo>
                  <a:lnTo>
                    <a:pt x="99" y="14"/>
                  </a:lnTo>
                  <a:lnTo>
                    <a:pt x="124" y="38"/>
                  </a:lnTo>
                  <a:lnTo>
                    <a:pt x="124" y="56"/>
                  </a:lnTo>
                  <a:lnTo>
                    <a:pt x="114" y="56"/>
                  </a:lnTo>
                  <a:lnTo>
                    <a:pt x="114" y="42"/>
                  </a:lnTo>
                  <a:close/>
                  <a:moveTo>
                    <a:pt x="137" y="90"/>
                  </a:moveTo>
                  <a:lnTo>
                    <a:pt x="139" y="90"/>
                  </a:lnTo>
                  <a:lnTo>
                    <a:pt x="141" y="84"/>
                  </a:lnTo>
                  <a:lnTo>
                    <a:pt x="141" y="54"/>
                  </a:lnTo>
                  <a:lnTo>
                    <a:pt x="137" y="46"/>
                  </a:lnTo>
                  <a:lnTo>
                    <a:pt x="137" y="56"/>
                  </a:lnTo>
                  <a:lnTo>
                    <a:pt x="128" y="56"/>
                  </a:lnTo>
                  <a:lnTo>
                    <a:pt x="128" y="35"/>
                  </a:lnTo>
                  <a:lnTo>
                    <a:pt x="143" y="35"/>
                  </a:lnTo>
                  <a:lnTo>
                    <a:pt x="149" y="52"/>
                  </a:lnTo>
                  <a:lnTo>
                    <a:pt x="149" y="86"/>
                  </a:lnTo>
                  <a:lnTo>
                    <a:pt x="143" y="101"/>
                  </a:lnTo>
                  <a:lnTo>
                    <a:pt x="128" y="101"/>
                  </a:lnTo>
                  <a:lnTo>
                    <a:pt x="128" y="80"/>
                  </a:lnTo>
                  <a:lnTo>
                    <a:pt x="137" y="80"/>
                  </a:lnTo>
                  <a:lnTo>
                    <a:pt x="13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6" name="Freeform 61">
              <a:extLst>
                <a:ext uri="{FF2B5EF4-FFF2-40B4-BE49-F238E27FC236}">
                  <a16:creationId xmlns:a16="http://schemas.microsoft.com/office/drawing/2014/main" id="{11877D59-FC33-465E-8012-4E5BBBBDEFF3}"/>
                </a:ext>
              </a:extLst>
            </p:cNvPr>
            <p:cNvSpPr>
              <a:spLocks noEditPoints="1"/>
            </p:cNvSpPr>
            <p:nvPr/>
          </p:nvSpPr>
          <p:spPr bwMode="auto">
            <a:xfrm>
              <a:off x="5992813" y="1065213"/>
              <a:ext cx="239712" cy="163512"/>
            </a:xfrm>
            <a:custGeom>
              <a:avLst/>
              <a:gdLst>
                <a:gd name="T0" fmla="*/ 92094 w 65"/>
                <a:gd name="T1" fmla="*/ 164289 h 45"/>
                <a:gd name="T2" fmla="*/ 0 w 65"/>
                <a:gd name="T3" fmla="*/ 80319 h 45"/>
                <a:gd name="T4" fmla="*/ 92094 w 65"/>
                <a:gd name="T5" fmla="*/ 0 h 45"/>
                <a:gd name="T6" fmla="*/ 92094 w 65"/>
                <a:gd name="T7" fmla="*/ 164289 h 45"/>
                <a:gd name="T8" fmla="*/ 147350 w 65"/>
                <a:gd name="T9" fmla="*/ 127780 h 45"/>
                <a:gd name="T10" fmla="*/ 228393 w 65"/>
                <a:gd name="T11" fmla="*/ 127780 h 45"/>
                <a:gd name="T12" fmla="*/ 228393 w 65"/>
                <a:gd name="T13" fmla="*/ 146035 h 45"/>
                <a:gd name="T14" fmla="*/ 147350 w 65"/>
                <a:gd name="T15" fmla="*/ 146035 h 45"/>
                <a:gd name="T16" fmla="*/ 147350 w 65"/>
                <a:gd name="T17" fmla="*/ 127780 h 45"/>
                <a:gd name="T18" fmla="*/ 158401 w 65"/>
                <a:gd name="T19" fmla="*/ 91272 h 45"/>
                <a:gd name="T20" fmla="*/ 239444 w 65"/>
                <a:gd name="T21" fmla="*/ 91272 h 45"/>
                <a:gd name="T22" fmla="*/ 239444 w 65"/>
                <a:gd name="T23" fmla="*/ 109526 h 45"/>
                <a:gd name="T24" fmla="*/ 158401 w 65"/>
                <a:gd name="T25" fmla="*/ 109526 h 45"/>
                <a:gd name="T26" fmla="*/ 158401 w 65"/>
                <a:gd name="T27" fmla="*/ 91272 h 45"/>
                <a:gd name="T28" fmla="*/ 158401 w 65"/>
                <a:gd name="T29" fmla="*/ 54763 h 45"/>
                <a:gd name="T30" fmla="*/ 235760 w 65"/>
                <a:gd name="T31" fmla="*/ 54763 h 45"/>
                <a:gd name="T32" fmla="*/ 235760 w 65"/>
                <a:gd name="T33" fmla="*/ 73017 h 45"/>
                <a:gd name="T34" fmla="*/ 158401 w 65"/>
                <a:gd name="T35" fmla="*/ 73017 h 45"/>
                <a:gd name="T36" fmla="*/ 158401 w 65"/>
                <a:gd name="T37" fmla="*/ 54763 h 45"/>
                <a:gd name="T38" fmla="*/ 147350 w 65"/>
                <a:gd name="T39" fmla="*/ 18254 h 45"/>
                <a:gd name="T40" fmla="*/ 228393 w 65"/>
                <a:gd name="T41" fmla="*/ 18254 h 45"/>
                <a:gd name="T42" fmla="*/ 228393 w 65"/>
                <a:gd name="T43" fmla="*/ 32858 h 45"/>
                <a:gd name="T44" fmla="*/ 147350 w 65"/>
                <a:gd name="T45" fmla="*/ 32858 h 45"/>
                <a:gd name="T46" fmla="*/ 147350 w 65"/>
                <a:gd name="T47" fmla="*/ 18254 h 45"/>
                <a:gd name="T48" fmla="*/ 121564 w 65"/>
                <a:gd name="T49" fmla="*/ 0 h 45"/>
                <a:gd name="T50" fmla="*/ 121564 w 65"/>
                <a:gd name="T51" fmla="*/ 160638 h 45"/>
                <a:gd name="T52" fmla="*/ 95778 w 65"/>
                <a:gd name="T53" fmla="*/ 164289 h 45"/>
                <a:gd name="T54" fmla="*/ 95778 w 65"/>
                <a:gd name="T55" fmla="*/ 0 h 45"/>
                <a:gd name="T56" fmla="*/ 121564 w 65"/>
                <a:gd name="T57" fmla="*/ 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5" h="45">
                  <a:moveTo>
                    <a:pt x="25" y="45"/>
                  </a:moveTo>
                  <a:cubicBezTo>
                    <a:pt x="9" y="44"/>
                    <a:pt x="0" y="34"/>
                    <a:pt x="0" y="22"/>
                  </a:cubicBezTo>
                  <a:cubicBezTo>
                    <a:pt x="0" y="12"/>
                    <a:pt x="9" y="3"/>
                    <a:pt x="25" y="0"/>
                  </a:cubicBezTo>
                  <a:cubicBezTo>
                    <a:pt x="25" y="45"/>
                    <a:pt x="25" y="45"/>
                    <a:pt x="25" y="45"/>
                  </a:cubicBezTo>
                  <a:close/>
                  <a:moveTo>
                    <a:pt x="40" y="35"/>
                  </a:moveTo>
                  <a:cubicBezTo>
                    <a:pt x="62" y="35"/>
                    <a:pt x="62" y="35"/>
                    <a:pt x="62" y="35"/>
                  </a:cubicBezTo>
                  <a:cubicBezTo>
                    <a:pt x="62" y="40"/>
                    <a:pt x="62" y="40"/>
                    <a:pt x="62" y="40"/>
                  </a:cubicBezTo>
                  <a:cubicBezTo>
                    <a:pt x="40" y="40"/>
                    <a:pt x="40" y="40"/>
                    <a:pt x="40" y="40"/>
                  </a:cubicBezTo>
                  <a:cubicBezTo>
                    <a:pt x="40" y="35"/>
                    <a:pt x="40" y="35"/>
                    <a:pt x="40" y="35"/>
                  </a:cubicBezTo>
                  <a:close/>
                  <a:moveTo>
                    <a:pt x="43" y="25"/>
                  </a:moveTo>
                  <a:cubicBezTo>
                    <a:pt x="65" y="25"/>
                    <a:pt x="65" y="25"/>
                    <a:pt x="65" y="25"/>
                  </a:cubicBezTo>
                  <a:cubicBezTo>
                    <a:pt x="65" y="30"/>
                    <a:pt x="65" y="30"/>
                    <a:pt x="65" y="30"/>
                  </a:cubicBezTo>
                  <a:cubicBezTo>
                    <a:pt x="43" y="30"/>
                    <a:pt x="43" y="30"/>
                    <a:pt x="43" y="30"/>
                  </a:cubicBezTo>
                  <a:cubicBezTo>
                    <a:pt x="43" y="25"/>
                    <a:pt x="43" y="25"/>
                    <a:pt x="43" y="25"/>
                  </a:cubicBezTo>
                  <a:close/>
                  <a:moveTo>
                    <a:pt x="43" y="15"/>
                  </a:moveTo>
                  <a:cubicBezTo>
                    <a:pt x="64" y="15"/>
                    <a:pt x="64" y="15"/>
                    <a:pt x="64" y="15"/>
                  </a:cubicBezTo>
                  <a:cubicBezTo>
                    <a:pt x="64" y="20"/>
                    <a:pt x="64" y="20"/>
                    <a:pt x="64" y="20"/>
                  </a:cubicBezTo>
                  <a:cubicBezTo>
                    <a:pt x="43" y="20"/>
                    <a:pt x="43" y="20"/>
                    <a:pt x="43" y="20"/>
                  </a:cubicBezTo>
                  <a:cubicBezTo>
                    <a:pt x="43" y="15"/>
                    <a:pt x="43" y="15"/>
                    <a:pt x="43" y="15"/>
                  </a:cubicBezTo>
                  <a:close/>
                  <a:moveTo>
                    <a:pt x="40" y="5"/>
                  </a:moveTo>
                  <a:cubicBezTo>
                    <a:pt x="62" y="5"/>
                    <a:pt x="62" y="5"/>
                    <a:pt x="62" y="5"/>
                  </a:cubicBezTo>
                  <a:cubicBezTo>
                    <a:pt x="62" y="9"/>
                    <a:pt x="62" y="9"/>
                    <a:pt x="62" y="9"/>
                  </a:cubicBezTo>
                  <a:cubicBezTo>
                    <a:pt x="40" y="9"/>
                    <a:pt x="40" y="9"/>
                    <a:pt x="40" y="9"/>
                  </a:cubicBezTo>
                  <a:cubicBezTo>
                    <a:pt x="40" y="5"/>
                    <a:pt x="40" y="5"/>
                    <a:pt x="40" y="5"/>
                  </a:cubicBezTo>
                  <a:close/>
                  <a:moveTo>
                    <a:pt x="33" y="0"/>
                  </a:moveTo>
                  <a:cubicBezTo>
                    <a:pt x="37" y="15"/>
                    <a:pt x="37" y="30"/>
                    <a:pt x="33" y="44"/>
                  </a:cubicBezTo>
                  <a:cubicBezTo>
                    <a:pt x="31" y="45"/>
                    <a:pt x="28" y="45"/>
                    <a:pt x="26" y="45"/>
                  </a:cubicBezTo>
                  <a:cubicBezTo>
                    <a:pt x="26" y="0"/>
                    <a:pt x="26" y="0"/>
                    <a:pt x="26" y="0"/>
                  </a:cubicBezTo>
                  <a:cubicBezTo>
                    <a:pt x="28" y="0"/>
                    <a:pt x="31"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7" name="Freeform 62">
              <a:extLst>
                <a:ext uri="{FF2B5EF4-FFF2-40B4-BE49-F238E27FC236}">
                  <a16:creationId xmlns:a16="http://schemas.microsoft.com/office/drawing/2014/main" id="{BE2EB265-037E-4C84-87FE-AA347ADE1A1F}"/>
                </a:ext>
              </a:extLst>
            </p:cNvPr>
            <p:cNvSpPr>
              <a:spLocks noEditPoints="1"/>
            </p:cNvSpPr>
            <p:nvPr/>
          </p:nvSpPr>
          <p:spPr bwMode="auto">
            <a:xfrm>
              <a:off x="5584825" y="1809750"/>
              <a:ext cx="254000" cy="190500"/>
            </a:xfrm>
            <a:custGeom>
              <a:avLst/>
              <a:gdLst>
                <a:gd name="T0" fmla="*/ 15730 w 145"/>
                <a:gd name="T1" fmla="*/ 160794 h 109"/>
                <a:gd name="T2" fmla="*/ 239444 w 145"/>
                <a:gd name="T3" fmla="*/ 43694 h 109"/>
                <a:gd name="T4" fmla="*/ 253426 w 145"/>
                <a:gd name="T5" fmla="*/ 160794 h 109"/>
                <a:gd name="T6" fmla="*/ 0 w 145"/>
                <a:gd name="T7" fmla="*/ 190506 h 109"/>
                <a:gd name="T8" fmla="*/ 0 w 145"/>
                <a:gd name="T9" fmla="*/ 160794 h 109"/>
                <a:gd name="T10" fmla="*/ 33208 w 145"/>
                <a:gd name="T11" fmla="*/ 87388 h 109"/>
                <a:gd name="T12" fmla="*/ 45442 w 145"/>
                <a:gd name="T13" fmla="*/ 101370 h 109"/>
                <a:gd name="T14" fmla="*/ 55928 w 145"/>
                <a:gd name="T15" fmla="*/ 87388 h 109"/>
                <a:gd name="T16" fmla="*/ 66415 w 145"/>
                <a:gd name="T17" fmla="*/ 80397 h 109"/>
                <a:gd name="T18" fmla="*/ 55928 w 145"/>
                <a:gd name="T19" fmla="*/ 64667 h 109"/>
                <a:gd name="T20" fmla="*/ 45442 w 145"/>
                <a:gd name="T21" fmla="*/ 80397 h 109"/>
                <a:gd name="T22" fmla="*/ 33208 w 145"/>
                <a:gd name="T23" fmla="*/ 80397 h 109"/>
                <a:gd name="T24" fmla="*/ 183515 w 145"/>
                <a:gd name="T25" fmla="*/ 87388 h 109"/>
                <a:gd name="T26" fmla="*/ 220218 w 145"/>
                <a:gd name="T27" fmla="*/ 80397 h 109"/>
                <a:gd name="T28" fmla="*/ 183515 w 145"/>
                <a:gd name="T29" fmla="*/ 80397 h 109"/>
                <a:gd name="T30" fmla="*/ 220218 w 145"/>
                <a:gd name="T31" fmla="*/ 10487 h 109"/>
                <a:gd name="T32" fmla="*/ 176524 w 145"/>
                <a:gd name="T33" fmla="*/ 24469 h 109"/>
                <a:gd name="T34" fmla="*/ 176524 w 145"/>
                <a:gd name="T35" fmla="*/ 10487 h 109"/>
                <a:gd name="T36" fmla="*/ 213227 w 145"/>
                <a:gd name="T37" fmla="*/ 0 h 109"/>
                <a:gd name="T38" fmla="*/ 183515 w 145"/>
                <a:gd name="T39" fmla="*/ 6991 h 109"/>
                <a:gd name="T40" fmla="*/ 187011 w 145"/>
                <a:gd name="T41" fmla="*/ 0 h 109"/>
                <a:gd name="T42" fmla="*/ 216723 w 145"/>
                <a:gd name="T43" fmla="*/ 36703 h 109"/>
                <a:gd name="T44" fmla="*/ 183515 w 145"/>
                <a:gd name="T45" fmla="*/ 27964 h 109"/>
                <a:gd name="T46" fmla="*/ 216723 w 145"/>
                <a:gd name="T47" fmla="*/ 27964 h 109"/>
                <a:gd name="T48" fmla="*/ 73406 w 145"/>
                <a:gd name="T49" fmla="*/ 10487 h 109"/>
                <a:gd name="T50" fmla="*/ 26216 w 145"/>
                <a:gd name="T51" fmla="*/ 24469 h 109"/>
                <a:gd name="T52" fmla="*/ 26216 w 145"/>
                <a:gd name="T53" fmla="*/ 10487 h 109"/>
                <a:gd name="T54" fmla="*/ 62920 w 145"/>
                <a:gd name="T55" fmla="*/ 0 h 109"/>
                <a:gd name="T56" fmla="*/ 36703 w 145"/>
                <a:gd name="T57" fmla="*/ 6991 h 109"/>
                <a:gd name="T58" fmla="*/ 36703 w 145"/>
                <a:gd name="T59" fmla="*/ 0 h 109"/>
                <a:gd name="T60" fmla="*/ 66415 w 145"/>
                <a:gd name="T61" fmla="*/ 36703 h 109"/>
                <a:gd name="T62" fmla="*/ 33208 w 145"/>
                <a:gd name="T63" fmla="*/ 27964 h 1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5" h="109">
                  <a:moveTo>
                    <a:pt x="0" y="92"/>
                  </a:moveTo>
                  <a:lnTo>
                    <a:pt x="9" y="92"/>
                  </a:lnTo>
                  <a:lnTo>
                    <a:pt x="9" y="25"/>
                  </a:lnTo>
                  <a:lnTo>
                    <a:pt x="137" y="25"/>
                  </a:lnTo>
                  <a:lnTo>
                    <a:pt x="137" y="92"/>
                  </a:lnTo>
                  <a:lnTo>
                    <a:pt x="145" y="92"/>
                  </a:lnTo>
                  <a:lnTo>
                    <a:pt x="145" y="109"/>
                  </a:lnTo>
                  <a:lnTo>
                    <a:pt x="0" y="109"/>
                  </a:lnTo>
                  <a:lnTo>
                    <a:pt x="0" y="92"/>
                  </a:lnTo>
                  <a:close/>
                  <a:moveTo>
                    <a:pt x="19" y="46"/>
                  </a:moveTo>
                  <a:lnTo>
                    <a:pt x="19" y="50"/>
                  </a:lnTo>
                  <a:lnTo>
                    <a:pt x="26" y="50"/>
                  </a:lnTo>
                  <a:lnTo>
                    <a:pt x="26" y="58"/>
                  </a:lnTo>
                  <a:lnTo>
                    <a:pt x="32" y="58"/>
                  </a:lnTo>
                  <a:lnTo>
                    <a:pt x="32" y="50"/>
                  </a:lnTo>
                  <a:lnTo>
                    <a:pt x="38" y="50"/>
                  </a:lnTo>
                  <a:lnTo>
                    <a:pt x="38" y="46"/>
                  </a:lnTo>
                  <a:lnTo>
                    <a:pt x="32" y="46"/>
                  </a:lnTo>
                  <a:lnTo>
                    <a:pt x="32" y="37"/>
                  </a:lnTo>
                  <a:lnTo>
                    <a:pt x="26" y="37"/>
                  </a:lnTo>
                  <a:lnTo>
                    <a:pt x="26" y="46"/>
                  </a:lnTo>
                  <a:lnTo>
                    <a:pt x="19" y="46"/>
                  </a:lnTo>
                  <a:close/>
                  <a:moveTo>
                    <a:pt x="105" y="46"/>
                  </a:moveTo>
                  <a:lnTo>
                    <a:pt x="105" y="50"/>
                  </a:lnTo>
                  <a:lnTo>
                    <a:pt x="126" y="50"/>
                  </a:lnTo>
                  <a:lnTo>
                    <a:pt x="126" y="46"/>
                  </a:lnTo>
                  <a:lnTo>
                    <a:pt x="105" y="46"/>
                  </a:lnTo>
                  <a:close/>
                  <a:moveTo>
                    <a:pt x="101" y="6"/>
                  </a:moveTo>
                  <a:lnTo>
                    <a:pt x="126" y="6"/>
                  </a:lnTo>
                  <a:lnTo>
                    <a:pt x="126" y="14"/>
                  </a:lnTo>
                  <a:lnTo>
                    <a:pt x="101" y="14"/>
                  </a:lnTo>
                  <a:lnTo>
                    <a:pt x="101" y="6"/>
                  </a:lnTo>
                  <a:close/>
                  <a:moveTo>
                    <a:pt x="107" y="0"/>
                  </a:moveTo>
                  <a:lnTo>
                    <a:pt x="122" y="0"/>
                  </a:lnTo>
                  <a:lnTo>
                    <a:pt x="122" y="4"/>
                  </a:lnTo>
                  <a:lnTo>
                    <a:pt x="105" y="4"/>
                  </a:lnTo>
                  <a:lnTo>
                    <a:pt x="107" y="0"/>
                  </a:lnTo>
                  <a:close/>
                  <a:moveTo>
                    <a:pt x="124" y="16"/>
                  </a:moveTo>
                  <a:lnTo>
                    <a:pt x="124" y="21"/>
                  </a:lnTo>
                  <a:lnTo>
                    <a:pt x="103" y="21"/>
                  </a:lnTo>
                  <a:lnTo>
                    <a:pt x="105" y="16"/>
                  </a:lnTo>
                  <a:lnTo>
                    <a:pt x="124" y="16"/>
                  </a:lnTo>
                  <a:close/>
                  <a:moveTo>
                    <a:pt x="15" y="6"/>
                  </a:moveTo>
                  <a:lnTo>
                    <a:pt x="42" y="6"/>
                  </a:lnTo>
                  <a:lnTo>
                    <a:pt x="42" y="14"/>
                  </a:lnTo>
                  <a:lnTo>
                    <a:pt x="15" y="14"/>
                  </a:lnTo>
                  <a:lnTo>
                    <a:pt x="15" y="6"/>
                  </a:lnTo>
                  <a:close/>
                  <a:moveTo>
                    <a:pt x="21" y="0"/>
                  </a:moveTo>
                  <a:lnTo>
                    <a:pt x="36" y="0"/>
                  </a:lnTo>
                  <a:lnTo>
                    <a:pt x="36" y="4"/>
                  </a:lnTo>
                  <a:lnTo>
                    <a:pt x="21" y="4"/>
                  </a:lnTo>
                  <a:lnTo>
                    <a:pt x="21" y="0"/>
                  </a:lnTo>
                  <a:close/>
                  <a:moveTo>
                    <a:pt x="38" y="16"/>
                  </a:moveTo>
                  <a:lnTo>
                    <a:pt x="38" y="21"/>
                  </a:lnTo>
                  <a:lnTo>
                    <a:pt x="19" y="21"/>
                  </a:lnTo>
                  <a:lnTo>
                    <a:pt x="19"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8" name="Freeform 63">
              <a:extLst>
                <a:ext uri="{FF2B5EF4-FFF2-40B4-BE49-F238E27FC236}">
                  <a16:creationId xmlns:a16="http://schemas.microsoft.com/office/drawing/2014/main" id="{1958DFE1-8792-4BBF-8710-DAEAD212F6F9}"/>
                </a:ext>
              </a:extLst>
            </p:cNvPr>
            <p:cNvSpPr>
              <a:spLocks noEditPoints="1"/>
            </p:cNvSpPr>
            <p:nvPr/>
          </p:nvSpPr>
          <p:spPr bwMode="auto">
            <a:xfrm>
              <a:off x="6792913" y="1028700"/>
              <a:ext cx="190500" cy="219075"/>
            </a:xfrm>
            <a:custGeom>
              <a:avLst/>
              <a:gdLst>
                <a:gd name="T0" fmla="*/ 113571 w 52"/>
                <a:gd name="T1" fmla="*/ 0 h 60"/>
                <a:gd name="T2" fmla="*/ 139216 w 52"/>
                <a:gd name="T3" fmla="*/ 25692 h 60"/>
                <a:gd name="T4" fmla="*/ 146543 w 52"/>
                <a:gd name="T5" fmla="*/ 168834 h 60"/>
                <a:gd name="T6" fmla="*/ 0 w 52"/>
                <a:gd name="T7" fmla="*/ 220218 h 60"/>
                <a:gd name="T8" fmla="*/ 7327 w 52"/>
                <a:gd name="T9" fmla="*/ 168834 h 60"/>
                <a:gd name="T10" fmla="*/ 18318 w 52"/>
                <a:gd name="T11" fmla="*/ 7341 h 60"/>
                <a:gd name="T12" fmla="*/ 36636 w 52"/>
                <a:gd name="T13" fmla="*/ 0 h 60"/>
                <a:gd name="T14" fmla="*/ 179515 w 52"/>
                <a:gd name="T15" fmla="*/ 179845 h 60"/>
                <a:gd name="T16" fmla="*/ 175852 w 52"/>
                <a:gd name="T17" fmla="*/ 194526 h 60"/>
                <a:gd name="T18" fmla="*/ 168525 w 52"/>
                <a:gd name="T19" fmla="*/ 183515 h 60"/>
                <a:gd name="T20" fmla="*/ 157534 w 52"/>
                <a:gd name="T21" fmla="*/ 117450 h 60"/>
                <a:gd name="T22" fmla="*/ 142880 w 52"/>
                <a:gd name="T23" fmla="*/ 128461 h 60"/>
                <a:gd name="T24" fmla="*/ 157534 w 52"/>
                <a:gd name="T25" fmla="*/ 187185 h 60"/>
                <a:gd name="T26" fmla="*/ 175852 w 52"/>
                <a:gd name="T27" fmla="*/ 201867 h 60"/>
                <a:gd name="T28" fmla="*/ 190506 w 52"/>
                <a:gd name="T29" fmla="*/ 179845 h 60"/>
                <a:gd name="T30" fmla="*/ 179515 w 52"/>
                <a:gd name="T31" fmla="*/ 91758 h 60"/>
                <a:gd name="T32" fmla="*/ 175852 w 52"/>
                <a:gd name="T33" fmla="*/ 55055 h 60"/>
                <a:gd name="T34" fmla="*/ 175852 w 52"/>
                <a:gd name="T35" fmla="*/ 51384 h 60"/>
                <a:gd name="T36" fmla="*/ 164861 w 52"/>
                <a:gd name="T37" fmla="*/ 36703 h 60"/>
                <a:gd name="T38" fmla="*/ 168525 w 52"/>
                <a:gd name="T39" fmla="*/ 51384 h 60"/>
                <a:gd name="T40" fmla="*/ 161197 w 52"/>
                <a:gd name="T41" fmla="*/ 62395 h 60"/>
                <a:gd name="T42" fmla="*/ 153870 w 52"/>
                <a:gd name="T43" fmla="*/ 80747 h 60"/>
                <a:gd name="T44" fmla="*/ 153870 w 52"/>
                <a:gd name="T45" fmla="*/ 84417 h 60"/>
                <a:gd name="T46" fmla="*/ 157534 w 52"/>
                <a:gd name="T47" fmla="*/ 91758 h 60"/>
                <a:gd name="T48" fmla="*/ 164861 w 52"/>
                <a:gd name="T49" fmla="*/ 91758 h 60"/>
                <a:gd name="T50" fmla="*/ 161197 w 52"/>
                <a:gd name="T51" fmla="*/ 88087 h 60"/>
                <a:gd name="T52" fmla="*/ 157534 w 52"/>
                <a:gd name="T53" fmla="*/ 80747 h 60"/>
                <a:gd name="T54" fmla="*/ 25645 w 52"/>
                <a:gd name="T55" fmla="*/ 88087 h 60"/>
                <a:gd name="T56" fmla="*/ 120898 w 52"/>
                <a:gd name="T57" fmla="*/ 25692 h 60"/>
                <a:gd name="T58" fmla="*/ 113571 w 52"/>
                <a:gd name="T59" fmla="*/ 18352 h 60"/>
                <a:gd name="T60" fmla="*/ 29309 w 52"/>
                <a:gd name="T61" fmla="*/ 22022 h 60"/>
                <a:gd name="T62" fmla="*/ 25645 w 52"/>
                <a:gd name="T63" fmla="*/ 8808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 h="60">
                  <a:moveTo>
                    <a:pt x="10" y="0"/>
                  </a:moveTo>
                  <a:cubicBezTo>
                    <a:pt x="31" y="0"/>
                    <a:pt x="31" y="0"/>
                    <a:pt x="31" y="0"/>
                  </a:cubicBezTo>
                  <a:cubicBezTo>
                    <a:pt x="33" y="0"/>
                    <a:pt x="35" y="1"/>
                    <a:pt x="36" y="2"/>
                  </a:cubicBezTo>
                  <a:cubicBezTo>
                    <a:pt x="37" y="3"/>
                    <a:pt x="38" y="5"/>
                    <a:pt x="38" y="7"/>
                  </a:cubicBezTo>
                  <a:cubicBezTo>
                    <a:pt x="38" y="46"/>
                    <a:pt x="38" y="46"/>
                    <a:pt x="38" y="46"/>
                  </a:cubicBezTo>
                  <a:cubicBezTo>
                    <a:pt x="40" y="46"/>
                    <a:pt x="40" y="46"/>
                    <a:pt x="40" y="46"/>
                  </a:cubicBezTo>
                  <a:cubicBezTo>
                    <a:pt x="40" y="60"/>
                    <a:pt x="40" y="60"/>
                    <a:pt x="40" y="60"/>
                  </a:cubicBezTo>
                  <a:cubicBezTo>
                    <a:pt x="0" y="60"/>
                    <a:pt x="0" y="60"/>
                    <a:pt x="0" y="60"/>
                  </a:cubicBezTo>
                  <a:cubicBezTo>
                    <a:pt x="0" y="46"/>
                    <a:pt x="0" y="46"/>
                    <a:pt x="0" y="46"/>
                  </a:cubicBezTo>
                  <a:cubicBezTo>
                    <a:pt x="2" y="46"/>
                    <a:pt x="2" y="46"/>
                    <a:pt x="2" y="46"/>
                  </a:cubicBezTo>
                  <a:cubicBezTo>
                    <a:pt x="2" y="7"/>
                    <a:pt x="2" y="7"/>
                    <a:pt x="2" y="7"/>
                  </a:cubicBezTo>
                  <a:cubicBezTo>
                    <a:pt x="2" y="5"/>
                    <a:pt x="3" y="3"/>
                    <a:pt x="5" y="2"/>
                  </a:cubicBezTo>
                  <a:cubicBezTo>
                    <a:pt x="5" y="2"/>
                    <a:pt x="5" y="2"/>
                    <a:pt x="5" y="2"/>
                  </a:cubicBezTo>
                  <a:cubicBezTo>
                    <a:pt x="6" y="1"/>
                    <a:pt x="8" y="0"/>
                    <a:pt x="10" y="0"/>
                  </a:cubicBezTo>
                  <a:close/>
                  <a:moveTo>
                    <a:pt x="45" y="25"/>
                  </a:moveTo>
                  <a:cubicBezTo>
                    <a:pt x="46" y="29"/>
                    <a:pt x="49" y="42"/>
                    <a:pt x="49" y="49"/>
                  </a:cubicBezTo>
                  <a:cubicBezTo>
                    <a:pt x="49" y="51"/>
                    <a:pt x="49" y="52"/>
                    <a:pt x="48" y="52"/>
                  </a:cubicBezTo>
                  <a:cubicBezTo>
                    <a:pt x="48" y="52"/>
                    <a:pt x="48" y="53"/>
                    <a:pt x="48" y="53"/>
                  </a:cubicBezTo>
                  <a:cubicBezTo>
                    <a:pt x="48" y="53"/>
                    <a:pt x="48" y="52"/>
                    <a:pt x="48" y="52"/>
                  </a:cubicBezTo>
                  <a:cubicBezTo>
                    <a:pt x="47" y="52"/>
                    <a:pt x="46" y="51"/>
                    <a:pt x="46" y="50"/>
                  </a:cubicBezTo>
                  <a:cubicBezTo>
                    <a:pt x="45" y="45"/>
                    <a:pt x="45" y="33"/>
                    <a:pt x="45" y="33"/>
                  </a:cubicBezTo>
                  <a:cubicBezTo>
                    <a:pt x="43" y="32"/>
                    <a:pt x="43" y="32"/>
                    <a:pt x="43" y="32"/>
                  </a:cubicBezTo>
                  <a:cubicBezTo>
                    <a:pt x="39" y="32"/>
                    <a:pt x="39" y="32"/>
                    <a:pt x="39" y="32"/>
                  </a:cubicBezTo>
                  <a:cubicBezTo>
                    <a:pt x="39" y="35"/>
                    <a:pt x="39" y="35"/>
                    <a:pt x="39" y="35"/>
                  </a:cubicBezTo>
                  <a:cubicBezTo>
                    <a:pt x="42" y="35"/>
                    <a:pt x="42" y="35"/>
                    <a:pt x="42" y="35"/>
                  </a:cubicBezTo>
                  <a:cubicBezTo>
                    <a:pt x="42" y="38"/>
                    <a:pt x="42" y="46"/>
                    <a:pt x="43" y="51"/>
                  </a:cubicBezTo>
                  <a:cubicBezTo>
                    <a:pt x="44" y="53"/>
                    <a:pt x="45" y="54"/>
                    <a:pt x="46" y="55"/>
                  </a:cubicBezTo>
                  <a:cubicBezTo>
                    <a:pt x="47" y="55"/>
                    <a:pt x="48" y="55"/>
                    <a:pt x="48" y="55"/>
                  </a:cubicBezTo>
                  <a:cubicBezTo>
                    <a:pt x="49" y="55"/>
                    <a:pt x="50" y="55"/>
                    <a:pt x="50" y="55"/>
                  </a:cubicBezTo>
                  <a:cubicBezTo>
                    <a:pt x="51" y="54"/>
                    <a:pt x="52" y="52"/>
                    <a:pt x="52" y="49"/>
                  </a:cubicBezTo>
                  <a:cubicBezTo>
                    <a:pt x="52" y="42"/>
                    <a:pt x="49" y="30"/>
                    <a:pt x="48" y="25"/>
                  </a:cubicBezTo>
                  <a:cubicBezTo>
                    <a:pt x="49" y="25"/>
                    <a:pt x="49" y="25"/>
                    <a:pt x="49" y="25"/>
                  </a:cubicBezTo>
                  <a:cubicBezTo>
                    <a:pt x="49" y="17"/>
                    <a:pt x="49" y="17"/>
                    <a:pt x="49" y="17"/>
                  </a:cubicBezTo>
                  <a:cubicBezTo>
                    <a:pt x="48" y="15"/>
                    <a:pt x="48" y="15"/>
                    <a:pt x="48" y="15"/>
                  </a:cubicBezTo>
                  <a:cubicBezTo>
                    <a:pt x="48" y="14"/>
                    <a:pt x="48" y="14"/>
                    <a:pt x="48" y="14"/>
                  </a:cubicBezTo>
                  <a:cubicBezTo>
                    <a:pt x="48" y="14"/>
                    <a:pt x="48" y="14"/>
                    <a:pt x="48" y="14"/>
                  </a:cubicBezTo>
                  <a:cubicBezTo>
                    <a:pt x="47" y="14"/>
                    <a:pt x="47" y="14"/>
                    <a:pt x="47" y="14"/>
                  </a:cubicBezTo>
                  <a:cubicBezTo>
                    <a:pt x="45" y="10"/>
                    <a:pt x="45" y="10"/>
                    <a:pt x="45" y="10"/>
                  </a:cubicBezTo>
                  <a:cubicBezTo>
                    <a:pt x="43" y="11"/>
                    <a:pt x="43" y="11"/>
                    <a:pt x="43" y="11"/>
                  </a:cubicBezTo>
                  <a:cubicBezTo>
                    <a:pt x="46" y="14"/>
                    <a:pt x="46" y="14"/>
                    <a:pt x="46" y="14"/>
                  </a:cubicBezTo>
                  <a:cubicBezTo>
                    <a:pt x="46" y="16"/>
                    <a:pt x="46" y="16"/>
                    <a:pt x="46" y="16"/>
                  </a:cubicBezTo>
                  <a:cubicBezTo>
                    <a:pt x="44" y="17"/>
                    <a:pt x="44" y="17"/>
                    <a:pt x="44" y="17"/>
                  </a:cubicBezTo>
                  <a:cubicBezTo>
                    <a:pt x="44" y="19"/>
                    <a:pt x="44" y="19"/>
                    <a:pt x="44" y="19"/>
                  </a:cubicBezTo>
                  <a:cubicBezTo>
                    <a:pt x="42" y="22"/>
                    <a:pt x="42" y="22"/>
                    <a:pt x="42" y="22"/>
                  </a:cubicBezTo>
                  <a:cubicBezTo>
                    <a:pt x="42" y="22"/>
                    <a:pt x="42" y="22"/>
                    <a:pt x="42" y="22"/>
                  </a:cubicBezTo>
                  <a:cubicBezTo>
                    <a:pt x="42" y="23"/>
                    <a:pt x="42" y="23"/>
                    <a:pt x="42" y="23"/>
                  </a:cubicBezTo>
                  <a:cubicBezTo>
                    <a:pt x="43" y="25"/>
                    <a:pt x="43" y="25"/>
                    <a:pt x="43" y="25"/>
                  </a:cubicBezTo>
                  <a:cubicBezTo>
                    <a:pt x="43" y="25"/>
                    <a:pt x="43" y="25"/>
                    <a:pt x="43" y="25"/>
                  </a:cubicBezTo>
                  <a:cubicBezTo>
                    <a:pt x="43" y="25"/>
                    <a:pt x="43" y="25"/>
                    <a:pt x="43" y="25"/>
                  </a:cubicBezTo>
                  <a:cubicBezTo>
                    <a:pt x="45" y="25"/>
                    <a:pt x="45" y="25"/>
                    <a:pt x="45" y="25"/>
                  </a:cubicBezTo>
                  <a:close/>
                  <a:moveTo>
                    <a:pt x="44" y="21"/>
                  </a:moveTo>
                  <a:cubicBezTo>
                    <a:pt x="44" y="24"/>
                    <a:pt x="44" y="24"/>
                    <a:pt x="44" y="24"/>
                  </a:cubicBezTo>
                  <a:cubicBezTo>
                    <a:pt x="43" y="24"/>
                    <a:pt x="43" y="24"/>
                    <a:pt x="43" y="24"/>
                  </a:cubicBezTo>
                  <a:cubicBezTo>
                    <a:pt x="43" y="22"/>
                    <a:pt x="43" y="22"/>
                    <a:pt x="43" y="22"/>
                  </a:cubicBezTo>
                  <a:cubicBezTo>
                    <a:pt x="44" y="21"/>
                    <a:pt x="44" y="21"/>
                    <a:pt x="44" y="21"/>
                  </a:cubicBezTo>
                  <a:close/>
                  <a:moveTo>
                    <a:pt x="7" y="24"/>
                  </a:moveTo>
                  <a:cubicBezTo>
                    <a:pt x="33" y="24"/>
                    <a:pt x="33" y="24"/>
                    <a:pt x="33" y="24"/>
                  </a:cubicBezTo>
                  <a:cubicBezTo>
                    <a:pt x="33" y="7"/>
                    <a:pt x="33" y="7"/>
                    <a:pt x="33" y="7"/>
                  </a:cubicBezTo>
                  <a:cubicBezTo>
                    <a:pt x="33" y="7"/>
                    <a:pt x="33" y="6"/>
                    <a:pt x="33" y="6"/>
                  </a:cubicBezTo>
                  <a:cubicBezTo>
                    <a:pt x="32" y="5"/>
                    <a:pt x="31" y="5"/>
                    <a:pt x="31" y="5"/>
                  </a:cubicBezTo>
                  <a:cubicBezTo>
                    <a:pt x="10" y="5"/>
                    <a:pt x="10" y="5"/>
                    <a:pt x="10" y="5"/>
                  </a:cubicBezTo>
                  <a:cubicBezTo>
                    <a:pt x="9" y="5"/>
                    <a:pt x="8" y="5"/>
                    <a:pt x="8" y="6"/>
                  </a:cubicBezTo>
                  <a:cubicBezTo>
                    <a:pt x="8" y="6"/>
                    <a:pt x="7" y="7"/>
                    <a:pt x="7" y="7"/>
                  </a:cubicBezTo>
                  <a:lnTo>
                    <a:pt x="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09" name="Freeform 64">
              <a:extLst>
                <a:ext uri="{FF2B5EF4-FFF2-40B4-BE49-F238E27FC236}">
                  <a16:creationId xmlns:a16="http://schemas.microsoft.com/office/drawing/2014/main" id="{A9FAFA11-5694-450E-9295-0A140DACB688}"/>
                </a:ext>
              </a:extLst>
            </p:cNvPr>
            <p:cNvSpPr>
              <a:spLocks noEditPoints="1"/>
            </p:cNvSpPr>
            <p:nvPr/>
          </p:nvSpPr>
          <p:spPr bwMode="auto">
            <a:xfrm>
              <a:off x="5972175" y="1819275"/>
              <a:ext cx="260350" cy="195263"/>
            </a:xfrm>
            <a:custGeom>
              <a:avLst/>
              <a:gdLst>
                <a:gd name="T0" fmla="*/ 132042 w 71"/>
                <a:gd name="T1" fmla="*/ 18302 h 53"/>
                <a:gd name="T2" fmla="*/ 212735 w 71"/>
                <a:gd name="T3" fmla="*/ 98831 h 53"/>
                <a:gd name="T4" fmla="*/ 132042 w 71"/>
                <a:gd name="T5" fmla="*/ 179360 h 53"/>
                <a:gd name="T6" fmla="*/ 47682 w 71"/>
                <a:gd name="T7" fmla="*/ 98831 h 53"/>
                <a:gd name="T8" fmla="*/ 132042 w 71"/>
                <a:gd name="T9" fmla="*/ 18302 h 53"/>
                <a:gd name="T10" fmla="*/ 212735 w 71"/>
                <a:gd name="T11" fmla="*/ 0 h 53"/>
                <a:gd name="T12" fmla="*/ 194396 w 71"/>
                <a:gd name="T13" fmla="*/ 21962 h 53"/>
                <a:gd name="T14" fmla="*/ 201731 w 71"/>
                <a:gd name="T15" fmla="*/ 29283 h 53"/>
                <a:gd name="T16" fmla="*/ 231074 w 71"/>
                <a:gd name="T17" fmla="*/ 98831 h 53"/>
                <a:gd name="T18" fmla="*/ 205399 w 71"/>
                <a:gd name="T19" fmla="*/ 164719 h 53"/>
                <a:gd name="T20" fmla="*/ 223739 w 71"/>
                <a:gd name="T21" fmla="*/ 186681 h 53"/>
                <a:gd name="T22" fmla="*/ 260417 w 71"/>
                <a:gd name="T23" fmla="*/ 98831 h 53"/>
                <a:gd name="T24" fmla="*/ 223739 w 71"/>
                <a:gd name="T25" fmla="*/ 7321 h 53"/>
                <a:gd name="T26" fmla="*/ 212735 w 71"/>
                <a:gd name="T27" fmla="*/ 0 h 53"/>
                <a:gd name="T28" fmla="*/ 44014 w 71"/>
                <a:gd name="T29" fmla="*/ 194002 h 53"/>
                <a:gd name="T30" fmla="*/ 62353 w 71"/>
                <a:gd name="T31" fmla="*/ 172040 h 53"/>
                <a:gd name="T32" fmla="*/ 58686 w 71"/>
                <a:gd name="T33" fmla="*/ 172040 h 53"/>
                <a:gd name="T34" fmla="*/ 29343 w 71"/>
                <a:gd name="T35" fmla="*/ 98831 h 53"/>
                <a:gd name="T36" fmla="*/ 58686 w 71"/>
                <a:gd name="T37" fmla="*/ 29283 h 53"/>
                <a:gd name="T38" fmla="*/ 66021 w 71"/>
                <a:gd name="T39" fmla="*/ 21962 h 53"/>
                <a:gd name="T40" fmla="*/ 47682 w 71"/>
                <a:gd name="T41" fmla="*/ 0 h 53"/>
                <a:gd name="T42" fmla="*/ 40346 w 71"/>
                <a:gd name="T43" fmla="*/ 7321 h 53"/>
                <a:gd name="T44" fmla="*/ 0 w 71"/>
                <a:gd name="T45" fmla="*/ 98831 h 53"/>
                <a:gd name="T46" fmla="*/ 40346 w 71"/>
                <a:gd name="T47" fmla="*/ 190342 h 53"/>
                <a:gd name="T48" fmla="*/ 44014 w 71"/>
                <a:gd name="T49" fmla="*/ 194002 h 53"/>
                <a:gd name="T50" fmla="*/ 124707 w 71"/>
                <a:gd name="T51" fmla="*/ 124454 h 53"/>
                <a:gd name="T52" fmla="*/ 139378 w 71"/>
                <a:gd name="T53" fmla="*/ 124454 h 53"/>
                <a:gd name="T54" fmla="*/ 146714 w 71"/>
                <a:gd name="T55" fmla="*/ 69548 h 53"/>
                <a:gd name="T56" fmla="*/ 146714 w 71"/>
                <a:gd name="T57" fmla="*/ 40265 h 53"/>
                <a:gd name="T58" fmla="*/ 117371 w 71"/>
                <a:gd name="T59" fmla="*/ 40265 h 53"/>
                <a:gd name="T60" fmla="*/ 117371 w 71"/>
                <a:gd name="T61" fmla="*/ 69548 h 53"/>
                <a:gd name="T62" fmla="*/ 124707 w 71"/>
                <a:gd name="T63" fmla="*/ 124454 h 53"/>
                <a:gd name="T64" fmla="*/ 121039 w 71"/>
                <a:gd name="T65" fmla="*/ 161058 h 53"/>
                <a:gd name="T66" fmla="*/ 139378 w 71"/>
                <a:gd name="T67" fmla="*/ 161058 h 53"/>
                <a:gd name="T68" fmla="*/ 139378 w 71"/>
                <a:gd name="T69" fmla="*/ 139096 h 53"/>
                <a:gd name="T70" fmla="*/ 121039 w 71"/>
                <a:gd name="T71" fmla="*/ 139096 h 53"/>
                <a:gd name="T72" fmla="*/ 121039 w 71"/>
                <a:gd name="T73" fmla="*/ 161058 h 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1" h="53">
                  <a:moveTo>
                    <a:pt x="36" y="5"/>
                  </a:moveTo>
                  <a:cubicBezTo>
                    <a:pt x="48" y="5"/>
                    <a:pt x="58" y="15"/>
                    <a:pt x="58" y="27"/>
                  </a:cubicBezTo>
                  <a:cubicBezTo>
                    <a:pt x="58" y="39"/>
                    <a:pt x="48" y="49"/>
                    <a:pt x="36" y="49"/>
                  </a:cubicBezTo>
                  <a:cubicBezTo>
                    <a:pt x="23" y="49"/>
                    <a:pt x="13" y="39"/>
                    <a:pt x="13" y="27"/>
                  </a:cubicBezTo>
                  <a:cubicBezTo>
                    <a:pt x="13" y="15"/>
                    <a:pt x="23" y="5"/>
                    <a:pt x="36" y="5"/>
                  </a:cubicBezTo>
                  <a:close/>
                  <a:moveTo>
                    <a:pt x="58" y="0"/>
                  </a:moveTo>
                  <a:cubicBezTo>
                    <a:pt x="53" y="6"/>
                    <a:pt x="53" y="6"/>
                    <a:pt x="53" y="6"/>
                  </a:cubicBezTo>
                  <a:cubicBezTo>
                    <a:pt x="54" y="7"/>
                    <a:pt x="54" y="7"/>
                    <a:pt x="55" y="8"/>
                  </a:cubicBezTo>
                  <a:cubicBezTo>
                    <a:pt x="60" y="13"/>
                    <a:pt x="63" y="20"/>
                    <a:pt x="63" y="27"/>
                  </a:cubicBezTo>
                  <a:cubicBezTo>
                    <a:pt x="63" y="34"/>
                    <a:pt x="60" y="40"/>
                    <a:pt x="56" y="45"/>
                  </a:cubicBezTo>
                  <a:cubicBezTo>
                    <a:pt x="61" y="51"/>
                    <a:pt x="61" y="51"/>
                    <a:pt x="61" y="51"/>
                  </a:cubicBezTo>
                  <a:cubicBezTo>
                    <a:pt x="67" y="45"/>
                    <a:pt x="71" y="37"/>
                    <a:pt x="71" y="27"/>
                  </a:cubicBezTo>
                  <a:cubicBezTo>
                    <a:pt x="71" y="17"/>
                    <a:pt x="67" y="9"/>
                    <a:pt x="61" y="2"/>
                  </a:cubicBezTo>
                  <a:cubicBezTo>
                    <a:pt x="60" y="2"/>
                    <a:pt x="59" y="1"/>
                    <a:pt x="58" y="0"/>
                  </a:cubicBezTo>
                  <a:close/>
                  <a:moveTo>
                    <a:pt x="12" y="53"/>
                  </a:moveTo>
                  <a:cubicBezTo>
                    <a:pt x="17" y="47"/>
                    <a:pt x="17" y="47"/>
                    <a:pt x="17" y="47"/>
                  </a:cubicBezTo>
                  <a:cubicBezTo>
                    <a:pt x="17" y="47"/>
                    <a:pt x="17" y="47"/>
                    <a:pt x="16" y="47"/>
                  </a:cubicBezTo>
                  <a:cubicBezTo>
                    <a:pt x="11" y="42"/>
                    <a:pt x="8" y="35"/>
                    <a:pt x="8" y="27"/>
                  </a:cubicBezTo>
                  <a:cubicBezTo>
                    <a:pt x="8" y="20"/>
                    <a:pt x="11" y="13"/>
                    <a:pt x="16" y="8"/>
                  </a:cubicBezTo>
                  <a:cubicBezTo>
                    <a:pt x="17" y="7"/>
                    <a:pt x="17" y="7"/>
                    <a:pt x="18" y="6"/>
                  </a:cubicBezTo>
                  <a:cubicBezTo>
                    <a:pt x="13" y="0"/>
                    <a:pt x="13" y="0"/>
                    <a:pt x="13" y="0"/>
                  </a:cubicBezTo>
                  <a:cubicBezTo>
                    <a:pt x="12" y="1"/>
                    <a:pt x="11" y="2"/>
                    <a:pt x="11" y="2"/>
                  </a:cubicBezTo>
                  <a:cubicBezTo>
                    <a:pt x="4" y="9"/>
                    <a:pt x="0" y="17"/>
                    <a:pt x="0" y="27"/>
                  </a:cubicBezTo>
                  <a:cubicBezTo>
                    <a:pt x="0" y="37"/>
                    <a:pt x="4" y="46"/>
                    <a:pt x="11" y="52"/>
                  </a:cubicBezTo>
                  <a:cubicBezTo>
                    <a:pt x="11" y="53"/>
                    <a:pt x="12" y="53"/>
                    <a:pt x="12" y="53"/>
                  </a:cubicBezTo>
                  <a:close/>
                  <a:moveTo>
                    <a:pt x="34" y="34"/>
                  </a:moveTo>
                  <a:cubicBezTo>
                    <a:pt x="38" y="34"/>
                    <a:pt x="38" y="34"/>
                    <a:pt x="38" y="34"/>
                  </a:cubicBezTo>
                  <a:cubicBezTo>
                    <a:pt x="40" y="19"/>
                    <a:pt x="40" y="19"/>
                    <a:pt x="40" y="19"/>
                  </a:cubicBezTo>
                  <a:cubicBezTo>
                    <a:pt x="40" y="11"/>
                    <a:pt x="40" y="11"/>
                    <a:pt x="40" y="11"/>
                  </a:cubicBezTo>
                  <a:cubicBezTo>
                    <a:pt x="32" y="11"/>
                    <a:pt x="32" y="11"/>
                    <a:pt x="32" y="11"/>
                  </a:cubicBezTo>
                  <a:cubicBezTo>
                    <a:pt x="32" y="19"/>
                    <a:pt x="32" y="19"/>
                    <a:pt x="32" y="19"/>
                  </a:cubicBezTo>
                  <a:cubicBezTo>
                    <a:pt x="34" y="34"/>
                    <a:pt x="34" y="34"/>
                    <a:pt x="34" y="34"/>
                  </a:cubicBezTo>
                  <a:close/>
                  <a:moveTo>
                    <a:pt x="33" y="44"/>
                  </a:moveTo>
                  <a:cubicBezTo>
                    <a:pt x="38" y="44"/>
                    <a:pt x="38" y="44"/>
                    <a:pt x="38" y="44"/>
                  </a:cubicBezTo>
                  <a:cubicBezTo>
                    <a:pt x="38" y="38"/>
                    <a:pt x="38" y="38"/>
                    <a:pt x="38" y="38"/>
                  </a:cubicBezTo>
                  <a:cubicBezTo>
                    <a:pt x="33" y="38"/>
                    <a:pt x="33" y="38"/>
                    <a:pt x="33" y="38"/>
                  </a:cubicBezTo>
                  <a:lnTo>
                    <a:pt x="3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0" name="Freeform 65">
              <a:extLst>
                <a:ext uri="{FF2B5EF4-FFF2-40B4-BE49-F238E27FC236}">
                  <a16:creationId xmlns:a16="http://schemas.microsoft.com/office/drawing/2014/main" id="{15EB3D79-57FB-4699-AFDA-85FF3BC4BD23}"/>
                </a:ext>
              </a:extLst>
            </p:cNvPr>
            <p:cNvSpPr>
              <a:spLocks noEditPoints="1"/>
            </p:cNvSpPr>
            <p:nvPr/>
          </p:nvSpPr>
          <p:spPr bwMode="auto">
            <a:xfrm>
              <a:off x="6353175" y="2157413"/>
              <a:ext cx="246063" cy="257175"/>
            </a:xfrm>
            <a:custGeom>
              <a:avLst/>
              <a:gdLst>
                <a:gd name="T0" fmla="*/ 29425 w 67"/>
                <a:gd name="T1" fmla="*/ 176174 h 70"/>
                <a:gd name="T2" fmla="*/ 36781 w 67"/>
                <a:gd name="T3" fmla="*/ 220218 h 70"/>
                <a:gd name="T4" fmla="*/ 22069 w 67"/>
                <a:gd name="T5" fmla="*/ 249580 h 70"/>
                <a:gd name="T6" fmla="*/ 36781 w 67"/>
                <a:gd name="T7" fmla="*/ 256921 h 70"/>
                <a:gd name="T8" fmla="*/ 55172 w 67"/>
                <a:gd name="T9" fmla="*/ 201867 h 70"/>
                <a:gd name="T10" fmla="*/ 58850 w 67"/>
                <a:gd name="T11" fmla="*/ 165164 h 70"/>
                <a:gd name="T12" fmla="*/ 40459 w 67"/>
                <a:gd name="T13" fmla="*/ 124790 h 70"/>
                <a:gd name="T14" fmla="*/ 22069 w 67"/>
                <a:gd name="T15" fmla="*/ 165164 h 70"/>
                <a:gd name="T16" fmla="*/ 40459 w 67"/>
                <a:gd name="T17" fmla="*/ 205537 h 70"/>
                <a:gd name="T18" fmla="*/ 114022 w 67"/>
                <a:gd name="T19" fmla="*/ 256921 h 70"/>
                <a:gd name="T20" fmla="*/ 114022 w 67"/>
                <a:gd name="T21" fmla="*/ 165164 h 70"/>
                <a:gd name="T22" fmla="*/ 110344 w 67"/>
                <a:gd name="T23" fmla="*/ 146812 h 70"/>
                <a:gd name="T24" fmla="*/ 128735 w 67"/>
                <a:gd name="T25" fmla="*/ 146812 h 70"/>
                <a:gd name="T26" fmla="*/ 128735 w 67"/>
                <a:gd name="T27" fmla="*/ 165164 h 70"/>
                <a:gd name="T28" fmla="*/ 132413 w 67"/>
                <a:gd name="T29" fmla="*/ 256921 h 70"/>
                <a:gd name="T30" fmla="*/ 73563 w 67"/>
                <a:gd name="T31" fmla="*/ 256921 h 70"/>
                <a:gd name="T32" fmla="*/ 73563 w 67"/>
                <a:gd name="T33" fmla="*/ 165164 h 70"/>
                <a:gd name="T34" fmla="*/ 69885 w 67"/>
                <a:gd name="T35" fmla="*/ 146812 h 70"/>
                <a:gd name="T36" fmla="*/ 88275 w 67"/>
                <a:gd name="T37" fmla="*/ 146812 h 70"/>
                <a:gd name="T38" fmla="*/ 88275 w 67"/>
                <a:gd name="T39" fmla="*/ 165164 h 70"/>
                <a:gd name="T40" fmla="*/ 91953 w 67"/>
                <a:gd name="T41" fmla="*/ 256921 h 70"/>
                <a:gd name="T42" fmla="*/ 55172 w 67"/>
                <a:gd name="T43" fmla="*/ 176174 h 70"/>
                <a:gd name="T44" fmla="*/ 73563 w 67"/>
                <a:gd name="T45" fmla="*/ 209207 h 70"/>
                <a:gd name="T46" fmla="*/ 69885 w 67"/>
                <a:gd name="T47" fmla="*/ 249580 h 70"/>
                <a:gd name="T48" fmla="*/ 62528 w 67"/>
                <a:gd name="T49" fmla="*/ 198196 h 70"/>
                <a:gd name="T50" fmla="*/ 95631 w 67"/>
                <a:gd name="T51" fmla="*/ 176174 h 70"/>
                <a:gd name="T52" fmla="*/ 99310 w 67"/>
                <a:gd name="T53" fmla="*/ 249580 h 70"/>
                <a:gd name="T54" fmla="*/ 114022 w 67"/>
                <a:gd name="T55" fmla="*/ 220218 h 70"/>
                <a:gd name="T56" fmla="*/ 106666 w 67"/>
                <a:gd name="T57" fmla="*/ 179845 h 70"/>
                <a:gd name="T58" fmla="*/ 136091 w 67"/>
                <a:gd name="T59" fmla="*/ 183515 h 70"/>
                <a:gd name="T60" fmla="*/ 139769 w 67"/>
                <a:gd name="T61" fmla="*/ 249580 h 70"/>
                <a:gd name="T62" fmla="*/ 217010 w 67"/>
                <a:gd name="T63" fmla="*/ 223888 h 70"/>
                <a:gd name="T64" fmla="*/ 205976 w 67"/>
                <a:gd name="T65" fmla="*/ 62395 h 70"/>
                <a:gd name="T66" fmla="*/ 154482 w 67"/>
                <a:gd name="T67" fmla="*/ 187185 h 70"/>
                <a:gd name="T68" fmla="*/ 205976 w 67"/>
                <a:gd name="T69" fmla="*/ 51384 h 70"/>
                <a:gd name="T70" fmla="*/ 235401 w 67"/>
                <a:gd name="T71" fmla="*/ 0 h 70"/>
                <a:gd name="T72" fmla="*/ 205976 w 67"/>
                <a:gd name="T73" fmla="*/ 51384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7" h="70">
                  <a:moveTo>
                    <a:pt x="1" y="48"/>
                  </a:moveTo>
                  <a:cubicBezTo>
                    <a:pt x="3" y="48"/>
                    <a:pt x="6" y="48"/>
                    <a:pt x="8" y="48"/>
                  </a:cubicBezTo>
                  <a:cubicBezTo>
                    <a:pt x="8" y="51"/>
                    <a:pt x="9" y="54"/>
                    <a:pt x="9" y="57"/>
                  </a:cubicBezTo>
                  <a:cubicBezTo>
                    <a:pt x="10" y="58"/>
                    <a:pt x="10" y="59"/>
                    <a:pt x="10" y="60"/>
                  </a:cubicBezTo>
                  <a:cubicBezTo>
                    <a:pt x="10" y="63"/>
                    <a:pt x="10" y="66"/>
                    <a:pt x="8" y="68"/>
                  </a:cubicBezTo>
                  <a:cubicBezTo>
                    <a:pt x="6" y="68"/>
                    <a:pt x="6" y="68"/>
                    <a:pt x="6" y="68"/>
                  </a:cubicBezTo>
                  <a:cubicBezTo>
                    <a:pt x="3" y="64"/>
                    <a:pt x="0" y="57"/>
                    <a:pt x="1" y="48"/>
                  </a:cubicBezTo>
                  <a:close/>
                  <a:moveTo>
                    <a:pt x="10" y="70"/>
                  </a:moveTo>
                  <a:cubicBezTo>
                    <a:pt x="14" y="70"/>
                    <a:pt x="14" y="70"/>
                    <a:pt x="14" y="70"/>
                  </a:cubicBezTo>
                  <a:cubicBezTo>
                    <a:pt x="17" y="63"/>
                    <a:pt x="16" y="60"/>
                    <a:pt x="15" y="55"/>
                  </a:cubicBezTo>
                  <a:cubicBezTo>
                    <a:pt x="14" y="52"/>
                    <a:pt x="14" y="49"/>
                    <a:pt x="13" y="45"/>
                  </a:cubicBezTo>
                  <a:cubicBezTo>
                    <a:pt x="16" y="45"/>
                    <a:pt x="16" y="45"/>
                    <a:pt x="16" y="45"/>
                  </a:cubicBezTo>
                  <a:cubicBezTo>
                    <a:pt x="14" y="40"/>
                    <a:pt x="14" y="40"/>
                    <a:pt x="14" y="40"/>
                  </a:cubicBezTo>
                  <a:cubicBezTo>
                    <a:pt x="11" y="34"/>
                    <a:pt x="11" y="34"/>
                    <a:pt x="11" y="34"/>
                  </a:cubicBezTo>
                  <a:cubicBezTo>
                    <a:pt x="9" y="40"/>
                    <a:pt x="9" y="40"/>
                    <a:pt x="9" y="40"/>
                  </a:cubicBezTo>
                  <a:cubicBezTo>
                    <a:pt x="6" y="45"/>
                    <a:pt x="6" y="45"/>
                    <a:pt x="6" y="45"/>
                  </a:cubicBezTo>
                  <a:cubicBezTo>
                    <a:pt x="9" y="45"/>
                    <a:pt x="9" y="45"/>
                    <a:pt x="9" y="45"/>
                  </a:cubicBezTo>
                  <a:cubicBezTo>
                    <a:pt x="10" y="50"/>
                    <a:pt x="10" y="53"/>
                    <a:pt x="11" y="56"/>
                  </a:cubicBezTo>
                  <a:cubicBezTo>
                    <a:pt x="12" y="61"/>
                    <a:pt x="13" y="63"/>
                    <a:pt x="10" y="70"/>
                  </a:cubicBezTo>
                  <a:close/>
                  <a:moveTo>
                    <a:pt x="31" y="70"/>
                  </a:moveTo>
                  <a:cubicBezTo>
                    <a:pt x="34" y="63"/>
                    <a:pt x="33" y="61"/>
                    <a:pt x="32" y="56"/>
                  </a:cubicBezTo>
                  <a:cubicBezTo>
                    <a:pt x="32" y="53"/>
                    <a:pt x="31" y="50"/>
                    <a:pt x="31" y="45"/>
                  </a:cubicBezTo>
                  <a:cubicBezTo>
                    <a:pt x="28" y="45"/>
                    <a:pt x="28" y="45"/>
                    <a:pt x="28" y="45"/>
                  </a:cubicBezTo>
                  <a:cubicBezTo>
                    <a:pt x="30" y="40"/>
                    <a:pt x="30" y="40"/>
                    <a:pt x="30" y="40"/>
                  </a:cubicBezTo>
                  <a:cubicBezTo>
                    <a:pt x="33" y="34"/>
                    <a:pt x="33" y="34"/>
                    <a:pt x="33" y="34"/>
                  </a:cubicBezTo>
                  <a:cubicBezTo>
                    <a:pt x="35" y="40"/>
                    <a:pt x="35" y="40"/>
                    <a:pt x="35" y="40"/>
                  </a:cubicBezTo>
                  <a:cubicBezTo>
                    <a:pt x="38" y="45"/>
                    <a:pt x="38" y="45"/>
                    <a:pt x="38" y="45"/>
                  </a:cubicBezTo>
                  <a:cubicBezTo>
                    <a:pt x="35" y="45"/>
                    <a:pt x="35" y="45"/>
                    <a:pt x="35" y="45"/>
                  </a:cubicBezTo>
                  <a:cubicBezTo>
                    <a:pt x="35" y="49"/>
                    <a:pt x="36" y="52"/>
                    <a:pt x="36" y="55"/>
                  </a:cubicBezTo>
                  <a:cubicBezTo>
                    <a:pt x="37" y="60"/>
                    <a:pt x="38" y="63"/>
                    <a:pt x="36" y="70"/>
                  </a:cubicBezTo>
                  <a:cubicBezTo>
                    <a:pt x="31" y="70"/>
                    <a:pt x="31" y="70"/>
                    <a:pt x="31" y="70"/>
                  </a:cubicBezTo>
                  <a:close/>
                  <a:moveTo>
                    <a:pt x="20" y="70"/>
                  </a:moveTo>
                  <a:cubicBezTo>
                    <a:pt x="23" y="63"/>
                    <a:pt x="23" y="61"/>
                    <a:pt x="22" y="56"/>
                  </a:cubicBezTo>
                  <a:cubicBezTo>
                    <a:pt x="21" y="53"/>
                    <a:pt x="20" y="50"/>
                    <a:pt x="20" y="45"/>
                  </a:cubicBezTo>
                  <a:cubicBezTo>
                    <a:pt x="17" y="45"/>
                    <a:pt x="17" y="45"/>
                    <a:pt x="17" y="45"/>
                  </a:cubicBezTo>
                  <a:cubicBezTo>
                    <a:pt x="19" y="40"/>
                    <a:pt x="19" y="40"/>
                    <a:pt x="19" y="40"/>
                  </a:cubicBezTo>
                  <a:cubicBezTo>
                    <a:pt x="22" y="34"/>
                    <a:pt x="22" y="34"/>
                    <a:pt x="22" y="34"/>
                  </a:cubicBezTo>
                  <a:cubicBezTo>
                    <a:pt x="24" y="40"/>
                    <a:pt x="24" y="40"/>
                    <a:pt x="24" y="40"/>
                  </a:cubicBezTo>
                  <a:cubicBezTo>
                    <a:pt x="27" y="45"/>
                    <a:pt x="27" y="45"/>
                    <a:pt x="27" y="45"/>
                  </a:cubicBezTo>
                  <a:cubicBezTo>
                    <a:pt x="24" y="45"/>
                    <a:pt x="24" y="45"/>
                    <a:pt x="24" y="45"/>
                  </a:cubicBezTo>
                  <a:cubicBezTo>
                    <a:pt x="24" y="49"/>
                    <a:pt x="25" y="52"/>
                    <a:pt x="26" y="55"/>
                  </a:cubicBezTo>
                  <a:cubicBezTo>
                    <a:pt x="27" y="60"/>
                    <a:pt x="28" y="63"/>
                    <a:pt x="25" y="70"/>
                  </a:cubicBezTo>
                  <a:cubicBezTo>
                    <a:pt x="20" y="70"/>
                    <a:pt x="20" y="70"/>
                    <a:pt x="20" y="70"/>
                  </a:cubicBezTo>
                  <a:close/>
                  <a:moveTo>
                    <a:pt x="15" y="48"/>
                  </a:moveTo>
                  <a:cubicBezTo>
                    <a:pt x="16" y="48"/>
                    <a:pt x="17" y="48"/>
                    <a:pt x="18" y="48"/>
                  </a:cubicBezTo>
                  <a:cubicBezTo>
                    <a:pt x="19" y="51"/>
                    <a:pt x="19" y="54"/>
                    <a:pt x="20" y="57"/>
                  </a:cubicBezTo>
                  <a:cubicBezTo>
                    <a:pt x="20" y="58"/>
                    <a:pt x="21" y="59"/>
                    <a:pt x="21" y="60"/>
                  </a:cubicBezTo>
                  <a:cubicBezTo>
                    <a:pt x="21" y="63"/>
                    <a:pt x="20" y="66"/>
                    <a:pt x="19" y="68"/>
                  </a:cubicBezTo>
                  <a:cubicBezTo>
                    <a:pt x="17" y="68"/>
                    <a:pt x="17" y="68"/>
                    <a:pt x="17" y="68"/>
                  </a:cubicBezTo>
                  <a:cubicBezTo>
                    <a:pt x="18" y="63"/>
                    <a:pt x="18" y="60"/>
                    <a:pt x="17" y="54"/>
                  </a:cubicBezTo>
                  <a:cubicBezTo>
                    <a:pt x="16" y="52"/>
                    <a:pt x="16" y="50"/>
                    <a:pt x="15" y="48"/>
                  </a:cubicBezTo>
                  <a:close/>
                  <a:moveTo>
                    <a:pt x="26" y="48"/>
                  </a:moveTo>
                  <a:cubicBezTo>
                    <a:pt x="26" y="50"/>
                    <a:pt x="27" y="52"/>
                    <a:pt x="27" y="54"/>
                  </a:cubicBezTo>
                  <a:cubicBezTo>
                    <a:pt x="28" y="60"/>
                    <a:pt x="29" y="63"/>
                    <a:pt x="27" y="68"/>
                  </a:cubicBezTo>
                  <a:cubicBezTo>
                    <a:pt x="30" y="68"/>
                    <a:pt x="30" y="68"/>
                    <a:pt x="30" y="68"/>
                  </a:cubicBezTo>
                  <a:cubicBezTo>
                    <a:pt x="31" y="66"/>
                    <a:pt x="32" y="63"/>
                    <a:pt x="31" y="60"/>
                  </a:cubicBezTo>
                  <a:cubicBezTo>
                    <a:pt x="31" y="59"/>
                    <a:pt x="31" y="58"/>
                    <a:pt x="31" y="57"/>
                  </a:cubicBezTo>
                  <a:cubicBezTo>
                    <a:pt x="30" y="54"/>
                    <a:pt x="30" y="51"/>
                    <a:pt x="29" y="49"/>
                  </a:cubicBezTo>
                  <a:cubicBezTo>
                    <a:pt x="28" y="49"/>
                    <a:pt x="27" y="49"/>
                    <a:pt x="26" y="48"/>
                  </a:cubicBezTo>
                  <a:close/>
                  <a:moveTo>
                    <a:pt x="37" y="50"/>
                  </a:moveTo>
                  <a:cubicBezTo>
                    <a:pt x="37" y="51"/>
                    <a:pt x="38" y="53"/>
                    <a:pt x="38" y="54"/>
                  </a:cubicBezTo>
                  <a:cubicBezTo>
                    <a:pt x="39" y="60"/>
                    <a:pt x="40" y="63"/>
                    <a:pt x="38" y="68"/>
                  </a:cubicBezTo>
                  <a:cubicBezTo>
                    <a:pt x="51" y="68"/>
                    <a:pt x="51" y="68"/>
                    <a:pt x="51" y="68"/>
                  </a:cubicBezTo>
                  <a:cubicBezTo>
                    <a:pt x="59" y="61"/>
                    <a:pt x="59" y="61"/>
                    <a:pt x="59" y="61"/>
                  </a:cubicBezTo>
                  <a:cubicBezTo>
                    <a:pt x="61" y="47"/>
                    <a:pt x="63" y="34"/>
                    <a:pt x="65" y="20"/>
                  </a:cubicBezTo>
                  <a:cubicBezTo>
                    <a:pt x="63" y="17"/>
                    <a:pt x="60" y="16"/>
                    <a:pt x="56" y="17"/>
                  </a:cubicBezTo>
                  <a:cubicBezTo>
                    <a:pt x="55" y="18"/>
                    <a:pt x="54" y="20"/>
                    <a:pt x="54" y="22"/>
                  </a:cubicBezTo>
                  <a:cubicBezTo>
                    <a:pt x="43" y="34"/>
                    <a:pt x="40" y="43"/>
                    <a:pt x="42" y="51"/>
                  </a:cubicBezTo>
                  <a:cubicBezTo>
                    <a:pt x="41" y="51"/>
                    <a:pt x="39" y="50"/>
                    <a:pt x="37" y="50"/>
                  </a:cubicBezTo>
                  <a:close/>
                  <a:moveTo>
                    <a:pt x="56" y="14"/>
                  </a:moveTo>
                  <a:cubicBezTo>
                    <a:pt x="59" y="14"/>
                    <a:pt x="63" y="14"/>
                    <a:pt x="67" y="14"/>
                  </a:cubicBezTo>
                  <a:cubicBezTo>
                    <a:pt x="67" y="9"/>
                    <a:pt x="66" y="4"/>
                    <a:pt x="64" y="0"/>
                  </a:cubicBezTo>
                  <a:cubicBezTo>
                    <a:pt x="62" y="0"/>
                    <a:pt x="59" y="1"/>
                    <a:pt x="57" y="1"/>
                  </a:cubicBezTo>
                  <a:cubicBezTo>
                    <a:pt x="55" y="6"/>
                    <a:pt x="55" y="10"/>
                    <a:pt x="5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1" name="Freeform 66">
              <a:extLst>
                <a:ext uri="{FF2B5EF4-FFF2-40B4-BE49-F238E27FC236}">
                  <a16:creationId xmlns:a16="http://schemas.microsoft.com/office/drawing/2014/main" id="{67039759-E036-43D3-BAED-02EAC9DF881E}"/>
                </a:ext>
              </a:extLst>
            </p:cNvPr>
            <p:cNvSpPr>
              <a:spLocks noEditPoints="1"/>
            </p:cNvSpPr>
            <p:nvPr/>
          </p:nvSpPr>
          <p:spPr bwMode="auto">
            <a:xfrm>
              <a:off x="6359525" y="1022350"/>
              <a:ext cx="246063" cy="239713"/>
            </a:xfrm>
            <a:custGeom>
              <a:avLst/>
              <a:gdLst>
                <a:gd name="T0" fmla="*/ 110344 w 67"/>
                <a:gd name="T1" fmla="*/ 162085 h 65"/>
                <a:gd name="T2" fmla="*/ 66206 w 67"/>
                <a:gd name="T3" fmla="*/ 206290 h 65"/>
                <a:gd name="T4" fmla="*/ 51494 w 67"/>
                <a:gd name="T5" fmla="*/ 206290 h 65"/>
                <a:gd name="T6" fmla="*/ 51494 w 67"/>
                <a:gd name="T7" fmla="*/ 206290 h 65"/>
                <a:gd name="T8" fmla="*/ 47816 w 67"/>
                <a:gd name="T9" fmla="*/ 187871 h 65"/>
                <a:gd name="T10" fmla="*/ 95631 w 67"/>
                <a:gd name="T11" fmla="*/ 143666 h 65"/>
                <a:gd name="T12" fmla="*/ 80919 w 67"/>
                <a:gd name="T13" fmla="*/ 125248 h 65"/>
                <a:gd name="T14" fmla="*/ 33103 w 67"/>
                <a:gd name="T15" fmla="*/ 173136 h 65"/>
                <a:gd name="T16" fmla="*/ 22069 w 67"/>
                <a:gd name="T17" fmla="*/ 176820 h 65"/>
                <a:gd name="T18" fmla="*/ 29425 w 67"/>
                <a:gd name="T19" fmla="*/ 224709 h 65"/>
                <a:gd name="T20" fmla="*/ 29425 w 67"/>
                <a:gd name="T21" fmla="*/ 224709 h 65"/>
                <a:gd name="T22" fmla="*/ 77241 w 67"/>
                <a:gd name="T23" fmla="*/ 228393 h 65"/>
                <a:gd name="T24" fmla="*/ 80919 w 67"/>
                <a:gd name="T25" fmla="*/ 221025 h 65"/>
                <a:gd name="T26" fmla="*/ 125057 w 67"/>
                <a:gd name="T27" fmla="*/ 176820 h 65"/>
                <a:gd name="T28" fmla="*/ 110344 w 67"/>
                <a:gd name="T29" fmla="*/ 162085 h 65"/>
                <a:gd name="T30" fmla="*/ 102988 w 67"/>
                <a:gd name="T31" fmla="*/ 81043 h 65"/>
                <a:gd name="T32" fmla="*/ 213332 w 67"/>
                <a:gd name="T33" fmla="*/ 184188 h 65"/>
                <a:gd name="T34" fmla="*/ 213332 w 67"/>
                <a:gd name="T35" fmla="*/ 224709 h 65"/>
                <a:gd name="T36" fmla="*/ 213332 w 67"/>
                <a:gd name="T37" fmla="*/ 224709 h 65"/>
                <a:gd name="T38" fmla="*/ 176550 w 67"/>
                <a:gd name="T39" fmla="*/ 224709 h 65"/>
                <a:gd name="T40" fmla="*/ 77241 w 67"/>
                <a:gd name="T41" fmla="*/ 106829 h 65"/>
                <a:gd name="T42" fmla="*/ 40459 w 67"/>
                <a:gd name="T43" fmla="*/ 114196 h 65"/>
                <a:gd name="T44" fmla="*/ 0 w 67"/>
                <a:gd name="T45" fmla="*/ 58940 h 65"/>
                <a:gd name="T46" fmla="*/ 11034 w 67"/>
                <a:gd name="T47" fmla="*/ 47889 h 65"/>
                <a:gd name="T48" fmla="*/ 40459 w 67"/>
                <a:gd name="T49" fmla="*/ 77359 h 65"/>
                <a:gd name="T50" fmla="*/ 62528 w 67"/>
                <a:gd name="T51" fmla="*/ 66308 h 65"/>
                <a:gd name="T52" fmla="*/ 73563 w 67"/>
                <a:gd name="T53" fmla="*/ 44205 h 65"/>
                <a:gd name="T54" fmla="*/ 47816 w 67"/>
                <a:gd name="T55" fmla="*/ 11051 h 65"/>
                <a:gd name="T56" fmla="*/ 55172 w 67"/>
                <a:gd name="T57" fmla="*/ 0 h 65"/>
                <a:gd name="T58" fmla="*/ 110344 w 67"/>
                <a:gd name="T59" fmla="*/ 44205 h 65"/>
                <a:gd name="T60" fmla="*/ 102988 w 67"/>
                <a:gd name="T61" fmla="*/ 81043 h 65"/>
                <a:gd name="T62" fmla="*/ 220688 w 67"/>
                <a:gd name="T63" fmla="*/ 11051 h 65"/>
                <a:gd name="T64" fmla="*/ 187585 w 67"/>
                <a:gd name="T65" fmla="*/ 29470 h 65"/>
                <a:gd name="T66" fmla="*/ 191263 w 67"/>
                <a:gd name="T67" fmla="*/ 44205 h 65"/>
                <a:gd name="T68" fmla="*/ 139769 w 67"/>
                <a:gd name="T69" fmla="*/ 99461 h 65"/>
                <a:gd name="T70" fmla="*/ 154482 w 67"/>
                <a:gd name="T71" fmla="*/ 114196 h 65"/>
                <a:gd name="T72" fmla="*/ 209654 w 67"/>
                <a:gd name="T73" fmla="*/ 62624 h 65"/>
                <a:gd name="T74" fmla="*/ 224366 w 67"/>
                <a:gd name="T75" fmla="*/ 66308 h 65"/>
                <a:gd name="T76" fmla="*/ 246435 w 67"/>
                <a:gd name="T77" fmla="*/ 33154 h 65"/>
                <a:gd name="T78" fmla="*/ 231722 w 67"/>
                <a:gd name="T79" fmla="*/ 22103 h 65"/>
                <a:gd name="T80" fmla="*/ 220688 w 67"/>
                <a:gd name="T81" fmla="*/ 11051 h 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7" h="65">
                  <a:moveTo>
                    <a:pt x="30" y="44"/>
                  </a:moveTo>
                  <a:cubicBezTo>
                    <a:pt x="18" y="56"/>
                    <a:pt x="18" y="56"/>
                    <a:pt x="18" y="56"/>
                  </a:cubicBezTo>
                  <a:cubicBezTo>
                    <a:pt x="17" y="57"/>
                    <a:pt x="15" y="57"/>
                    <a:pt x="14" y="56"/>
                  </a:cubicBezTo>
                  <a:cubicBezTo>
                    <a:pt x="14" y="56"/>
                    <a:pt x="14" y="56"/>
                    <a:pt x="14" y="56"/>
                  </a:cubicBezTo>
                  <a:cubicBezTo>
                    <a:pt x="12" y="54"/>
                    <a:pt x="12" y="52"/>
                    <a:pt x="13" y="51"/>
                  </a:cubicBezTo>
                  <a:cubicBezTo>
                    <a:pt x="26" y="39"/>
                    <a:pt x="26" y="39"/>
                    <a:pt x="26" y="39"/>
                  </a:cubicBezTo>
                  <a:cubicBezTo>
                    <a:pt x="22" y="34"/>
                    <a:pt x="22" y="34"/>
                    <a:pt x="22" y="34"/>
                  </a:cubicBezTo>
                  <a:cubicBezTo>
                    <a:pt x="9" y="47"/>
                    <a:pt x="9" y="47"/>
                    <a:pt x="9" y="47"/>
                  </a:cubicBezTo>
                  <a:cubicBezTo>
                    <a:pt x="8" y="48"/>
                    <a:pt x="7" y="48"/>
                    <a:pt x="6" y="48"/>
                  </a:cubicBezTo>
                  <a:cubicBezTo>
                    <a:pt x="3" y="51"/>
                    <a:pt x="4" y="57"/>
                    <a:pt x="8" y="61"/>
                  </a:cubicBezTo>
                  <a:cubicBezTo>
                    <a:pt x="8" y="61"/>
                    <a:pt x="8" y="61"/>
                    <a:pt x="8" y="61"/>
                  </a:cubicBezTo>
                  <a:cubicBezTo>
                    <a:pt x="12" y="65"/>
                    <a:pt x="18" y="65"/>
                    <a:pt x="21" y="62"/>
                  </a:cubicBezTo>
                  <a:cubicBezTo>
                    <a:pt x="21" y="61"/>
                    <a:pt x="21" y="60"/>
                    <a:pt x="22" y="60"/>
                  </a:cubicBezTo>
                  <a:cubicBezTo>
                    <a:pt x="34" y="48"/>
                    <a:pt x="34" y="48"/>
                    <a:pt x="34" y="48"/>
                  </a:cubicBezTo>
                  <a:cubicBezTo>
                    <a:pt x="30" y="44"/>
                    <a:pt x="30" y="44"/>
                    <a:pt x="30" y="44"/>
                  </a:cubicBezTo>
                  <a:close/>
                  <a:moveTo>
                    <a:pt x="28" y="22"/>
                  </a:moveTo>
                  <a:cubicBezTo>
                    <a:pt x="58" y="50"/>
                    <a:pt x="58" y="50"/>
                    <a:pt x="58" y="50"/>
                  </a:cubicBezTo>
                  <a:cubicBezTo>
                    <a:pt x="61" y="53"/>
                    <a:pt x="61" y="58"/>
                    <a:pt x="58" y="61"/>
                  </a:cubicBezTo>
                  <a:cubicBezTo>
                    <a:pt x="58" y="61"/>
                    <a:pt x="58" y="61"/>
                    <a:pt x="58" y="61"/>
                  </a:cubicBezTo>
                  <a:cubicBezTo>
                    <a:pt x="56" y="63"/>
                    <a:pt x="51" y="64"/>
                    <a:pt x="48" y="61"/>
                  </a:cubicBezTo>
                  <a:cubicBezTo>
                    <a:pt x="21" y="29"/>
                    <a:pt x="21" y="29"/>
                    <a:pt x="21" y="29"/>
                  </a:cubicBezTo>
                  <a:cubicBezTo>
                    <a:pt x="18" y="31"/>
                    <a:pt x="15" y="32"/>
                    <a:pt x="11" y="31"/>
                  </a:cubicBezTo>
                  <a:cubicBezTo>
                    <a:pt x="0" y="16"/>
                    <a:pt x="0" y="16"/>
                    <a:pt x="0" y="16"/>
                  </a:cubicBezTo>
                  <a:cubicBezTo>
                    <a:pt x="3" y="13"/>
                    <a:pt x="3" y="13"/>
                    <a:pt x="3" y="13"/>
                  </a:cubicBezTo>
                  <a:cubicBezTo>
                    <a:pt x="11" y="21"/>
                    <a:pt x="11" y="21"/>
                    <a:pt x="11" y="21"/>
                  </a:cubicBezTo>
                  <a:cubicBezTo>
                    <a:pt x="17" y="18"/>
                    <a:pt x="17" y="18"/>
                    <a:pt x="17" y="18"/>
                  </a:cubicBezTo>
                  <a:cubicBezTo>
                    <a:pt x="20" y="12"/>
                    <a:pt x="20" y="12"/>
                    <a:pt x="20" y="12"/>
                  </a:cubicBezTo>
                  <a:cubicBezTo>
                    <a:pt x="13" y="3"/>
                    <a:pt x="13" y="3"/>
                    <a:pt x="13" y="3"/>
                  </a:cubicBezTo>
                  <a:cubicBezTo>
                    <a:pt x="15" y="0"/>
                    <a:pt x="15" y="0"/>
                    <a:pt x="15" y="0"/>
                  </a:cubicBezTo>
                  <a:cubicBezTo>
                    <a:pt x="30" y="12"/>
                    <a:pt x="30" y="12"/>
                    <a:pt x="30" y="12"/>
                  </a:cubicBezTo>
                  <a:cubicBezTo>
                    <a:pt x="31" y="16"/>
                    <a:pt x="30" y="19"/>
                    <a:pt x="28" y="22"/>
                  </a:cubicBezTo>
                  <a:close/>
                  <a:moveTo>
                    <a:pt x="60" y="3"/>
                  </a:moveTo>
                  <a:cubicBezTo>
                    <a:pt x="51" y="8"/>
                    <a:pt x="51" y="8"/>
                    <a:pt x="51" y="8"/>
                  </a:cubicBezTo>
                  <a:cubicBezTo>
                    <a:pt x="52" y="12"/>
                    <a:pt x="52" y="12"/>
                    <a:pt x="52" y="12"/>
                  </a:cubicBezTo>
                  <a:cubicBezTo>
                    <a:pt x="38" y="27"/>
                    <a:pt x="38" y="27"/>
                    <a:pt x="38" y="27"/>
                  </a:cubicBezTo>
                  <a:cubicBezTo>
                    <a:pt x="42" y="31"/>
                    <a:pt x="42" y="31"/>
                    <a:pt x="42" y="31"/>
                  </a:cubicBezTo>
                  <a:cubicBezTo>
                    <a:pt x="57" y="17"/>
                    <a:pt x="57" y="17"/>
                    <a:pt x="57" y="17"/>
                  </a:cubicBezTo>
                  <a:cubicBezTo>
                    <a:pt x="61" y="18"/>
                    <a:pt x="61" y="18"/>
                    <a:pt x="61" y="18"/>
                  </a:cubicBezTo>
                  <a:cubicBezTo>
                    <a:pt x="67" y="9"/>
                    <a:pt x="67" y="9"/>
                    <a:pt x="67" y="9"/>
                  </a:cubicBezTo>
                  <a:cubicBezTo>
                    <a:pt x="63" y="6"/>
                    <a:pt x="63" y="6"/>
                    <a:pt x="63" y="6"/>
                  </a:cubicBezTo>
                  <a:lnTo>
                    <a:pt x="6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2" name="Freeform 67">
              <a:extLst>
                <a:ext uri="{FF2B5EF4-FFF2-40B4-BE49-F238E27FC236}">
                  <a16:creationId xmlns:a16="http://schemas.microsoft.com/office/drawing/2014/main" id="{596A5896-B8AF-40D5-9CEC-9BA53C60397F}"/>
                </a:ext>
              </a:extLst>
            </p:cNvPr>
            <p:cNvSpPr>
              <a:spLocks noEditPoints="1"/>
            </p:cNvSpPr>
            <p:nvPr/>
          </p:nvSpPr>
          <p:spPr bwMode="auto">
            <a:xfrm>
              <a:off x="6750050" y="1406525"/>
              <a:ext cx="241300" cy="239713"/>
            </a:xfrm>
            <a:custGeom>
              <a:avLst/>
              <a:gdLst>
                <a:gd name="T0" fmla="*/ 149831 w 66"/>
                <a:gd name="T1" fmla="*/ 3654 h 66"/>
                <a:gd name="T2" fmla="*/ 157140 w 66"/>
                <a:gd name="T3" fmla="*/ 7309 h 66"/>
                <a:gd name="T4" fmla="*/ 179066 w 66"/>
                <a:gd name="T5" fmla="*/ 14618 h 66"/>
                <a:gd name="T6" fmla="*/ 186375 w 66"/>
                <a:gd name="T7" fmla="*/ 18272 h 66"/>
                <a:gd name="T8" fmla="*/ 204647 w 66"/>
                <a:gd name="T9" fmla="*/ 32890 h 66"/>
                <a:gd name="T10" fmla="*/ 211956 w 66"/>
                <a:gd name="T11" fmla="*/ 40199 h 66"/>
                <a:gd name="T12" fmla="*/ 222919 w 66"/>
                <a:gd name="T13" fmla="*/ 54816 h 66"/>
                <a:gd name="T14" fmla="*/ 230228 w 66"/>
                <a:gd name="T15" fmla="*/ 65779 h 66"/>
                <a:gd name="T16" fmla="*/ 237537 w 66"/>
                <a:gd name="T17" fmla="*/ 84051 h 66"/>
                <a:gd name="T18" fmla="*/ 241191 w 66"/>
                <a:gd name="T19" fmla="*/ 95015 h 66"/>
                <a:gd name="T20" fmla="*/ 241191 w 66"/>
                <a:gd name="T21" fmla="*/ 116941 h 66"/>
                <a:gd name="T22" fmla="*/ 241191 w 66"/>
                <a:gd name="T23" fmla="*/ 124250 h 66"/>
                <a:gd name="T24" fmla="*/ 241191 w 66"/>
                <a:gd name="T25" fmla="*/ 146176 h 66"/>
                <a:gd name="T26" fmla="*/ 237537 w 66"/>
                <a:gd name="T27" fmla="*/ 157140 h 66"/>
                <a:gd name="T28" fmla="*/ 230228 w 66"/>
                <a:gd name="T29" fmla="*/ 175412 h 66"/>
                <a:gd name="T30" fmla="*/ 222919 w 66"/>
                <a:gd name="T31" fmla="*/ 186375 h 66"/>
                <a:gd name="T32" fmla="*/ 211956 w 66"/>
                <a:gd name="T33" fmla="*/ 200993 h 66"/>
                <a:gd name="T34" fmla="*/ 204647 w 66"/>
                <a:gd name="T35" fmla="*/ 208301 h 66"/>
                <a:gd name="T36" fmla="*/ 186375 w 66"/>
                <a:gd name="T37" fmla="*/ 222919 h 66"/>
                <a:gd name="T38" fmla="*/ 179066 w 66"/>
                <a:gd name="T39" fmla="*/ 226573 h 66"/>
                <a:gd name="T40" fmla="*/ 157140 w 66"/>
                <a:gd name="T41" fmla="*/ 237537 h 66"/>
                <a:gd name="T42" fmla="*/ 149831 w 66"/>
                <a:gd name="T43" fmla="*/ 237537 h 66"/>
                <a:gd name="T44" fmla="*/ 127904 w 66"/>
                <a:gd name="T45" fmla="*/ 241191 h 66"/>
                <a:gd name="T46" fmla="*/ 116941 w 66"/>
                <a:gd name="T47" fmla="*/ 241191 h 66"/>
                <a:gd name="T48" fmla="*/ 95015 w 66"/>
                <a:gd name="T49" fmla="*/ 237537 h 66"/>
                <a:gd name="T50" fmla="*/ 87706 w 66"/>
                <a:gd name="T51" fmla="*/ 237537 h 66"/>
                <a:gd name="T52" fmla="*/ 65779 w 66"/>
                <a:gd name="T53" fmla="*/ 226573 h 66"/>
                <a:gd name="T54" fmla="*/ 58471 w 66"/>
                <a:gd name="T55" fmla="*/ 222919 h 66"/>
                <a:gd name="T56" fmla="*/ 40199 w 66"/>
                <a:gd name="T57" fmla="*/ 208301 h 66"/>
                <a:gd name="T58" fmla="*/ 32890 w 66"/>
                <a:gd name="T59" fmla="*/ 200993 h 66"/>
                <a:gd name="T60" fmla="*/ 21926 w 66"/>
                <a:gd name="T61" fmla="*/ 186375 h 66"/>
                <a:gd name="T62" fmla="*/ 14618 w 66"/>
                <a:gd name="T63" fmla="*/ 175412 h 66"/>
                <a:gd name="T64" fmla="*/ 7309 w 66"/>
                <a:gd name="T65" fmla="*/ 157140 h 66"/>
                <a:gd name="T66" fmla="*/ 3654 w 66"/>
                <a:gd name="T67" fmla="*/ 146176 h 66"/>
                <a:gd name="T68" fmla="*/ 0 w 66"/>
                <a:gd name="T69" fmla="*/ 124250 h 66"/>
                <a:gd name="T70" fmla="*/ 0 w 66"/>
                <a:gd name="T71" fmla="*/ 116941 h 66"/>
                <a:gd name="T72" fmla="*/ 3654 w 66"/>
                <a:gd name="T73" fmla="*/ 95015 h 66"/>
                <a:gd name="T74" fmla="*/ 7309 w 66"/>
                <a:gd name="T75" fmla="*/ 84051 h 66"/>
                <a:gd name="T76" fmla="*/ 14618 w 66"/>
                <a:gd name="T77" fmla="*/ 65779 h 66"/>
                <a:gd name="T78" fmla="*/ 21926 w 66"/>
                <a:gd name="T79" fmla="*/ 54816 h 66"/>
                <a:gd name="T80" fmla="*/ 32890 w 66"/>
                <a:gd name="T81" fmla="*/ 40199 h 66"/>
                <a:gd name="T82" fmla="*/ 40199 w 66"/>
                <a:gd name="T83" fmla="*/ 32890 h 66"/>
                <a:gd name="T84" fmla="*/ 58471 w 66"/>
                <a:gd name="T85" fmla="*/ 18272 h 66"/>
                <a:gd name="T86" fmla="*/ 65779 w 66"/>
                <a:gd name="T87" fmla="*/ 14618 h 66"/>
                <a:gd name="T88" fmla="*/ 87706 w 66"/>
                <a:gd name="T89" fmla="*/ 7309 h 66"/>
                <a:gd name="T90" fmla="*/ 95015 w 66"/>
                <a:gd name="T91" fmla="*/ 3654 h 66"/>
                <a:gd name="T92" fmla="*/ 116941 w 66"/>
                <a:gd name="T93" fmla="*/ 0 h 66"/>
                <a:gd name="T94" fmla="*/ 127904 w 66"/>
                <a:gd name="T95" fmla="*/ 0 h 66"/>
                <a:gd name="T96" fmla="*/ 80397 w 66"/>
                <a:gd name="T97" fmla="*/ 76743 h 66"/>
                <a:gd name="T98" fmla="*/ 120596 w 66"/>
                <a:gd name="T99" fmla="*/ 182720 h 66"/>
                <a:gd name="T100" fmla="*/ 164448 w 66"/>
                <a:gd name="T101" fmla="*/ 76743 h 66"/>
                <a:gd name="T102" fmla="*/ 120596 w 66"/>
                <a:gd name="T103" fmla="*/ 69434 h 66"/>
                <a:gd name="T104" fmla="*/ 84051 w 66"/>
                <a:gd name="T105" fmla="*/ 157140 h 66"/>
                <a:gd name="T106" fmla="*/ 175412 w 66"/>
                <a:gd name="T107" fmla="*/ 120596 h 66"/>
                <a:gd name="T108" fmla="*/ 120596 w 66"/>
                <a:gd name="T109" fmla="*/ 51162 h 66"/>
                <a:gd name="T110" fmla="*/ 73088 w 66"/>
                <a:gd name="T111" fmla="*/ 171757 h 66"/>
                <a:gd name="T112" fmla="*/ 193684 w 66"/>
                <a:gd name="T113" fmla="*/ 12059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6" h="66">
                  <a:moveTo>
                    <a:pt x="36" y="5"/>
                  </a:moveTo>
                  <a:cubicBezTo>
                    <a:pt x="37" y="5"/>
                    <a:pt x="37" y="5"/>
                    <a:pt x="38" y="5"/>
                  </a:cubicBezTo>
                  <a:cubicBezTo>
                    <a:pt x="41" y="1"/>
                    <a:pt x="41" y="1"/>
                    <a:pt x="41" y="1"/>
                  </a:cubicBezTo>
                  <a:cubicBezTo>
                    <a:pt x="42" y="1"/>
                    <a:pt x="42" y="1"/>
                    <a:pt x="42" y="1"/>
                  </a:cubicBezTo>
                  <a:cubicBezTo>
                    <a:pt x="42" y="1"/>
                    <a:pt x="42" y="1"/>
                    <a:pt x="42" y="1"/>
                  </a:cubicBezTo>
                  <a:cubicBezTo>
                    <a:pt x="43" y="2"/>
                    <a:pt x="43" y="2"/>
                    <a:pt x="43" y="2"/>
                  </a:cubicBezTo>
                  <a:cubicBezTo>
                    <a:pt x="43" y="6"/>
                    <a:pt x="43" y="6"/>
                    <a:pt x="43" y="6"/>
                  </a:cubicBezTo>
                  <a:cubicBezTo>
                    <a:pt x="44" y="7"/>
                    <a:pt x="45" y="7"/>
                    <a:pt x="45" y="7"/>
                  </a:cubicBezTo>
                  <a:cubicBezTo>
                    <a:pt x="49" y="4"/>
                    <a:pt x="49" y="4"/>
                    <a:pt x="49" y="4"/>
                  </a:cubicBezTo>
                  <a:cubicBezTo>
                    <a:pt x="50" y="4"/>
                    <a:pt x="50" y="4"/>
                    <a:pt x="50" y="4"/>
                  </a:cubicBezTo>
                  <a:cubicBezTo>
                    <a:pt x="50" y="5"/>
                    <a:pt x="50" y="5"/>
                    <a:pt x="50" y="5"/>
                  </a:cubicBezTo>
                  <a:cubicBezTo>
                    <a:pt x="51" y="5"/>
                    <a:pt x="51" y="5"/>
                    <a:pt x="51" y="5"/>
                  </a:cubicBezTo>
                  <a:cubicBezTo>
                    <a:pt x="50" y="10"/>
                    <a:pt x="50" y="10"/>
                    <a:pt x="50" y="10"/>
                  </a:cubicBezTo>
                  <a:cubicBezTo>
                    <a:pt x="51" y="10"/>
                    <a:pt x="51" y="11"/>
                    <a:pt x="52" y="11"/>
                  </a:cubicBezTo>
                  <a:cubicBezTo>
                    <a:pt x="56" y="9"/>
                    <a:pt x="56" y="9"/>
                    <a:pt x="56" y="9"/>
                  </a:cubicBezTo>
                  <a:cubicBezTo>
                    <a:pt x="57" y="10"/>
                    <a:pt x="57" y="10"/>
                    <a:pt x="57" y="10"/>
                  </a:cubicBezTo>
                  <a:cubicBezTo>
                    <a:pt x="57" y="10"/>
                    <a:pt x="57" y="10"/>
                    <a:pt x="57" y="10"/>
                  </a:cubicBezTo>
                  <a:cubicBezTo>
                    <a:pt x="58" y="11"/>
                    <a:pt x="58" y="11"/>
                    <a:pt x="58" y="11"/>
                  </a:cubicBezTo>
                  <a:cubicBezTo>
                    <a:pt x="55" y="15"/>
                    <a:pt x="55" y="15"/>
                    <a:pt x="55" y="15"/>
                  </a:cubicBezTo>
                  <a:cubicBezTo>
                    <a:pt x="56" y="15"/>
                    <a:pt x="56" y="16"/>
                    <a:pt x="57" y="16"/>
                  </a:cubicBezTo>
                  <a:cubicBezTo>
                    <a:pt x="61" y="15"/>
                    <a:pt x="61" y="15"/>
                    <a:pt x="61" y="15"/>
                  </a:cubicBezTo>
                  <a:cubicBezTo>
                    <a:pt x="62" y="16"/>
                    <a:pt x="62" y="16"/>
                    <a:pt x="62" y="16"/>
                  </a:cubicBezTo>
                  <a:cubicBezTo>
                    <a:pt x="62" y="17"/>
                    <a:pt x="62" y="17"/>
                    <a:pt x="62" y="17"/>
                  </a:cubicBezTo>
                  <a:cubicBezTo>
                    <a:pt x="63" y="18"/>
                    <a:pt x="63" y="18"/>
                    <a:pt x="63" y="18"/>
                  </a:cubicBezTo>
                  <a:cubicBezTo>
                    <a:pt x="59" y="21"/>
                    <a:pt x="59" y="21"/>
                    <a:pt x="59" y="21"/>
                  </a:cubicBezTo>
                  <a:cubicBezTo>
                    <a:pt x="60" y="22"/>
                    <a:pt x="60" y="22"/>
                    <a:pt x="60" y="23"/>
                  </a:cubicBezTo>
                  <a:cubicBezTo>
                    <a:pt x="65" y="23"/>
                    <a:pt x="65" y="23"/>
                    <a:pt x="65" y="23"/>
                  </a:cubicBezTo>
                  <a:cubicBezTo>
                    <a:pt x="65" y="24"/>
                    <a:pt x="65" y="24"/>
                    <a:pt x="65" y="24"/>
                  </a:cubicBezTo>
                  <a:cubicBezTo>
                    <a:pt x="65" y="25"/>
                    <a:pt x="65" y="25"/>
                    <a:pt x="65" y="25"/>
                  </a:cubicBezTo>
                  <a:cubicBezTo>
                    <a:pt x="66" y="26"/>
                    <a:pt x="66" y="26"/>
                    <a:pt x="66" y="26"/>
                  </a:cubicBezTo>
                  <a:cubicBezTo>
                    <a:pt x="62" y="28"/>
                    <a:pt x="62" y="28"/>
                    <a:pt x="62" y="28"/>
                  </a:cubicBezTo>
                  <a:cubicBezTo>
                    <a:pt x="62" y="29"/>
                    <a:pt x="62" y="30"/>
                    <a:pt x="62" y="30"/>
                  </a:cubicBezTo>
                  <a:cubicBezTo>
                    <a:pt x="66" y="32"/>
                    <a:pt x="66" y="32"/>
                    <a:pt x="66" y="32"/>
                  </a:cubicBezTo>
                  <a:cubicBezTo>
                    <a:pt x="66" y="33"/>
                    <a:pt x="66" y="33"/>
                    <a:pt x="66" y="33"/>
                  </a:cubicBezTo>
                  <a:cubicBezTo>
                    <a:pt x="66" y="33"/>
                    <a:pt x="66" y="33"/>
                    <a:pt x="66" y="33"/>
                  </a:cubicBezTo>
                  <a:cubicBezTo>
                    <a:pt x="66" y="34"/>
                    <a:pt x="66" y="34"/>
                    <a:pt x="66" y="34"/>
                  </a:cubicBezTo>
                  <a:cubicBezTo>
                    <a:pt x="62" y="36"/>
                    <a:pt x="62" y="36"/>
                    <a:pt x="62" y="36"/>
                  </a:cubicBezTo>
                  <a:cubicBezTo>
                    <a:pt x="62" y="36"/>
                    <a:pt x="62" y="37"/>
                    <a:pt x="62" y="38"/>
                  </a:cubicBezTo>
                  <a:cubicBezTo>
                    <a:pt x="66" y="40"/>
                    <a:pt x="66" y="40"/>
                    <a:pt x="66" y="40"/>
                  </a:cubicBezTo>
                  <a:cubicBezTo>
                    <a:pt x="65" y="41"/>
                    <a:pt x="65" y="41"/>
                    <a:pt x="65" y="41"/>
                  </a:cubicBezTo>
                  <a:cubicBezTo>
                    <a:pt x="65" y="42"/>
                    <a:pt x="65" y="42"/>
                    <a:pt x="65" y="42"/>
                  </a:cubicBezTo>
                  <a:cubicBezTo>
                    <a:pt x="65" y="43"/>
                    <a:pt x="65" y="43"/>
                    <a:pt x="65" y="43"/>
                  </a:cubicBezTo>
                  <a:cubicBezTo>
                    <a:pt x="60" y="43"/>
                    <a:pt x="60" y="43"/>
                    <a:pt x="60" y="43"/>
                  </a:cubicBezTo>
                  <a:cubicBezTo>
                    <a:pt x="60" y="44"/>
                    <a:pt x="60" y="44"/>
                    <a:pt x="59" y="45"/>
                  </a:cubicBezTo>
                  <a:cubicBezTo>
                    <a:pt x="63" y="48"/>
                    <a:pt x="63" y="48"/>
                    <a:pt x="63" y="48"/>
                  </a:cubicBezTo>
                  <a:cubicBezTo>
                    <a:pt x="62" y="49"/>
                    <a:pt x="62" y="49"/>
                    <a:pt x="62" y="49"/>
                  </a:cubicBezTo>
                  <a:cubicBezTo>
                    <a:pt x="62" y="50"/>
                    <a:pt x="62" y="50"/>
                    <a:pt x="62" y="50"/>
                  </a:cubicBezTo>
                  <a:cubicBezTo>
                    <a:pt x="61" y="51"/>
                    <a:pt x="61" y="51"/>
                    <a:pt x="61" y="51"/>
                  </a:cubicBezTo>
                  <a:cubicBezTo>
                    <a:pt x="57" y="50"/>
                    <a:pt x="57" y="50"/>
                    <a:pt x="57" y="50"/>
                  </a:cubicBezTo>
                  <a:cubicBezTo>
                    <a:pt x="56" y="50"/>
                    <a:pt x="56" y="51"/>
                    <a:pt x="55" y="51"/>
                  </a:cubicBezTo>
                  <a:cubicBezTo>
                    <a:pt x="58" y="55"/>
                    <a:pt x="58" y="55"/>
                    <a:pt x="58" y="55"/>
                  </a:cubicBezTo>
                  <a:cubicBezTo>
                    <a:pt x="57" y="56"/>
                    <a:pt x="57" y="56"/>
                    <a:pt x="57" y="56"/>
                  </a:cubicBezTo>
                  <a:cubicBezTo>
                    <a:pt x="57" y="57"/>
                    <a:pt x="57" y="57"/>
                    <a:pt x="57" y="57"/>
                  </a:cubicBezTo>
                  <a:cubicBezTo>
                    <a:pt x="56" y="57"/>
                    <a:pt x="56" y="57"/>
                    <a:pt x="56" y="57"/>
                  </a:cubicBezTo>
                  <a:cubicBezTo>
                    <a:pt x="52" y="55"/>
                    <a:pt x="52" y="55"/>
                    <a:pt x="52" y="55"/>
                  </a:cubicBezTo>
                  <a:cubicBezTo>
                    <a:pt x="51" y="55"/>
                    <a:pt x="51" y="56"/>
                    <a:pt x="50" y="56"/>
                  </a:cubicBezTo>
                  <a:cubicBezTo>
                    <a:pt x="51" y="61"/>
                    <a:pt x="51" y="61"/>
                    <a:pt x="51" y="61"/>
                  </a:cubicBezTo>
                  <a:cubicBezTo>
                    <a:pt x="50" y="62"/>
                    <a:pt x="50" y="62"/>
                    <a:pt x="50" y="62"/>
                  </a:cubicBezTo>
                  <a:cubicBezTo>
                    <a:pt x="50" y="62"/>
                    <a:pt x="50" y="62"/>
                    <a:pt x="50" y="62"/>
                  </a:cubicBezTo>
                  <a:cubicBezTo>
                    <a:pt x="49" y="62"/>
                    <a:pt x="49" y="62"/>
                    <a:pt x="49" y="62"/>
                  </a:cubicBezTo>
                  <a:cubicBezTo>
                    <a:pt x="45" y="59"/>
                    <a:pt x="45" y="59"/>
                    <a:pt x="45" y="59"/>
                  </a:cubicBezTo>
                  <a:cubicBezTo>
                    <a:pt x="45" y="59"/>
                    <a:pt x="44" y="60"/>
                    <a:pt x="43" y="60"/>
                  </a:cubicBezTo>
                  <a:cubicBezTo>
                    <a:pt x="43" y="65"/>
                    <a:pt x="43" y="65"/>
                    <a:pt x="43" y="65"/>
                  </a:cubicBezTo>
                  <a:cubicBezTo>
                    <a:pt x="42" y="65"/>
                    <a:pt x="42" y="65"/>
                    <a:pt x="42" y="65"/>
                  </a:cubicBezTo>
                  <a:cubicBezTo>
                    <a:pt x="42" y="65"/>
                    <a:pt x="42" y="65"/>
                    <a:pt x="42" y="65"/>
                  </a:cubicBezTo>
                  <a:cubicBezTo>
                    <a:pt x="41" y="65"/>
                    <a:pt x="41" y="65"/>
                    <a:pt x="41" y="65"/>
                  </a:cubicBezTo>
                  <a:cubicBezTo>
                    <a:pt x="38" y="61"/>
                    <a:pt x="38" y="61"/>
                    <a:pt x="38" y="61"/>
                  </a:cubicBezTo>
                  <a:cubicBezTo>
                    <a:pt x="37" y="61"/>
                    <a:pt x="37" y="61"/>
                    <a:pt x="36" y="61"/>
                  </a:cubicBezTo>
                  <a:cubicBezTo>
                    <a:pt x="35" y="66"/>
                    <a:pt x="35" y="66"/>
                    <a:pt x="35" y="66"/>
                  </a:cubicBezTo>
                  <a:cubicBezTo>
                    <a:pt x="34" y="66"/>
                    <a:pt x="34" y="66"/>
                    <a:pt x="34" y="66"/>
                  </a:cubicBezTo>
                  <a:cubicBezTo>
                    <a:pt x="33" y="66"/>
                    <a:pt x="33" y="66"/>
                    <a:pt x="33" y="66"/>
                  </a:cubicBezTo>
                  <a:cubicBezTo>
                    <a:pt x="32" y="66"/>
                    <a:pt x="32" y="66"/>
                    <a:pt x="32" y="66"/>
                  </a:cubicBezTo>
                  <a:cubicBezTo>
                    <a:pt x="31" y="61"/>
                    <a:pt x="31" y="61"/>
                    <a:pt x="31" y="61"/>
                  </a:cubicBezTo>
                  <a:cubicBezTo>
                    <a:pt x="30" y="61"/>
                    <a:pt x="29" y="61"/>
                    <a:pt x="29" y="61"/>
                  </a:cubicBezTo>
                  <a:cubicBezTo>
                    <a:pt x="26" y="65"/>
                    <a:pt x="26" y="65"/>
                    <a:pt x="26" y="65"/>
                  </a:cubicBezTo>
                  <a:cubicBezTo>
                    <a:pt x="25" y="65"/>
                    <a:pt x="25" y="65"/>
                    <a:pt x="25" y="65"/>
                  </a:cubicBezTo>
                  <a:cubicBezTo>
                    <a:pt x="25" y="65"/>
                    <a:pt x="25" y="65"/>
                    <a:pt x="25" y="65"/>
                  </a:cubicBezTo>
                  <a:cubicBezTo>
                    <a:pt x="24" y="65"/>
                    <a:pt x="24" y="65"/>
                    <a:pt x="24" y="65"/>
                  </a:cubicBezTo>
                  <a:cubicBezTo>
                    <a:pt x="23" y="60"/>
                    <a:pt x="23" y="60"/>
                    <a:pt x="23" y="60"/>
                  </a:cubicBezTo>
                  <a:cubicBezTo>
                    <a:pt x="23" y="60"/>
                    <a:pt x="22" y="59"/>
                    <a:pt x="22" y="59"/>
                  </a:cubicBezTo>
                  <a:cubicBezTo>
                    <a:pt x="18" y="62"/>
                    <a:pt x="18" y="62"/>
                    <a:pt x="18" y="62"/>
                  </a:cubicBezTo>
                  <a:cubicBezTo>
                    <a:pt x="17" y="62"/>
                    <a:pt x="17" y="62"/>
                    <a:pt x="17" y="62"/>
                  </a:cubicBezTo>
                  <a:cubicBezTo>
                    <a:pt x="17" y="62"/>
                    <a:pt x="17" y="62"/>
                    <a:pt x="17" y="62"/>
                  </a:cubicBezTo>
                  <a:cubicBezTo>
                    <a:pt x="16" y="61"/>
                    <a:pt x="16" y="61"/>
                    <a:pt x="16" y="61"/>
                  </a:cubicBezTo>
                  <a:cubicBezTo>
                    <a:pt x="17" y="56"/>
                    <a:pt x="17" y="56"/>
                    <a:pt x="17" y="56"/>
                  </a:cubicBezTo>
                  <a:cubicBezTo>
                    <a:pt x="16" y="56"/>
                    <a:pt x="16" y="55"/>
                    <a:pt x="15" y="55"/>
                  </a:cubicBezTo>
                  <a:cubicBezTo>
                    <a:pt x="11" y="57"/>
                    <a:pt x="11" y="57"/>
                    <a:pt x="11" y="57"/>
                  </a:cubicBezTo>
                  <a:cubicBezTo>
                    <a:pt x="10" y="57"/>
                    <a:pt x="10" y="57"/>
                    <a:pt x="10" y="57"/>
                  </a:cubicBezTo>
                  <a:cubicBezTo>
                    <a:pt x="10" y="56"/>
                    <a:pt x="10" y="56"/>
                    <a:pt x="10" y="56"/>
                  </a:cubicBezTo>
                  <a:cubicBezTo>
                    <a:pt x="9" y="55"/>
                    <a:pt x="9" y="55"/>
                    <a:pt x="9" y="55"/>
                  </a:cubicBezTo>
                  <a:cubicBezTo>
                    <a:pt x="11" y="51"/>
                    <a:pt x="11" y="51"/>
                    <a:pt x="11" y="51"/>
                  </a:cubicBezTo>
                  <a:cubicBezTo>
                    <a:pt x="11" y="51"/>
                    <a:pt x="11" y="50"/>
                    <a:pt x="10" y="50"/>
                  </a:cubicBezTo>
                  <a:cubicBezTo>
                    <a:pt x="6" y="51"/>
                    <a:pt x="6" y="51"/>
                    <a:pt x="6" y="51"/>
                  </a:cubicBezTo>
                  <a:cubicBezTo>
                    <a:pt x="5" y="50"/>
                    <a:pt x="5" y="50"/>
                    <a:pt x="5" y="50"/>
                  </a:cubicBezTo>
                  <a:cubicBezTo>
                    <a:pt x="5" y="49"/>
                    <a:pt x="5" y="49"/>
                    <a:pt x="5" y="49"/>
                  </a:cubicBezTo>
                  <a:cubicBezTo>
                    <a:pt x="4" y="48"/>
                    <a:pt x="4" y="48"/>
                    <a:pt x="4" y="48"/>
                  </a:cubicBezTo>
                  <a:cubicBezTo>
                    <a:pt x="8" y="45"/>
                    <a:pt x="8" y="45"/>
                    <a:pt x="8" y="45"/>
                  </a:cubicBezTo>
                  <a:cubicBezTo>
                    <a:pt x="7" y="44"/>
                    <a:pt x="7" y="44"/>
                    <a:pt x="7" y="43"/>
                  </a:cubicBezTo>
                  <a:cubicBezTo>
                    <a:pt x="2" y="43"/>
                    <a:pt x="2" y="43"/>
                    <a:pt x="2" y="43"/>
                  </a:cubicBezTo>
                  <a:cubicBezTo>
                    <a:pt x="2" y="42"/>
                    <a:pt x="2" y="42"/>
                    <a:pt x="2" y="42"/>
                  </a:cubicBezTo>
                  <a:cubicBezTo>
                    <a:pt x="2" y="41"/>
                    <a:pt x="2" y="41"/>
                    <a:pt x="2" y="41"/>
                  </a:cubicBezTo>
                  <a:cubicBezTo>
                    <a:pt x="1" y="40"/>
                    <a:pt x="1" y="40"/>
                    <a:pt x="1" y="40"/>
                  </a:cubicBezTo>
                  <a:cubicBezTo>
                    <a:pt x="5" y="38"/>
                    <a:pt x="5" y="38"/>
                    <a:pt x="5" y="38"/>
                  </a:cubicBezTo>
                  <a:cubicBezTo>
                    <a:pt x="5" y="37"/>
                    <a:pt x="5" y="36"/>
                    <a:pt x="5" y="36"/>
                  </a:cubicBezTo>
                  <a:cubicBezTo>
                    <a:pt x="0" y="34"/>
                    <a:pt x="0" y="34"/>
                    <a:pt x="0" y="34"/>
                  </a:cubicBezTo>
                  <a:cubicBezTo>
                    <a:pt x="0" y="33"/>
                    <a:pt x="0" y="33"/>
                    <a:pt x="0" y="33"/>
                  </a:cubicBezTo>
                  <a:cubicBezTo>
                    <a:pt x="0" y="33"/>
                    <a:pt x="0" y="33"/>
                    <a:pt x="0" y="33"/>
                  </a:cubicBezTo>
                  <a:cubicBezTo>
                    <a:pt x="0" y="32"/>
                    <a:pt x="0" y="32"/>
                    <a:pt x="0" y="32"/>
                  </a:cubicBezTo>
                  <a:cubicBezTo>
                    <a:pt x="5" y="30"/>
                    <a:pt x="5" y="30"/>
                    <a:pt x="5" y="30"/>
                  </a:cubicBezTo>
                  <a:cubicBezTo>
                    <a:pt x="5" y="30"/>
                    <a:pt x="5" y="29"/>
                    <a:pt x="5" y="28"/>
                  </a:cubicBezTo>
                  <a:cubicBezTo>
                    <a:pt x="1" y="26"/>
                    <a:pt x="1" y="26"/>
                    <a:pt x="1" y="26"/>
                  </a:cubicBezTo>
                  <a:cubicBezTo>
                    <a:pt x="2" y="25"/>
                    <a:pt x="2" y="25"/>
                    <a:pt x="2" y="25"/>
                  </a:cubicBezTo>
                  <a:cubicBezTo>
                    <a:pt x="2" y="24"/>
                    <a:pt x="2" y="24"/>
                    <a:pt x="2" y="24"/>
                  </a:cubicBezTo>
                  <a:cubicBezTo>
                    <a:pt x="2" y="23"/>
                    <a:pt x="2" y="23"/>
                    <a:pt x="2" y="23"/>
                  </a:cubicBezTo>
                  <a:cubicBezTo>
                    <a:pt x="7" y="23"/>
                    <a:pt x="7" y="23"/>
                    <a:pt x="7" y="23"/>
                  </a:cubicBezTo>
                  <a:cubicBezTo>
                    <a:pt x="7" y="22"/>
                    <a:pt x="7" y="22"/>
                    <a:pt x="8" y="21"/>
                  </a:cubicBezTo>
                  <a:cubicBezTo>
                    <a:pt x="4" y="18"/>
                    <a:pt x="4" y="18"/>
                    <a:pt x="4" y="18"/>
                  </a:cubicBezTo>
                  <a:cubicBezTo>
                    <a:pt x="5" y="17"/>
                    <a:pt x="5" y="17"/>
                    <a:pt x="5" y="17"/>
                  </a:cubicBezTo>
                  <a:cubicBezTo>
                    <a:pt x="5" y="16"/>
                    <a:pt x="5" y="16"/>
                    <a:pt x="5" y="16"/>
                  </a:cubicBezTo>
                  <a:cubicBezTo>
                    <a:pt x="6" y="15"/>
                    <a:pt x="6" y="15"/>
                    <a:pt x="6" y="15"/>
                  </a:cubicBezTo>
                  <a:cubicBezTo>
                    <a:pt x="10" y="16"/>
                    <a:pt x="10" y="16"/>
                    <a:pt x="10" y="16"/>
                  </a:cubicBezTo>
                  <a:cubicBezTo>
                    <a:pt x="11" y="16"/>
                    <a:pt x="11" y="15"/>
                    <a:pt x="11" y="15"/>
                  </a:cubicBezTo>
                  <a:cubicBezTo>
                    <a:pt x="9" y="11"/>
                    <a:pt x="9" y="11"/>
                    <a:pt x="9" y="11"/>
                  </a:cubicBezTo>
                  <a:cubicBezTo>
                    <a:pt x="10" y="10"/>
                    <a:pt x="10" y="10"/>
                    <a:pt x="10" y="10"/>
                  </a:cubicBezTo>
                  <a:cubicBezTo>
                    <a:pt x="10" y="10"/>
                    <a:pt x="10" y="10"/>
                    <a:pt x="10" y="10"/>
                  </a:cubicBezTo>
                  <a:cubicBezTo>
                    <a:pt x="11" y="9"/>
                    <a:pt x="11" y="9"/>
                    <a:pt x="11" y="9"/>
                  </a:cubicBezTo>
                  <a:cubicBezTo>
                    <a:pt x="15" y="11"/>
                    <a:pt x="15" y="11"/>
                    <a:pt x="15" y="11"/>
                  </a:cubicBezTo>
                  <a:cubicBezTo>
                    <a:pt x="16" y="11"/>
                    <a:pt x="16" y="10"/>
                    <a:pt x="17" y="10"/>
                  </a:cubicBezTo>
                  <a:cubicBezTo>
                    <a:pt x="16" y="5"/>
                    <a:pt x="16" y="5"/>
                    <a:pt x="16" y="5"/>
                  </a:cubicBezTo>
                  <a:cubicBezTo>
                    <a:pt x="17" y="5"/>
                    <a:pt x="17" y="5"/>
                    <a:pt x="17" y="5"/>
                  </a:cubicBezTo>
                  <a:cubicBezTo>
                    <a:pt x="17" y="4"/>
                    <a:pt x="17" y="4"/>
                    <a:pt x="17" y="4"/>
                  </a:cubicBezTo>
                  <a:cubicBezTo>
                    <a:pt x="18" y="4"/>
                    <a:pt x="18" y="4"/>
                    <a:pt x="18" y="4"/>
                  </a:cubicBezTo>
                  <a:cubicBezTo>
                    <a:pt x="22" y="7"/>
                    <a:pt x="22" y="7"/>
                    <a:pt x="22" y="7"/>
                  </a:cubicBezTo>
                  <a:cubicBezTo>
                    <a:pt x="22" y="7"/>
                    <a:pt x="23" y="7"/>
                    <a:pt x="23" y="6"/>
                  </a:cubicBezTo>
                  <a:cubicBezTo>
                    <a:pt x="24" y="2"/>
                    <a:pt x="24" y="2"/>
                    <a:pt x="24" y="2"/>
                  </a:cubicBezTo>
                  <a:cubicBezTo>
                    <a:pt x="25" y="1"/>
                    <a:pt x="25" y="1"/>
                    <a:pt x="25" y="1"/>
                  </a:cubicBezTo>
                  <a:cubicBezTo>
                    <a:pt x="25" y="1"/>
                    <a:pt x="25" y="1"/>
                    <a:pt x="25" y="1"/>
                  </a:cubicBezTo>
                  <a:cubicBezTo>
                    <a:pt x="26" y="1"/>
                    <a:pt x="26" y="1"/>
                    <a:pt x="26" y="1"/>
                  </a:cubicBezTo>
                  <a:cubicBezTo>
                    <a:pt x="29" y="5"/>
                    <a:pt x="29" y="5"/>
                    <a:pt x="29" y="5"/>
                  </a:cubicBezTo>
                  <a:cubicBezTo>
                    <a:pt x="29" y="5"/>
                    <a:pt x="30" y="5"/>
                    <a:pt x="31" y="5"/>
                  </a:cubicBezTo>
                  <a:cubicBezTo>
                    <a:pt x="32" y="0"/>
                    <a:pt x="32" y="0"/>
                    <a:pt x="32" y="0"/>
                  </a:cubicBezTo>
                  <a:cubicBezTo>
                    <a:pt x="33" y="0"/>
                    <a:pt x="33" y="0"/>
                    <a:pt x="33" y="0"/>
                  </a:cubicBezTo>
                  <a:cubicBezTo>
                    <a:pt x="34" y="0"/>
                    <a:pt x="34" y="0"/>
                    <a:pt x="34" y="0"/>
                  </a:cubicBezTo>
                  <a:cubicBezTo>
                    <a:pt x="35" y="0"/>
                    <a:pt x="35" y="0"/>
                    <a:pt x="35" y="0"/>
                  </a:cubicBezTo>
                  <a:cubicBezTo>
                    <a:pt x="36" y="5"/>
                    <a:pt x="36" y="5"/>
                    <a:pt x="36" y="5"/>
                  </a:cubicBezTo>
                  <a:close/>
                  <a:moveTo>
                    <a:pt x="33" y="17"/>
                  </a:moveTo>
                  <a:cubicBezTo>
                    <a:pt x="29" y="17"/>
                    <a:pt x="25" y="18"/>
                    <a:pt x="22" y="21"/>
                  </a:cubicBezTo>
                  <a:cubicBezTo>
                    <a:pt x="19" y="24"/>
                    <a:pt x="17" y="29"/>
                    <a:pt x="17" y="33"/>
                  </a:cubicBezTo>
                  <a:cubicBezTo>
                    <a:pt x="17" y="38"/>
                    <a:pt x="19" y="42"/>
                    <a:pt x="22" y="45"/>
                  </a:cubicBezTo>
                  <a:cubicBezTo>
                    <a:pt x="25" y="48"/>
                    <a:pt x="29" y="50"/>
                    <a:pt x="33" y="50"/>
                  </a:cubicBezTo>
                  <a:cubicBezTo>
                    <a:pt x="38" y="50"/>
                    <a:pt x="42" y="48"/>
                    <a:pt x="45" y="45"/>
                  </a:cubicBezTo>
                  <a:cubicBezTo>
                    <a:pt x="48" y="42"/>
                    <a:pt x="50" y="38"/>
                    <a:pt x="50" y="33"/>
                  </a:cubicBezTo>
                  <a:cubicBezTo>
                    <a:pt x="50" y="29"/>
                    <a:pt x="48" y="24"/>
                    <a:pt x="45" y="21"/>
                  </a:cubicBezTo>
                  <a:cubicBezTo>
                    <a:pt x="42" y="18"/>
                    <a:pt x="38" y="17"/>
                    <a:pt x="33" y="17"/>
                  </a:cubicBezTo>
                  <a:close/>
                  <a:moveTo>
                    <a:pt x="43" y="23"/>
                  </a:moveTo>
                  <a:cubicBezTo>
                    <a:pt x="41" y="20"/>
                    <a:pt x="37" y="19"/>
                    <a:pt x="33" y="19"/>
                  </a:cubicBezTo>
                  <a:cubicBezTo>
                    <a:pt x="30" y="19"/>
                    <a:pt x="26" y="20"/>
                    <a:pt x="23" y="23"/>
                  </a:cubicBezTo>
                  <a:cubicBezTo>
                    <a:pt x="21" y="26"/>
                    <a:pt x="19" y="29"/>
                    <a:pt x="19" y="33"/>
                  </a:cubicBezTo>
                  <a:cubicBezTo>
                    <a:pt x="19" y="37"/>
                    <a:pt x="21" y="41"/>
                    <a:pt x="23" y="43"/>
                  </a:cubicBezTo>
                  <a:cubicBezTo>
                    <a:pt x="26" y="46"/>
                    <a:pt x="30" y="47"/>
                    <a:pt x="33" y="47"/>
                  </a:cubicBezTo>
                  <a:cubicBezTo>
                    <a:pt x="37" y="47"/>
                    <a:pt x="41" y="46"/>
                    <a:pt x="43" y="43"/>
                  </a:cubicBezTo>
                  <a:cubicBezTo>
                    <a:pt x="46" y="41"/>
                    <a:pt x="48" y="37"/>
                    <a:pt x="48" y="33"/>
                  </a:cubicBezTo>
                  <a:cubicBezTo>
                    <a:pt x="48" y="29"/>
                    <a:pt x="46" y="26"/>
                    <a:pt x="43" y="23"/>
                  </a:cubicBezTo>
                  <a:close/>
                  <a:moveTo>
                    <a:pt x="47" y="20"/>
                  </a:moveTo>
                  <a:cubicBezTo>
                    <a:pt x="44" y="16"/>
                    <a:pt x="39" y="14"/>
                    <a:pt x="33" y="14"/>
                  </a:cubicBezTo>
                  <a:cubicBezTo>
                    <a:pt x="28" y="14"/>
                    <a:pt x="23" y="16"/>
                    <a:pt x="20" y="20"/>
                  </a:cubicBezTo>
                  <a:cubicBezTo>
                    <a:pt x="16" y="23"/>
                    <a:pt x="14" y="28"/>
                    <a:pt x="14" y="33"/>
                  </a:cubicBezTo>
                  <a:cubicBezTo>
                    <a:pt x="14" y="38"/>
                    <a:pt x="16" y="43"/>
                    <a:pt x="20" y="47"/>
                  </a:cubicBezTo>
                  <a:cubicBezTo>
                    <a:pt x="23" y="50"/>
                    <a:pt x="28" y="52"/>
                    <a:pt x="33" y="52"/>
                  </a:cubicBezTo>
                  <a:cubicBezTo>
                    <a:pt x="39" y="52"/>
                    <a:pt x="44" y="50"/>
                    <a:pt x="47" y="47"/>
                  </a:cubicBezTo>
                  <a:cubicBezTo>
                    <a:pt x="50" y="43"/>
                    <a:pt x="53" y="38"/>
                    <a:pt x="53" y="33"/>
                  </a:cubicBezTo>
                  <a:cubicBezTo>
                    <a:pt x="53" y="28"/>
                    <a:pt x="50" y="23"/>
                    <a:pt x="4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3" name="Freeform 68">
              <a:extLst>
                <a:ext uri="{FF2B5EF4-FFF2-40B4-BE49-F238E27FC236}">
                  <a16:creationId xmlns:a16="http://schemas.microsoft.com/office/drawing/2014/main" id="{0D96089E-E91F-4A72-8517-C6819D45DE0A}"/>
                </a:ext>
              </a:extLst>
            </p:cNvPr>
            <p:cNvSpPr>
              <a:spLocks noEditPoints="1"/>
            </p:cNvSpPr>
            <p:nvPr/>
          </p:nvSpPr>
          <p:spPr bwMode="auto">
            <a:xfrm>
              <a:off x="7126288" y="1035050"/>
              <a:ext cx="242887" cy="217488"/>
            </a:xfrm>
            <a:custGeom>
              <a:avLst/>
              <a:gdLst>
                <a:gd name="T0" fmla="*/ 44171 w 66"/>
                <a:gd name="T1" fmla="*/ 165296 h 59"/>
                <a:gd name="T2" fmla="*/ 136193 w 66"/>
                <a:gd name="T3" fmla="*/ 168970 h 59"/>
                <a:gd name="T4" fmla="*/ 103065 w 66"/>
                <a:gd name="T5" fmla="*/ 40406 h 59"/>
                <a:gd name="T6" fmla="*/ 36809 w 66"/>
                <a:gd name="T7" fmla="*/ 18366 h 59"/>
                <a:gd name="T8" fmla="*/ 55213 w 66"/>
                <a:gd name="T9" fmla="*/ 139584 h 59"/>
                <a:gd name="T10" fmla="*/ 25766 w 66"/>
                <a:gd name="T11" fmla="*/ 135910 h 59"/>
                <a:gd name="T12" fmla="*/ 25766 w 66"/>
                <a:gd name="T13" fmla="*/ 135910 h 59"/>
                <a:gd name="T14" fmla="*/ 66256 w 66"/>
                <a:gd name="T15" fmla="*/ 18366 h 59"/>
                <a:gd name="T16" fmla="*/ 66256 w 66"/>
                <a:gd name="T17" fmla="*/ 18366 h 59"/>
                <a:gd name="T18" fmla="*/ 44171 w 66"/>
                <a:gd name="T19" fmla="*/ 25713 h 59"/>
                <a:gd name="T20" fmla="*/ 136193 w 66"/>
                <a:gd name="T21" fmla="*/ 124891 h 59"/>
                <a:gd name="T22" fmla="*/ 80980 w 66"/>
                <a:gd name="T23" fmla="*/ 150603 h 59"/>
                <a:gd name="T24" fmla="*/ 66256 w 66"/>
                <a:gd name="T25" fmla="*/ 150603 h 59"/>
                <a:gd name="T26" fmla="*/ 66256 w 66"/>
                <a:gd name="T27" fmla="*/ 150603 h 59"/>
                <a:gd name="T28" fmla="*/ 103065 w 66"/>
                <a:gd name="T29" fmla="*/ 168970 h 59"/>
                <a:gd name="T30" fmla="*/ 77299 w 66"/>
                <a:gd name="T31" fmla="*/ 183663 h 59"/>
                <a:gd name="T32" fmla="*/ 88341 w 66"/>
                <a:gd name="T33" fmla="*/ 183663 h 59"/>
                <a:gd name="T34" fmla="*/ 92022 w 66"/>
                <a:gd name="T35" fmla="*/ 179989 h 59"/>
                <a:gd name="T36" fmla="*/ 92022 w 66"/>
                <a:gd name="T37" fmla="*/ 179989 h 59"/>
                <a:gd name="T38" fmla="*/ 136193 w 66"/>
                <a:gd name="T39" fmla="*/ 179989 h 59"/>
                <a:gd name="T40" fmla="*/ 117789 w 66"/>
                <a:gd name="T41" fmla="*/ 202029 h 59"/>
                <a:gd name="T42" fmla="*/ 128831 w 66"/>
                <a:gd name="T43" fmla="*/ 198356 h 59"/>
                <a:gd name="T44" fmla="*/ 132512 w 66"/>
                <a:gd name="T45" fmla="*/ 191009 h 59"/>
                <a:gd name="T46" fmla="*/ 132512 w 66"/>
                <a:gd name="T47" fmla="*/ 191009 h 59"/>
                <a:gd name="T48" fmla="*/ 169321 w 66"/>
                <a:gd name="T49" fmla="*/ 168970 h 59"/>
                <a:gd name="T50" fmla="*/ 169321 w 66"/>
                <a:gd name="T51" fmla="*/ 198356 h 59"/>
                <a:gd name="T52" fmla="*/ 173002 w 66"/>
                <a:gd name="T53" fmla="*/ 187336 h 59"/>
                <a:gd name="T54" fmla="*/ 173002 w 66"/>
                <a:gd name="T55" fmla="*/ 179989 h 59"/>
                <a:gd name="T56" fmla="*/ 173002 w 66"/>
                <a:gd name="T57" fmla="*/ 179989 h 59"/>
                <a:gd name="T58" fmla="*/ 195087 w 66"/>
                <a:gd name="T59" fmla="*/ 143257 h 59"/>
                <a:gd name="T60" fmla="*/ 206130 w 66"/>
                <a:gd name="T61" fmla="*/ 172643 h 59"/>
                <a:gd name="T62" fmla="*/ 206130 w 66"/>
                <a:gd name="T63" fmla="*/ 157950 h 59"/>
                <a:gd name="T64" fmla="*/ 202449 w 66"/>
                <a:gd name="T65" fmla="*/ 154277 h 59"/>
                <a:gd name="T66" fmla="*/ 202449 w 66"/>
                <a:gd name="T67" fmla="*/ 154277 h 59"/>
                <a:gd name="T68" fmla="*/ 202449 w 66"/>
                <a:gd name="T69" fmla="*/ 110198 h 59"/>
                <a:gd name="T70" fmla="*/ 228215 w 66"/>
                <a:gd name="T71" fmla="*/ 128564 h 59"/>
                <a:gd name="T72" fmla="*/ 220854 w 66"/>
                <a:gd name="T73" fmla="*/ 117544 h 59"/>
                <a:gd name="T74" fmla="*/ 217173 w 66"/>
                <a:gd name="T75" fmla="*/ 113871 h 59"/>
                <a:gd name="T76" fmla="*/ 217173 w 66"/>
                <a:gd name="T77" fmla="*/ 113871 h 59"/>
                <a:gd name="T78" fmla="*/ 195087 w 66"/>
                <a:gd name="T79" fmla="*/ 77138 h 59"/>
                <a:gd name="T80" fmla="*/ 224535 w 66"/>
                <a:gd name="T81" fmla="*/ 77138 h 59"/>
                <a:gd name="T82" fmla="*/ 213492 w 66"/>
                <a:gd name="T83" fmla="*/ 73465 h 59"/>
                <a:gd name="T84" fmla="*/ 206130 w 66"/>
                <a:gd name="T85" fmla="*/ 73465 h 59"/>
                <a:gd name="T86" fmla="*/ 206130 w 66"/>
                <a:gd name="T87" fmla="*/ 73465 h 59"/>
                <a:gd name="T88" fmla="*/ 169321 w 66"/>
                <a:gd name="T89" fmla="*/ 51426 h 59"/>
                <a:gd name="T90" fmla="*/ 195087 w 66"/>
                <a:gd name="T91" fmla="*/ 40406 h 59"/>
                <a:gd name="T92" fmla="*/ 184045 w 66"/>
                <a:gd name="T93" fmla="*/ 40406 h 59"/>
                <a:gd name="T94" fmla="*/ 176683 w 66"/>
                <a:gd name="T95" fmla="*/ 44079 h 59"/>
                <a:gd name="T96" fmla="*/ 176683 w 66"/>
                <a:gd name="T97" fmla="*/ 44079 h 59"/>
                <a:gd name="T98" fmla="*/ 136193 w 66"/>
                <a:gd name="T99" fmla="*/ 44079 h 59"/>
                <a:gd name="T100" fmla="*/ 150917 w 66"/>
                <a:gd name="T101" fmla="*/ 18366 h 59"/>
                <a:gd name="T102" fmla="*/ 143555 w 66"/>
                <a:gd name="T103" fmla="*/ 25713 h 59"/>
                <a:gd name="T104" fmla="*/ 136193 w 66"/>
                <a:gd name="T105" fmla="*/ 29386 h 59"/>
                <a:gd name="T106" fmla="*/ 136193 w 66"/>
                <a:gd name="T107" fmla="*/ 29386 h 59"/>
                <a:gd name="T108" fmla="*/ 110427 w 66"/>
                <a:gd name="T109" fmla="*/ 102851 h 59"/>
                <a:gd name="T110" fmla="*/ 121470 w 66"/>
                <a:gd name="T111" fmla="*/ 132237 h 59"/>
                <a:gd name="T112" fmla="*/ 150917 w 66"/>
                <a:gd name="T113" fmla="*/ 139584 h 59"/>
                <a:gd name="T114" fmla="*/ 169321 w 66"/>
                <a:gd name="T115" fmla="*/ 121217 h 59"/>
                <a:gd name="T116" fmla="*/ 169321 w 66"/>
                <a:gd name="T117" fmla="*/ 121217 h 59"/>
                <a:gd name="T118" fmla="*/ 154598 w 66"/>
                <a:gd name="T119" fmla="*/ 91831 h 59"/>
                <a:gd name="T120" fmla="*/ 125150 w 66"/>
                <a:gd name="T121" fmla="*/ 88158 h 59"/>
                <a:gd name="T122" fmla="*/ 88341 w 66"/>
                <a:gd name="T123" fmla="*/ 110198 h 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 h="59">
                  <a:moveTo>
                    <a:pt x="37" y="1"/>
                  </a:moveTo>
                  <a:cubicBezTo>
                    <a:pt x="53" y="1"/>
                    <a:pt x="66" y="14"/>
                    <a:pt x="66" y="30"/>
                  </a:cubicBezTo>
                  <a:cubicBezTo>
                    <a:pt x="66" y="46"/>
                    <a:pt x="53" y="59"/>
                    <a:pt x="37" y="59"/>
                  </a:cubicBezTo>
                  <a:cubicBezTo>
                    <a:pt x="26" y="59"/>
                    <a:pt x="17" y="54"/>
                    <a:pt x="12" y="45"/>
                  </a:cubicBezTo>
                  <a:cubicBezTo>
                    <a:pt x="18" y="39"/>
                    <a:pt x="18" y="39"/>
                    <a:pt x="18" y="39"/>
                  </a:cubicBezTo>
                  <a:cubicBezTo>
                    <a:pt x="21" y="30"/>
                    <a:pt x="21" y="30"/>
                    <a:pt x="21" y="30"/>
                  </a:cubicBezTo>
                  <a:cubicBezTo>
                    <a:pt x="21" y="30"/>
                    <a:pt x="21" y="30"/>
                    <a:pt x="21" y="30"/>
                  </a:cubicBezTo>
                  <a:cubicBezTo>
                    <a:pt x="21" y="39"/>
                    <a:pt x="28" y="46"/>
                    <a:pt x="37" y="46"/>
                  </a:cubicBezTo>
                  <a:cubicBezTo>
                    <a:pt x="46" y="46"/>
                    <a:pt x="53" y="39"/>
                    <a:pt x="53" y="30"/>
                  </a:cubicBezTo>
                  <a:cubicBezTo>
                    <a:pt x="53" y="21"/>
                    <a:pt x="46" y="14"/>
                    <a:pt x="37" y="14"/>
                  </a:cubicBezTo>
                  <a:cubicBezTo>
                    <a:pt x="32" y="14"/>
                    <a:pt x="27" y="17"/>
                    <a:pt x="25" y="20"/>
                  </a:cubicBezTo>
                  <a:cubicBezTo>
                    <a:pt x="28" y="11"/>
                    <a:pt x="28" y="11"/>
                    <a:pt x="28" y="11"/>
                  </a:cubicBezTo>
                  <a:cubicBezTo>
                    <a:pt x="27" y="3"/>
                    <a:pt x="27" y="3"/>
                    <a:pt x="27" y="3"/>
                  </a:cubicBezTo>
                  <a:cubicBezTo>
                    <a:pt x="30" y="2"/>
                    <a:pt x="34" y="1"/>
                    <a:pt x="37" y="1"/>
                  </a:cubicBezTo>
                  <a:close/>
                  <a:moveTo>
                    <a:pt x="17" y="0"/>
                  </a:moveTo>
                  <a:cubicBezTo>
                    <a:pt x="10" y="5"/>
                    <a:pt x="10" y="5"/>
                    <a:pt x="10" y="5"/>
                  </a:cubicBezTo>
                  <a:cubicBezTo>
                    <a:pt x="0" y="32"/>
                    <a:pt x="0" y="32"/>
                    <a:pt x="0" y="32"/>
                  </a:cubicBezTo>
                  <a:cubicBezTo>
                    <a:pt x="2" y="41"/>
                    <a:pt x="2" y="41"/>
                    <a:pt x="2" y="41"/>
                  </a:cubicBezTo>
                  <a:cubicBezTo>
                    <a:pt x="10" y="44"/>
                    <a:pt x="10" y="44"/>
                    <a:pt x="10" y="44"/>
                  </a:cubicBezTo>
                  <a:cubicBezTo>
                    <a:pt x="15" y="38"/>
                    <a:pt x="15" y="38"/>
                    <a:pt x="15" y="38"/>
                  </a:cubicBezTo>
                  <a:cubicBezTo>
                    <a:pt x="25" y="11"/>
                    <a:pt x="25" y="11"/>
                    <a:pt x="25" y="11"/>
                  </a:cubicBezTo>
                  <a:cubicBezTo>
                    <a:pt x="25" y="3"/>
                    <a:pt x="25" y="3"/>
                    <a:pt x="25" y="3"/>
                  </a:cubicBezTo>
                  <a:cubicBezTo>
                    <a:pt x="17" y="0"/>
                    <a:pt x="17" y="0"/>
                    <a:pt x="17" y="0"/>
                  </a:cubicBezTo>
                  <a:close/>
                  <a:moveTo>
                    <a:pt x="7" y="37"/>
                  </a:moveTo>
                  <a:cubicBezTo>
                    <a:pt x="8" y="37"/>
                    <a:pt x="9" y="38"/>
                    <a:pt x="9" y="39"/>
                  </a:cubicBezTo>
                  <a:cubicBezTo>
                    <a:pt x="9" y="40"/>
                    <a:pt x="8" y="40"/>
                    <a:pt x="7" y="40"/>
                  </a:cubicBezTo>
                  <a:cubicBezTo>
                    <a:pt x="6" y="40"/>
                    <a:pt x="6" y="40"/>
                    <a:pt x="6" y="39"/>
                  </a:cubicBezTo>
                  <a:cubicBezTo>
                    <a:pt x="6" y="38"/>
                    <a:pt x="6" y="37"/>
                    <a:pt x="7" y="37"/>
                  </a:cubicBezTo>
                  <a:close/>
                  <a:moveTo>
                    <a:pt x="3" y="32"/>
                  </a:moveTo>
                  <a:cubicBezTo>
                    <a:pt x="5" y="33"/>
                    <a:pt x="5" y="33"/>
                    <a:pt x="5" y="33"/>
                  </a:cubicBezTo>
                  <a:cubicBezTo>
                    <a:pt x="14" y="8"/>
                    <a:pt x="14" y="8"/>
                    <a:pt x="14" y="8"/>
                  </a:cubicBezTo>
                  <a:cubicBezTo>
                    <a:pt x="18" y="5"/>
                    <a:pt x="18" y="5"/>
                    <a:pt x="18" y="5"/>
                  </a:cubicBezTo>
                  <a:cubicBezTo>
                    <a:pt x="18" y="6"/>
                    <a:pt x="19" y="6"/>
                    <a:pt x="20" y="6"/>
                  </a:cubicBezTo>
                  <a:cubicBezTo>
                    <a:pt x="21" y="6"/>
                    <a:pt x="21" y="6"/>
                    <a:pt x="21" y="5"/>
                  </a:cubicBezTo>
                  <a:cubicBezTo>
                    <a:pt x="21" y="4"/>
                    <a:pt x="21" y="3"/>
                    <a:pt x="20" y="3"/>
                  </a:cubicBezTo>
                  <a:cubicBezTo>
                    <a:pt x="19" y="3"/>
                    <a:pt x="18" y="4"/>
                    <a:pt x="18" y="5"/>
                  </a:cubicBezTo>
                  <a:cubicBezTo>
                    <a:pt x="17" y="3"/>
                    <a:pt x="17" y="3"/>
                    <a:pt x="17" y="3"/>
                  </a:cubicBezTo>
                  <a:cubicBezTo>
                    <a:pt x="12" y="7"/>
                    <a:pt x="12" y="7"/>
                    <a:pt x="12" y="7"/>
                  </a:cubicBezTo>
                  <a:cubicBezTo>
                    <a:pt x="12" y="7"/>
                    <a:pt x="12" y="7"/>
                    <a:pt x="12" y="7"/>
                  </a:cubicBezTo>
                  <a:cubicBezTo>
                    <a:pt x="12" y="7"/>
                    <a:pt x="12" y="7"/>
                    <a:pt x="12" y="7"/>
                  </a:cubicBezTo>
                  <a:cubicBezTo>
                    <a:pt x="3" y="32"/>
                    <a:pt x="3" y="32"/>
                    <a:pt x="3" y="32"/>
                  </a:cubicBezTo>
                  <a:close/>
                  <a:moveTo>
                    <a:pt x="37" y="26"/>
                  </a:moveTo>
                  <a:cubicBezTo>
                    <a:pt x="35" y="26"/>
                    <a:pt x="33" y="28"/>
                    <a:pt x="33" y="30"/>
                  </a:cubicBezTo>
                  <a:cubicBezTo>
                    <a:pt x="33" y="32"/>
                    <a:pt x="35" y="34"/>
                    <a:pt x="37" y="34"/>
                  </a:cubicBezTo>
                  <a:cubicBezTo>
                    <a:pt x="39" y="34"/>
                    <a:pt x="41" y="32"/>
                    <a:pt x="41" y="30"/>
                  </a:cubicBezTo>
                  <a:cubicBezTo>
                    <a:pt x="41" y="28"/>
                    <a:pt x="39" y="26"/>
                    <a:pt x="37" y="26"/>
                  </a:cubicBezTo>
                  <a:close/>
                  <a:moveTo>
                    <a:pt x="21" y="41"/>
                  </a:moveTo>
                  <a:cubicBezTo>
                    <a:pt x="21" y="41"/>
                    <a:pt x="22" y="41"/>
                    <a:pt x="22" y="41"/>
                  </a:cubicBezTo>
                  <a:cubicBezTo>
                    <a:pt x="23" y="40"/>
                    <a:pt x="23" y="40"/>
                    <a:pt x="22" y="40"/>
                  </a:cubicBezTo>
                  <a:cubicBezTo>
                    <a:pt x="22" y="39"/>
                    <a:pt x="21" y="39"/>
                    <a:pt x="21" y="39"/>
                  </a:cubicBezTo>
                  <a:cubicBezTo>
                    <a:pt x="21" y="40"/>
                    <a:pt x="21" y="40"/>
                    <a:pt x="21" y="41"/>
                  </a:cubicBezTo>
                  <a:close/>
                  <a:moveTo>
                    <a:pt x="18" y="41"/>
                  </a:moveTo>
                  <a:cubicBezTo>
                    <a:pt x="18" y="41"/>
                    <a:pt x="19" y="41"/>
                    <a:pt x="19" y="41"/>
                  </a:cubicBezTo>
                  <a:cubicBezTo>
                    <a:pt x="19" y="40"/>
                    <a:pt x="19" y="40"/>
                    <a:pt x="19" y="39"/>
                  </a:cubicBezTo>
                  <a:cubicBezTo>
                    <a:pt x="19" y="39"/>
                    <a:pt x="18" y="39"/>
                    <a:pt x="18" y="39"/>
                  </a:cubicBezTo>
                  <a:cubicBezTo>
                    <a:pt x="17" y="40"/>
                    <a:pt x="17" y="40"/>
                    <a:pt x="18" y="41"/>
                  </a:cubicBezTo>
                  <a:close/>
                  <a:moveTo>
                    <a:pt x="28" y="47"/>
                  </a:moveTo>
                  <a:cubicBezTo>
                    <a:pt x="29" y="47"/>
                    <a:pt x="29" y="47"/>
                    <a:pt x="30" y="47"/>
                  </a:cubicBezTo>
                  <a:cubicBezTo>
                    <a:pt x="30" y="46"/>
                    <a:pt x="29" y="46"/>
                    <a:pt x="29" y="46"/>
                  </a:cubicBezTo>
                  <a:cubicBezTo>
                    <a:pt x="28" y="45"/>
                    <a:pt x="28" y="46"/>
                    <a:pt x="28" y="46"/>
                  </a:cubicBezTo>
                  <a:cubicBezTo>
                    <a:pt x="28" y="47"/>
                    <a:pt x="28" y="47"/>
                    <a:pt x="28" y="47"/>
                  </a:cubicBezTo>
                  <a:close/>
                  <a:moveTo>
                    <a:pt x="20" y="51"/>
                  </a:moveTo>
                  <a:cubicBezTo>
                    <a:pt x="20" y="52"/>
                    <a:pt x="21" y="51"/>
                    <a:pt x="21" y="51"/>
                  </a:cubicBezTo>
                  <a:cubicBezTo>
                    <a:pt x="21" y="50"/>
                    <a:pt x="21" y="50"/>
                    <a:pt x="21" y="50"/>
                  </a:cubicBezTo>
                  <a:cubicBezTo>
                    <a:pt x="20" y="50"/>
                    <a:pt x="20" y="50"/>
                    <a:pt x="19" y="50"/>
                  </a:cubicBezTo>
                  <a:cubicBezTo>
                    <a:pt x="19" y="51"/>
                    <a:pt x="20" y="51"/>
                    <a:pt x="20" y="51"/>
                  </a:cubicBezTo>
                  <a:close/>
                  <a:moveTo>
                    <a:pt x="23" y="50"/>
                  </a:moveTo>
                  <a:cubicBezTo>
                    <a:pt x="23" y="50"/>
                    <a:pt x="24" y="50"/>
                    <a:pt x="24" y="50"/>
                  </a:cubicBezTo>
                  <a:cubicBezTo>
                    <a:pt x="24" y="49"/>
                    <a:pt x="24" y="49"/>
                    <a:pt x="23" y="48"/>
                  </a:cubicBezTo>
                  <a:cubicBezTo>
                    <a:pt x="23" y="48"/>
                    <a:pt x="22" y="49"/>
                    <a:pt x="22" y="49"/>
                  </a:cubicBezTo>
                  <a:cubicBezTo>
                    <a:pt x="22" y="50"/>
                    <a:pt x="22" y="50"/>
                    <a:pt x="23" y="50"/>
                  </a:cubicBezTo>
                  <a:close/>
                  <a:moveTo>
                    <a:pt x="25" y="49"/>
                  </a:moveTo>
                  <a:cubicBezTo>
                    <a:pt x="26" y="49"/>
                    <a:pt x="26" y="49"/>
                    <a:pt x="27" y="48"/>
                  </a:cubicBezTo>
                  <a:cubicBezTo>
                    <a:pt x="27" y="48"/>
                    <a:pt x="26" y="47"/>
                    <a:pt x="26" y="47"/>
                  </a:cubicBezTo>
                  <a:cubicBezTo>
                    <a:pt x="25" y="47"/>
                    <a:pt x="25" y="47"/>
                    <a:pt x="25" y="48"/>
                  </a:cubicBezTo>
                  <a:cubicBezTo>
                    <a:pt x="25" y="48"/>
                    <a:pt x="25" y="49"/>
                    <a:pt x="25" y="49"/>
                  </a:cubicBezTo>
                  <a:close/>
                  <a:moveTo>
                    <a:pt x="38" y="49"/>
                  </a:moveTo>
                  <a:cubicBezTo>
                    <a:pt x="39" y="49"/>
                    <a:pt x="39" y="49"/>
                    <a:pt x="39" y="48"/>
                  </a:cubicBezTo>
                  <a:cubicBezTo>
                    <a:pt x="39" y="48"/>
                    <a:pt x="38" y="47"/>
                    <a:pt x="38" y="47"/>
                  </a:cubicBezTo>
                  <a:cubicBezTo>
                    <a:pt x="37" y="48"/>
                    <a:pt x="37" y="48"/>
                    <a:pt x="37" y="49"/>
                  </a:cubicBezTo>
                  <a:cubicBezTo>
                    <a:pt x="37" y="49"/>
                    <a:pt x="38" y="49"/>
                    <a:pt x="38" y="49"/>
                  </a:cubicBezTo>
                  <a:close/>
                  <a:moveTo>
                    <a:pt x="33" y="57"/>
                  </a:moveTo>
                  <a:cubicBezTo>
                    <a:pt x="33" y="57"/>
                    <a:pt x="34" y="56"/>
                    <a:pt x="34" y="56"/>
                  </a:cubicBezTo>
                  <a:cubicBezTo>
                    <a:pt x="33" y="55"/>
                    <a:pt x="33" y="55"/>
                    <a:pt x="32" y="55"/>
                  </a:cubicBezTo>
                  <a:cubicBezTo>
                    <a:pt x="32" y="55"/>
                    <a:pt x="32" y="56"/>
                    <a:pt x="32" y="56"/>
                  </a:cubicBezTo>
                  <a:cubicBezTo>
                    <a:pt x="32" y="57"/>
                    <a:pt x="32" y="57"/>
                    <a:pt x="33" y="57"/>
                  </a:cubicBezTo>
                  <a:close/>
                  <a:moveTo>
                    <a:pt x="35" y="55"/>
                  </a:moveTo>
                  <a:cubicBezTo>
                    <a:pt x="35" y="54"/>
                    <a:pt x="35" y="54"/>
                    <a:pt x="35" y="54"/>
                  </a:cubicBezTo>
                  <a:cubicBezTo>
                    <a:pt x="35" y="53"/>
                    <a:pt x="35" y="53"/>
                    <a:pt x="34" y="53"/>
                  </a:cubicBezTo>
                  <a:cubicBezTo>
                    <a:pt x="34" y="53"/>
                    <a:pt x="33" y="53"/>
                    <a:pt x="33" y="54"/>
                  </a:cubicBezTo>
                  <a:cubicBezTo>
                    <a:pt x="34" y="54"/>
                    <a:pt x="34" y="55"/>
                    <a:pt x="35" y="55"/>
                  </a:cubicBezTo>
                  <a:close/>
                  <a:moveTo>
                    <a:pt x="36" y="52"/>
                  </a:moveTo>
                  <a:cubicBezTo>
                    <a:pt x="37" y="52"/>
                    <a:pt x="37" y="51"/>
                    <a:pt x="37" y="51"/>
                  </a:cubicBezTo>
                  <a:cubicBezTo>
                    <a:pt x="37" y="50"/>
                    <a:pt x="36" y="50"/>
                    <a:pt x="36" y="50"/>
                  </a:cubicBezTo>
                  <a:cubicBezTo>
                    <a:pt x="35" y="50"/>
                    <a:pt x="35" y="51"/>
                    <a:pt x="35" y="51"/>
                  </a:cubicBezTo>
                  <a:cubicBezTo>
                    <a:pt x="35" y="52"/>
                    <a:pt x="36" y="52"/>
                    <a:pt x="36" y="52"/>
                  </a:cubicBezTo>
                  <a:close/>
                  <a:moveTo>
                    <a:pt x="47" y="46"/>
                  </a:moveTo>
                  <a:cubicBezTo>
                    <a:pt x="48" y="46"/>
                    <a:pt x="48" y="45"/>
                    <a:pt x="47" y="45"/>
                  </a:cubicBezTo>
                  <a:cubicBezTo>
                    <a:pt x="47" y="44"/>
                    <a:pt x="47" y="44"/>
                    <a:pt x="46" y="45"/>
                  </a:cubicBezTo>
                  <a:cubicBezTo>
                    <a:pt x="46" y="45"/>
                    <a:pt x="46" y="46"/>
                    <a:pt x="46" y="46"/>
                  </a:cubicBezTo>
                  <a:cubicBezTo>
                    <a:pt x="47" y="46"/>
                    <a:pt x="47" y="46"/>
                    <a:pt x="47" y="46"/>
                  </a:cubicBezTo>
                  <a:close/>
                  <a:moveTo>
                    <a:pt x="47" y="55"/>
                  </a:moveTo>
                  <a:cubicBezTo>
                    <a:pt x="47" y="55"/>
                    <a:pt x="47" y="54"/>
                    <a:pt x="47" y="54"/>
                  </a:cubicBezTo>
                  <a:cubicBezTo>
                    <a:pt x="47" y="54"/>
                    <a:pt x="46" y="54"/>
                    <a:pt x="46" y="54"/>
                  </a:cubicBezTo>
                  <a:cubicBezTo>
                    <a:pt x="45" y="54"/>
                    <a:pt x="45" y="55"/>
                    <a:pt x="46" y="55"/>
                  </a:cubicBezTo>
                  <a:cubicBezTo>
                    <a:pt x="46" y="56"/>
                    <a:pt x="46" y="56"/>
                    <a:pt x="47" y="55"/>
                  </a:cubicBezTo>
                  <a:close/>
                  <a:moveTo>
                    <a:pt x="47" y="52"/>
                  </a:moveTo>
                  <a:cubicBezTo>
                    <a:pt x="47" y="52"/>
                    <a:pt x="47" y="52"/>
                    <a:pt x="47" y="51"/>
                  </a:cubicBezTo>
                  <a:cubicBezTo>
                    <a:pt x="47" y="51"/>
                    <a:pt x="46" y="51"/>
                    <a:pt x="46" y="51"/>
                  </a:cubicBezTo>
                  <a:cubicBezTo>
                    <a:pt x="45" y="52"/>
                    <a:pt x="45" y="52"/>
                    <a:pt x="46" y="52"/>
                  </a:cubicBezTo>
                  <a:cubicBezTo>
                    <a:pt x="46" y="53"/>
                    <a:pt x="47" y="53"/>
                    <a:pt x="47" y="52"/>
                  </a:cubicBezTo>
                  <a:close/>
                  <a:moveTo>
                    <a:pt x="47" y="49"/>
                  </a:moveTo>
                  <a:cubicBezTo>
                    <a:pt x="48" y="49"/>
                    <a:pt x="48" y="48"/>
                    <a:pt x="47" y="48"/>
                  </a:cubicBezTo>
                  <a:cubicBezTo>
                    <a:pt x="47" y="48"/>
                    <a:pt x="46" y="48"/>
                    <a:pt x="46" y="48"/>
                  </a:cubicBezTo>
                  <a:cubicBezTo>
                    <a:pt x="46" y="48"/>
                    <a:pt x="46" y="49"/>
                    <a:pt x="46" y="49"/>
                  </a:cubicBezTo>
                  <a:cubicBezTo>
                    <a:pt x="46" y="50"/>
                    <a:pt x="47" y="50"/>
                    <a:pt x="47" y="49"/>
                  </a:cubicBezTo>
                  <a:close/>
                  <a:moveTo>
                    <a:pt x="54" y="39"/>
                  </a:moveTo>
                  <a:cubicBezTo>
                    <a:pt x="54" y="38"/>
                    <a:pt x="54" y="38"/>
                    <a:pt x="53" y="38"/>
                  </a:cubicBezTo>
                  <a:cubicBezTo>
                    <a:pt x="53" y="37"/>
                    <a:pt x="52" y="38"/>
                    <a:pt x="52" y="38"/>
                  </a:cubicBezTo>
                  <a:cubicBezTo>
                    <a:pt x="52" y="39"/>
                    <a:pt x="52" y="39"/>
                    <a:pt x="53" y="39"/>
                  </a:cubicBezTo>
                  <a:cubicBezTo>
                    <a:pt x="53" y="39"/>
                    <a:pt x="54" y="39"/>
                    <a:pt x="54" y="39"/>
                  </a:cubicBezTo>
                  <a:close/>
                  <a:moveTo>
                    <a:pt x="58" y="47"/>
                  </a:moveTo>
                  <a:cubicBezTo>
                    <a:pt x="58" y="47"/>
                    <a:pt x="58" y="46"/>
                    <a:pt x="58" y="46"/>
                  </a:cubicBezTo>
                  <a:cubicBezTo>
                    <a:pt x="57" y="46"/>
                    <a:pt x="57" y="46"/>
                    <a:pt x="56" y="47"/>
                  </a:cubicBezTo>
                  <a:cubicBezTo>
                    <a:pt x="56" y="47"/>
                    <a:pt x="57" y="48"/>
                    <a:pt x="57" y="48"/>
                  </a:cubicBezTo>
                  <a:cubicBezTo>
                    <a:pt x="57" y="48"/>
                    <a:pt x="58" y="48"/>
                    <a:pt x="58" y="47"/>
                  </a:cubicBezTo>
                  <a:close/>
                  <a:moveTo>
                    <a:pt x="57" y="44"/>
                  </a:moveTo>
                  <a:cubicBezTo>
                    <a:pt x="57" y="44"/>
                    <a:pt x="57" y="43"/>
                    <a:pt x="56" y="43"/>
                  </a:cubicBezTo>
                  <a:cubicBezTo>
                    <a:pt x="56" y="43"/>
                    <a:pt x="55" y="43"/>
                    <a:pt x="55" y="44"/>
                  </a:cubicBezTo>
                  <a:cubicBezTo>
                    <a:pt x="55" y="44"/>
                    <a:pt x="55" y="45"/>
                    <a:pt x="56" y="45"/>
                  </a:cubicBezTo>
                  <a:cubicBezTo>
                    <a:pt x="56" y="45"/>
                    <a:pt x="57" y="45"/>
                    <a:pt x="57" y="44"/>
                  </a:cubicBezTo>
                  <a:close/>
                  <a:moveTo>
                    <a:pt x="55" y="42"/>
                  </a:moveTo>
                  <a:cubicBezTo>
                    <a:pt x="56" y="41"/>
                    <a:pt x="55" y="41"/>
                    <a:pt x="55" y="40"/>
                  </a:cubicBezTo>
                  <a:cubicBezTo>
                    <a:pt x="54" y="40"/>
                    <a:pt x="54" y="41"/>
                    <a:pt x="54" y="41"/>
                  </a:cubicBezTo>
                  <a:cubicBezTo>
                    <a:pt x="54" y="42"/>
                    <a:pt x="54" y="42"/>
                    <a:pt x="54" y="42"/>
                  </a:cubicBezTo>
                  <a:cubicBezTo>
                    <a:pt x="55" y="42"/>
                    <a:pt x="55" y="42"/>
                    <a:pt x="55" y="42"/>
                  </a:cubicBezTo>
                  <a:close/>
                  <a:moveTo>
                    <a:pt x="56" y="29"/>
                  </a:moveTo>
                  <a:cubicBezTo>
                    <a:pt x="56" y="28"/>
                    <a:pt x="55" y="28"/>
                    <a:pt x="55" y="28"/>
                  </a:cubicBezTo>
                  <a:cubicBezTo>
                    <a:pt x="54" y="28"/>
                    <a:pt x="54" y="29"/>
                    <a:pt x="54" y="29"/>
                  </a:cubicBezTo>
                  <a:cubicBezTo>
                    <a:pt x="54" y="30"/>
                    <a:pt x="55" y="30"/>
                    <a:pt x="55" y="30"/>
                  </a:cubicBezTo>
                  <a:cubicBezTo>
                    <a:pt x="56" y="30"/>
                    <a:pt x="56" y="29"/>
                    <a:pt x="56" y="29"/>
                  </a:cubicBezTo>
                  <a:close/>
                  <a:moveTo>
                    <a:pt x="64" y="34"/>
                  </a:moveTo>
                  <a:cubicBezTo>
                    <a:pt x="64" y="34"/>
                    <a:pt x="63" y="33"/>
                    <a:pt x="63" y="34"/>
                  </a:cubicBezTo>
                  <a:cubicBezTo>
                    <a:pt x="62" y="34"/>
                    <a:pt x="62" y="34"/>
                    <a:pt x="62" y="35"/>
                  </a:cubicBezTo>
                  <a:cubicBezTo>
                    <a:pt x="62" y="35"/>
                    <a:pt x="63" y="35"/>
                    <a:pt x="63" y="35"/>
                  </a:cubicBezTo>
                  <a:cubicBezTo>
                    <a:pt x="64" y="35"/>
                    <a:pt x="64" y="35"/>
                    <a:pt x="64" y="34"/>
                  </a:cubicBezTo>
                  <a:close/>
                  <a:moveTo>
                    <a:pt x="61" y="32"/>
                  </a:moveTo>
                  <a:cubicBezTo>
                    <a:pt x="61" y="32"/>
                    <a:pt x="61" y="32"/>
                    <a:pt x="60" y="32"/>
                  </a:cubicBezTo>
                  <a:cubicBezTo>
                    <a:pt x="60" y="32"/>
                    <a:pt x="59" y="32"/>
                    <a:pt x="60" y="33"/>
                  </a:cubicBezTo>
                  <a:cubicBezTo>
                    <a:pt x="60" y="33"/>
                    <a:pt x="60" y="34"/>
                    <a:pt x="61" y="34"/>
                  </a:cubicBezTo>
                  <a:cubicBezTo>
                    <a:pt x="61" y="33"/>
                    <a:pt x="61" y="33"/>
                    <a:pt x="61" y="32"/>
                  </a:cubicBezTo>
                  <a:close/>
                  <a:moveTo>
                    <a:pt x="59" y="31"/>
                  </a:moveTo>
                  <a:cubicBezTo>
                    <a:pt x="59" y="30"/>
                    <a:pt x="58" y="30"/>
                    <a:pt x="58" y="30"/>
                  </a:cubicBezTo>
                  <a:cubicBezTo>
                    <a:pt x="57" y="30"/>
                    <a:pt x="57" y="31"/>
                    <a:pt x="57" y="31"/>
                  </a:cubicBezTo>
                  <a:cubicBezTo>
                    <a:pt x="57" y="32"/>
                    <a:pt x="58" y="32"/>
                    <a:pt x="58" y="32"/>
                  </a:cubicBezTo>
                  <a:cubicBezTo>
                    <a:pt x="59" y="32"/>
                    <a:pt x="59" y="31"/>
                    <a:pt x="59" y="31"/>
                  </a:cubicBezTo>
                  <a:close/>
                  <a:moveTo>
                    <a:pt x="53" y="20"/>
                  </a:moveTo>
                  <a:cubicBezTo>
                    <a:pt x="52" y="19"/>
                    <a:pt x="52" y="19"/>
                    <a:pt x="51" y="20"/>
                  </a:cubicBezTo>
                  <a:cubicBezTo>
                    <a:pt x="51" y="20"/>
                    <a:pt x="51" y="20"/>
                    <a:pt x="51" y="21"/>
                  </a:cubicBezTo>
                  <a:cubicBezTo>
                    <a:pt x="52" y="21"/>
                    <a:pt x="52" y="21"/>
                    <a:pt x="53" y="21"/>
                  </a:cubicBezTo>
                  <a:cubicBezTo>
                    <a:pt x="53" y="21"/>
                    <a:pt x="53" y="20"/>
                    <a:pt x="53" y="20"/>
                  </a:cubicBezTo>
                  <a:close/>
                  <a:moveTo>
                    <a:pt x="62" y="20"/>
                  </a:moveTo>
                  <a:cubicBezTo>
                    <a:pt x="62" y="20"/>
                    <a:pt x="61" y="20"/>
                    <a:pt x="61" y="20"/>
                  </a:cubicBezTo>
                  <a:cubicBezTo>
                    <a:pt x="60" y="21"/>
                    <a:pt x="60" y="21"/>
                    <a:pt x="61" y="21"/>
                  </a:cubicBezTo>
                  <a:cubicBezTo>
                    <a:pt x="61" y="22"/>
                    <a:pt x="62" y="22"/>
                    <a:pt x="62" y="22"/>
                  </a:cubicBezTo>
                  <a:cubicBezTo>
                    <a:pt x="62" y="21"/>
                    <a:pt x="62" y="21"/>
                    <a:pt x="62" y="20"/>
                  </a:cubicBezTo>
                  <a:close/>
                  <a:moveTo>
                    <a:pt x="59" y="20"/>
                  </a:moveTo>
                  <a:cubicBezTo>
                    <a:pt x="59" y="20"/>
                    <a:pt x="58" y="20"/>
                    <a:pt x="58" y="20"/>
                  </a:cubicBezTo>
                  <a:cubicBezTo>
                    <a:pt x="58" y="20"/>
                    <a:pt x="58" y="21"/>
                    <a:pt x="58" y="21"/>
                  </a:cubicBezTo>
                  <a:cubicBezTo>
                    <a:pt x="58" y="22"/>
                    <a:pt x="59" y="22"/>
                    <a:pt x="59" y="21"/>
                  </a:cubicBezTo>
                  <a:cubicBezTo>
                    <a:pt x="60" y="21"/>
                    <a:pt x="60" y="20"/>
                    <a:pt x="59" y="20"/>
                  </a:cubicBezTo>
                  <a:close/>
                  <a:moveTo>
                    <a:pt x="56" y="20"/>
                  </a:moveTo>
                  <a:cubicBezTo>
                    <a:pt x="56" y="19"/>
                    <a:pt x="55" y="19"/>
                    <a:pt x="55" y="20"/>
                  </a:cubicBezTo>
                  <a:cubicBezTo>
                    <a:pt x="54" y="20"/>
                    <a:pt x="54" y="21"/>
                    <a:pt x="55" y="21"/>
                  </a:cubicBezTo>
                  <a:cubicBezTo>
                    <a:pt x="55" y="21"/>
                    <a:pt x="56" y="21"/>
                    <a:pt x="56" y="21"/>
                  </a:cubicBezTo>
                  <a:cubicBezTo>
                    <a:pt x="56" y="21"/>
                    <a:pt x="56" y="20"/>
                    <a:pt x="56" y="20"/>
                  </a:cubicBezTo>
                  <a:close/>
                  <a:moveTo>
                    <a:pt x="45" y="13"/>
                  </a:moveTo>
                  <a:cubicBezTo>
                    <a:pt x="45" y="13"/>
                    <a:pt x="44" y="13"/>
                    <a:pt x="44" y="14"/>
                  </a:cubicBezTo>
                  <a:cubicBezTo>
                    <a:pt x="44" y="14"/>
                    <a:pt x="44" y="15"/>
                    <a:pt x="45" y="15"/>
                  </a:cubicBezTo>
                  <a:cubicBezTo>
                    <a:pt x="45" y="15"/>
                    <a:pt x="46" y="15"/>
                    <a:pt x="46" y="14"/>
                  </a:cubicBezTo>
                  <a:cubicBezTo>
                    <a:pt x="46" y="14"/>
                    <a:pt x="46" y="13"/>
                    <a:pt x="45" y="13"/>
                  </a:cubicBezTo>
                  <a:close/>
                  <a:moveTo>
                    <a:pt x="54" y="9"/>
                  </a:moveTo>
                  <a:cubicBezTo>
                    <a:pt x="53" y="9"/>
                    <a:pt x="53" y="9"/>
                    <a:pt x="53" y="10"/>
                  </a:cubicBezTo>
                  <a:cubicBezTo>
                    <a:pt x="52" y="10"/>
                    <a:pt x="53" y="11"/>
                    <a:pt x="53" y="11"/>
                  </a:cubicBezTo>
                  <a:cubicBezTo>
                    <a:pt x="54" y="11"/>
                    <a:pt x="54" y="11"/>
                    <a:pt x="54" y="10"/>
                  </a:cubicBezTo>
                  <a:cubicBezTo>
                    <a:pt x="55" y="10"/>
                    <a:pt x="54" y="9"/>
                    <a:pt x="54" y="9"/>
                  </a:cubicBezTo>
                  <a:close/>
                  <a:moveTo>
                    <a:pt x="51" y="10"/>
                  </a:moveTo>
                  <a:cubicBezTo>
                    <a:pt x="51" y="10"/>
                    <a:pt x="50" y="10"/>
                    <a:pt x="50" y="11"/>
                  </a:cubicBezTo>
                  <a:cubicBezTo>
                    <a:pt x="50" y="11"/>
                    <a:pt x="50" y="12"/>
                    <a:pt x="51" y="12"/>
                  </a:cubicBezTo>
                  <a:cubicBezTo>
                    <a:pt x="51" y="12"/>
                    <a:pt x="52" y="12"/>
                    <a:pt x="52" y="11"/>
                  </a:cubicBezTo>
                  <a:cubicBezTo>
                    <a:pt x="52" y="11"/>
                    <a:pt x="52" y="10"/>
                    <a:pt x="51" y="10"/>
                  </a:cubicBezTo>
                  <a:close/>
                  <a:moveTo>
                    <a:pt x="48" y="12"/>
                  </a:moveTo>
                  <a:cubicBezTo>
                    <a:pt x="48" y="11"/>
                    <a:pt x="47" y="12"/>
                    <a:pt x="47" y="12"/>
                  </a:cubicBezTo>
                  <a:cubicBezTo>
                    <a:pt x="47" y="13"/>
                    <a:pt x="47" y="13"/>
                    <a:pt x="48" y="13"/>
                  </a:cubicBezTo>
                  <a:cubicBezTo>
                    <a:pt x="48" y="13"/>
                    <a:pt x="49" y="13"/>
                    <a:pt x="49" y="13"/>
                  </a:cubicBezTo>
                  <a:cubicBezTo>
                    <a:pt x="49" y="12"/>
                    <a:pt x="49" y="12"/>
                    <a:pt x="48" y="12"/>
                  </a:cubicBezTo>
                  <a:close/>
                  <a:moveTo>
                    <a:pt x="36" y="11"/>
                  </a:moveTo>
                  <a:cubicBezTo>
                    <a:pt x="35" y="11"/>
                    <a:pt x="35" y="12"/>
                    <a:pt x="35" y="12"/>
                  </a:cubicBezTo>
                  <a:cubicBezTo>
                    <a:pt x="35" y="13"/>
                    <a:pt x="36" y="13"/>
                    <a:pt x="36" y="13"/>
                  </a:cubicBezTo>
                  <a:cubicBezTo>
                    <a:pt x="37" y="13"/>
                    <a:pt x="37" y="12"/>
                    <a:pt x="37" y="12"/>
                  </a:cubicBezTo>
                  <a:cubicBezTo>
                    <a:pt x="37" y="11"/>
                    <a:pt x="36" y="11"/>
                    <a:pt x="36" y="11"/>
                  </a:cubicBezTo>
                  <a:close/>
                  <a:moveTo>
                    <a:pt x="41" y="3"/>
                  </a:moveTo>
                  <a:cubicBezTo>
                    <a:pt x="40" y="3"/>
                    <a:pt x="40" y="4"/>
                    <a:pt x="40" y="4"/>
                  </a:cubicBezTo>
                  <a:cubicBezTo>
                    <a:pt x="40" y="5"/>
                    <a:pt x="41" y="5"/>
                    <a:pt x="41" y="5"/>
                  </a:cubicBezTo>
                  <a:cubicBezTo>
                    <a:pt x="42" y="5"/>
                    <a:pt x="42" y="5"/>
                    <a:pt x="42" y="4"/>
                  </a:cubicBezTo>
                  <a:cubicBezTo>
                    <a:pt x="42" y="4"/>
                    <a:pt x="41" y="3"/>
                    <a:pt x="41" y="3"/>
                  </a:cubicBezTo>
                  <a:close/>
                  <a:moveTo>
                    <a:pt x="39" y="6"/>
                  </a:moveTo>
                  <a:cubicBezTo>
                    <a:pt x="39" y="6"/>
                    <a:pt x="38" y="6"/>
                    <a:pt x="39" y="7"/>
                  </a:cubicBezTo>
                  <a:cubicBezTo>
                    <a:pt x="39" y="7"/>
                    <a:pt x="39" y="8"/>
                    <a:pt x="40" y="8"/>
                  </a:cubicBezTo>
                  <a:cubicBezTo>
                    <a:pt x="40" y="7"/>
                    <a:pt x="40" y="7"/>
                    <a:pt x="40" y="6"/>
                  </a:cubicBezTo>
                  <a:cubicBezTo>
                    <a:pt x="40" y="6"/>
                    <a:pt x="40" y="6"/>
                    <a:pt x="39" y="6"/>
                  </a:cubicBezTo>
                  <a:close/>
                  <a:moveTo>
                    <a:pt x="37" y="8"/>
                  </a:moveTo>
                  <a:cubicBezTo>
                    <a:pt x="37" y="8"/>
                    <a:pt x="37" y="9"/>
                    <a:pt x="37" y="9"/>
                  </a:cubicBezTo>
                  <a:cubicBezTo>
                    <a:pt x="37" y="10"/>
                    <a:pt x="37" y="10"/>
                    <a:pt x="38" y="10"/>
                  </a:cubicBezTo>
                  <a:cubicBezTo>
                    <a:pt x="38" y="10"/>
                    <a:pt x="39" y="10"/>
                    <a:pt x="39" y="9"/>
                  </a:cubicBezTo>
                  <a:cubicBezTo>
                    <a:pt x="38" y="9"/>
                    <a:pt x="38" y="8"/>
                    <a:pt x="37" y="8"/>
                  </a:cubicBezTo>
                  <a:close/>
                  <a:moveTo>
                    <a:pt x="28" y="28"/>
                  </a:moveTo>
                  <a:cubicBezTo>
                    <a:pt x="28" y="28"/>
                    <a:pt x="28" y="29"/>
                    <a:pt x="28" y="30"/>
                  </a:cubicBezTo>
                  <a:cubicBezTo>
                    <a:pt x="29" y="30"/>
                    <a:pt x="29" y="30"/>
                    <a:pt x="30" y="30"/>
                  </a:cubicBezTo>
                  <a:cubicBezTo>
                    <a:pt x="30" y="29"/>
                    <a:pt x="30" y="28"/>
                    <a:pt x="30" y="28"/>
                  </a:cubicBezTo>
                  <a:cubicBezTo>
                    <a:pt x="29" y="27"/>
                    <a:pt x="29" y="27"/>
                    <a:pt x="28" y="28"/>
                  </a:cubicBezTo>
                  <a:close/>
                  <a:moveTo>
                    <a:pt x="30" y="37"/>
                  </a:moveTo>
                  <a:cubicBezTo>
                    <a:pt x="31" y="37"/>
                    <a:pt x="31" y="38"/>
                    <a:pt x="32" y="38"/>
                  </a:cubicBezTo>
                  <a:cubicBezTo>
                    <a:pt x="33" y="37"/>
                    <a:pt x="33" y="37"/>
                    <a:pt x="33" y="36"/>
                  </a:cubicBezTo>
                  <a:cubicBezTo>
                    <a:pt x="33" y="35"/>
                    <a:pt x="32" y="35"/>
                    <a:pt x="31" y="35"/>
                  </a:cubicBezTo>
                  <a:cubicBezTo>
                    <a:pt x="31" y="35"/>
                    <a:pt x="30" y="36"/>
                    <a:pt x="30" y="37"/>
                  </a:cubicBezTo>
                  <a:close/>
                  <a:moveTo>
                    <a:pt x="39" y="39"/>
                  </a:moveTo>
                  <a:cubicBezTo>
                    <a:pt x="40" y="39"/>
                    <a:pt x="41" y="39"/>
                    <a:pt x="41" y="38"/>
                  </a:cubicBezTo>
                  <a:cubicBezTo>
                    <a:pt x="41" y="37"/>
                    <a:pt x="41" y="37"/>
                    <a:pt x="40" y="36"/>
                  </a:cubicBezTo>
                  <a:cubicBezTo>
                    <a:pt x="39" y="36"/>
                    <a:pt x="38" y="37"/>
                    <a:pt x="38" y="37"/>
                  </a:cubicBezTo>
                  <a:cubicBezTo>
                    <a:pt x="38" y="38"/>
                    <a:pt x="39" y="39"/>
                    <a:pt x="39" y="39"/>
                  </a:cubicBezTo>
                  <a:close/>
                  <a:moveTo>
                    <a:pt x="46" y="33"/>
                  </a:moveTo>
                  <a:cubicBezTo>
                    <a:pt x="46" y="32"/>
                    <a:pt x="46" y="31"/>
                    <a:pt x="46" y="31"/>
                  </a:cubicBezTo>
                  <a:cubicBezTo>
                    <a:pt x="45" y="30"/>
                    <a:pt x="44" y="30"/>
                    <a:pt x="44" y="31"/>
                  </a:cubicBezTo>
                  <a:cubicBezTo>
                    <a:pt x="43" y="31"/>
                    <a:pt x="43" y="32"/>
                    <a:pt x="44" y="33"/>
                  </a:cubicBezTo>
                  <a:cubicBezTo>
                    <a:pt x="44" y="33"/>
                    <a:pt x="45" y="33"/>
                    <a:pt x="46" y="33"/>
                  </a:cubicBezTo>
                  <a:close/>
                  <a:moveTo>
                    <a:pt x="43" y="24"/>
                  </a:moveTo>
                  <a:cubicBezTo>
                    <a:pt x="43" y="23"/>
                    <a:pt x="42" y="23"/>
                    <a:pt x="42" y="23"/>
                  </a:cubicBezTo>
                  <a:cubicBezTo>
                    <a:pt x="41" y="23"/>
                    <a:pt x="41" y="24"/>
                    <a:pt x="41" y="24"/>
                  </a:cubicBezTo>
                  <a:cubicBezTo>
                    <a:pt x="41" y="25"/>
                    <a:pt x="42" y="26"/>
                    <a:pt x="42" y="25"/>
                  </a:cubicBezTo>
                  <a:cubicBezTo>
                    <a:pt x="43" y="25"/>
                    <a:pt x="43" y="24"/>
                    <a:pt x="43" y="24"/>
                  </a:cubicBezTo>
                  <a:close/>
                  <a:moveTo>
                    <a:pt x="35" y="21"/>
                  </a:moveTo>
                  <a:cubicBezTo>
                    <a:pt x="34" y="21"/>
                    <a:pt x="33" y="22"/>
                    <a:pt x="33" y="22"/>
                  </a:cubicBezTo>
                  <a:cubicBezTo>
                    <a:pt x="33" y="23"/>
                    <a:pt x="33" y="24"/>
                    <a:pt x="34" y="24"/>
                  </a:cubicBezTo>
                  <a:cubicBezTo>
                    <a:pt x="35" y="24"/>
                    <a:pt x="35" y="24"/>
                    <a:pt x="35" y="23"/>
                  </a:cubicBezTo>
                  <a:cubicBezTo>
                    <a:pt x="36" y="22"/>
                    <a:pt x="35" y="22"/>
                    <a:pt x="35" y="21"/>
                  </a:cubicBezTo>
                  <a:close/>
                  <a:moveTo>
                    <a:pt x="37" y="18"/>
                  </a:moveTo>
                  <a:cubicBezTo>
                    <a:pt x="30" y="18"/>
                    <a:pt x="24" y="23"/>
                    <a:pt x="24" y="30"/>
                  </a:cubicBezTo>
                  <a:cubicBezTo>
                    <a:pt x="24" y="37"/>
                    <a:pt x="30" y="43"/>
                    <a:pt x="37" y="43"/>
                  </a:cubicBezTo>
                  <a:cubicBezTo>
                    <a:pt x="44" y="43"/>
                    <a:pt x="49" y="37"/>
                    <a:pt x="49" y="30"/>
                  </a:cubicBezTo>
                  <a:cubicBezTo>
                    <a:pt x="49" y="23"/>
                    <a:pt x="44" y="1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4" name="Freeform 69">
              <a:extLst>
                <a:ext uri="{FF2B5EF4-FFF2-40B4-BE49-F238E27FC236}">
                  <a16:creationId xmlns:a16="http://schemas.microsoft.com/office/drawing/2014/main" id="{75B5951F-5EF3-4610-B431-9EFD53B537B5}"/>
                </a:ext>
              </a:extLst>
            </p:cNvPr>
            <p:cNvSpPr>
              <a:spLocks noEditPoints="1"/>
            </p:cNvSpPr>
            <p:nvPr/>
          </p:nvSpPr>
          <p:spPr bwMode="auto">
            <a:xfrm>
              <a:off x="7446963" y="2216150"/>
              <a:ext cx="358775" cy="147638"/>
            </a:xfrm>
            <a:custGeom>
              <a:avLst/>
              <a:gdLst>
                <a:gd name="T0" fmla="*/ 58496 w 98"/>
                <a:gd name="T1" fmla="*/ 55055 h 40"/>
                <a:gd name="T2" fmla="*/ 138929 w 98"/>
                <a:gd name="T3" fmla="*/ 146812 h 40"/>
                <a:gd name="T4" fmla="*/ 281514 w 98"/>
                <a:gd name="T5" fmla="*/ 146812 h 40"/>
                <a:gd name="T6" fmla="*/ 281514 w 98"/>
                <a:gd name="T7" fmla="*/ 113779 h 40"/>
                <a:gd name="T8" fmla="*/ 288826 w 98"/>
                <a:gd name="T9" fmla="*/ 113779 h 40"/>
                <a:gd name="T10" fmla="*/ 288826 w 98"/>
                <a:gd name="T11" fmla="*/ 102768 h 40"/>
                <a:gd name="T12" fmla="*/ 340011 w 98"/>
                <a:gd name="T13" fmla="*/ 62395 h 40"/>
                <a:gd name="T14" fmla="*/ 343667 w 98"/>
                <a:gd name="T15" fmla="*/ 58725 h 40"/>
                <a:gd name="T16" fmla="*/ 343667 w 98"/>
                <a:gd name="T17" fmla="*/ 58725 h 40"/>
                <a:gd name="T18" fmla="*/ 303451 w 98"/>
                <a:gd name="T19" fmla="*/ 14681 h 40"/>
                <a:gd name="T20" fmla="*/ 299795 w 98"/>
                <a:gd name="T21" fmla="*/ 14681 h 40"/>
                <a:gd name="T22" fmla="*/ 299795 w 98"/>
                <a:gd name="T23" fmla="*/ 14681 h 40"/>
                <a:gd name="T24" fmla="*/ 266890 w 98"/>
                <a:gd name="T25" fmla="*/ 40373 h 40"/>
                <a:gd name="T26" fmla="*/ 263234 w 98"/>
                <a:gd name="T27" fmla="*/ 44044 h 40"/>
                <a:gd name="T28" fmla="*/ 263234 w 98"/>
                <a:gd name="T29" fmla="*/ 47714 h 40"/>
                <a:gd name="T30" fmla="*/ 226674 w 98"/>
                <a:gd name="T31" fmla="*/ 47714 h 40"/>
                <a:gd name="T32" fmla="*/ 226674 w 98"/>
                <a:gd name="T33" fmla="*/ 36703 h 40"/>
                <a:gd name="T34" fmla="*/ 237642 w 98"/>
                <a:gd name="T35" fmla="*/ 36703 h 40"/>
                <a:gd name="T36" fmla="*/ 244954 w 98"/>
                <a:gd name="T37" fmla="*/ 29362 h 40"/>
                <a:gd name="T38" fmla="*/ 244954 w 98"/>
                <a:gd name="T39" fmla="*/ 18352 h 40"/>
                <a:gd name="T40" fmla="*/ 237642 w 98"/>
                <a:gd name="T41" fmla="*/ 7341 h 40"/>
                <a:gd name="T42" fmla="*/ 197426 w 98"/>
                <a:gd name="T43" fmla="*/ 7341 h 40"/>
                <a:gd name="T44" fmla="*/ 190114 w 98"/>
                <a:gd name="T45" fmla="*/ 18352 h 40"/>
                <a:gd name="T46" fmla="*/ 190114 w 98"/>
                <a:gd name="T47" fmla="*/ 29362 h 40"/>
                <a:gd name="T48" fmla="*/ 197426 w 98"/>
                <a:gd name="T49" fmla="*/ 36703 h 40"/>
                <a:gd name="T50" fmla="*/ 212050 w 98"/>
                <a:gd name="T51" fmla="*/ 36703 h 40"/>
                <a:gd name="T52" fmla="*/ 212050 w 98"/>
                <a:gd name="T53" fmla="*/ 47714 h 40"/>
                <a:gd name="T54" fmla="*/ 164521 w 98"/>
                <a:gd name="T55" fmla="*/ 47714 h 40"/>
                <a:gd name="T56" fmla="*/ 149897 w 98"/>
                <a:gd name="T57" fmla="*/ 77076 h 40"/>
                <a:gd name="T58" fmla="*/ 84089 w 98"/>
                <a:gd name="T59" fmla="*/ 44044 h 40"/>
                <a:gd name="T60" fmla="*/ 58496 w 98"/>
                <a:gd name="T61" fmla="*/ 55055 h 40"/>
                <a:gd name="T62" fmla="*/ 281514 w 98"/>
                <a:gd name="T63" fmla="*/ 80747 h 40"/>
                <a:gd name="T64" fmla="*/ 281514 w 98"/>
                <a:gd name="T65" fmla="*/ 66065 h 40"/>
                <a:gd name="T66" fmla="*/ 285170 w 98"/>
                <a:gd name="T67" fmla="*/ 66065 h 40"/>
                <a:gd name="T68" fmla="*/ 285170 w 98"/>
                <a:gd name="T69" fmla="*/ 55055 h 40"/>
                <a:gd name="T70" fmla="*/ 310763 w 98"/>
                <a:gd name="T71" fmla="*/ 33033 h 40"/>
                <a:gd name="T72" fmla="*/ 325387 w 98"/>
                <a:gd name="T73" fmla="*/ 44044 h 40"/>
                <a:gd name="T74" fmla="*/ 281514 w 98"/>
                <a:gd name="T75" fmla="*/ 80747 h 40"/>
                <a:gd name="T76" fmla="*/ 54840 w 98"/>
                <a:gd name="T77" fmla="*/ 62395 h 40"/>
                <a:gd name="T78" fmla="*/ 51184 w 98"/>
                <a:gd name="T79" fmla="*/ 62395 h 40"/>
                <a:gd name="T80" fmla="*/ 54840 w 98"/>
                <a:gd name="T81" fmla="*/ 62395 h 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8" h="40">
                  <a:moveTo>
                    <a:pt x="16" y="15"/>
                  </a:moveTo>
                  <a:cubicBezTo>
                    <a:pt x="38" y="40"/>
                    <a:pt x="38" y="40"/>
                    <a:pt x="38" y="40"/>
                  </a:cubicBezTo>
                  <a:cubicBezTo>
                    <a:pt x="77" y="40"/>
                    <a:pt x="77" y="40"/>
                    <a:pt x="77" y="40"/>
                  </a:cubicBezTo>
                  <a:cubicBezTo>
                    <a:pt x="77" y="31"/>
                    <a:pt x="77" y="31"/>
                    <a:pt x="77" y="31"/>
                  </a:cubicBezTo>
                  <a:cubicBezTo>
                    <a:pt x="79" y="31"/>
                    <a:pt x="79" y="31"/>
                    <a:pt x="79" y="31"/>
                  </a:cubicBezTo>
                  <a:cubicBezTo>
                    <a:pt x="79" y="28"/>
                    <a:pt x="79" y="28"/>
                    <a:pt x="79" y="28"/>
                  </a:cubicBezTo>
                  <a:cubicBezTo>
                    <a:pt x="93" y="17"/>
                    <a:pt x="93" y="17"/>
                    <a:pt x="93" y="17"/>
                  </a:cubicBezTo>
                  <a:cubicBezTo>
                    <a:pt x="94" y="16"/>
                    <a:pt x="94" y="16"/>
                    <a:pt x="94" y="16"/>
                  </a:cubicBezTo>
                  <a:cubicBezTo>
                    <a:pt x="94" y="16"/>
                    <a:pt x="94" y="16"/>
                    <a:pt x="94" y="16"/>
                  </a:cubicBezTo>
                  <a:cubicBezTo>
                    <a:pt x="98" y="8"/>
                    <a:pt x="92" y="0"/>
                    <a:pt x="83" y="4"/>
                  </a:cubicBezTo>
                  <a:cubicBezTo>
                    <a:pt x="82" y="4"/>
                    <a:pt x="82" y="4"/>
                    <a:pt x="82" y="4"/>
                  </a:cubicBezTo>
                  <a:cubicBezTo>
                    <a:pt x="82" y="4"/>
                    <a:pt x="82" y="4"/>
                    <a:pt x="82" y="4"/>
                  </a:cubicBezTo>
                  <a:cubicBezTo>
                    <a:pt x="73" y="11"/>
                    <a:pt x="73" y="11"/>
                    <a:pt x="73" y="11"/>
                  </a:cubicBezTo>
                  <a:cubicBezTo>
                    <a:pt x="72" y="12"/>
                    <a:pt x="72" y="12"/>
                    <a:pt x="72" y="12"/>
                  </a:cubicBezTo>
                  <a:cubicBezTo>
                    <a:pt x="72" y="13"/>
                    <a:pt x="72" y="13"/>
                    <a:pt x="72" y="13"/>
                  </a:cubicBezTo>
                  <a:cubicBezTo>
                    <a:pt x="62" y="13"/>
                    <a:pt x="62" y="13"/>
                    <a:pt x="62" y="13"/>
                  </a:cubicBezTo>
                  <a:cubicBezTo>
                    <a:pt x="62" y="10"/>
                    <a:pt x="62" y="10"/>
                    <a:pt x="62" y="10"/>
                  </a:cubicBezTo>
                  <a:cubicBezTo>
                    <a:pt x="65" y="10"/>
                    <a:pt x="65" y="10"/>
                    <a:pt x="65" y="10"/>
                  </a:cubicBezTo>
                  <a:cubicBezTo>
                    <a:pt x="66" y="10"/>
                    <a:pt x="67" y="9"/>
                    <a:pt x="67" y="8"/>
                  </a:cubicBezTo>
                  <a:cubicBezTo>
                    <a:pt x="67" y="5"/>
                    <a:pt x="67" y="5"/>
                    <a:pt x="67" y="5"/>
                  </a:cubicBezTo>
                  <a:cubicBezTo>
                    <a:pt x="67" y="3"/>
                    <a:pt x="66" y="2"/>
                    <a:pt x="65" y="2"/>
                  </a:cubicBezTo>
                  <a:cubicBezTo>
                    <a:pt x="54" y="2"/>
                    <a:pt x="54" y="2"/>
                    <a:pt x="54" y="2"/>
                  </a:cubicBezTo>
                  <a:cubicBezTo>
                    <a:pt x="53" y="2"/>
                    <a:pt x="52" y="3"/>
                    <a:pt x="52" y="5"/>
                  </a:cubicBezTo>
                  <a:cubicBezTo>
                    <a:pt x="52" y="8"/>
                    <a:pt x="52" y="8"/>
                    <a:pt x="52" y="8"/>
                  </a:cubicBezTo>
                  <a:cubicBezTo>
                    <a:pt x="52" y="9"/>
                    <a:pt x="53" y="10"/>
                    <a:pt x="54" y="10"/>
                  </a:cubicBezTo>
                  <a:cubicBezTo>
                    <a:pt x="58" y="10"/>
                    <a:pt x="58" y="10"/>
                    <a:pt x="58" y="10"/>
                  </a:cubicBezTo>
                  <a:cubicBezTo>
                    <a:pt x="58" y="13"/>
                    <a:pt x="58" y="13"/>
                    <a:pt x="58" y="13"/>
                  </a:cubicBezTo>
                  <a:cubicBezTo>
                    <a:pt x="45" y="13"/>
                    <a:pt x="45" y="13"/>
                    <a:pt x="45" y="13"/>
                  </a:cubicBezTo>
                  <a:cubicBezTo>
                    <a:pt x="41" y="21"/>
                    <a:pt x="41" y="21"/>
                    <a:pt x="41" y="21"/>
                  </a:cubicBezTo>
                  <a:cubicBezTo>
                    <a:pt x="23" y="12"/>
                    <a:pt x="23" y="12"/>
                    <a:pt x="23" y="12"/>
                  </a:cubicBezTo>
                  <a:cubicBezTo>
                    <a:pt x="16" y="15"/>
                    <a:pt x="16" y="15"/>
                    <a:pt x="16" y="15"/>
                  </a:cubicBezTo>
                  <a:close/>
                  <a:moveTo>
                    <a:pt x="77" y="22"/>
                  </a:moveTo>
                  <a:cubicBezTo>
                    <a:pt x="77" y="18"/>
                    <a:pt x="77" y="18"/>
                    <a:pt x="77" y="18"/>
                  </a:cubicBezTo>
                  <a:cubicBezTo>
                    <a:pt x="78" y="18"/>
                    <a:pt x="78" y="18"/>
                    <a:pt x="78" y="18"/>
                  </a:cubicBezTo>
                  <a:cubicBezTo>
                    <a:pt x="78" y="15"/>
                    <a:pt x="78" y="15"/>
                    <a:pt x="78" y="15"/>
                  </a:cubicBezTo>
                  <a:cubicBezTo>
                    <a:pt x="85" y="9"/>
                    <a:pt x="85" y="9"/>
                    <a:pt x="85" y="9"/>
                  </a:cubicBezTo>
                  <a:cubicBezTo>
                    <a:pt x="88" y="8"/>
                    <a:pt x="90" y="10"/>
                    <a:pt x="89" y="12"/>
                  </a:cubicBezTo>
                  <a:cubicBezTo>
                    <a:pt x="77" y="22"/>
                    <a:pt x="77" y="22"/>
                    <a:pt x="77" y="22"/>
                  </a:cubicBezTo>
                  <a:close/>
                  <a:moveTo>
                    <a:pt x="15" y="17"/>
                  </a:moveTo>
                  <a:cubicBezTo>
                    <a:pt x="29" y="35"/>
                    <a:pt x="0" y="35"/>
                    <a:pt x="14" y="17"/>
                  </a:cubicBezTo>
                  <a:lnTo>
                    <a:pt x="1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5" name="Freeform 70">
              <a:extLst>
                <a:ext uri="{FF2B5EF4-FFF2-40B4-BE49-F238E27FC236}">
                  <a16:creationId xmlns:a16="http://schemas.microsoft.com/office/drawing/2014/main" id="{7A597DEA-0DBE-40AF-8C74-2D5FA8FF7EA0}"/>
                </a:ext>
              </a:extLst>
            </p:cNvPr>
            <p:cNvSpPr>
              <a:spLocks noEditPoints="1"/>
            </p:cNvSpPr>
            <p:nvPr/>
          </p:nvSpPr>
          <p:spPr bwMode="auto">
            <a:xfrm>
              <a:off x="7894638" y="1773238"/>
              <a:ext cx="236537" cy="263525"/>
            </a:xfrm>
            <a:custGeom>
              <a:avLst/>
              <a:gdLst>
                <a:gd name="T0" fmla="*/ 135303 w 65"/>
                <a:gd name="T1" fmla="*/ 14662 h 72"/>
                <a:gd name="T2" fmla="*/ 182842 w 65"/>
                <a:gd name="T3" fmla="*/ 98967 h 72"/>
                <a:gd name="T4" fmla="*/ 182842 w 65"/>
                <a:gd name="T5" fmla="*/ 98967 h 72"/>
                <a:gd name="T6" fmla="*/ 234038 w 65"/>
                <a:gd name="T7" fmla="*/ 186938 h 72"/>
                <a:gd name="T8" fmla="*/ 226724 w 65"/>
                <a:gd name="T9" fmla="*/ 208930 h 72"/>
                <a:gd name="T10" fmla="*/ 219411 w 65"/>
                <a:gd name="T11" fmla="*/ 212596 h 72"/>
                <a:gd name="T12" fmla="*/ 219411 w 65"/>
                <a:gd name="T13" fmla="*/ 212596 h 72"/>
                <a:gd name="T14" fmla="*/ 138960 w 65"/>
                <a:gd name="T15" fmla="*/ 212596 h 72"/>
                <a:gd name="T16" fmla="*/ 138960 w 65"/>
                <a:gd name="T17" fmla="*/ 219927 h 72"/>
                <a:gd name="T18" fmla="*/ 215754 w 65"/>
                <a:gd name="T19" fmla="*/ 238254 h 72"/>
                <a:gd name="T20" fmla="*/ 219411 w 65"/>
                <a:gd name="T21" fmla="*/ 238254 h 72"/>
                <a:gd name="T22" fmla="*/ 219411 w 65"/>
                <a:gd name="T23" fmla="*/ 245585 h 72"/>
                <a:gd name="T24" fmla="*/ 219411 w 65"/>
                <a:gd name="T25" fmla="*/ 263912 h 72"/>
                <a:gd name="T26" fmla="*/ 204783 w 65"/>
                <a:gd name="T27" fmla="*/ 263912 h 72"/>
                <a:gd name="T28" fmla="*/ 204783 w 65"/>
                <a:gd name="T29" fmla="*/ 252916 h 72"/>
                <a:gd name="T30" fmla="*/ 138960 w 65"/>
                <a:gd name="T31" fmla="*/ 238254 h 72"/>
                <a:gd name="T32" fmla="*/ 138960 w 65"/>
                <a:gd name="T33" fmla="*/ 241919 h 72"/>
                <a:gd name="T34" fmla="*/ 98735 w 65"/>
                <a:gd name="T35" fmla="*/ 241919 h 72"/>
                <a:gd name="T36" fmla="*/ 98735 w 65"/>
                <a:gd name="T37" fmla="*/ 238254 h 72"/>
                <a:gd name="T38" fmla="*/ 36568 w 65"/>
                <a:gd name="T39" fmla="*/ 252916 h 72"/>
                <a:gd name="T40" fmla="*/ 36568 w 65"/>
                <a:gd name="T41" fmla="*/ 263912 h 72"/>
                <a:gd name="T42" fmla="*/ 18284 w 65"/>
                <a:gd name="T43" fmla="*/ 263912 h 72"/>
                <a:gd name="T44" fmla="*/ 18284 w 65"/>
                <a:gd name="T45" fmla="*/ 245585 h 72"/>
                <a:gd name="T46" fmla="*/ 18284 w 65"/>
                <a:gd name="T47" fmla="*/ 238254 h 72"/>
                <a:gd name="T48" fmla="*/ 25598 w 65"/>
                <a:gd name="T49" fmla="*/ 238254 h 72"/>
                <a:gd name="T50" fmla="*/ 98735 w 65"/>
                <a:gd name="T51" fmla="*/ 219927 h 72"/>
                <a:gd name="T52" fmla="*/ 98735 w 65"/>
                <a:gd name="T53" fmla="*/ 212596 h 72"/>
                <a:gd name="T54" fmla="*/ 18284 w 65"/>
                <a:gd name="T55" fmla="*/ 212596 h 72"/>
                <a:gd name="T56" fmla="*/ 0 w 65"/>
                <a:gd name="T57" fmla="*/ 194269 h 72"/>
                <a:gd name="T58" fmla="*/ 3657 w 65"/>
                <a:gd name="T59" fmla="*/ 183272 h 72"/>
                <a:gd name="T60" fmla="*/ 54853 w 65"/>
                <a:gd name="T61" fmla="*/ 98967 h 72"/>
                <a:gd name="T62" fmla="*/ 54853 w 65"/>
                <a:gd name="T63" fmla="*/ 98967 h 72"/>
                <a:gd name="T64" fmla="*/ 54853 w 65"/>
                <a:gd name="T65" fmla="*/ 98967 h 72"/>
                <a:gd name="T66" fmla="*/ 102392 w 65"/>
                <a:gd name="T67" fmla="*/ 14662 h 72"/>
                <a:gd name="T68" fmla="*/ 127990 w 65"/>
                <a:gd name="T69" fmla="*/ 7331 h 72"/>
                <a:gd name="T70" fmla="*/ 135303 w 65"/>
                <a:gd name="T71" fmla="*/ 14662 h 72"/>
                <a:gd name="T72" fmla="*/ 109705 w 65"/>
                <a:gd name="T73" fmla="*/ 91636 h 72"/>
                <a:gd name="T74" fmla="*/ 109705 w 65"/>
                <a:gd name="T75" fmla="*/ 109963 h 72"/>
                <a:gd name="T76" fmla="*/ 113362 w 65"/>
                <a:gd name="T77" fmla="*/ 142952 h 72"/>
                <a:gd name="T78" fmla="*/ 124333 w 65"/>
                <a:gd name="T79" fmla="*/ 142952 h 72"/>
                <a:gd name="T80" fmla="*/ 131646 w 65"/>
                <a:gd name="T81" fmla="*/ 109963 h 72"/>
                <a:gd name="T82" fmla="*/ 131646 w 65"/>
                <a:gd name="T83" fmla="*/ 91636 h 72"/>
                <a:gd name="T84" fmla="*/ 109705 w 65"/>
                <a:gd name="T85" fmla="*/ 91636 h 72"/>
                <a:gd name="T86" fmla="*/ 109705 w 65"/>
                <a:gd name="T87" fmla="*/ 150283 h 72"/>
                <a:gd name="T88" fmla="*/ 109705 w 65"/>
                <a:gd name="T89" fmla="*/ 168610 h 72"/>
                <a:gd name="T90" fmla="*/ 127990 w 65"/>
                <a:gd name="T91" fmla="*/ 168610 h 72"/>
                <a:gd name="T92" fmla="*/ 127990 w 65"/>
                <a:gd name="T93" fmla="*/ 150283 h 72"/>
                <a:gd name="T94" fmla="*/ 109705 w 65"/>
                <a:gd name="T95" fmla="*/ 150283 h 72"/>
                <a:gd name="T96" fmla="*/ 153588 w 65"/>
                <a:gd name="T97" fmla="*/ 117294 h 72"/>
                <a:gd name="T98" fmla="*/ 117019 w 65"/>
                <a:gd name="T99" fmla="*/ 54982 h 72"/>
                <a:gd name="T100" fmla="*/ 84107 w 65"/>
                <a:gd name="T101" fmla="*/ 117294 h 72"/>
                <a:gd name="T102" fmla="*/ 84107 w 65"/>
                <a:gd name="T103" fmla="*/ 117294 h 72"/>
                <a:gd name="T104" fmla="*/ 51196 w 65"/>
                <a:gd name="T105" fmla="*/ 175941 h 72"/>
                <a:gd name="T106" fmla="*/ 117019 w 65"/>
                <a:gd name="T107" fmla="*/ 175941 h 72"/>
                <a:gd name="T108" fmla="*/ 186499 w 65"/>
                <a:gd name="T109" fmla="*/ 175941 h 72"/>
                <a:gd name="T110" fmla="*/ 153588 w 65"/>
                <a:gd name="T111" fmla="*/ 117294 h 72"/>
                <a:gd name="T112" fmla="*/ 153588 w 65"/>
                <a:gd name="T113" fmla="*/ 11729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5" h="72">
                  <a:moveTo>
                    <a:pt x="37" y="4"/>
                  </a:moveTo>
                  <a:cubicBezTo>
                    <a:pt x="50" y="27"/>
                    <a:pt x="50" y="27"/>
                    <a:pt x="50" y="27"/>
                  </a:cubicBezTo>
                  <a:cubicBezTo>
                    <a:pt x="50" y="27"/>
                    <a:pt x="50" y="27"/>
                    <a:pt x="50" y="27"/>
                  </a:cubicBezTo>
                  <a:cubicBezTo>
                    <a:pt x="64" y="51"/>
                    <a:pt x="64" y="51"/>
                    <a:pt x="64" y="51"/>
                  </a:cubicBezTo>
                  <a:cubicBezTo>
                    <a:pt x="65" y="53"/>
                    <a:pt x="64" y="56"/>
                    <a:pt x="62" y="57"/>
                  </a:cubicBezTo>
                  <a:cubicBezTo>
                    <a:pt x="61" y="58"/>
                    <a:pt x="60" y="58"/>
                    <a:pt x="60" y="58"/>
                  </a:cubicBezTo>
                  <a:cubicBezTo>
                    <a:pt x="60" y="58"/>
                    <a:pt x="60" y="58"/>
                    <a:pt x="60" y="58"/>
                  </a:cubicBezTo>
                  <a:cubicBezTo>
                    <a:pt x="38" y="58"/>
                    <a:pt x="38" y="58"/>
                    <a:pt x="38" y="58"/>
                  </a:cubicBezTo>
                  <a:cubicBezTo>
                    <a:pt x="38" y="60"/>
                    <a:pt x="38" y="60"/>
                    <a:pt x="38" y="60"/>
                  </a:cubicBezTo>
                  <a:cubicBezTo>
                    <a:pt x="59" y="65"/>
                    <a:pt x="59" y="65"/>
                    <a:pt x="59" y="65"/>
                  </a:cubicBezTo>
                  <a:cubicBezTo>
                    <a:pt x="60" y="65"/>
                    <a:pt x="60" y="65"/>
                    <a:pt x="60" y="65"/>
                  </a:cubicBezTo>
                  <a:cubicBezTo>
                    <a:pt x="60" y="67"/>
                    <a:pt x="60" y="67"/>
                    <a:pt x="60" y="67"/>
                  </a:cubicBezTo>
                  <a:cubicBezTo>
                    <a:pt x="60" y="72"/>
                    <a:pt x="60" y="72"/>
                    <a:pt x="60" y="72"/>
                  </a:cubicBezTo>
                  <a:cubicBezTo>
                    <a:pt x="56" y="72"/>
                    <a:pt x="56" y="72"/>
                    <a:pt x="56" y="72"/>
                  </a:cubicBezTo>
                  <a:cubicBezTo>
                    <a:pt x="56" y="69"/>
                    <a:pt x="56" y="69"/>
                    <a:pt x="56" y="69"/>
                  </a:cubicBezTo>
                  <a:cubicBezTo>
                    <a:pt x="38" y="65"/>
                    <a:pt x="38" y="65"/>
                    <a:pt x="38" y="65"/>
                  </a:cubicBezTo>
                  <a:cubicBezTo>
                    <a:pt x="38" y="66"/>
                    <a:pt x="38" y="66"/>
                    <a:pt x="38" y="66"/>
                  </a:cubicBezTo>
                  <a:cubicBezTo>
                    <a:pt x="27" y="66"/>
                    <a:pt x="27" y="66"/>
                    <a:pt x="27" y="66"/>
                  </a:cubicBezTo>
                  <a:cubicBezTo>
                    <a:pt x="27" y="65"/>
                    <a:pt x="27" y="65"/>
                    <a:pt x="27" y="65"/>
                  </a:cubicBezTo>
                  <a:cubicBezTo>
                    <a:pt x="10" y="69"/>
                    <a:pt x="10" y="69"/>
                    <a:pt x="10" y="69"/>
                  </a:cubicBezTo>
                  <a:cubicBezTo>
                    <a:pt x="10" y="72"/>
                    <a:pt x="10" y="72"/>
                    <a:pt x="10" y="72"/>
                  </a:cubicBezTo>
                  <a:cubicBezTo>
                    <a:pt x="5" y="72"/>
                    <a:pt x="5" y="72"/>
                    <a:pt x="5" y="72"/>
                  </a:cubicBezTo>
                  <a:cubicBezTo>
                    <a:pt x="5" y="67"/>
                    <a:pt x="5" y="67"/>
                    <a:pt x="5" y="67"/>
                  </a:cubicBezTo>
                  <a:cubicBezTo>
                    <a:pt x="5" y="65"/>
                    <a:pt x="5" y="65"/>
                    <a:pt x="5" y="65"/>
                  </a:cubicBezTo>
                  <a:cubicBezTo>
                    <a:pt x="7" y="65"/>
                    <a:pt x="7" y="65"/>
                    <a:pt x="7" y="65"/>
                  </a:cubicBezTo>
                  <a:cubicBezTo>
                    <a:pt x="27" y="60"/>
                    <a:pt x="27" y="60"/>
                    <a:pt x="27" y="60"/>
                  </a:cubicBezTo>
                  <a:cubicBezTo>
                    <a:pt x="27" y="58"/>
                    <a:pt x="27" y="58"/>
                    <a:pt x="27" y="58"/>
                  </a:cubicBezTo>
                  <a:cubicBezTo>
                    <a:pt x="5" y="58"/>
                    <a:pt x="5" y="58"/>
                    <a:pt x="5" y="58"/>
                  </a:cubicBezTo>
                  <a:cubicBezTo>
                    <a:pt x="3" y="58"/>
                    <a:pt x="0" y="56"/>
                    <a:pt x="0" y="53"/>
                  </a:cubicBezTo>
                  <a:cubicBezTo>
                    <a:pt x="0" y="52"/>
                    <a:pt x="1" y="51"/>
                    <a:pt x="1" y="50"/>
                  </a:cubicBezTo>
                  <a:cubicBezTo>
                    <a:pt x="15" y="27"/>
                    <a:pt x="15" y="27"/>
                    <a:pt x="15" y="27"/>
                  </a:cubicBezTo>
                  <a:cubicBezTo>
                    <a:pt x="15" y="27"/>
                    <a:pt x="15" y="27"/>
                    <a:pt x="15" y="27"/>
                  </a:cubicBezTo>
                  <a:cubicBezTo>
                    <a:pt x="15" y="27"/>
                    <a:pt x="15" y="27"/>
                    <a:pt x="15" y="27"/>
                  </a:cubicBezTo>
                  <a:cubicBezTo>
                    <a:pt x="28" y="4"/>
                    <a:pt x="28" y="4"/>
                    <a:pt x="28" y="4"/>
                  </a:cubicBezTo>
                  <a:cubicBezTo>
                    <a:pt x="30" y="1"/>
                    <a:pt x="33" y="0"/>
                    <a:pt x="35" y="2"/>
                  </a:cubicBezTo>
                  <a:cubicBezTo>
                    <a:pt x="36" y="2"/>
                    <a:pt x="36" y="3"/>
                    <a:pt x="37" y="4"/>
                  </a:cubicBezTo>
                  <a:close/>
                  <a:moveTo>
                    <a:pt x="30" y="25"/>
                  </a:moveTo>
                  <a:cubicBezTo>
                    <a:pt x="30" y="30"/>
                    <a:pt x="30" y="30"/>
                    <a:pt x="30" y="30"/>
                  </a:cubicBezTo>
                  <a:cubicBezTo>
                    <a:pt x="31" y="39"/>
                    <a:pt x="31" y="39"/>
                    <a:pt x="31" y="39"/>
                  </a:cubicBezTo>
                  <a:cubicBezTo>
                    <a:pt x="34" y="39"/>
                    <a:pt x="34" y="39"/>
                    <a:pt x="34" y="39"/>
                  </a:cubicBezTo>
                  <a:cubicBezTo>
                    <a:pt x="36" y="30"/>
                    <a:pt x="36" y="30"/>
                    <a:pt x="36" y="30"/>
                  </a:cubicBezTo>
                  <a:cubicBezTo>
                    <a:pt x="36" y="25"/>
                    <a:pt x="36" y="25"/>
                    <a:pt x="36" y="25"/>
                  </a:cubicBezTo>
                  <a:cubicBezTo>
                    <a:pt x="30" y="25"/>
                    <a:pt x="30" y="25"/>
                    <a:pt x="30" y="25"/>
                  </a:cubicBezTo>
                  <a:close/>
                  <a:moveTo>
                    <a:pt x="30" y="41"/>
                  </a:moveTo>
                  <a:cubicBezTo>
                    <a:pt x="30" y="46"/>
                    <a:pt x="30" y="46"/>
                    <a:pt x="30" y="46"/>
                  </a:cubicBezTo>
                  <a:cubicBezTo>
                    <a:pt x="35" y="46"/>
                    <a:pt x="35" y="46"/>
                    <a:pt x="35" y="46"/>
                  </a:cubicBezTo>
                  <a:cubicBezTo>
                    <a:pt x="35" y="41"/>
                    <a:pt x="35" y="41"/>
                    <a:pt x="35" y="41"/>
                  </a:cubicBezTo>
                  <a:cubicBezTo>
                    <a:pt x="30" y="41"/>
                    <a:pt x="30" y="41"/>
                    <a:pt x="30" y="41"/>
                  </a:cubicBezTo>
                  <a:close/>
                  <a:moveTo>
                    <a:pt x="42" y="32"/>
                  </a:moveTo>
                  <a:cubicBezTo>
                    <a:pt x="32" y="15"/>
                    <a:pt x="32" y="15"/>
                    <a:pt x="32" y="15"/>
                  </a:cubicBezTo>
                  <a:cubicBezTo>
                    <a:pt x="23" y="32"/>
                    <a:pt x="23" y="32"/>
                    <a:pt x="23" y="32"/>
                  </a:cubicBezTo>
                  <a:cubicBezTo>
                    <a:pt x="23" y="32"/>
                    <a:pt x="23" y="32"/>
                    <a:pt x="23" y="32"/>
                  </a:cubicBezTo>
                  <a:cubicBezTo>
                    <a:pt x="14" y="48"/>
                    <a:pt x="14" y="48"/>
                    <a:pt x="14" y="48"/>
                  </a:cubicBezTo>
                  <a:cubicBezTo>
                    <a:pt x="32" y="48"/>
                    <a:pt x="32" y="48"/>
                    <a:pt x="32" y="48"/>
                  </a:cubicBezTo>
                  <a:cubicBezTo>
                    <a:pt x="51" y="48"/>
                    <a:pt x="51" y="48"/>
                    <a:pt x="51" y="48"/>
                  </a:cubicBezTo>
                  <a:cubicBezTo>
                    <a:pt x="42" y="32"/>
                    <a:pt x="42" y="32"/>
                    <a:pt x="42" y="32"/>
                  </a:cubicBezTo>
                  <a:cubicBezTo>
                    <a:pt x="42" y="32"/>
                    <a:pt x="42" y="32"/>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6" name="Freeform 71">
              <a:extLst>
                <a:ext uri="{FF2B5EF4-FFF2-40B4-BE49-F238E27FC236}">
                  <a16:creationId xmlns:a16="http://schemas.microsoft.com/office/drawing/2014/main" id="{973E36AD-0071-44D0-B07C-AD612CBC0678}"/>
                </a:ext>
              </a:extLst>
            </p:cNvPr>
            <p:cNvSpPr>
              <a:spLocks noEditPoints="1"/>
            </p:cNvSpPr>
            <p:nvPr/>
          </p:nvSpPr>
          <p:spPr bwMode="auto">
            <a:xfrm>
              <a:off x="6338888" y="1824038"/>
              <a:ext cx="290512" cy="190500"/>
            </a:xfrm>
            <a:custGeom>
              <a:avLst/>
              <a:gdLst>
                <a:gd name="T0" fmla="*/ 216678 w 79"/>
                <a:gd name="T1" fmla="*/ 10991 h 52"/>
                <a:gd name="T2" fmla="*/ 227695 w 79"/>
                <a:gd name="T3" fmla="*/ 32972 h 52"/>
                <a:gd name="T4" fmla="*/ 246058 w 79"/>
                <a:gd name="T5" fmla="*/ 18318 h 52"/>
                <a:gd name="T6" fmla="*/ 253403 w 79"/>
                <a:gd name="T7" fmla="*/ 32972 h 52"/>
                <a:gd name="T8" fmla="*/ 268093 w 79"/>
                <a:gd name="T9" fmla="*/ 21981 h 52"/>
                <a:gd name="T10" fmla="*/ 279110 w 79"/>
                <a:gd name="T11" fmla="*/ 32972 h 52"/>
                <a:gd name="T12" fmla="*/ 290128 w 79"/>
                <a:gd name="T13" fmla="*/ 29309 h 52"/>
                <a:gd name="T14" fmla="*/ 216678 w 79"/>
                <a:gd name="T15" fmla="*/ 84262 h 52"/>
                <a:gd name="T16" fmla="*/ 7345 w 79"/>
                <a:gd name="T17" fmla="*/ 175852 h 52"/>
                <a:gd name="T18" fmla="*/ 161590 w 79"/>
                <a:gd name="T19" fmla="*/ 76935 h 52"/>
                <a:gd name="T20" fmla="*/ 80795 w 79"/>
                <a:gd name="T21" fmla="*/ 58617 h 52"/>
                <a:gd name="T22" fmla="*/ 55088 w 79"/>
                <a:gd name="T23" fmla="*/ 91589 h 52"/>
                <a:gd name="T24" fmla="*/ 55088 w 79"/>
                <a:gd name="T25" fmla="*/ 98917 h 52"/>
                <a:gd name="T26" fmla="*/ 77123 w 79"/>
                <a:gd name="T27" fmla="*/ 139216 h 52"/>
                <a:gd name="T28" fmla="*/ 154245 w 79"/>
                <a:gd name="T29" fmla="*/ 128225 h 52"/>
                <a:gd name="T30" fmla="*/ 172608 w 79"/>
                <a:gd name="T31" fmla="*/ 135552 h 52"/>
                <a:gd name="T32" fmla="*/ 172608 w 79"/>
                <a:gd name="T33" fmla="*/ 95253 h 52"/>
                <a:gd name="T34" fmla="*/ 161590 w 79"/>
                <a:gd name="T35" fmla="*/ 76935 h 52"/>
                <a:gd name="T36" fmla="*/ 146900 w 79"/>
                <a:gd name="T37" fmla="*/ 76935 h 52"/>
                <a:gd name="T38" fmla="*/ 143228 w 79"/>
                <a:gd name="T39" fmla="*/ 65944 h 52"/>
                <a:gd name="T40" fmla="*/ 95485 w 79"/>
                <a:gd name="T41" fmla="*/ 76935 h 52"/>
                <a:gd name="T42" fmla="*/ 135883 w 79"/>
                <a:gd name="T43" fmla="*/ 69608 h 52"/>
                <a:gd name="T44" fmla="*/ 91813 w 79"/>
                <a:gd name="T45" fmla="*/ 65944 h 52"/>
                <a:gd name="T46" fmla="*/ 77123 w 79"/>
                <a:gd name="T47" fmla="*/ 80599 h 52"/>
                <a:gd name="T48" fmla="*/ 91813 w 79"/>
                <a:gd name="T49" fmla="*/ 65944 h 52"/>
                <a:gd name="T50" fmla="*/ 66105 w 79"/>
                <a:gd name="T51" fmla="*/ 106244 h 52"/>
                <a:gd name="T52" fmla="*/ 91813 w 79"/>
                <a:gd name="T53" fmla="*/ 102580 h 52"/>
                <a:gd name="T54" fmla="*/ 77123 w 79"/>
                <a:gd name="T55" fmla="*/ 113571 h 52"/>
                <a:gd name="T56" fmla="*/ 146900 w 79"/>
                <a:gd name="T57" fmla="*/ 120898 h 52"/>
                <a:gd name="T58" fmla="*/ 77123 w 79"/>
                <a:gd name="T59" fmla="*/ 113571 h 52"/>
                <a:gd name="T60" fmla="*/ 135883 w 79"/>
                <a:gd name="T61" fmla="*/ 98917 h 52"/>
                <a:gd name="T62" fmla="*/ 161590 w 79"/>
                <a:gd name="T63" fmla="*/ 102580 h 52"/>
                <a:gd name="T64" fmla="*/ 36725 w 79"/>
                <a:gd name="T65" fmla="*/ 40299 h 52"/>
                <a:gd name="T66" fmla="*/ 187298 w 79"/>
                <a:gd name="T67" fmla="*/ 153870 h 52"/>
                <a:gd name="T68" fmla="*/ 36725 w 79"/>
                <a:gd name="T69" fmla="*/ 40299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9" h="52">
                  <a:moveTo>
                    <a:pt x="2" y="4"/>
                  </a:moveTo>
                  <a:cubicBezTo>
                    <a:pt x="25" y="0"/>
                    <a:pt x="43" y="0"/>
                    <a:pt x="59" y="3"/>
                  </a:cubicBezTo>
                  <a:cubicBezTo>
                    <a:pt x="59" y="9"/>
                    <a:pt x="59" y="9"/>
                    <a:pt x="59" y="9"/>
                  </a:cubicBezTo>
                  <a:cubicBezTo>
                    <a:pt x="62" y="9"/>
                    <a:pt x="62" y="9"/>
                    <a:pt x="62" y="9"/>
                  </a:cubicBezTo>
                  <a:cubicBezTo>
                    <a:pt x="63" y="4"/>
                    <a:pt x="63" y="4"/>
                    <a:pt x="63" y="4"/>
                  </a:cubicBezTo>
                  <a:cubicBezTo>
                    <a:pt x="64" y="4"/>
                    <a:pt x="66" y="4"/>
                    <a:pt x="67" y="5"/>
                  </a:cubicBezTo>
                  <a:cubicBezTo>
                    <a:pt x="67" y="9"/>
                    <a:pt x="67" y="9"/>
                    <a:pt x="67" y="9"/>
                  </a:cubicBezTo>
                  <a:cubicBezTo>
                    <a:pt x="69" y="9"/>
                    <a:pt x="69" y="9"/>
                    <a:pt x="69" y="9"/>
                  </a:cubicBezTo>
                  <a:cubicBezTo>
                    <a:pt x="70" y="6"/>
                    <a:pt x="70" y="6"/>
                    <a:pt x="70" y="6"/>
                  </a:cubicBezTo>
                  <a:cubicBezTo>
                    <a:pt x="71" y="6"/>
                    <a:pt x="72" y="6"/>
                    <a:pt x="73" y="6"/>
                  </a:cubicBezTo>
                  <a:cubicBezTo>
                    <a:pt x="73" y="9"/>
                    <a:pt x="73" y="9"/>
                    <a:pt x="73" y="9"/>
                  </a:cubicBezTo>
                  <a:cubicBezTo>
                    <a:pt x="76" y="9"/>
                    <a:pt x="76" y="9"/>
                    <a:pt x="76" y="9"/>
                  </a:cubicBezTo>
                  <a:cubicBezTo>
                    <a:pt x="76" y="7"/>
                    <a:pt x="76" y="7"/>
                    <a:pt x="76" y="7"/>
                  </a:cubicBezTo>
                  <a:cubicBezTo>
                    <a:pt x="77" y="8"/>
                    <a:pt x="78" y="8"/>
                    <a:pt x="79" y="8"/>
                  </a:cubicBezTo>
                  <a:cubicBezTo>
                    <a:pt x="79" y="15"/>
                    <a:pt x="79" y="15"/>
                    <a:pt x="79" y="15"/>
                  </a:cubicBezTo>
                  <a:cubicBezTo>
                    <a:pt x="59" y="23"/>
                    <a:pt x="59" y="23"/>
                    <a:pt x="59" y="23"/>
                  </a:cubicBezTo>
                  <a:cubicBezTo>
                    <a:pt x="59" y="48"/>
                    <a:pt x="59" y="48"/>
                    <a:pt x="59" y="48"/>
                  </a:cubicBezTo>
                  <a:cubicBezTo>
                    <a:pt x="40" y="52"/>
                    <a:pt x="21" y="52"/>
                    <a:pt x="2" y="48"/>
                  </a:cubicBezTo>
                  <a:cubicBezTo>
                    <a:pt x="1" y="34"/>
                    <a:pt x="0" y="20"/>
                    <a:pt x="2" y="4"/>
                  </a:cubicBezTo>
                  <a:close/>
                  <a:moveTo>
                    <a:pt x="44" y="21"/>
                  </a:moveTo>
                  <a:cubicBezTo>
                    <a:pt x="40" y="16"/>
                    <a:pt x="40" y="16"/>
                    <a:pt x="40" y="16"/>
                  </a:cubicBezTo>
                  <a:cubicBezTo>
                    <a:pt x="34" y="16"/>
                    <a:pt x="28" y="16"/>
                    <a:pt x="22" y="16"/>
                  </a:cubicBezTo>
                  <a:cubicBezTo>
                    <a:pt x="18" y="22"/>
                    <a:pt x="18" y="22"/>
                    <a:pt x="18" y="22"/>
                  </a:cubicBezTo>
                  <a:cubicBezTo>
                    <a:pt x="15" y="25"/>
                    <a:pt x="15" y="25"/>
                    <a:pt x="15" y="25"/>
                  </a:cubicBezTo>
                  <a:cubicBezTo>
                    <a:pt x="16" y="27"/>
                    <a:pt x="16" y="27"/>
                    <a:pt x="16" y="27"/>
                  </a:cubicBezTo>
                  <a:cubicBezTo>
                    <a:pt x="15" y="27"/>
                    <a:pt x="15" y="27"/>
                    <a:pt x="15" y="27"/>
                  </a:cubicBezTo>
                  <a:cubicBezTo>
                    <a:pt x="15" y="38"/>
                    <a:pt x="15" y="38"/>
                    <a:pt x="15" y="38"/>
                  </a:cubicBezTo>
                  <a:cubicBezTo>
                    <a:pt x="21" y="38"/>
                    <a:pt x="21" y="38"/>
                    <a:pt x="21" y="38"/>
                  </a:cubicBezTo>
                  <a:cubicBezTo>
                    <a:pt x="21" y="35"/>
                    <a:pt x="21" y="35"/>
                    <a:pt x="21" y="35"/>
                  </a:cubicBezTo>
                  <a:cubicBezTo>
                    <a:pt x="42" y="35"/>
                    <a:pt x="42" y="35"/>
                    <a:pt x="42" y="35"/>
                  </a:cubicBezTo>
                  <a:cubicBezTo>
                    <a:pt x="42" y="37"/>
                    <a:pt x="42" y="37"/>
                    <a:pt x="42" y="37"/>
                  </a:cubicBezTo>
                  <a:cubicBezTo>
                    <a:pt x="47" y="37"/>
                    <a:pt x="47" y="37"/>
                    <a:pt x="47" y="37"/>
                  </a:cubicBezTo>
                  <a:cubicBezTo>
                    <a:pt x="47" y="26"/>
                    <a:pt x="47" y="26"/>
                    <a:pt x="47" y="26"/>
                  </a:cubicBezTo>
                  <a:cubicBezTo>
                    <a:pt x="47" y="26"/>
                    <a:pt x="47" y="26"/>
                    <a:pt x="47" y="26"/>
                  </a:cubicBezTo>
                  <a:cubicBezTo>
                    <a:pt x="47" y="24"/>
                    <a:pt x="47" y="24"/>
                    <a:pt x="47" y="24"/>
                  </a:cubicBezTo>
                  <a:cubicBezTo>
                    <a:pt x="44" y="21"/>
                    <a:pt x="44" y="21"/>
                    <a:pt x="44" y="21"/>
                  </a:cubicBezTo>
                  <a:close/>
                  <a:moveTo>
                    <a:pt x="38" y="19"/>
                  </a:moveTo>
                  <a:cubicBezTo>
                    <a:pt x="40" y="21"/>
                    <a:pt x="40" y="21"/>
                    <a:pt x="40" y="21"/>
                  </a:cubicBezTo>
                  <a:cubicBezTo>
                    <a:pt x="42" y="21"/>
                    <a:pt x="42" y="21"/>
                    <a:pt x="42" y="21"/>
                  </a:cubicBezTo>
                  <a:cubicBezTo>
                    <a:pt x="39" y="18"/>
                    <a:pt x="39" y="18"/>
                    <a:pt x="39" y="18"/>
                  </a:cubicBezTo>
                  <a:cubicBezTo>
                    <a:pt x="28" y="18"/>
                    <a:pt x="28" y="18"/>
                    <a:pt x="28" y="18"/>
                  </a:cubicBezTo>
                  <a:cubicBezTo>
                    <a:pt x="26" y="21"/>
                    <a:pt x="26" y="21"/>
                    <a:pt x="26" y="21"/>
                  </a:cubicBezTo>
                  <a:cubicBezTo>
                    <a:pt x="30" y="21"/>
                    <a:pt x="33" y="21"/>
                    <a:pt x="37" y="21"/>
                  </a:cubicBezTo>
                  <a:cubicBezTo>
                    <a:pt x="37" y="19"/>
                    <a:pt x="37" y="19"/>
                    <a:pt x="37" y="19"/>
                  </a:cubicBezTo>
                  <a:cubicBezTo>
                    <a:pt x="38" y="19"/>
                    <a:pt x="38" y="19"/>
                    <a:pt x="38" y="19"/>
                  </a:cubicBezTo>
                  <a:close/>
                  <a:moveTo>
                    <a:pt x="25" y="18"/>
                  </a:moveTo>
                  <a:cubicBezTo>
                    <a:pt x="23" y="18"/>
                    <a:pt x="23" y="18"/>
                    <a:pt x="23" y="18"/>
                  </a:cubicBezTo>
                  <a:cubicBezTo>
                    <a:pt x="21" y="22"/>
                    <a:pt x="21" y="22"/>
                    <a:pt x="21" y="22"/>
                  </a:cubicBezTo>
                  <a:cubicBezTo>
                    <a:pt x="21" y="22"/>
                    <a:pt x="22" y="22"/>
                    <a:pt x="23" y="22"/>
                  </a:cubicBezTo>
                  <a:cubicBezTo>
                    <a:pt x="25" y="18"/>
                    <a:pt x="25" y="18"/>
                    <a:pt x="25" y="18"/>
                  </a:cubicBezTo>
                  <a:close/>
                  <a:moveTo>
                    <a:pt x="18" y="26"/>
                  </a:moveTo>
                  <a:cubicBezTo>
                    <a:pt x="18" y="29"/>
                    <a:pt x="18" y="29"/>
                    <a:pt x="18" y="29"/>
                  </a:cubicBezTo>
                  <a:cubicBezTo>
                    <a:pt x="25" y="29"/>
                    <a:pt x="25" y="29"/>
                    <a:pt x="25" y="29"/>
                  </a:cubicBezTo>
                  <a:cubicBezTo>
                    <a:pt x="25" y="28"/>
                    <a:pt x="25" y="28"/>
                    <a:pt x="25" y="28"/>
                  </a:cubicBezTo>
                  <a:cubicBezTo>
                    <a:pt x="18" y="26"/>
                    <a:pt x="18" y="26"/>
                    <a:pt x="18" y="26"/>
                  </a:cubicBezTo>
                  <a:close/>
                  <a:moveTo>
                    <a:pt x="21" y="31"/>
                  </a:moveTo>
                  <a:cubicBezTo>
                    <a:pt x="22" y="33"/>
                    <a:pt x="22" y="33"/>
                    <a:pt x="22" y="33"/>
                  </a:cubicBezTo>
                  <a:cubicBezTo>
                    <a:pt x="26" y="33"/>
                    <a:pt x="35" y="33"/>
                    <a:pt x="40" y="33"/>
                  </a:cubicBezTo>
                  <a:cubicBezTo>
                    <a:pt x="40" y="30"/>
                    <a:pt x="40" y="30"/>
                    <a:pt x="40" y="30"/>
                  </a:cubicBezTo>
                  <a:cubicBezTo>
                    <a:pt x="21" y="31"/>
                    <a:pt x="21" y="31"/>
                    <a:pt x="21" y="31"/>
                  </a:cubicBezTo>
                  <a:close/>
                  <a:moveTo>
                    <a:pt x="45" y="25"/>
                  </a:moveTo>
                  <a:cubicBezTo>
                    <a:pt x="37" y="27"/>
                    <a:pt x="37" y="27"/>
                    <a:pt x="37" y="27"/>
                  </a:cubicBezTo>
                  <a:cubicBezTo>
                    <a:pt x="37" y="29"/>
                    <a:pt x="37" y="29"/>
                    <a:pt x="37" y="29"/>
                  </a:cubicBezTo>
                  <a:cubicBezTo>
                    <a:pt x="44" y="28"/>
                    <a:pt x="44" y="28"/>
                    <a:pt x="44" y="28"/>
                  </a:cubicBezTo>
                  <a:cubicBezTo>
                    <a:pt x="45" y="25"/>
                    <a:pt x="45" y="25"/>
                    <a:pt x="45" y="25"/>
                  </a:cubicBezTo>
                  <a:close/>
                  <a:moveTo>
                    <a:pt x="10" y="11"/>
                  </a:moveTo>
                  <a:cubicBezTo>
                    <a:pt x="10" y="42"/>
                    <a:pt x="10" y="42"/>
                    <a:pt x="10" y="42"/>
                  </a:cubicBezTo>
                  <a:cubicBezTo>
                    <a:pt x="51" y="42"/>
                    <a:pt x="51" y="42"/>
                    <a:pt x="51" y="42"/>
                  </a:cubicBezTo>
                  <a:cubicBezTo>
                    <a:pt x="51" y="11"/>
                    <a:pt x="51" y="11"/>
                    <a:pt x="51" y="11"/>
                  </a:cubicBez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7" name="Freeform 72">
              <a:extLst>
                <a:ext uri="{FF2B5EF4-FFF2-40B4-BE49-F238E27FC236}">
                  <a16:creationId xmlns:a16="http://schemas.microsoft.com/office/drawing/2014/main" id="{A6E12578-AEB7-4031-8162-D38A807E1A28}"/>
                </a:ext>
              </a:extLst>
            </p:cNvPr>
            <p:cNvSpPr>
              <a:spLocks noEditPoints="1"/>
            </p:cNvSpPr>
            <p:nvPr/>
          </p:nvSpPr>
          <p:spPr bwMode="auto">
            <a:xfrm>
              <a:off x="7131050" y="1409700"/>
              <a:ext cx="230188" cy="230188"/>
            </a:xfrm>
            <a:custGeom>
              <a:avLst/>
              <a:gdLst>
                <a:gd name="T0" fmla="*/ 197746 w 63"/>
                <a:gd name="T1" fmla="*/ 32958 h 63"/>
                <a:gd name="T2" fmla="*/ 197746 w 63"/>
                <a:gd name="T3" fmla="*/ 197746 h 63"/>
                <a:gd name="T4" fmla="*/ 32958 w 63"/>
                <a:gd name="T5" fmla="*/ 197746 h 63"/>
                <a:gd name="T6" fmla="*/ 32958 w 63"/>
                <a:gd name="T7" fmla="*/ 32958 h 63"/>
                <a:gd name="T8" fmla="*/ 113521 w 63"/>
                <a:gd name="T9" fmla="*/ 40282 h 63"/>
                <a:gd name="T10" fmla="*/ 40282 w 63"/>
                <a:gd name="T11" fmla="*/ 113521 h 63"/>
                <a:gd name="T12" fmla="*/ 47606 w 63"/>
                <a:gd name="T13" fmla="*/ 117183 h 63"/>
                <a:gd name="T14" fmla="*/ 58591 w 63"/>
                <a:gd name="T15" fmla="*/ 117183 h 63"/>
                <a:gd name="T16" fmla="*/ 47606 w 63"/>
                <a:gd name="T17" fmla="*/ 113521 h 63"/>
                <a:gd name="T18" fmla="*/ 65915 w 63"/>
                <a:gd name="T19" fmla="*/ 87887 h 63"/>
                <a:gd name="T20" fmla="*/ 58591 w 63"/>
                <a:gd name="T21" fmla="*/ 80563 h 63"/>
                <a:gd name="T22" fmla="*/ 80563 w 63"/>
                <a:gd name="T23" fmla="*/ 58591 h 63"/>
                <a:gd name="T24" fmla="*/ 91549 w 63"/>
                <a:gd name="T25" fmla="*/ 65915 h 63"/>
                <a:gd name="T26" fmla="*/ 113521 w 63"/>
                <a:gd name="T27" fmla="*/ 47606 h 63"/>
                <a:gd name="T28" fmla="*/ 117183 w 63"/>
                <a:gd name="T29" fmla="*/ 58591 h 63"/>
                <a:gd name="T30" fmla="*/ 146479 w 63"/>
                <a:gd name="T31" fmla="*/ 54930 h 63"/>
                <a:gd name="T32" fmla="*/ 146479 w 63"/>
                <a:gd name="T33" fmla="*/ 69577 h 63"/>
                <a:gd name="T34" fmla="*/ 161127 w 63"/>
                <a:gd name="T35" fmla="*/ 69577 h 63"/>
                <a:gd name="T36" fmla="*/ 161127 w 63"/>
                <a:gd name="T37" fmla="*/ 84225 h 63"/>
                <a:gd name="T38" fmla="*/ 172113 w 63"/>
                <a:gd name="T39" fmla="*/ 84225 h 63"/>
                <a:gd name="T40" fmla="*/ 168451 w 63"/>
                <a:gd name="T41" fmla="*/ 113521 h 63"/>
                <a:gd name="T42" fmla="*/ 179436 w 63"/>
                <a:gd name="T43" fmla="*/ 117183 h 63"/>
                <a:gd name="T44" fmla="*/ 190422 w 63"/>
                <a:gd name="T45" fmla="*/ 117183 h 63"/>
                <a:gd name="T46" fmla="*/ 168451 w 63"/>
                <a:gd name="T47" fmla="*/ 62253 h 63"/>
                <a:gd name="T48" fmla="*/ 172113 w 63"/>
                <a:gd name="T49" fmla="*/ 142817 h 63"/>
                <a:gd name="T50" fmla="*/ 175774 w 63"/>
                <a:gd name="T51" fmla="*/ 131831 h 63"/>
                <a:gd name="T52" fmla="*/ 183098 w 63"/>
                <a:gd name="T53" fmla="*/ 128169 h 63"/>
                <a:gd name="T54" fmla="*/ 175774 w 63"/>
                <a:gd name="T55" fmla="*/ 124507 h 63"/>
                <a:gd name="T56" fmla="*/ 186760 w 63"/>
                <a:gd name="T57" fmla="*/ 120845 h 63"/>
                <a:gd name="T58" fmla="*/ 172113 w 63"/>
                <a:gd name="T59" fmla="*/ 142817 h 63"/>
                <a:gd name="T60" fmla="*/ 58591 w 63"/>
                <a:gd name="T61" fmla="*/ 142817 h 63"/>
                <a:gd name="T62" fmla="*/ 47606 w 63"/>
                <a:gd name="T63" fmla="*/ 139155 h 63"/>
                <a:gd name="T64" fmla="*/ 58591 w 63"/>
                <a:gd name="T65" fmla="*/ 131831 h 63"/>
                <a:gd name="T66" fmla="*/ 47606 w 63"/>
                <a:gd name="T67" fmla="*/ 128169 h 63"/>
                <a:gd name="T68" fmla="*/ 58591 w 63"/>
                <a:gd name="T69" fmla="*/ 124507 h 63"/>
                <a:gd name="T70" fmla="*/ 43944 w 63"/>
                <a:gd name="T71" fmla="*/ 120845 h 63"/>
                <a:gd name="T72" fmla="*/ 98873 w 63"/>
                <a:gd name="T73" fmla="*/ 54930 h 63"/>
                <a:gd name="T74" fmla="*/ 98873 w 63"/>
                <a:gd name="T75" fmla="*/ 113521 h 63"/>
                <a:gd name="T76" fmla="*/ 113521 w 63"/>
                <a:gd name="T77" fmla="*/ 139155 h 63"/>
                <a:gd name="T78" fmla="*/ 124507 w 63"/>
                <a:gd name="T79" fmla="*/ 131831 h 63"/>
                <a:gd name="T80" fmla="*/ 117183 w 63"/>
                <a:gd name="T81" fmla="*/ 95211 h 63"/>
                <a:gd name="T82" fmla="*/ 98873 w 63"/>
                <a:gd name="T83" fmla="*/ 54930 h 63"/>
                <a:gd name="T84" fmla="*/ 113521 w 63"/>
                <a:gd name="T85" fmla="*/ 21972 h 63"/>
                <a:gd name="T86" fmla="*/ 21972 w 63"/>
                <a:gd name="T87" fmla="*/ 113521 h 63"/>
                <a:gd name="T88" fmla="*/ 113521 w 63"/>
                <a:gd name="T89" fmla="*/ 205070 h 63"/>
                <a:gd name="T90" fmla="*/ 205070 w 63"/>
                <a:gd name="T91" fmla="*/ 113521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3" h="63">
                  <a:moveTo>
                    <a:pt x="31" y="0"/>
                  </a:moveTo>
                  <a:cubicBezTo>
                    <a:pt x="40" y="0"/>
                    <a:pt x="48" y="3"/>
                    <a:pt x="54" y="9"/>
                  </a:cubicBezTo>
                  <a:cubicBezTo>
                    <a:pt x="59" y="15"/>
                    <a:pt x="63" y="23"/>
                    <a:pt x="63" y="31"/>
                  </a:cubicBezTo>
                  <a:cubicBezTo>
                    <a:pt x="63" y="40"/>
                    <a:pt x="59" y="48"/>
                    <a:pt x="54" y="54"/>
                  </a:cubicBezTo>
                  <a:cubicBezTo>
                    <a:pt x="48" y="59"/>
                    <a:pt x="40" y="63"/>
                    <a:pt x="31" y="63"/>
                  </a:cubicBezTo>
                  <a:cubicBezTo>
                    <a:pt x="23" y="63"/>
                    <a:pt x="15" y="59"/>
                    <a:pt x="9" y="54"/>
                  </a:cubicBezTo>
                  <a:cubicBezTo>
                    <a:pt x="3" y="48"/>
                    <a:pt x="0" y="40"/>
                    <a:pt x="0" y="31"/>
                  </a:cubicBezTo>
                  <a:cubicBezTo>
                    <a:pt x="0" y="23"/>
                    <a:pt x="3" y="15"/>
                    <a:pt x="9" y="9"/>
                  </a:cubicBezTo>
                  <a:cubicBezTo>
                    <a:pt x="15" y="3"/>
                    <a:pt x="23" y="0"/>
                    <a:pt x="31" y="0"/>
                  </a:cubicBezTo>
                  <a:close/>
                  <a:moveTo>
                    <a:pt x="31" y="11"/>
                  </a:moveTo>
                  <a:cubicBezTo>
                    <a:pt x="26" y="11"/>
                    <a:pt x="21" y="13"/>
                    <a:pt x="17" y="17"/>
                  </a:cubicBezTo>
                  <a:cubicBezTo>
                    <a:pt x="13" y="21"/>
                    <a:pt x="11" y="26"/>
                    <a:pt x="11" y="31"/>
                  </a:cubicBezTo>
                  <a:cubicBezTo>
                    <a:pt x="11" y="32"/>
                    <a:pt x="11" y="32"/>
                    <a:pt x="11" y="32"/>
                  </a:cubicBezTo>
                  <a:cubicBezTo>
                    <a:pt x="13" y="32"/>
                    <a:pt x="13" y="32"/>
                    <a:pt x="13" y="32"/>
                  </a:cubicBezTo>
                  <a:cubicBezTo>
                    <a:pt x="13" y="32"/>
                    <a:pt x="13" y="32"/>
                    <a:pt x="13" y="32"/>
                  </a:cubicBezTo>
                  <a:cubicBezTo>
                    <a:pt x="16" y="32"/>
                    <a:pt x="16" y="32"/>
                    <a:pt x="16" y="32"/>
                  </a:cubicBezTo>
                  <a:cubicBezTo>
                    <a:pt x="16" y="31"/>
                    <a:pt x="16" y="31"/>
                    <a:pt x="16" y="31"/>
                  </a:cubicBezTo>
                  <a:cubicBezTo>
                    <a:pt x="13" y="31"/>
                    <a:pt x="13" y="31"/>
                    <a:pt x="13" y="31"/>
                  </a:cubicBezTo>
                  <a:cubicBezTo>
                    <a:pt x="13" y="28"/>
                    <a:pt x="14" y="25"/>
                    <a:pt x="15" y="23"/>
                  </a:cubicBezTo>
                  <a:cubicBezTo>
                    <a:pt x="18" y="24"/>
                    <a:pt x="18" y="24"/>
                    <a:pt x="18" y="24"/>
                  </a:cubicBezTo>
                  <a:cubicBezTo>
                    <a:pt x="19" y="23"/>
                    <a:pt x="19" y="23"/>
                    <a:pt x="19" y="23"/>
                  </a:cubicBezTo>
                  <a:cubicBezTo>
                    <a:pt x="16" y="22"/>
                    <a:pt x="16" y="22"/>
                    <a:pt x="16" y="22"/>
                  </a:cubicBezTo>
                  <a:cubicBezTo>
                    <a:pt x="17" y="20"/>
                    <a:pt x="18" y="19"/>
                    <a:pt x="19" y="19"/>
                  </a:cubicBezTo>
                  <a:cubicBezTo>
                    <a:pt x="20" y="18"/>
                    <a:pt x="21" y="17"/>
                    <a:pt x="22" y="16"/>
                  </a:cubicBezTo>
                  <a:cubicBezTo>
                    <a:pt x="23" y="19"/>
                    <a:pt x="23" y="19"/>
                    <a:pt x="23" y="19"/>
                  </a:cubicBezTo>
                  <a:cubicBezTo>
                    <a:pt x="25" y="18"/>
                    <a:pt x="25" y="18"/>
                    <a:pt x="25" y="18"/>
                  </a:cubicBezTo>
                  <a:cubicBezTo>
                    <a:pt x="23" y="15"/>
                    <a:pt x="23" y="15"/>
                    <a:pt x="23" y="15"/>
                  </a:cubicBezTo>
                  <a:cubicBezTo>
                    <a:pt x="25" y="14"/>
                    <a:pt x="28" y="13"/>
                    <a:pt x="31" y="13"/>
                  </a:cubicBezTo>
                  <a:cubicBezTo>
                    <a:pt x="31" y="16"/>
                    <a:pt x="31" y="16"/>
                    <a:pt x="31" y="16"/>
                  </a:cubicBezTo>
                  <a:cubicBezTo>
                    <a:pt x="32" y="16"/>
                    <a:pt x="32" y="16"/>
                    <a:pt x="32" y="16"/>
                  </a:cubicBezTo>
                  <a:cubicBezTo>
                    <a:pt x="32" y="13"/>
                    <a:pt x="32" y="13"/>
                    <a:pt x="32" y="13"/>
                  </a:cubicBezTo>
                  <a:cubicBezTo>
                    <a:pt x="35" y="13"/>
                    <a:pt x="37" y="14"/>
                    <a:pt x="40" y="15"/>
                  </a:cubicBezTo>
                  <a:cubicBezTo>
                    <a:pt x="38" y="18"/>
                    <a:pt x="38" y="18"/>
                    <a:pt x="38" y="18"/>
                  </a:cubicBezTo>
                  <a:cubicBezTo>
                    <a:pt x="40" y="19"/>
                    <a:pt x="40" y="19"/>
                    <a:pt x="40" y="19"/>
                  </a:cubicBezTo>
                  <a:cubicBezTo>
                    <a:pt x="41" y="16"/>
                    <a:pt x="41" y="16"/>
                    <a:pt x="41" y="16"/>
                  </a:cubicBezTo>
                  <a:cubicBezTo>
                    <a:pt x="42" y="17"/>
                    <a:pt x="43" y="18"/>
                    <a:pt x="44" y="19"/>
                  </a:cubicBezTo>
                  <a:cubicBezTo>
                    <a:pt x="45" y="19"/>
                    <a:pt x="46" y="20"/>
                    <a:pt x="47" y="22"/>
                  </a:cubicBezTo>
                  <a:cubicBezTo>
                    <a:pt x="44" y="23"/>
                    <a:pt x="44" y="23"/>
                    <a:pt x="44" y="23"/>
                  </a:cubicBezTo>
                  <a:cubicBezTo>
                    <a:pt x="45" y="24"/>
                    <a:pt x="45" y="24"/>
                    <a:pt x="45" y="24"/>
                  </a:cubicBezTo>
                  <a:cubicBezTo>
                    <a:pt x="47" y="23"/>
                    <a:pt x="47" y="23"/>
                    <a:pt x="47" y="23"/>
                  </a:cubicBezTo>
                  <a:cubicBezTo>
                    <a:pt x="49" y="25"/>
                    <a:pt x="49" y="28"/>
                    <a:pt x="49" y="31"/>
                  </a:cubicBezTo>
                  <a:cubicBezTo>
                    <a:pt x="46" y="31"/>
                    <a:pt x="46" y="31"/>
                    <a:pt x="46" y="31"/>
                  </a:cubicBezTo>
                  <a:cubicBezTo>
                    <a:pt x="46" y="32"/>
                    <a:pt x="46" y="32"/>
                    <a:pt x="46" y="32"/>
                  </a:cubicBezTo>
                  <a:cubicBezTo>
                    <a:pt x="49" y="32"/>
                    <a:pt x="49" y="32"/>
                    <a:pt x="49" y="32"/>
                  </a:cubicBezTo>
                  <a:cubicBezTo>
                    <a:pt x="50" y="32"/>
                    <a:pt x="50" y="32"/>
                    <a:pt x="50" y="32"/>
                  </a:cubicBezTo>
                  <a:cubicBezTo>
                    <a:pt x="52" y="32"/>
                    <a:pt x="52" y="32"/>
                    <a:pt x="52" y="32"/>
                  </a:cubicBezTo>
                  <a:cubicBezTo>
                    <a:pt x="52" y="32"/>
                    <a:pt x="52" y="32"/>
                    <a:pt x="52" y="31"/>
                  </a:cubicBezTo>
                  <a:cubicBezTo>
                    <a:pt x="52" y="26"/>
                    <a:pt x="49" y="21"/>
                    <a:pt x="46" y="17"/>
                  </a:cubicBezTo>
                  <a:cubicBezTo>
                    <a:pt x="42" y="13"/>
                    <a:pt x="37" y="11"/>
                    <a:pt x="31" y="11"/>
                  </a:cubicBezTo>
                  <a:close/>
                  <a:moveTo>
                    <a:pt x="47" y="39"/>
                  </a:moveTo>
                  <a:cubicBezTo>
                    <a:pt x="48" y="39"/>
                    <a:pt x="48" y="39"/>
                    <a:pt x="48" y="39"/>
                  </a:cubicBezTo>
                  <a:cubicBezTo>
                    <a:pt x="48" y="36"/>
                    <a:pt x="48" y="36"/>
                    <a:pt x="48" y="36"/>
                  </a:cubicBezTo>
                  <a:cubicBezTo>
                    <a:pt x="50" y="36"/>
                    <a:pt x="50" y="36"/>
                    <a:pt x="50" y="36"/>
                  </a:cubicBezTo>
                  <a:cubicBezTo>
                    <a:pt x="50" y="35"/>
                    <a:pt x="50" y="35"/>
                    <a:pt x="50" y="35"/>
                  </a:cubicBezTo>
                  <a:cubicBezTo>
                    <a:pt x="48" y="35"/>
                    <a:pt x="48" y="35"/>
                    <a:pt x="48" y="35"/>
                  </a:cubicBezTo>
                  <a:cubicBezTo>
                    <a:pt x="48" y="34"/>
                    <a:pt x="48" y="34"/>
                    <a:pt x="48" y="34"/>
                  </a:cubicBezTo>
                  <a:cubicBezTo>
                    <a:pt x="51" y="34"/>
                    <a:pt x="51" y="34"/>
                    <a:pt x="51" y="34"/>
                  </a:cubicBezTo>
                  <a:cubicBezTo>
                    <a:pt x="51" y="33"/>
                    <a:pt x="51" y="33"/>
                    <a:pt x="51" y="33"/>
                  </a:cubicBezTo>
                  <a:cubicBezTo>
                    <a:pt x="47" y="33"/>
                    <a:pt x="47" y="33"/>
                    <a:pt x="47" y="33"/>
                  </a:cubicBezTo>
                  <a:cubicBezTo>
                    <a:pt x="47" y="39"/>
                    <a:pt x="47" y="39"/>
                    <a:pt x="47" y="39"/>
                  </a:cubicBezTo>
                  <a:close/>
                  <a:moveTo>
                    <a:pt x="12" y="39"/>
                  </a:moveTo>
                  <a:cubicBezTo>
                    <a:pt x="16" y="39"/>
                    <a:pt x="16" y="39"/>
                    <a:pt x="16" y="39"/>
                  </a:cubicBezTo>
                  <a:cubicBezTo>
                    <a:pt x="16" y="38"/>
                    <a:pt x="16" y="38"/>
                    <a:pt x="16" y="38"/>
                  </a:cubicBezTo>
                  <a:cubicBezTo>
                    <a:pt x="13" y="38"/>
                    <a:pt x="13" y="38"/>
                    <a:pt x="13" y="38"/>
                  </a:cubicBezTo>
                  <a:cubicBezTo>
                    <a:pt x="13" y="36"/>
                    <a:pt x="13" y="36"/>
                    <a:pt x="13" y="36"/>
                  </a:cubicBezTo>
                  <a:cubicBezTo>
                    <a:pt x="16" y="36"/>
                    <a:pt x="16" y="36"/>
                    <a:pt x="16" y="36"/>
                  </a:cubicBezTo>
                  <a:cubicBezTo>
                    <a:pt x="16" y="35"/>
                    <a:pt x="16" y="35"/>
                    <a:pt x="16" y="35"/>
                  </a:cubicBezTo>
                  <a:cubicBezTo>
                    <a:pt x="13" y="35"/>
                    <a:pt x="13" y="35"/>
                    <a:pt x="13" y="35"/>
                  </a:cubicBezTo>
                  <a:cubicBezTo>
                    <a:pt x="13" y="34"/>
                    <a:pt x="13" y="34"/>
                    <a:pt x="13" y="34"/>
                  </a:cubicBezTo>
                  <a:cubicBezTo>
                    <a:pt x="16" y="34"/>
                    <a:pt x="16" y="34"/>
                    <a:pt x="16" y="34"/>
                  </a:cubicBezTo>
                  <a:cubicBezTo>
                    <a:pt x="16" y="33"/>
                    <a:pt x="16" y="33"/>
                    <a:pt x="16" y="33"/>
                  </a:cubicBezTo>
                  <a:cubicBezTo>
                    <a:pt x="12" y="33"/>
                    <a:pt x="12" y="33"/>
                    <a:pt x="12" y="33"/>
                  </a:cubicBezTo>
                  <a:cubicBezTo>
                    <a:pt x="12" y="39"/>
                    <a:pt x="12" y="39"/>
                    <a:pt x="12" y="39"/>
                  </a:cubicBezTo>
                  <a:close/>
                  <a:moveTo>
                    <a:pt x="27" y="15"/>
                  </a:moveTo>
                  <a:cubicBezTo>
                    <a:pt x="29" y="27"/>
                    <a:pt x="29" y="27"/>
                    <a:pt x="29" y="27"/>
                  </a:cubicBezTo>
                  <a:cubicBezTo>
                    <a:pt x="28" y="28"/>
                    <a:pt x="27" y="29"/>
                    <a:pt x="27" y="31"/>
                  </a:cubicBezTo>
                  <a:cubicBezTo>
                    <a:pt x="27" y="34"/>
                    <a:pt x="28" y="36"/>
                    <a:pt x="31" y="36"/>
                  </a:cubicBezTo>
                  <a:cubicBezTo>
                    <a:pt x="31" y="38"/>
                    <a:pt x="31" y="38"/>
                    <a:pt x="31" y="38"/>
                  </a:cubicBezTo>
                  <a:cubicBezTo>
                    <a:pt x="34" y="38"/>
                    <a:pt x="34" y="38"/>
                    <a:pt x="34" y="38"/>
                  </a:cubicBezTo>
                  <a:cubicBezTo>
                    <a:pt x="34" y="36"/>
                    <a:pt x="34" y="36"/>
                    <a:pt x="34" y="36"/>
                  </a:cubicBezTo>
                  <a:cubicBezTo>
                    <a:pt x="35" y="35"/>
                    <a:pt x="36" y="33"/>
                    <a:pt x="36" y="31"/>
                  </a:cubicBezTo>
                  <a:cubicBezTo>
                    <a:pt x="36" y="29"/>
                    <a:pt x="34" y="27"/>
                    <a:pt x="32" y="26"/>
                  </a:cubicBezTo>
                  <a:cubicBezTo>
                    <a:pt x="29" y="14"/>
                    <a:pt x="29" y="14"/>
                    <a:pt x="29" y="14"/>
                  </a:cubicBezTo>
                  <a:cubicBezTo>
                    <a:pt x="27" y="15"/>
                    <a:pt x="27" y="15"/>
                    <a:pt x="27" y="15"/>
                  </a:cubicBezTo>
                  <a:close/>
                  <a:moveTo>
                    <a:pt x="49" y="14"/>
                  </a:moveTo>
                  <a:cubicBezTo>
                    <a:pt x="45" y="9"/>
                    <a:pt x="38" y="6"/>
                    <a:pt x="31" y="6"/>
                  </a:cubicBezTo>
                  <a:cubicBezTo>
                    <a:pt x="24" y="6"/>
                    <a:pt x="18" y="9"/>
                    <a:pt x="14" y="14"/>
                  </a:cubicBezTo>
                  <a:cubicBezTo>
                    <a:pt x="9" y="18"/>
                    <a:pt x="6" y="24"/>
                    <a:pt x="6" y="31"/>
                  </a:cubicBezTo>
                  <a:cubicBezTo>
                    <a:pt x="6" y="38"/>
                    <a:pt x="9" y="44"/>
                    <a:pt x="14" y="49"/>
                  </a:cubicBezTo>
                  <a:cubicBezTo>
                    <a:pt x="18" y="53"/>
                    <a:pt x="24" y="56"/>
                    <a:pt x="31" y="56"/>
                  </a:cubicBezTo>
                  <a:cubicBezTo>
                    <a:pt x="38" y="56"/>
                    <a:pt x="45" y="53"/>
                    <a:pt x="49" y="49"/>
                  </a:cubicBezTo>
                  <a:cubicBezTo>
                    <a:pt x="54" y="44"/>
                    <a:pt x="56" y="38"/>
                    <a:pt x="56" y="31"/>
                  </a:cubicBezTo>
                  <a:cubicBezTo>
                    <a:pt x="56" y="24"/>
                    <a:pt x="54" y="18"/>
                    <a:pt x="4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8" name="Freeform 73">
              <a:extLst>
                <a:ext uri="{FF2B5EF4-FFF2-40B4-BE49-F238E27FC236}">
                  <a16:creationId xmlns:a16="http://schemas.microsoft.com/office/drawing/2014/main" id="{533DB203-73C2-4726-8683-C2FEDB41C2C9}"/>
                </a:ext>
              </a:extLst>
            </p:cNvPr>
            <p:cNvSpPr>
              <a:spLocks noEditPoints="1"/>
            </p:cNvSpPr>
            <p:nvPr/>
          </p:nvSpPr>
          <p:spPr bwMode="auto">
            <a:xfrm>
              <a:off x="7523163" y="995363"/>
              <a:ext cx="234950" cy="269875"/>
            </a:xfrm>
            <a:custGeom>
              <a:avLst/>
              <a:gdLst>
                <a:gd name="T0" fmla="*/ 186628 w 64"/>
                <a:gd name="T1" fmla="*/ 91521 h 74"/>
                <a:gd name="T2" fmla="*/ 190288 w 64"/>
                <a:gd name="T3" fmla="*/ 95182 h 74"/>
                <a:gd name="T4" fmla="*/ 175650 w 64"/>
                <a:gd name="T5" fmla="*/ 128130 h 74"/>
                <a:gd name="T6" fmla="*/ 117100 w 64"/>
                <a:gd name="T7" fmla="*/ 179382 h 74"/>
                <a:gd name="T8" fmla="*/ 58550 w 64"/>
                <a:gd name="T9" fmla="*/ 128130 h 74"/>
                <a:gd name="T10" fmla="*/ 47572 w 64"/>
                <a:gd name="T11" fmla="*/ 95182 h 74"/>
                <a:gd name="T12" fmla="*/ 47572 w 64"/>
                <a:gd name="T13" fmla="*/ 91521 h 74"/>
                <a:gd name="T14" fmla="*/ 65869 w 64"/>
                <a:gd name="T15" fmla="*/ 21965 h 74"/>
                <a:gd name="T16" fmla="*/ 182969 w 64"/>
                <a:gd name="T17" fmla="*/ 87860 h 74"/>
                <a:gd name="T18" fmla="*/ 190288 w 64"/>
                <a:gd name="T19" fmla="*/ 263581 h 74"/>
                <a:gd name="T20" fmla="*/ 204925 w 64"/>
                <a:gd name="T21" fmla="*/ 241616 h 74"/>
                <a:gd name="T22" fmla="*/ 193947 w 64"/>
                <a:gd name="T23" fmla="*/ 234294 h 74"/>
                <a:gd name="T24" fmla="*/ 182969 w 64"/>
                <a:gd name="T25" fmla="*/ 226973 h 74"/>
                <a:gd name="T26" fmla="*/ 168331 w 64"/>
                <a:gd name="T27" fmla="*/ 226973 h 74"/>
                <a:gd name="T28" fmla="*/ 175650 w 64"/>
                <a:gd name="T29" fmla="*/ 263581 h 74"/>
                <a:gd name="T30" fmla="*/ 47572 w 64"/>
                <a:gd name="T31" fmla="*/ 267242 h 74"/>
                <a:gd name="T32" fmla="*/ 69528 w 64"/>
                <a:gd name="T33" fmla="*/ 248938 h 74"/>
                <a:gd name="T34" fmla="*/ 80506 w 64"/>
                <a:gd name="T35" fmla="*/ 241616 h 74"/>
                <a:gd name="T36" fmla="*/ 146375 w 64"/>
                <a:gd name="T37" fmla="*/ 245277 h 74"/>
                <a:gd name="T38" fmla="*/ 161013 w 64"/>
                <a:gd name="T39" fmla="*/ 252599 h 74"/>
                <a:gd name="T40" fmla="*/ 51231 w 64"/>
                <a:gd name="T41" fmla="*/ 219651 h 74"/>
                <a:gd name="T42" fmla="*/ 36594 w 64"/>
                <a:gd name="T43" fmla="*/ 226973 h 74"/>
                <a:gd name="T44" fmla="*/ 25616 w 64"/>
                <a:gd name="T45" fmla="*/ 234294 h 74"/>
                <a:gd name="T46" fmla="*/ 18297 w 64"/>
                <a:gd name="T47" fmla="*/ 245277 h 74"/>
                <a:gd name="T48" fmla="*/ 62209 w 64"/>
                <a:gd name="T49" fmla="*/ 226973 h 74"/>
                <a:gd name="T50" fmla="*/ 69528 w 64"/>
                <a:gd name="T51" fmla="*/ 179382 h 74"/>
                <a:gd name="T52" fmla="*/ 164672 w 64"/>
                <a:gd name="T53" fmla="*/ 179382 h 74"/>
                <a:gd name="T54" fmla="*/ 230541 w 64"/>
                <a:gd name="T55" fmla="*/ 267242 h 74"/>
                <a:gd name="T56" fmla="*/ 208584 w 64"/>
                <a:gd name="T57" fmla="*/ 267242 h 74"/>
                <a:gd name="T58" fmla="*/ 212244 w 64"/>
                <a:gd name="T59" fmla="*/ 241616 h 74"/>
                <a:gd name="T60" fmla="*/ 204925 w 64"/>
                <a:gd name="T61" fmla="*/ 234294 h 74"/>
                <a:gd name="T62" fmla="*/ 193947 w 64"/>
                <a:gd name="T63" fmla="*/ 223312 h 74"/>
                <a:gd name="T64" fmla="*/ 179309 w 64"/>
                <a:gd name="T65" fmla="*/ 215990 h 74"/>
                <a:gd name="T66" fmla="*/ 113441 w 64"/>
                <a:gd name="T67" fmla="*/ 212329 h 74"/>
                <a:gd name="T68" fmla="*/ 47572 w 64"/>
                <a:gd name="T69" fmla="*/ 215990 h 74"/>
                <a:gd name="T70" fmla="*/ 36594 w 64"/>
                <a:gd name="T71" fmla="*/ 223312 h 74"/>
                <a:gd name="T72" fmla="*/ 25616 w 64"/>
                <a:gd name="T73" fmla="*/ 234294 h 74"/>
                <a:gd name="T74" fmla="*/ 14638 w 64"/>
                <a:gd name="T75" fmla="*/ 241616 h 74"/>
                <a:gd name="T76" fmla="*/ 18297 w 64"/>
                <a:gd name="T77" fmla="*/ 267242 h 74"/>
                <a:gd name="T78" fmla="*/ 0 w 64"/>
                <a:gd name="T79" fmla="*/ 267242 h 74"/>
                <a:gd name="T80" fmla="*/ 175650 w 64"/>
                <a:gd name="T81" fmla="*/ 98843 h 74"/>
                <a:gd name="T82" fmla="*/ 161013 w 64"/>
                <a:gd name="T83" fmla="*/ 84200 h 74"/>
                <a:gd name="T84" fmla="*/ 69528 w 64"/>
                <a:gd name="T85" fmla="*/ 98843 h 74"/>
                <a:gd name="T86" fmla="*/ 58550 w 64"/>
                <a:gd name="T87" fmla="*/ 98843 h 74"/>
                <a:gd name="T88" fmla="*/ 58550 w 64"/>
                <a:gd name="T89" fmla="*/ 113486 h 74"/>
                <a:gd name="T90" fmla="*/ 69528 w 64"/>
                <a:gd name="T91" fmla="*/ 120808 h 74"/>
                <a:gd name="T92" fmla="*/ 87825 w 64"/>
                <a:gd name="T93" fmla="*/ 153756 h 74"/>
                <a:gd name="T94" fmla="*/ 146375 w 64"/>
                <a:gd name="T95" fmla="*/ 153756 h 74"/>
                <a:gd name="T96" fmla="*/ 168331 w 64"/>
                <a:gd name="T97" fmla="*/ 120808 h 74"/>
                <a:gd name="T98" fmla="*/ 175650 w 64"/>
                <a:gd name="T99" fmla="*/ 113486 h 74"/>
                <a:gd name="T100" fmla="*/ 175650 w 64"/>
                <a:gd name="T101" fmla="*/ 98843 h 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74">
                  <a:moveTo>
                    <a:pt x="50" y="24"/>
                  </a:moveTo>
                  <a:cubicBezTo>
                    <a:pt x="51" y="25"/>
                    <a:pt x="51" y="25"/>
                    <a:pt x="51" y="25"/>
                  </a:cubicBezTo>
                  <a:cubicBezTo>
                    <a:pt x="52" y="25"/>
                    <a:pt x="52" y="25"/>
                    <a:pt x="52" y="25"/>
                  </a:cubicBezTo>
                  <a:cubicBezTo>
                    <a:pt x="52" y="26"/>
                    <a:pt x="52" y="26"/>
                    <a:pt x="52" y="26"/>
                  </a:cubicBezTo>
                  <a:cubicBezTo>
                    <a:pt x="52" y="29"/>
                    <a:pt x="51" y="31"/>
                    <a:pt x="51" y="32"/>
                  </a:cubicBezTo>
                  <a:cubicBezTo>
                    <a:pt x="50" y="34"/>
                    <a:pt x="49" y="35"/>
                    <a:pt x="48" y="35"/>
                  </a:cubicBezTo>
                  <a:cubicBezTo>
                    <a:pt x="47" y="39"/>
                    <a:pt x="45" y="42"/>
                    <a:pt x="42" y="45"/>
                  </a:cubicBezTo>
                  <a:cubicBezTo>
                    <a:pt x="39" y="47"/>
                    <a:pt x="36" y="49"/>
                    <a:pt x="32" y="49"/>
                  </a:cubicBezTo>
                  <a:cubicBezTo>
                    <a:pt x="29" y="49"/>
                    <a:pt x="25" y="47"/>
                    <a:pt x="22" y="45"/>
                  </a:cubicBezTo>
                  <a:cubicBezTo>
                    <a:pt x="19" y="42"/>
                    <a:pt x="17" y="39"/>
                    <a:pt x="16" y="35"/>
                  </a:cubicBezTo>
                  <a:cubicBezTo>
                    <a:pt x="15" y="35"/>
                    <a:pt x="14" y="34"/>
                    <a:pt x="13" y="32"/>
                  </a:cubicBezTo>
                  <a:cubicBezTo>
                    <a:pt x="13" y="31"/>
                    <a:pt x="13" y="29"/>
                    <a:pt x="13" y="26"/>
                  </a:cubicBezTo>
                  <a:cubicBezTo>
                    <a:pt x="13" y="25"/>
                    <a:pt x="13" y="25"/>
                    <a:pt x="13" y="25"/>
                  </a:cubicBezTo>
                  <a:cubicBezTo>
                    <a:pt x="13" y="25"/>
                    <a:pt x="13" y="25"/>
                    <a:pt x="13" y="25"/>
                  </a:cubicBezTo>
                  <a:cubicBezTo>
                    <a:pt x="13" y="25"/>
                    <a:pt x="13" y="25"/>
                    <a:pt x="14" y="25"/>
                  </a:cubicBezTo>
                  <a:cubicBezTo>
                    <a:pt x="12" y="14"/>
                    <a:pt x="13" y="10"/>
                    <a:pt x="18" y="6"/>
                  </a:cubicBezTo>
                  <a:cubicBezTo>
                    <a:pt x="25" y="0"/>
                    <a:pt x="38" y="0"/>
                    <a:pt x="45" y="5"/>
                  </a:cubicBezTo>
                  <a:cubicBezTo>
                    <a:pt x="50" y="9"/>
                    <a:pt x="52" y="15"/>
                    <a:pt x="50" y="24"/>
                  </a:cubicBezTo>
                  <a:close/>
                  <a:moveTo>
                    <a:pt x="46" y="62"/>
                  </a:moveTo>
                  <a:cubicBezTo>
                    <a:pt x="44" y="66"/>
                    <a:pt x="48" y="71"/>
                    <a:pt x="52" y="72"/>
                  </a:cubicBezTo>
                  <a:cubicBezTo>
                    <a:pt x="59" y="74"/>
                    <a:pt x="60" y="68"/>
                    <a:pt x="58" y="67"/>
                  </a:cubicBezTo>
                  <a:cubicBezTo>
                    <a:pt x="57" y="66"/>
                    <a:pt x="56" y="66"/>
                    <a:pt x="56" y="66"/>
                  </a:cubicBezTo>
                  <a:cubicBezTo>
                    <a:pt x="56" y="66"/>
                    <a:pt x="56" y="65"/>
                    <a:pt x="55" y="64"/>
                  </a:cubicBezTo>
                  <a:cubicBezTo>
                    <a:pt x="54" y="64"/>
                    <a:pt x="53" y="64"/>
                    <a:pt x="53" y="64"/>
                  </a:cubicBezTo>
                  <a:cubicBezTo>
                    <a:pt x="53" y="64"/>
                    <a:pt x="54" y="62"/>
                    <a:pt x="52" y="62"/>
                  </a:cubicBezTo>
                  <a:cubicBezTo>
                    <a:pt x="51" y="61"/>
                    <a:pt x="50" y="62"/>
                    <a:pt x="50" y="62"/>
                  </a:cubicBezTo>
                  <a:cubicBezTo>
                    <a:pt x="50" y="62"/>
                    <a:pt x="50" y="61"/>
                    <a:pt x="49" y="60"/>
                  </a:cubicBezTo>
                  <a:cubicBezTo>
                    <a:pt x="48" y="60"/>
                    <a:pt x="47" y="61"/>
                    <a:pt x="46" y="62"/>
                  </a:cubicBezTo>
                  <a:close/>
                  <a:moveTo>
                    <a:pt x="44" y="69"/>
                  </a:moveTo>
                  <a:cubicBezTo>
                    <a:pt x="46" y="70"/>
                    <a:pt x="47" y="71"/>
                    <a:pt x="48" y="72"/>
                  </a:cubicBezTo>
                  <a:cubicBezTo>
                    <a:pt x="48" y="72"/>
                    <a:pt x="49" y="73"/>
                    <a:pt x="49" y="73"/>
                  </a:cubicBezTo>
                  <a:cubicBezTo>
                    <a:pt x="13" y="73"/>
                    <a:pt x="13" y="73"/>
                    <a:pt x="13" y="73"/>
                  </a:cubicBezTo>
                  <a:cubicBezTo>
                    <a:pt x="13" y="73"/>
                    <a:pt x="14" y="72"/>
                    <a:pt x="14" y="72"/>
                  </a:cubicBezTo>
                  <a:cubicBezTo>
                    <a:pt x="15" y="70"/>
                    <a:pt x="17" y="69"/>
                    <a:pt x="19" y="68"/>
                  </a:cubicBezTo>
                  <a:cubicBezTo>
                    <a:pt x="19" y="67"/>
                    <a:pt x="19" y="66"/>
                    <a:pt x="19" y="64"/>
                  </a:cubicBezTo>
                  <a:cubicBezTo>
                    <a:pt x="21" y="64"/>
                    <a:pt x="22" y="65"/>
                    <a:pt x="22" y="66"/>
                  </a:cubicBezTo>
                  <a:cubicBezTo>
                    <a:pt x="25" y="65"/>
                    <a:pt x="28" y="65"/>
                    <a:pt x="31" y="65"/>
                  </a:cubicBezTo>
                  <a:cubicBezTo>
                    <a:pt x="34" y="65"/>
                    <a:pt x="37" y="65"/>
                    <a:pt x="40" y="67"/>
                  </a:cubicBezTo>
                  <a:cubicBezTo>
                    <a:pt x="40" y="65"/>
                    <a:pt x="41" y="64"/>
                    <a:pt x="43" y="64"/>
                  </a:cubicBezTo>
                  <a:cubicBezTo>
                    <a:pt x="44" y="66"/>
                    <a:pt x="44" y="67"/>
                    <a:pt x="44" y="69"/>
                  </a:cubicBezTo>
                  <a:close/>
                  <a:moveTo>
                    <a:pt x="17" y="62"/>
                  </a:moveTo>
                  <a:cubicBezTo>
                    <a:pt x="16" y="61"/>
                    <a:pt x="15" y="60"/>
                    <a:pt x="14" y="60"/>
                  </a:cubicBezTo>
                  <a:cubicBezTo>
                    <a:pt x="13" y="61"/>
                    <a:pt x="13" y="62"/>
                    <a:pt x="13" y="62"/>
                  </a:cubicBezTo>
                  <a:cubicBezTo>
                    <a:pt x="13" y="62"/>
                    <a:pt x="12" y="61"/>
                    <a:pt x="10" y="62"/>
                  </a:cubicBezTo>
                  <a:cubicBezTo>
                    <a:pt x="9" y="62"/>
                    <a:pt x="9" y="64"/>
                    <a:pt x="9" y="64"/>
                  </a:cubicBezTo>
                  <a:cubicBezTo>
                    <a:pt x="9" y="64"/>
                    <a:pt x="8" y="64"/>
                    <a:pt x="7" y="64"/>
                  </a:cubicBezTo>
                  <a:cubicBezTo>
                    <a:pt x="6" y="65"/>
                    <a:pt x="7" y="66"/>
                    <a:pt x="7" y="66"/>
                  </a:cubicBezTo>
                  <a:cubicBezTo>
                    <a:pt x="7" y="66"/>
                    <a:pt x="6" y="66"/>
                    <a:pt x="5" y="67"/>
                  </a:cubicBezTo>
                  <a:cubicBezTo>
                    <a:pt x="3" y="68"/>
                    <a:pt x="4" y="74"/>
                    <a:pt x="11" y="72"/>
                  </a:cubicBezTo>
                  <a:cubicBezTo>
                    <a:pt x="15" y="71"/>
                    <a:pt x="18" y="66"/>
                    <a:pt x="17" y="62"/>
                  </a:cubicBezTo>
                  <a:close/>
                  <a:moveTo>
                    <a:pt x="8" y="49"/>
                  </a:moveTo>
                  <a:cubicBezTo>
                    <a:pt x="11" y="49"/>
                    <a:pt x="17" y="49"/>
                    <a:pt x="19" y="49"/>
                  </a:cubicBezTo>
                  <a:cubicBezTo>
                    <a:pt x="22" y="53"/>
                    <a:pt x="27" y="55"/>
                    <a:pt x="32" y="55"/>
                  </a:cubicBezTo>
                  <a:cubicBezTo>
                    <a:pt x="37" y="55"/>
                    <a:pt x="41" y="52"/>
                    <a:pt x="45" y="49"/>
                  </a:cubicBezTo>
                  <a:cubicBezTo>
                    <a:pt x="47" y="49"/>
                    <a:pt x="53" y="49"/>
                    <a:pt x="56" y="49"/>
                  </a:cubicBezTo>
                  <a:cubicBezTo>
                    <a:pt x="61" y="54"/>
                    <a:pt x="64" y="66"/>
                    <a:pt x="63" y="73"/>
                  </a:cubicBezTo>
                  <a:cubicBezTo>
                    <a:pt x="58" y="73"/>
                    <a:pt x="58" y="73"/>
                    <a:pt x="58" y="73"/>
                  </a:cubicBezTo>
                  <a:cubicBezTo>
                    <a:pt x="57" y="73"/>
                    <a:pt x="57" y="73"/>
                    <a:pt x="57" y="73"/>
                  </a:cubicBezTo>
                  <a:cubicBezTo>
                    <a:pt x="58" y="73"/>
                    <a:pt x="59" y="72"/>
                    <a:pt x="59" y="71"/>
                  </a:cubicBezTo>
                  <a:cubicBezTo>
                    <a:pt x="60" y="70"/>
                    <a:pt x="60" y="67"/>
                    <a:pt x="58" y="66"/>
                  </a:cubicBezTo>
                  <a:cubicBezTo>
                    <a:pt x="58" y="66"/>
                    <a:pt x="58" y="66"/>
                    <a:pt x="57" y="65"/>
                  </a:cubicBezTo>
                  <a:cubicBezTo>
                    <a:pt x="57" y="65"/>
                    <a:pt x="57" y="64"/>
                    <a:pt x="56" y="64"/>
                  </a:cubicBezTo>
                  <a:cubicBezTo>
                    <a:pt x="56" y="63"/>
                    <a:pt x="55" y="63"/>
                    <a:pt x="54" y="63"/>
                  </a:cubicBezTo>
                  <a:cubicBezTo>
                    <a:pt x="54" y="62"/>
                    <a:pt x="54" y="61"/>
                    <a:pt x="53" y="61"/>
                  </a:cubicBezTo>
                  <a:cubicBezTo>
                    <a:pt x="52" y="60"/>
                    <a:pt x="51" y="60"/>
                    <a:pt x="51" y="60"/>
                  </a:cubicBezTo>
                  <a:cubicBezTo>
                    <a:pt x="50" y="60"/>
                    <a:pt x="50" y="60"/>
                    <a:pt x="49" y="59"/>
                  </a:cubicBezTo>
                  <a:cubicBezTo>
                    <a:pt x="48" y="59"/>
                    <a:pt x="46" y="60"/>
                    <a:pt x="45" y="61"/>
                  </a:cubicBezTo>
                  <a:cubicBezTo>
                    <a:pt x="41" y="59"/>
                    <a:pt x="36" y="58"/>
                    <a:pt x="31" y="58"/>
                  </a:cubicBezTo>
                  <a:cubicBezTo>
                    <a:pt x="26" y="58"/>
                    <a:pt x="21" y="59"/>
                    <a:pt x="17" y="61"/>
                  </a:cubicBezTo>
                  <a:cubicBezTo>
                    <a:pt x="16" y="60"/>
                    <a:pt x="15" y="59"/>
                    <a:pt x="13" y="59"/>
                  </a:cubicBezTo>
                  <a:cubicBezTo>
                    <a:pt x="13" y="60"/>
                    <a:pt x="12" y="60"/>
                    <a:pt x="12" y="60"/>
                  </a:cubicBezTo>
                  <a:cubicBezTo>
                    <a:pt x="11" y="60"/>
                    <a:pt x="11" y="60"/>
                    <a:pt x="10" y="61"/>
                  </a:cubicBezTo>
                  <a:cubicBezTo>
                    <a:pt x="9" y="61"/>
                    <a:pt x="9" y="62"/>
                    <a:pt x="8" y="63"/>
                  </a:cubicBezTo>
                  <a:cubicBezTo>
                    <a:pt x="8" y="63"/>
                    <a:pt x="7" y="63"/>
                    <a:pt x="7" y="64"/>
                  </a:cubicBezTo>
                  <a:cubicBezTo>
                    <a:pt x="6" y="64"/>
                    <a:pt x="6" y="65"/>
                    <a:pt x="6" y="65"/>
                  </a:cubicBezTo>
                  <a:cubicBezTo>
                    <a:pt x="5" y="66"/>
                    <a:pt x="5" y="66"/>
                    <a:pt x="4" y="66"/>
                  </a:cubicBezTo>
                  <a:cubicBezTo>
                    <a:pt x="3" y="67"/>
                    <a:pt x="3" y="70"/>
                    <a:pt x="4" y="71"/>
                  </a:cubicBezTo>
                  <a:cubicBezTo>
                    <a:pt x="4" y="72"/>
                    <a:pt x="4" y="72"/>
                    <a:pt x="5" y="73"/>
                  </a:cubicBezTo>
                  <a:cubicBezTo>
                    <a:pt x="5" y="73"/>
                    <a:pt x="5" y="73"/>
                    <a:pt x="4" y="73"/>
                  </a:cubicBezTo>
                  <a:cubicBezTo>
                    <a:pt x="0" y="73"/>
                    <a:pt x="0" y="73"/>
                    <a:pt x="0" y="73"/>
                  </a:cubicBezTo>
                  <a:cubicBezTo>
                    <a:pt x="0" y="67"/>
                    <a:pt x="2" y="55"/>
                    <a:pt x="8" y="49"/>
                  </a:cubicBezTo>
                  <a:close/>
                  <a:moveTo>
                    <a:pt x="48" y="27"/>
                  </a:moveTo>
                  <a:cubicBezTo>
                    <a:pt x="47" y="27"/>
                    <a:pt x="46" y="27"/>
                    <a:pt x="46" y="27"/>
                  </a:cubicBezTo>
                  <a:cubicBezTo>
                    <a:pt x="45" y="26"/>
                    <a:pt x="45" y="25"/>
                    <a:pt x="44" y="23"/>
                  </a:cubicBezTo>
                  <a:cubicBezTo>
                    <a:pt x="38" y="25"/>
                    <a:pt x="31" y="25"/>
                    <a:pt x="22" y="22"/>
                  </a:cubicBezTo>
                  <a:cubicBezTo>
                    <a:pt x="21" y="24"/>
                    <a:pt x="20" y="25"/>
                    <a:pt x="19" y="27"/>
                  </a:cubicBezTo>
                  <a:cubicBezTo>
                    <a:pt x="19" y="27"/>
                    <a:pt x="17" y="27"/>
                    <a:pt x="16" y="27"/>
                  </a:cubicBezTo>
                  <a:cubicBezTo>
                    <a:pt x="16" y="27"/>
                    <a:pt x="16" y="27"/>
                    <a:pt x="16" y="27"/>
                  </a:cubicBezTo>
                  <a:cubicBezTo>
                    <a:pt x="16" y="27"/>
                    <a:pt x="16" y="27"/>
                    <a:pt x="16" y="27"/>
                  </a:cubicBezTo>
                  <a:cubicBezTo>
                    <a:pt x="16" y="29"/>
                    <a:pt x="16" y="30"/>
                    <a:pt x="16" y="31"/>
                  </a:cubicBezTo>
                  <a:cubicBezTo>
                    <a:pt x="17" y="32"/>
                    <a:pt x="17" y="33"/>
                    <a:pt x="18" y="33"/>
                  </a:cubicBezTo>
                  <a:cubicBezTo>
                    <a:pt x="19" y="33"/>
                    <a:pt x="19" y="33"/>
                    <a:pt x="19" y="33"/>
                  </a:cubicBezTo>
                  <a:cubicBezTo>
                    <a:pt x="19" y="34"/>
                    <a:pt x="19" y="34"/>
                    <a:pt x="19" y="34"/>
                  </a:cubicBezTo>
                  <a:cubicBezTo>
                    <a:pt x="20" y="37"/>
                    <a:pt x="22" y="40"/>
                    <a:pt x="24" y="42"/>
                  </a:cubicBezTo>
                  <a:cubicBezTo>
                    <a:pt x="26" y="45"/>
                    <a:pt x="29" y="46"/>
                    <a:pt x="32" y="46"/>
                  </a:cubicBezTo>
                  <a:cubicBezTo>
                    <a:pt x="35" y="46"/>
                    <a:pt x="38" y="45"/>
                    <a:pt x="40" y="42"/>
                  </a:cubicBezTo>
                  <a:cubicBezTo>
                    <a:pt x="43" y="40"/>
                    <a:pt x="45" y="37"/>
                    <a:pt x="46" y="34"/>
                  </a:cubicBezTo>
                  <a:cubicBezTo>
                    <a:pt x="46" y="33"/>
                    <a:pt x="46" y="33"/>
                    <a:pt x="46" y="33"/>
                  </a:cubicBezTo>
                  <a:cubicBezTo>
                    <a:pt x="47" y="33"/>
                    <a:pt x="47" y="33"/>
                    <a:pt x="47" y="33"/>
                  </a:cubicBezTo>
                  <a:cubicBezTo>
                    <a:pt x="47" y="33"/>
                    <a:pt x="48" y="32"/>
                    <a:pt x="48" y="31"/>
                  </a:cubicBezTo>
                  <a:cubicBezTo>
                    <a:pt x="48" y="30"/>
                    <a:pt x="49" y="29"/>
                    <a:pt x="49" y="27"/>
                  </a:cubicBezTo>
                  <a:cubicBezTo>
                    <a:pt x="49" y="27"/>
                    <a:pt x="48" y="27"/>
                    <a:pt x="4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19" name="Freeform 74">
              <a:extLst>
                <a:ext uri="{FF2B5EF4-FFF2-40B4-BE49-F238E27FC236}">
                  <a16:creationId xmlns:a16="http://schemas.microsoft.com/office/drawing/2014/main" id="{F06EE200-A122-4814-B312-091B0F79448C}"/>
                </a:ext>
              </a:extLst>
            </p:cNvPr>
            <p:cNvSpPr>
              <a:spLocks noEditPoints="1"/>
            </p:cNvSpPr>
            <p:nvPr/>
          </p:nvSpPr>
          <p:spPr bwMode="auto">
            <a:xfrm>
              <a:off x="7504113" y="1782763"/>
              <a:ext cx="257175" cy="238125"/>
            </a:xfrm>
            <a:custGeom>
              <a:avLst/>
              <a:gdLst>
                <a:gd name="T0" fmla="*/ 216548 w 70"/>
                <a:gd name="T1" fmla="*/ 113362 h 65"/>
                <a:gd name="T2" fmla="*/ 51384 w 70"/>
                <a:gd name="T3" fmla="*/ 76794 h 65"/>
                <a:gd name="T4" fmla="*/ 0 w 70"/>
                <a:gd name="T5" fmla="*/ 127990 h 65"/>
                <a:gd name="T6" fmla="*/ 73406 w 70"/>
                <a:gd name="T7" fmla="*/ 98735 h 65"/>
                <a:gd name="T8" fmla="*/ 73406 w 70"/>
                <a:gd name="T9" fmla="*/ 102392 h 65"/>
                <a:gd name="T10" fmla="*/ 73406 w 70"/>
                <a:gd name="T11" fmla="*/ 102392 h 65"/>
                <a:gd name="T12" fmla="*/ 73406 w 70"/>
                <a:gd name="T13" fmla="*/ 106049 h 65"/>
                <a:gd name="T14" fmla="*/ 73406 w 70"/>
                <a:gd name="T15" fmla="*/ 109705 h 65"/>
                <a:gd name="T16" fmla="*/ 73406 w 70"/>
                <a:gd name="T17" fmla="*/ 109705 h 65"/>
                <a:gd name="T18" fmla="*/ 73406 w 70"/>
                <a:gd name="T19" fmla="*/ 113362 h 65"/>
                <a:gd name="T20" fmla="*/ 73406 w 70"/>
                <a:gd name="T21" fmla="*/ 113362 h 65"/>
                <a:gd name="T22" fmla="*/ 73406 w 70"/>
                <a:gd name="T23" fmla="*/ 113362 h 65"/>
                <a:gd name="T24" fmla="*/ 77076 w 70"/>
                <a:gd name="T25" fmla="*/ 117019 h 65"/>
                <a:gd name="T26" fmla="*/ 77076 w 70"/>
                <a:gd name="T27" fmla="*/ 117019 h 65"/>
                <a:gd name="T28" fmla="*/ 77076 w 70"/>
                <a:gd name="T29" fmla="*/ 120676 h 65"/>
                <a:gd name="T30" fmla="*/ 77076 w 70"/>
                <a:gd name="T31" fmla="*/ 124333 h 65"/>
                <a:gd name="T32" fmla="*/ 77076 w 70"/>
                <a:gd name="T33" fmla="*/ 124333 h 65"/>
                <a:gd name="T34" fmla="*/ 77076 w 70"/>
                <a:gd name="T35" fmla="*/ 124333 h 65"/>
                <a:gd name="T36" fmla="*/ 77076 w 70"/>
                <a:gd name="T37" fmla="*/ 127990 h 65"/>
                <a:gd name="T38" fmla="*/ 80747 w 70"/>
                <a:gd name="T39" fmla="*/ 127990 h 65"/>
                <a:gd name="T40" fmla="*/ 80747 w 70"/>
                <a:gd name="T41" fmla="*/ 131646 h 65"/>
                <a:gd name="T42" fmla="*/ 80747 w 70"/>
                <a:gd name="T43" fmla="*/ 131646 h 65"/>
                <a:gd name="T44" fmla="*/ 80747 w 70"/>
                <a:gd name="T45" fmla="*/ 131646 h 65"/>
                <a:gd name="T46" fmla="*/ 91758 w 70"/>
                <a:gd name="T47" fmla="*/ 160901 h 65"/>
                <a:gd name="T48" fmla="*/ 110109 w 70"/>
                <a:gd name="T49" fmla="*/ 179185 h 65"/>
                <a:gd name="T50" fmla="*/ 121120 w 70"/>
                <a:gd name="T51" fmla="*/ 179185 h 65"/>
                <a:gd name="T52" fmla="*/ 124790 w 70"/>
                <a:gd name="T53" fmla="*/ 179185 h 65"/>
                <a:gd name="T54" fmla="*/ 128461 w 70"/>
                <a:gd name="T55" fmla="*/ 179185 h 65"/>
                <a:gd name="T56" fmla="*/ 132131 w 70"/>
                <a:gd name="T57" fmla="*/ 179185 h 65"/>
                <a:gd name="T58" fmla="*/ 132131 w 70"/>
                <a:gd name="T59" fmla="*/ 179185 h 65"/>
                <a:gd name="T60" fmla="*/ 135801 w 70"/>
                <a:gd name="T61" fmla="*/ 179185 h 65"/>
                <a:gd name="T62" fmla="*/ 135801 w 70"/>
                <a:gd name="T63" fmla="*/ 179185 h 65"/>
                <a:gd name="T64" fmla="*/ 143142 w 70"/>
                <a:gd name="T65" fmla="*/ 179185 h 65"/>
                <a:gd name="T66" fmla="*/ 146812 w 70"/>
                <a:gd name="T67" fmla="*/ 179185 h 65"/>
                <a:gd name="T68" fmla="*/ 165164 w 70"/>
                <a:gd name="T69" fmla="*/ 160901 h 65"/>
                <a:gd name="T70" fmla="*/ 179845 w 70"/>
                <a:gd name="T71" fmla="*/ 135303 h 65"/>
                <a:gd name="T72" fmla="*/ 179845 w 70"/>
                <a:gd name="T73" fmla="*/ 131646 h 65"/>
                <a:gd name="T74" fmla="*/ 179845 w 70"/>
                <a:gd name="T75" fmla="*/ 131646 h 65"/>
                <a:gd name="T76" fmla="*/ 179845 w 70"/>
                <a:gd name="T77" fmla="*/ 127990 h 65"/>
                <a:gd name="T78" fmla="*/ 179845 w 70"/>
                <a:gd name="T79" fmla="*/ 127990 h 65"/>
                <a:gd name="T80" fmla="*/ 179845 w 70"/>
                <a:gd name="T81" fmla="*/ 124333 h 65"/>
                <a:gd name="T82" fmla="*/ 183515 w 70"/>
                <a:gd name="T83" fmla="*/ 124333 h 65"/>
                <a:gd name="T84" fmla="*/ 183515 w 70"/>
                <a:gd name="T85" fmla="*/ 124333 h 65"/>
                <a:gd name="T86" fmla="*/ 183515 w 70"/>
                <a:gd name="T87" fmla="*/ 120676 h 65"/>
                <a:gd name="T88" fmla="*/ 183515 w 70"/>
                <a:gd name="T89" fmla="*/ 120676 h 65"/>
                <a:gd name="T90" fmla="*/ 183515 w 70"/>
                <a:gd name="T91" fmla="*/ 117019 h 65"/>
                <a:gd name="T92" fmla="*/ 183515 w 70"/>
                <a:gd name="T93" fmla="*/ 117019 h 65"/>
                <a:gd name="T94" fmla="*/ 183515 w 70"/>
                <a:gd name="T95" fmla="*/ 113362 h 65"/>
                <a:gd name="T96" fmla="*/ 187185 w 70"/>
                <a:gd name="T97" fmla="*/ 113362 h 65"/>
                <a:gd name="T98" fmla="*/ 187185 w 70"/>
                <a:gd name="T99" fmla="*/ 109705 h 65"/>
                <a:gd name="T100" fmla="*/ 187185 w 70"/>
                <a:gd name="T101" fmla="*/ 109705 h 65"/>
                <a:gd name="T102" fmla="*/ 187185 w 70"/>
                <a:gd name="T103" fmla="*/ 106049 h 65"/>
                <a:gd name="T104" fmla="*/ 187185 w 70"/>
                <a:gd name="T105" fmla="*/ 106049 h 65"/>
                <a:gd name="T106" fmla="*/ 187185 w 70"/>
                <a:gd name="T107" fmla="*/ 106049 h 65"/>
                <a:gd name="T108" fmla="*/ 187185 w 70"/>
                <a:gd name="T109" fmla="*/ 102392 h 65"/>
                <a:gd name="T110" fmla="*/ 187185 w 70"/>
                <a:gd name="T111" fmla="*/ 102392 h 65"/>
                <a:gd name="T112" fmla="*/ 256921 w 70"/>
                <a:gd name="T113" fmla="*/ 153588 h 65"/>
                <a:gd name="T114" fmla="*/ 33033 w 70"/>
                <a:gd name="T115" fmla="*/ 149931 h 65"/>
                <a:gd name="T116" fmla="*/ 150482 w 70"/>
                <a:gd name="T117" fmla="*/ 201127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0" h="65">
                  <a:moveTo>
                    <a:pt x="35" y="0"/>
                  </a:moveTo>
                  <a:cubicBezTo>
                    <a:pt x="45" y="0"/>
                    <a:pt x="54" y="4"/>
                    <a:pt x="60" y="10"/>
                  </a:cubicBezTo>
                  <a:cubicBezTo>
                    <a:pt x="66" y="16"/>
                    <a:pt x="70" y="25"/>
                    <a:pt x="70" y="35"/>
                  </a:cubicBezTo>
                  <a:cubicBezTo>
                    <a:pt x="70" y="37"/>
                    <a:pt x="70" y="38"/>
                    <a:pt x="70" y="40"/>
                  </a:cubicBezTo>
                  <a:cubicBezTo>
                    <a:pt x="64" y="39"/>
                    <a:pt x="57" y="38"/>
                    <a:pt x="51" y="38"/>
                  </a:cubicBezTo>
                  <a:cubicBezTo>
                    <a:pt x="51" y="36"/>
                    <a:pt x="52" y="35"/>
                    <a:pt x="52" y="34"/>
                  </a:cubicBezTo>
                  <a:cubicBezTo>
                    <a:pt x="53" y="32"/>
                    <a:pt x="53" y="30"/>
                    <a:pt x="54" y="28"/>
                  </a:cubicBezTo>
                  <a:cubicBezTo>
                    <a:pt x="59" y="31"/>
                    <a:pt x="59" y="31"/>
                    <a:pt x="59" y="31"/>
                  </a:cubicBezTo>
                  <a:cubicBezTo>
                    <a:pt x="60" y="31"/>
                    <a:pt x="61" y="31"/>
                    <a:pt x="62" y="30"/>
                  </a:cubicBezTo>
                  <a:cubicBezTo>
                    <a:pt x="62" y="30"/>
                    <a:pt x="62" y="30"/>
                    <a:pt x="62" y="30"/>
                  </a:cubicBezTo>
                  <a:cubicBezTo>
                    <a:pt x="61" y="29"/>
                    <a:pt x="61" y="28"/>
                    <a:pt x="61" y="26"/>
                  </a:cubicBezTo>
                  <a:cubicBezTo>
                    <a:pt x="59" y="25"/>
                    <a:pt x="58" y="23"/>
                    <a:pt x="56" y="21"/>
                  </a:cubicBezTo>
                  <a:cubicBezTo>
                    <a:pt x="55" y="20"/>
                    <a:pt x="54" y="17"/>
                    <a:pt x="54" y="15"/>
                  </a:cubicBezTo>
                  <a:cubicBezTo>
                    <a:pt x="49" y="11"/>
                    <a:pt x="42" y="8"/>
                    <a:pt x="35" y="8"/>
                  </a:cubicBezTo>
                  <a:cubicBezTo>
                    <a:pt x="28" y="8"/>
                    <a:pt x="22" y="11"/>
                    <a:pt x="17" y="15"/>
                  </a:cubicBezTo>
                  <a:cubicBezTo>
                    <a:pt x="17" y="17"/>
                    <a:pt x="16" y="20"/>
                    <a:pt x="14" y="21"/>
                  </a:cubicBezTo>
                  <a:cubicBezTo>
                    <a:pt x="13" y="23"/>
                    <a:pt x="11" y="25"/>
                    <a:pt x="10" y="27"/>
                  </a:cubicBezTo>
                  <a:cubicBezTo>
                    <a:pt x="9" y="28"/>
                    <a:pt x="9" y="29"/>
                    <a:pt x="9" y="30"/>
                  </a:cubicBezTo>
                  <a:cubicBezTo>
                    <a:pt x="9" y="31"/>
                    <a:pt x="10" y="31"/>
                    <a:pt x="11" y="31"/>
                  </a:cubicBezTo>
                  <a:cubicBezTo>
                    <a:pt x="17" y="28"/>
                    <a:pt x="17" y="28"/>
                    <a:pt x="17" y="28"/>
                  </a:cubicBezTo>
                  <a:cubicBezTo>
                    <a:pt x="17" y="30"/>
                    <a:pt x="18" y="32"/>
                    <a:pt x="19" y="34"/>
                  </a:cubicBezTo>
                  <a:cubicBezTo>
                    <a:pt x="19" y="35"/>
                    <a:pt x="19" y="36"/>
                    <a:pt x="20" y="38"/>
                  </a:cubicBezTo>
                  <a:cubicBezTo>
                    <a:pt x="13" y="38"/>
                    <a:pt x="7" y="39"/>
                    <a:pt x="1" y="40"/>
                  </a:cubicBezTo>
                  <a:cubicBezTo>
                    <a:pt x="0" y="38"/>
                    <a:pt x="0" y="36"/>
                    <a:pt x="0" y="35"/>
                  </a:cubicBezTo>
                  <a:cubicBezTo>
                    <a:pt x="0" y="25"/>
                    <a:pt x="4" y="16"/>
                    <a:pt x="11" y="10"/>
                  </a:cubicBezTo>
                  <a:cubicBezTo>
                    <a:pt x="17" y="4"/>
                    <a:pt x="26" y="0"/>
                    <a:pt x="35" y="0"/>
                  </a:cubicBezTo>
                  <a:close/>
                  <a:moveTo>
                    <a:pt x="35" y="23"/>
                  </a:moveTo>
                  <a:cubicBezTo>
                    <a:pt x="30" y="23"/>
                    <a:pt x="26" y="24"/>
                    <a:pt x="21" y="25"/>
                  </a:cubicBezTo>
                  <a:cubicBezTo>
                    <a:pt x="20" y="25"/>
                    <a:pt x="20" y="26"/>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29"/>
                    <a:pt x="20" y="29"/>
                    <a:pt x="20" y="29"/>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1"/>
                    <a:pt x="20" y="31"/>
                    <a:pt x="20" y="31"/>
                  </a:cubicBezTo>
                  <a:cubicBezTo>
                    <a:pt x="20" y="32"/>
                    <a:pt x="20" y="32"/>
                    <a:pt x="20" y="32"/>
                  </a:cubicBezTo>
                  <a:cubicBezTo>
                    <a:pt x="20" y="32"/>
                    <a:pt x="20" y="32"/>
                    <a:pt x="20" y="32"/>
                  </a:cubicBezTo>
                  <a:cubicBezTo>
                    <a:pt x="20" y="32"/>
                    <a:pt x="20" y="32"/>
                    <a:pt x="20" y="32"/>
                  </a:cubicBezTo>
                  <a:cubicBezTo>
                    <a:pt x="20" y="32"/>
                    <a:pt x="20" y="32"/>
                    <a:pt x="20"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3"/>
                    <a:pt x="21" y="33"/>
                    <a:pt x="21" y="33"/>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5"/>
                    <a:pt x="21" y="35"/>
                    <a:pt x="21" y="35"/>
                  </a:cubicBezTo>
                  <a:cubicBezTo>
                    <a:pt x="21" y="35"/>
                    <a:pt x="21" y="35"/>
                    <a:pt x="21" y="35"/>
                  </a:cubicBezTo>
                  <a:cubicBezTo>
                    <a:pt x="21" y="35"/>
                    <a:pt x="21" y="35"/>
                    <a:pt x="21" y="35"/>
                  </a:cubicBezTo>
                  <a:cubicBezTo>
                    <a:pt x="21" y="35"/>
                    <a:pt x="21" y="35"/>
                    <a:pt x="21" y="35"/>
                  </a:cubicBezTo>
                  <a:cubicBezTo>
                    <a:pt x="21" y="35"/>
                    <a:pt x="21" y="35"/>
                    <a:pt x="21" y="35"/>
                  </a:cubicBezTo>
                  <a:cubicBezTo>
                    <a:pt x="21" y="35"/>
                    <a:pt x="21" y="35"/>
                    <a:pt x="21"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5"/>
                    <a:pt x="22" y="35"/>
                    <a:pt x="22" y="35"/>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6"/>
                    <a:pt x="22" y="36"/>
                    <a:pt x="22" y="36"/>
                  </a:cubicBezTo>
                  <a:cubicBezTo>
                    <a:pt x="22" y="37"/>
                    <a:pt x="22" y="37"/>
                    <a:pt x="22" y="37"/>
                  </a:cubicBezTo>
                  <a:cubicBezTo>
                    <a:pt x="22" y="37"/>
                    <a:pt x="22" y="37"/>
                    <a:pt x="22" y="37"/>
                  </a:cubicBezTo>
                  <a:cubicBezTo>
                    <a:pt x="22" y="37"/>
                    <a:pt x="22" y="37"/>
                    <a:pt x="22" y="37"/>
                  </a:cubicBezTo>
                  <a:cubicBezTo>
                    <a:pt x="22" y="37"/>
                    <a:pt x="22" y="37"/>
                    <a:pt x="22" y="37"/>
                  </a:cubicBezTo>
                  <a:cubicBezTo>
                    <a:pt x="23" y="40"/>
                    <a:pt x="24" y="42"/>
                    <a:pt x="25" y="44"/>
                  </a:cubicBezTo>
                  <a:cubicBezTo>
                    <a:pt x="26" y="45"/>
                    <a:pt x="27" y="47"/>
                    <a:pt x="27" y="48"/>
                  </a:cubicBezTo>
                  <a:cubicBezTo>
                    <a:pt x="27" y="48"/>
                    <a:pt x="28" y="48"/>
                    <a:pt x="30" y="49"/>
                  </a:cubicBezTo>
                  <a:cubicBezTo>
                    <a:pt x="30" y="49"/>
                    <a:pt x="30" y="49"/>
                    <a:pt x="30" y="49"/>
                  </a:cubicBezTo>
                  <a:cubicBezTo>
                    <a:pt x="30" y="49"/>
                    <a:pt x="30" y="49"/>
                    <a:pt x="30" y="49"/>
                  </a:cubicBezTo>
                  <a:cubicBezTo>
                    <a:pt x="30" y="49"/>
                    <a:pt x="30" y="49"/>
                    <a:pt x="30" y="49"/>
                  </a:cubicBezTo>
                  <a:cubicBezTo>
                    <a:pt x="30" y="49"/>
                    <a:pt x="30" y="49"/>
                    <a:pt x="30" y="49"/>
                  </a:cubicBezTo>
                  <a:cubicBezTo>
                    <a:pt x="30" y="49"/>
                    <a:pt x="30" y="49"/>
                    <a:pt x="30" y="49"/>
                  </a:cubicBezTo>
                  <a:cubicBezTo>
                    <a:pt x="30" y="49"/>
                    <a:pt x="30" y="49"/>
                    <a:pt x="30" y="49"/>
                  </a:cubicBezTo>
                  <a:cubicBezTo>
                    <a:pt x="30" y="49"/>
                    <a:pt x="30" y="49"/>
                    <a:pt x="30" y="49"/>
                  </a:cubicBezTo>
                  <a:cubicBezTo>
                    <a:pt x="30" y="49"/>
                    <a:pt x="30" y="49"/>
                    <a:pt x="30" y="49"/>
                  </a:cubicBezTo>
                  <a:cubicBezTo>
                    <a:pt x="31" y="49"/>
                    <a:pt x="31" y="49"/>
                    <a:pt x="32" y="49"/>
                  </a:cubicBezTo>
                  <a:cubicBezTo>
                    <a:pt x="32" y="49"/>
                    <a:pt x="32" y="49"/>
                    <a:pt x="32" y="49"/>
                  </a:cubicBezTo>
                  <a:cubicBezTo>
                    <a:pt x="32" y="49"/>
                    <a:pt x="32" y="49"/>
                    <a:pt x="32" y="49"/>
                  </a:cubicBezTo>
                  <a:cubicBezTo>
                    <a:pt x="32" y="49"/>
                    <a:pt x="32" y="49"/>
                    <a:pt x="32" y="49"/>
                  </a:cubicBezTo>
                  <a:cubicBezTo>
                    <a:pt x="33" y="49"/>
                    <a:pt x="33" y="49"/>
                    <a:pt x="33" y="49"/>
                  </a:cubicBezTo>
                  <a:cubicBezTo>
                    <a:pt x="33" y="49"/>
                    <a:pt x="33" y="49"/>
                    <a:pt x="33" y="49"/>
                  </a:cubicBezTo>
                  <a:cubicBezTo>
                    <a:pt x="33" y="49"/>
                    <a:pt x="33" y="49"/>
                    <a:pt x="33" y="49"/>
                  </a:cubicBezTo>
                  <a:cubicBezTo>
                    <a:pt x="33" y="49"/>
                    <a:pt x="33"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4" y="49"/>
                    <a:pt x="34" y="49"/>
                    <a:pt x="34"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5" y="49"/>
                    <a:pt x="35" y="49"/>
                    <a:pt x="35"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6" y="49"/>
                    <a:pt x="36" y="49"/>
                  </a:cubicBezTo>
                  <a:cubicBezTo>
                    <a:pt x="36"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7" y="49"/>
                    <a:pt x="37" y="49"/>
                    <a:pt x="37"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8" y="49"/>
                    <a:pt x="38" y="49"/>
                    <a:pt x="38"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1" y="49"/>
                    <a:pt x="41" y="49"/>
                    <a:pt x="41" y="49"/>
                  </a:cubicBezTo>
                  <a:cubicBezTo>
                    <a:pt x="42" y="48"/>
                    <a:pt x="43" y="48"/>
                    <a:pt x="44" y="48"/>
                  </a:cubicBezTo>
                  <a:cubicBezTo>
                    <a:pt x="44" y="47"/>
                    <a:pt x="45" y="45"/>
                    <a:pt x="45" y="44"/>
                  </a:cubicBezTo>
                  <a:cubicBezTo>
                    <a:pt x="46" y="42"/>
                    <a:pt x="47" y="40"/>
                    <a:pt x="48" y="37"/>
                  </a:cubicBezTo>
                  <a:cubicBezTo>
                    <a:pt x="48" y="37"/>
                    <a:pt x="48" y="37"/>
                    <a:pt x="48" y="37"/>
                  </a:cubicBezTo>
                  <a:cubicBezTo>
                    <a:pt x="48" y="37"/>
                    <a:pt x="48" y="37"/>
                    <a:pt x="48" y="37"/>
                  </a:cubicBezTo>
                  <a:cubicBezTo>
                    <a:pt x="48" y="37"/>
                    <a:pt x="48" y="37"/>
                    <a:pt x="48" y="37"/>
                  </a:cubicBezTo>
                  <a:cubicBezTo>
                    <a:pt x="48" y="37"/>
                    <a:pt x="48" y="37"/>
                    <a:pt x="48" y="37"/>
                  </a:cubicBezTo>
                  <a:cubicBezTo>
                    <a:pt x="48" y="37"/>
                    <a:pt x="49" y="37"/>
                    <a:pt x="49" y="37"/>
                  </a:cubicBezTo>
                  <a:cubicBezTo>
                    <a:pt x="49" y="37"/>
                    <a:pt x="49" y="37"/>
                    <a:pt x="49" y="37"/>
                  </a:cubicBezTo>
                  <a:cubicBezTo>
                    <a:pt x="49" y="37"/>
                    <a:pt x="49" y="37"/>
                    <a:pt x="49" y="37"/>
                  </a:cubicBezTo>
                  <a:cubicBezTo>
                    <a:pt x="49" y="37"/>
                    <a:pt x="49" y="37"/>
                    <a:pt x="49" y="37"/>
                  </a:cubicBezTo>
                  <a:cubicBezTo>
                    <a:pt x="49" y="37"/>
                    <a:pt x="49" y="37"/>
                    <a:pt x="49" y="37"/>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6"/>
                    <a:pt x="49" y="36"/>
                    <a:pt x="49" y="36"/>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5"/>
                    <a:pt x="49" y="35"/>
                    <a:pt x="49" y="35"/>
                  </a:cubicBezTo>
                  <a:cubicBezTo>
                    <a:pt x="49" y="34"/>
                    <a:pt x="49" y="34"/>
                    <a:pt x="49" y="34"/>
                  </a:cubicBezTo>
                  <a:cubicBezTo>
                    <a:pt x="49" y="34"/>
                    <a:pt x="49" y="34"/>
                    <a:pt x="49"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4"/>
                    <a:pt x="50" y="34"/>
                    <a:pt x="50" y="34"/>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3"/>
                    <a:pt x="50" y="33"/>
                    <a:pt x="50" y="33"/>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2"/>
                    <a:pt x="50" y="32"/>
                    <a:pt x="50" y="32"/>
                  </a:cubicBezTo>
                  <a:cubicBezTo>
                    <a:pt x="50" y="31"/>
                    <a:pt x="50" y="31"/>
                    <a:pt x="50" y="31"/>
                  </a:cubicBezTo>
                  <a:cubicBezTo>
                    <a:pt x="50" y="31"/>
                    <a:pt x="50" y="31"/>
                    <a:pt x="50" y="31"/>
                  </a:cubicBezTo>
                  <a:cubicBezTo>
                    <a:pt x="50" y="31"/>
                    <a:pt x="50" y="31"/>
                    <a:pt x="50" y="31"/>
                  </a:cubicBezTo>
                  <a:cubicBezTo>
                    <a:pt x="50" y="31"/>
                    <a:pt x="50" y="31"/>
                    <a:pt x="50" y="31"/>
                  </a:cubicBezTo>
                  <a:cubicBezTo>
                    <a:pt x="50" y="31"/>
                    <a:pt x="50" y="31"/>
                    <a:pt x="50" y="31"/>
                  </a:cubicBezTo>
                  <a:cubicBezTo>
                    <a:pt x="50" y="31"/>
                    <a:pt x="50" y="31"/>
                    <a:pt x="50"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30"/>
                    <a:pt x="51" y="30"/>
                    <a:pt x="51" y="30"/>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9"/>
                    <a:pt x="51" y="29"/>
                    <a:pt x="51" y="29"/>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8"/>
                    <a:pt x="51" y="28"/>
                    <a:pt x="51" y="28"/>
                  </a:cubicBezTo>
                  <a:cubicBezTo>
                    <a:pt x="51" y="27"/>
                    <a:pt x="51" y="27"/>
                    <a:pt x="51" y="27"/>
                  </a:cubicBezTo>
                  <a:cubicBezTo>
                    <a:pt x="51" y="27"/>
                    <a:pt x="51" y="27"/>
                    <a:pt x="51" y="27"/>
                  </a:cubicBezTo>
                  <a:cubicBezTo>
                    <a:pt x="51" y="27"/>
                    <a:pt x="51" y="27"/>
                    <a:pt x="51" y="27"/>
                  </a:cubicBezTo>
                  <a:cubicBezTo>
                    <a:pt x="51" y="27"/>
                    <a:pt x="51" y="27"/>
                    <a:pt x="51" y="27"/>
                  </a:cubicBezTo>
                  <a:cubicBezTo>
                    <a:pt x="51" y="26"/>
                    <a:pt x="51" y="25"/>
                    <a:pt x="50" y="25"/>
                  </a:cubicBezTo>
                  <a:cubicBezTo>
                    <a:pt x="45" y="24"/>
                    <a:pt x="40" y="23"/>
                    <a:pt x="35" y="23"/>
                  </a:cubicBezTo>
                  <a:close/>
                  <a:moveTo>
                    <a:pt x="70" y="42"/>
                  </a:moveTo>
                  <a:cubicBezTo>
                    <a:pt x="69" y="45"/>
                    <a:pt x="68" y="49"/>
                    <a:pt x="66" y="52"/>
                  </a:cubicBezTo>
                  <a:cubicBezTo>
                    <a:pt x="63" y="57"/>
                    <a:pt x="59" y="61"/>
                    <a:pt x="54" y="65"/>
                  </a:cubicBezTo>
                  <a:cubicBezTo>
                    <a:pt x="52" y="65"/>
                    <a:pt x="52" y="65"/>
                    <a:pt x="52" y="65"/>
                  </a:cubicBezTo>
                  <a:cubicBezTo>
                    <a:pt x="19" y="65"/>
                    <a:pt x="19" y="65"/>
                    <a:pt x="19" y="65"/>
                  </a:cubicBezTo>
                  <a:cubicBezTo>
                    <a:pt x="17" y="65"/>
                    <a:pt x="17" y="65"/>
                    <a:pt x="17" y="65"/>
                  </a:cubicBezTo>
                  <a:cubicBezTo>
                    <a:pt x="12" y="61"/>
                    <a:pt x="8" y="57"/>
                    <a:pt x="5" y="52"/>
                  </a:cubicBezTo>
                  <a:cubicBezTo>
                    <a:pt x="3" y="49"/>
                    <a:pt x="2" y="45"/>
                    <a:pt x="1" y="42"/>
                  </a:cubicBezTo>
                  <a:cubicBezTo>
                    <a:pt x="9" y="41"/>
                    <a:pt x="9" y="41"/>
                    <a:pt x="9" y="41"/>
                  </a:cubicBezTo>
                  <a:cubicBezTo>
                    <a:pt x="10" y="43"/>
                    <a:pt x="11" y="46"/>
                    <a:pt x="12" y="48"/>
                  </a:cubicBezTo>
                  <a:cubicBezTo>
                    <a:pt x="14" y="52"/>
                    <a:pt x="17" y="55"/>
                    <a:pt x="20" y="57"/>
                  </a:cubicBezTo>
                  <a:cubicBezTo>
                    <a:pt x="25" y="57"/>
                    <a:pt x="25" y="57"/>
                    <a:pt x="25" y="57"/>
                  </a:cubicBezTo>
                  <a:cubicBezTo>
                    <a:pt x="27" y="57"/>
                    <a:pt x="29" y="57"/>
                    <a:pt x="29" y="55"/>
                  </a:cubicBezTo>
                  <a:cubicBezTo>
                    <a:pt x="30" y="51"/>
                    <a:pt x="30" y="51"/>
                    <a:pt x="30" y="51"/>
                  </a:cubicBezTo>
                  <a:cubicBezTo>
                    <a:pt x="31" y="51"/>
                    <a:pt x="33" y="52"/>
                    <a:pt x="35" y="52"/>
                  </a:cubicBezTo>
                  <a:cubicBezTo>
                    <a:pt x="37" y="52"/>
                    <a:pt x="39" y="51"/>
                    <a:pt x="41" y="51"/>
                  </a:cubicBezTo>
                  <a:cubicBezTo>
                    <a:pt x="41" y="55"/>
                    <a:pt x="41" y="55"/>
                    <a:pt x="41" y="55"/>
                  </a:cubicBezTo>
                  <a:cubicBezTo>
                    <a:pt x="42" y="57"/>
                    <a:pt x="44" y="57"/>
                    <a:pt x="46" y="57"/>
                  </a:cubicBezTo>
                  <a:cubicBezTo>
                    <a:pt x="50" y="57"/>
                    <a:pt x="50" y="57"/>
                    <a:pt x="50" y="57"/>
                  </a:cubicBezTo>
                  <a:cubicBezTo>
                    <a:pt x="54" y="55"/>
                    <a:pt x="57" y="52"/>
                    <a:pt x="59" y="48"/>
                  </a:cubicBezTo>
                  <a:cubicBezTo>
                    <a:pt x="60" y="46"/>
                    <a:pt x="61" y="43"/>
                    <a:pt x="62" y="41"/>
                  </a:cubicBezTo>
                  <a:lnTo>
                    <a:pt x="7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0" name="Freeform 75">
              <a:extLst>
                <a:ext uri="{FF2B5EF4-FFF2-40B4-BE49-F238E27FC236}">
                  <a16:creationId xmlns:a16="http://schemas.microsoft.com/office/drawing/2014/main" id="{EA7CC78A-E91E-4179-9BAD-23880D54913B}"/>
                </a:ext>
              </a:extLst>
            </p:cNvPr>
            <p:cNvSpPr>
              <a:spLocks noEditPoints="1"/>
            </p:cNvSpPr>
            <p:nvPr/>
          </p:nvSpPr>
          <p:spPr bwMode="auto">
            <a:xfrm>
              <a:off x="7915275" y="2200275"/>
              <a:ext cx="215900" cy="203200"/>
            </a:xfrm>
            <a:custGeom>
              <a:avLst/>
              <a:gdLst>
                <a:gd name="T0" fmla="*/ 91831 w 59"/>
                <a:gd name="T1" fmla="*/ 40548 h 55"/>
                <a:gd name="T2" fmla="*/ 124891 w 59"/>
                <a:gd name="T3" fmla="*/ 40548 h 55"/>
                <a:gd name="T4" fmla="*/ 124891 w 59"/>
                <a:gd name="T5" fmla="*/ 191681 h 55"/>
                <a:gd name="T6" fmla="*/ 91831 w 59"/>
                <a:gd name="T7" fmla="*/ 191681 h 55"/>
                <a:gd name="T8" fmla="*/ 91831 w 59"/>
                <a:gd name="T9" fmla="*/ 40548 h 55"/>
                <a:gd name="T10" fmla="*/ 99178 w 59"/>
                <a:gd name="T11" fmla="*/ 33176 h 55"/>
                <a:gd name="T12" fmla="*/ 66119 w 59"/>
                <a:gd name="T13" fmla="*/ 0 h 55"/>
                <a:gd name="T14" fmla="*/ 51426 w 59"/>
                <a:gd name="T15" fmla="*/ 0 h 55"/>
                <a:gd name="T16" fmla="*/ 99178 w 59"/>
                <a:gd name="T17" fmla="*/ 33176 h 55"/>
                <a:gd name="T18" fmla="*/ 91831 w 59"/>
                <a:gd name="T19" fmla="*/ 33176 h 55"/>
                <a:gd name="T20" fmla="*/ 25713 w 59"/>
                <a:gd name="T21" fmla="*/ 11059 h 55"/>
                <a:gd name="T22" fmla="*/ 33059 w 59"/>
                <a:gd name="T23" fmla="*/ 3686 h 55"/>
                <a:gd name="T24" fmla="*/ 91831 w 59"/>
                <a:gd name="T25" fmla="*/ 33176 h 55"/>
                <a:gd name="T26" fmla="*/ 117544 w 59"/>
                <a:gd name="T27" fmla="*/ 33176 h 55"/>
                <a:gd name="T28" fmla="*/ 150603 w 59"/>
                <a:gd name="T29" fmla="*/ 0 h 55"/>
                <a:gd name="T30" fmla="*/ 165296 w 59"/>
                <a:gd name="T31" fmla="*/ 0 h 55"/>
                <a:gd name="T32" fmla="*/ 117544 w 59"/>
                <a:gd name="T33" fmla="*/ 33176 h 55"/>
                <a:gd name="T34" fmla="*/ 128564 w 59"/>
                <a:gd name="T35" fmla="*/ 33176 h 55"/>
                <a:gd name="T36" fmla="*/ 194682 w 59"/>
                <a:gd name="T37" fmla="*/ 11059 h 55"/>
                <a:gd name="T38" fmla="*/ 183663 w 59"/>
                <a:gd name="T39" fmla="*/ 3686 h 55"/>
                <a:gd name="T40" fmla="*/ 128564 w 59"/>
                <a:gd name="T41" fmla="*/ 33176 h 55"/>
                <a:gd name="T42" fmla="*/ 128564 w 59"/>
                <a:gd name="T43" fmla="*/ 40548 h 55"/>
                <a:gd name="T44" fmla="*/ 128564 w 59"/>
                <a:gd name="T45" fmla="*/ 191681 h 55"/>
                <a:gd name="T46" fmla="*/ 216722 w 59"/>
                <a:gd name="T47" fmla="*/ 173251 h 55"/>
                <a:gd name="T48" fmla="*/ 216722 w 59"/>
                <a:gd name="T49" fmla="*/ 22117 h 55"/>
                <a:gd name="T50" fmla="*/ 128564 w 59"/>
                <a:gd name="T51" fmla="*/ 40548 h 55"/>
                <a:gd name="T52" fmla="*/ 84485 w 59"/>
                <a:gd name="T53" fmla="*/ 40548 h 55"/>
                <a:gd name="T54" fmla="*/ 84485 w 59"/>
                <a:gd name="T55" fmla="*/ 191681 h 55"/>
                <a:gd name="T56" fmla="*/ 0 w 59"/>
                <a:gd name="T57" fmla="*/ 173251 h 55"/>
                <a:gd name="T58" fmla="*/ 0 w 59"/>
                <a:gd name="T59" fmla="*/ 22117 h 55"/>
                <a:gd name="T60" fmla="*/ 84485 w 59"/>
                <a:gd name="T61" fmla="*/ 40548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9" h="55">
                  <a:moveTo>
                    <a:pt x="25" y="11"/>
                  </a:moveTo>
                  <a:cubicBezTo>
                    <a:pt x="28" y="13"/>
                    <a:pt x="31" y="12"/>
                    <a:pt x="34" y="11"/>
                  </a:cubicBezTo>
                  <a:cubicBezTo>
                    <a:pt x="34" y="25"/>
                    <a:pt x="34" y="38"/>
                    <a:pt x="34" y="52"/>
                  </a:cubicBezTo>
                  <a:cubicBezTo>
                    <a:pt x="31" y="54"/>
                    <a:pt x="28" y="55"/>
                    <a:pt x="25" y="52"/>
                  </a:cubicBezTo>
                  <a:cubicBezTo>
                    <a:pt x="25" y="38"/>
                    <a:pt x="25" y="25"/>
                    <a:pt x="25" y="11"/>
                  </a:cubicBezTo>
                  <a:close/>
                  <a:moveTo>
                    <a:pt x="27" y="9"/>
                  </a:moveTo>
                  <a:cubicBezTo>
                    <a:pt x="25" y="5"/>
                    <a:pt x="22" y="2"/>
                    <a:pt x="18" y="0"/>
                  </a:cubicBezTo>
                  <a:cubicBezTo>
                    <a:pt x="17" y="0"/>
                    <a:pt x="16" y="0"/>
                    <a:pt x="14" y="0"/>
                  </a:cubicBezTo>
                  <a:cubicBezTo>
                    <a:pt x="20" y="3"/>
                    <a:pt x="24" y="6"/>
                    <a:pt x="27" y="9"/>
                  </a:cubicBezTo>
                  <a:close/>
                  <a:moveTo>
                    <a:pt x="25" y="9"/>
                  </a:moveTo>
                  <a:cubicBezTo>
                    <a:pt x="19" y="6"/>
                    <a:pt x="13" y="4"/>
                    <a:pt x="7" y="3"/>
                  </a:cubicBezTo>
                  <a:cubicBezTo>
                    <a:pt x="7" y="2"/>
                    <a:pt x="8" y="2"/>
                    <a:pt x="9" y="1"/>
                  </a:cubicBezTo>
                  <a:cubicBezTo>
                    <a:pt x="16" y="3"/>
                    <a:pt x="21" y="6"/>
                    <a:pt x="25" y="9"/>
                  </a:cubicBezTo>
                  <a:close/>
                  <a:moveTo>
                    <a:pt x="32" y="9"/>
                  </a:moveTo>
                  <a:cubicBezTo>
                    <a:pt x="34" y="5"/>
                    <a:pt x="37" y="2"/>
                    <a:pt x="41" y="0"/>
                  </a:cubicBezTo>
                  <a:cubicBezTo>
                    <a:pt x="42" y="0"/>
                    <a:pt x="44" y="0"/>
                    <a:pt x="45" y="0"/>
                  </a:cubicBezTo>
                  <a:cubicBezTo>
                    <a:pt x="40" y="3"/>
                    <a:pt x="36" y="6"/>
                    <a:pt x="32" y="9"/>
                  </a:cubicBezTo>
                  <a:close/>
                  <a:moveTo>
                    <a:pt x="35" y="9"/>
                  </a:moveTo>
                  <a:cubicBezTo>
                    <a:pt x="40" y="6"/>
                    <a:pt x="46" y="4"/>
                    <a:pt x="53" y="3"/>
                  </a:cubicBezTo>
                  <a:cubicBezTo>
                    <a:pt x="52" y="2"/>
                    <a:pt x="51" y="2"/>
                    <a:pt x="50" y="1"/>
                  </a:cubicBezTo>
                  <a:cubicBezTo>
                    <a:pt x="44" y="3"/>
                    <a:pt x="39" y="6"/>
                    <a:pt x="35" y="9"/>
                  </a:cubicBezTo>
                  <a:close/>
                  <a:moveTo>
                    <a:pt x="35" y="11"/>
                  </a:moveTo>
                  <a:cubicBezTo>
                    <a:pt x="35" y="25"/>
                    <a:pt x="35" y="38"/>
                    <a:pt x="35" y="52"/>
                  </a:cubicBezTo>
                  <a:cubicBezTo>
                    <a:pt x="43" y="50"/>
                    <a:pt x="51" y="48"/>
                    <a:pt x="59" y="47"/>
                  </a:cubicBezTo>
                  <a:cubicBezTo>
                    <a:pt x="59" y="33"/>
                    <a:pt x="59" y="19"/>
                    <a:pt x="59" y="6"/>
                  </a:cubicBezTo>
                  <a:cubicBezTo>
                    <a:pt x="50" y="7"/>
                    <a:pt x="43" y="8"/>
                    <a:pt x="35" y="11"/>
                  </a:cubicBezTo>
                  <a:close/>
                  <a:moveTo>
                    <a:pt x="23" y="11"/>
                  </a:moveTo>
                  <a:cubicBezTo>
                    <a:pt x="23" y="25"/>
                    <a:pt x="23" y="38"/>
                    <a:pt x="23" y="52"/>
                  </a:cubicBezTo>
                  <a:cubicBezTo>
                    <a:pt x="16" y="50"/>
                    <a:pt x="8" y="48"/>
                    <a:pt x="0" y="47"/>
                  </a:cubicBezTo>
                  <a:cubicBezTo>
                    <a:pt x="0" y="33"/>
                    <a:pt x="0" y="19"/>
                    <a:pt x="0" y="6"/>
                  </a:cubicBezTo>
                  <a:cubicBezTo>
                    <a:pt x="8" y="7"/>
                    <a:pt x="16" y="8"/>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1" name="Freeform 76">
              <a:extLst>
                <a:ext uri="{FF2B5EF4-FFF2-40B4-BE49-F238E27FC236}">
                  <a16:creationId xmlns:a16="http://schemas.microsoft.com/office/drawing/2014/main" id="{CB9B017C-6E58-42A5-B133-70CE8CBEE278}"/>
                </a:ext>
              </a:extLst>
            </p:cNvPr>
            <p:cNvSpPr>
              <a:spLocks noEditPoints="1"/>
            </p:cNvSpPr>
            <p:nvPr/>
          </p:nvSpPr>
          <p:spPr bwMode="auto">
            <a:xfrm>
              <a:off x="3638550" y="3729038"/>
              <a:ext cx="263525" cy="204787"/>
            </a:xfrm>
            <a:custGeom>
              <a:avLst/>
              <a:gdLst>
                <a:gd name="T0" fmla="*/ 263912 w 72"/>
                <a:gd name="T1" fmla="*/ 127806 h 56"/>
                <a:gd name="T2" fmla="*/ 113629 w 72"/>
                <a:gd name="T3" fmla="*/ 157018 h 56"/>
                <a:gd name="T4" fmla="*/ 113629 w 72"/>
                <a:gd name="T5" fmla="*/ 193534 h 56"/>
                <a:gd name="T6" fmla="*/ 260247 w 72"/>
                <a:gd name="T7" fmla="*/ 160670 h 56"/>
                <a:gd name="T8" fmla="*/ 263912 w 72"/>
                <a:gd name="T9" fmla="*/ 171625 h 56"/>
                <a:gd name="T10" fmla="*/ 109963 w 72"/>
                <a:gd name="T11" fmla="*/ 204489 h 56"/>
                <a:gd name="T12" fmla="*/ 106298 w 72"/>
                <a:gd name="T13" fmla="*/ 204489 h 56"/>
                <a:gd name="T14" fmla="*/ 7331 w 72"/>
                <a:gd name="T15" fmla="*/ 142412 h 56"/>
                <a:gd name="T16" fmla="*/ 7331 w 72"/>
                <a:gd name="T17" fmla="*/ 105896 h 56"/>
                <a:gd name="T18" fmla="*/ 18327 w 72"/>
                <a:gd name="T19" fmla="*/ 102245 h 56"/>
                <a:gd name="T20" fmla="*/ 18327 w 72"/>
                <a:gd name="T21" fmla="*/ 105896 h 56"/>
                <a:gd name="T22" fmla="*/ 146618 w 72"/>
                <a:gd name="T23" fmla="*/ 135109 h 56"/>
                <a:gd name="T24" fmla="*/ 146618 w 72"/>
                <a:gd name="T25" fmla="*/ 120502 h 56"/>
                <a:gd name="T26" fmla="*/ 146618 w 72"/>
                <a:gd name="T27" fmla="*/ 105896 h 56"/>
                <a:gd name="T28" fmla="*/ 18327 w 72"/>
                <a:gd name="T29" fmla="*/ 80335 h 56"/>
                <a:gd name="T30" fmla="*/ 18327 w 72"/>
                <a:gd name="T31" fmla="*/ 69380 h 56"/>
                <a:gd name="T32" fmla="*/ 18327 w 72"/>
                <a:gd name="T33" fmla="*/ 69380 h 56"/>
                <a:gd name="T34" fmla="*/ 18327 w 72"/>
                <a:gd name="T35" fmla="*/ 69380 h 56"/>
                <a:gd name="T36" fmla="*/ 18327 w 72"/>
                <a:gd name="T37" fmla="*/ 69380 h 56"/>
                <a:gd name="T38" fmla="*/ 25658 w 72"/>
                <a:gd name="T39" fmla="*/ 65729 h 56"/>
                <a:gd name="T40" fmla="*/ 25658 w 72"/>
                <a:gd name="T41" fmla="*/ 58425 h 56"/>
                <a:gd name="T42" fmla="*/ 146618 w 72"/>
                <a:gd name="T43" fmla="*/ 87638 h 56"/>
                <a:gd name="T44" fmla="*/ 146618 w 72"/>
                <a:gd name="T45" fmla="*/ 76683 h 56"/>
                <a:gd name="T46" fmla="*/ 146618 w 72"/>
                <a:gd name="T47" fmla="*/ 62077 h 56"/>
                <a:gd name="T48" fmla="*/ 25658 w 72"/>
                <a:gd name="T49" fmla="*/ 32864 h 56"/>
                <a:gd name="T50" fmla="*/ 25658 w 72"/>
                <a:gd name="T51" fmla="*/ 21910 h 56"/>
                <a:gd name="T52" fmla="*/ 120960 w 72"/>
                <a:gd name="T53" fmla="*/ 0 h 56"/>
                <a:gd name="T54" fmla="*/ 230923 w 72"/>
                <a:gd name="T55" fmla="*/ 21910 h 56"/>
                <a:gd name="T56" fmla="*/ 230923 w 72"/>
                <a:gd name="T57" fmla="*/ 51122 h 56"/>
                <a:gd name="T58" fmla="*/ 219927 w 72"/>
                <a:gd name="T59" fmla="*/ 54774 h 56"/>
                <a:gd name="T60" fmla="*/ 234588 w 72"/>
                <a:gd name="T61" fmla="*/ 58425 h 56"/>
                <a:gd name="T62" fmla="*/ 234588 w 72"/>
                <a:gd name="T63" fmla="*/ 91290 h 56"/>
                <a:gd name="T64" fmla="*/ 212596 w 72"/>
                <a:gd name="T65" fmla="*/ 105896 h 56"/>
                <a:gd name="T66" fmla="*/ 263912 w 72"/>
                <a:gd name="T67" fmla="*/ 120502 h 56"/>
                <a:gd name="T68" fmla="*/ 263912 w 72"/>
                <a:gd name="T69" fmla="*/ 127806 h 56"/>
                <a:gd name="T70" fmla="*/ 120960 w 72"/>
                <a:gd name="T71" fmla="*/ 182579 h 56"/>
                <a:gd name="T72" fmla="*/ 120960 w 72"/>
                <a:gd name="T73" fmla="*/ 182579 h 56"/>
                <a:gd name="T74" fmla="*/ 256581 w 72"/>
                <a:gd name="T75" fmla="*/ 157018 h 56"/>
                <a:gd name="T76" fmla="*/ 256581 w 72"/>
                <a:gd name="T77" fmla="*/ 153367 h 56"/>
                <a:gd name="T78" fmla="*/ 120960 w 72"/>
                <a:gd name="T79" fmla="*/ 182579 h 56"/>
                <a:gd name="T80" fmla="*/ 120960 w 72"/>
                <a:gd name="T81" fmla="*/ 171625 h 56"/>
                <a:gd name="T82" fmla="*/ 120960 w 72"/>
                <a:gd name="T83" fmla="*/ 175276 h 56"/>
                <a:gd name="T84" fmla="*/ 256581 w 72"/>
                <a:gd name="T85" fmla="*/ 146064 h 56"/>
                <a:gd name="T86" fmla="*/ 256581 w 72"/>
                <a:gd name="T87" fmla="*/ 142412 h 56"/>
                <a:gd name="T88" fmla="*/ 120960 w 72"/>
                <a:gd name="T89" fmla="*/ 171625 h 56"/>
                <a:gd name="T90" fmla="*/ 117294 w 72"/>
                <a:gd name="T91" fmla="*/ 164322 h 56"/>
                <a:gd name="T92" fmla="*/ 120960 w 72"/>
                <a:gd name="T93" fmla="*/ 167973 h 56"/>
                <a:gd name="T94" fmla="*/ 256581 w 72"/>
                <a:gd name="T95" fmla="*/ 138760 h 56"/>
                <a:gd name="T96" fmla="*/ 256581 w 72"/>
                <a:gd name="T97" fmla="*/ 135109 h 56"/>
                <a:gd name="T98" fmla="*/ 117294 w 72"/>
                <a:gd name="T99" fmla="*/ 164322 h 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2" name="Freeform 77">
              <a:extLst>
                <a:ext uri="{FF2B5EF4-FFF2-40B4-BE49-F238E27FC236}">
                  <a16:creationId xmlns:a16="http://schemas.microsoft.com/office/drawing/2014/main" id="{64749549-253D-4DF2-9E55-3EE86742DAF8}"/>
                </a:ext>
              </a:extLst>
            </p:cNvPr>
            <p:cNvSpPr>
              <a:spLocks noEditPoints="1"/>
            </p:cNvSpPr>
            <p:nvPr/>
          </p:nvSpPr>
          <p:spPr bwMode="auto">
            <a:xfrm>
              <a:off x="7142163" y="2968625"/>
              <a:ext cx="234950" cy="182563"/>
            </a:xfrm>
            <a:custGeom>
              <a:avLst/>
              <a:gdLst>
                <a:gd name="T0" fmla="*/ 62209 w 64"/>
                <a:gd name="T1" fmla="*/ 11011 h 50"/>
                <a:gd name="T2" fmla="*/ 25616 w 64"/>
                <a:gd name="T3" fmla="*/ 143142 h 50"/>
                <a:gd name="T4" fmla="*/ 109781 w 64"/>
                <a:gd name="T5" fmla="*/ 150482 h 50"/>
                <a:gd name="T6" fmla="*/ 179309 w 64"/>
                <a:gd name="T7" fmla="*/ 110109 h 50"/>
                <a:gd name="T8" fmla="*/ 168331 w 64"/>
                <a:gd name="T9" fmla="*/ 73406 h 50"/>
                <a:gd name="T10" fmla="*/ 150034 w 64"/>
                <a:gd name="T11" fmla="*/ 113779 h 50"/>
                <a:gd name="T12" fmla="*/ 157353 w 64"/>
                <a:gd name="T13" fmla="*/ 143142 h 50"/>
                <a:gd name="T14" fmla="*/ 168331 w 64"/>
                <a:gd name="T15" fmla="*/ 176174 h 50"/>
                <a:gd name="T16" fmla="*/ 204925 w 64"/>
                <a:gd name="T17" fmla="*/ 168834 h 50"/>
                <a:gd name="T18" fmla="*/ 201266 w 64"/>
                <a:gd name="T19" fmla="*/ 106439 h 50"/>
                <a:gd name="T20" fmla="*/ 201266 w 64"/>
                <a:gd name="T21" fmla="*/ 102768 h 50"/>
                <a:gd name="T22" fmla="*/ 190288 w 64"/>
                <a:gd name="T23" fmla="*/ 102768 h 50"/>
                <a:gd name="T24" fmla="*/ 179309 w 64"/>
                <a:gd name="T25" fmla="*/ 95428 h 50"/>
                <a:gd name="T26" fmla="*/ 215903 w 64"/>
                <a:gd name="T27" fmla="*/ 22022 h 50"/>
                <a:gd name="T28" fmla="*/ 234200 w 64"/>
                <a:gd name="T29" fmla="*/ 172504 h 50"/>
                <a:gd name="T30" fmla="*/ 215903 w 64"/>
                <a:gd name="T31" fmla="*/ 168834 h 50"/>
                <a:gd name="T32" fmla="*/ 219563 w 64"/>
                <a:gd name="T33" fmla="*/ 110109 h 50"/>
                <a:gd name="T34" fmla="*/ 212244 w 64"/>
                <a:gd name="T35" fmla="*/ 102768 h 50"/>
                <a:gd name="T36" fmla="*/ 208584 w 64"/>
                <a:gd name="T37" fmla="*/ 14681 h 50"/>
                <a:gd name="T38" fmla="*/ 124419 w 64"/>
                <a:gd name="T39" fmla="*/ 22022 h 50"/>
                <a:gd name="T40" fmla="*/ 128078 w 64"/>
                <a:gd name="T41" fmla="*/ 150482 h 50"/>
                <a:gd name="T42" fmla="*/ 150034 w 64"/>
                <a:gd name="T43" fmla="*/ 146812 h 50"/>
                <a:gd name="T44" fmla="*/ 153694 w 64"/>
                <a:gd name="T45" fmla="*/ 168834 h 50"/>
                <a:gd name="T46" fmla="*/ 131738 w 64"/>
                <a:gd name="T47" fmla="*/ 172504 h 50"/>
                <a:gd name="T48" fmla="*/ 102463 w 64"/>
                <a:gd name="T49" fmla="*/ 179845 h 50"/>
                <a:gd name="T50" fmla="*/ 0 w 64"/>
                <a:gd name="T51" fmla="*/ 172504 h 50"/>
                <a:gd name="T52" fmla="*/ 14638 w 64"/>
                <a:gd name="T53" fmla="*/ 22022 h 50"/>
                <a:gd name="T54" fmla="*/ 14638 w 64"/>
                <a:gd name="T55" fmla="*/ 7341 h 50"/>
                <a:gd name="T56" fmla="*/ 62209 w 64"/>
                <a:gd name="T57" fmla="*/ 3670 h 50"/>
                <a:gd name="T58" fmla="*/ 117100 w 64"/>
                <a:gd name="T59" fmla="*/ 14681 h 50"/>
                <a:gd name="T60" fmla="*/ 171991 w 64"/>
                <a:gd name="T61" fmla="*/ 3670 h 50"/>
                <a:gd name="T62" fmla="*/ 215903 w 64"/>
                <a:gd name="T63" fmla="*/ 7341 h 50"/>
                <a:gd name="T64" fmla="*/ 215903 w 64"/>
                <a:gd name="T65" fmla="*/ 22022 h 50"/>
                <a:gd name="T66" fmla="*/ 98803 w 64"/>
                <a:gd name="T67" fmla="*/ 40373 h 50"/>
                <a:gd name="T68" fmla="*/ 32934 w 64"/>
                <a:gd name="T69" fmla="*/ 33033 h 50"/>
                <a:gd name="T70" fmla="*/ 62209 w 64"/>
                <a:gd name="T71" fmla="*/ 25692 h 50"/>
                <a:gd name="T72" fmla="*/ 98803 w 64"/>
                <a:gd name="T73" fmla="*/ 124790 h 50"/>
                <a:gd name="T74" fmla="*/ 62209 w 64"/>
                <a:gd name="T75" fmla="*/ 124790 h 50"/>
                <a:gd name="T76" fmla="*/ 32934 w 64"/>
                <a:gd name="T77" fmla="*/ 117450 h 50"/>
                <a:gd name="T78" fmla="*/ 98803 w 64"/>
                <a:gd name="T79" fmla="*/ 124790 h 50"/>
                <a:gd name="T80" fmla="*/ 98803 w 64"/>
                <a:gd name="T81" fmla="*/ 117450 h 50"/>
                <a:gd name="T82" fmla="*/ 32934 w 64"/>
                <a:gd name="T83" fmla="*/ 110109 h 50"/>
                <a:gd name="T84" fmla="*/ 62209 w 64"/>
                <a:gd name="T85" fmla="*/ 102768 h 50"/>
                <a:gd name="T86" fmla="*/ 98803 w 64"/>
                <a:gd name="T87" fmla="*/ 62395 h 50"/>
                <a:gd name="T88" fmla="*/ 62209 w 64"/>
                <a:gd name="T89" fmla="*/ 62395 h 50"/>
                <a:gd name="T90" fmla="*/ 32934 w 64"/>
                <a:gd name="T91" fmla="*/ 58725 h 50"/>
                <a:gd name="T92" fmla="*/ 98803 w 64"/>
                <a:gd name="T93" fmla="*/ 62395 h 50"/>
                <a:gd name="T94" fmla="*/ 98803 w 64"/>
                <a:gd name="T95" fmla="*/ 55055 h 50"/>
                <a:gd name="T96" fmla="*/ 32934 w 64"/>
                <a:gd name="T97" fmla="*/ 47714 h 50"/>
                <a:gd name="T98" fmla="*/ 62209 w 64"/>
                <a:gd name="T99" fmla="*/ 44044 h 50"/>
                <a:gd name="T100" fmla="*/ 135397 w 64"/>
                <a:gd name="T101" fmla="*/ 62395 h 50"/>
                <a:gd name="T102" fmla="*/ 157353 w 64"/>
                <a:gd name="T103" fmla="*/ 66065 h 50"/>
                <a:gd name="T104" fmla="*/ 161013 w 64"/>
                <a:gd name="T105" fmla="*/ 66065 h 50"/>
                <a:gd name="T106" fmla="*/ 197606 w 64"/>
                <a:gd name="T107" fmla="*/ 62395 h 50"/>
                <a:gd name="T108" fmla="*/ 171991 w 64"/>
                <a:gd name="T109" fmla="*/ 58725 h 50"/>
                <a:gd name="T110" fmla="*/ 135397 w 64"/>
                <a:gd name="T111" fmla="*/ 33033 h 50"/>
                <a:gd name="T112" fmla="*/ 171991 w 64"/>
                <a:gd name="T113" fmla="*/ 33033 h 50"/>
                <a:gd name="T114" fmla="*/ 197606 w 64"/>
                <a:gd name="T115" fmla="*/ 25692 h 50"/>
                <a:gd name="T116" fmla="*/ 135397 w 64"/>
                <a:gd name="T117" fmla="*/ 33033 h 50"/>
                <a:gd name="T118" fmla="*/ 135397 w 64"/>
                <a:gd name="T119" fmla="*/ 55055 h 50"/>
                <a:gd name="T120" fmla="*/ 197606 w 64"/>
                <a:gd name="T121" fmla="*/ 47714 h 50"/>
                <a:gd name="T122" fmla="*/ 171991 w 64"/>
                <a:gd name="T123" fmla="*/ 44044 h 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4" h="50">
                  <a:moveTo>
                    <a:pt x="30" y="6"/>
                  </a:moveTo>
                  <a:cubicBezTo>
                    <a:pt x="25" y="5"/>
                    <a:pt x="21" y="4"/>
                    <a:pt x="17" y="3"/>
                  </a:cubicBezTo>
                  <a:cubicBezTo>
                    <a:pt x="13" y="3"/>
                    <a:pt x="10" y="3"/>
                    <a:pt x="7" y="4"/>
                  </a:cubicBezTo>
                  <a:cubicBezTo>
                    <a:pt x="7" y="39"/>
                    <a:pt x="7" y="39"/>
                    <a:pt x="7" y="39"/>
                  </a:cubicBezTo>
                  <a:cubicBezTo>
                    <a:pt x="14" y="38"/>
                    <a:pt x="21" y="39"/>
                    <a:pt x="29" y="41"/>
                  </a:cubicBezTo>
                  <a:cubicBezTo>
                    <a:pt x="30" y="41"/>
                    <a:pt x="30" y="41"/>
                    <a:pt x="30" y="41"/>
                  </a:cubicBezTo>
                  <a:cubicBezTo>
                    <a:pt x="30" y="6"/>
                    <a:pt x="30" y="6"/>
                    <a:pt x="30" y="6"/>
                  </a:cubicBezTo>
                  <a:close/>
                  <a:moveTo>
                    <a:pt x="49" y="30"/>
                  </a:moveTo>
                  <a:cubicBezTo>
                    <a:pt x="49" y="27"/>
                    <a:pt x="49" y="24"/>
                    <a:pt x="48" y="20"/>
                  </a:cubicBezTo>
                  <a:cubicBezTo>
                    <a:pt x="48" y="20"/>
                    <a:pt x="46" y="20"/>
                    <a:pt x="46" y="20"/>
                  </a:cubicBezTo>
                  <a:cubicBezTo>
                    <a:pt x="45" y="25"/>
                    <a:pt x="46" y="30"/>
                    <a:pt x="45" y="35"/>
                  </a:cubicBezTo>
                  <a:cubicBezTo>
                    <a:pt x="45" y="34"/>
                    <a:pt x="44" y="32"/>
                    <a:pt x="41" y="31"/>
                  </a:cubicBezTo>
                  <a:cubicBezTo>
                    <a:pt x="41" y="32"/>
                    <a:pt x="40" y="32"/>
                    <a:pt x="40" y="33"/>
                  </a:cubicBezTo>
                  <a:cubicBezTo>
                    <a:pt x="42" y="35"/>
                    <a:pt x="43" y="37"/>
                    <a:pt x="43" y="39"/>
                  </a:cubicBezTo>
                  <a:cubicBezTo>
                    <a:pt x="44" y="45"/>
                    <a:pt x="44" y="45"/>
                    <a:pt x="44" y="45"/>
                  </a:cubicBezTo>
                  <a:cubicBezTo>
                    <a:pt x="44" y="46"/>
                    <a:pt x="45" y="47"/>
                    <a:pt x="46" y="48"/>
                  </a:cubicBezTo>
                  <a:cubicBezTo>
                    <a:pt x="49" y="48"/>
                    <a:pt x="52" y="48"/>
                    <a:pt x="55" y="48"/>
                  </a:cubicBezTo>
                  <a:cubicBezTo>
                    <a:pt x="56" y="47"/>
                    <a:pt x="56" y="47"/>
                    <a:pt x="56" y="46"/>
                  </a:cubicBezTo>
                  <a:cubicBezTo>
                    <a:pt x="57" y="42"/>
                    <a:pt x="58" y="34"/>
                    <a:pt x="58" y="30"/>
                  </a:cubicBezTo>
                  <a:cubicBezTo>
                    <a:pt x="57" y="30"/>
                    <a:pt x="56" y="30"/>
                    <a:pt x="55" y="29"/>
                  </a:cubicBezTo>
                  <a:cubicBezTo>
                    <a:pt x="55" y="30"/>
                    <a:pt x="55" y="32"/>
                    <a:pt x="55" y="32"/>
                  </a:cubicBezTo>
                  <a:cubicBezTo>
                    <a:pt x="55" y="31"/>
                    <a:pt x="55" y="29"/>
                    <a:pt x="55" y="28"/>
                  </a:cubicBezTo>
                  <a:cubicBezTo>
                    <a:pt x="54" y="28"/>
                    <a:pt x="53" y="27"/>
                    <a:pt x="52" y="27"/>
                  </a:cubicBezTo>
                  <a:cubicBezTo>
                    <a:pt x="52" y="28"/>
                    <a:pt x="52" y="28"/>
                    <a:pt x="52" y="28"/>
                  </a:cubicBezTo>
                  <a:cubicBezTo>
                    <a:pt x="52" y="28"/>
                    <a:pt x="52" y="27"/>
                    <a:pt x="52" y="27"/>
                  </a:cubicBezTo>
                  <a:cubicBezTo>
                    <a:pt x="51" y="26"/>
                    <a:pt x="50" y="26"/>
                    <a:pt x="49" y="26"/>
                  </a:cubicBezTo>
                  <a:cubicBezTo>
                    <a:pt x="49" y="27"/>
                    <a:pt x="49" y="29"/>
                    <a:pt x="49" y="30"/>
                  </a:cubicBezTo>
                  <a:close/>
                  <a:moveTo>
                    <a:pt x="59" y="6"/>
                  </a:moveTo>
                  <a:cubicBezTo>
                    <a:pt x="64" y="7"/>
                    <a:pt x="64" y="7"/>
                    <a:pt x="64" y="7"/>
                  </a:cubicBezTo>
                  <a:cubicBezTo>
                    <a:pt x="64" y="47"/>
                    <a:pt x="64" y="47"/>
                    <a:pt x="64" y="47"/>
                  </a:cubicBezTo>
                  <a:cubicBezTo>
                    <a:pt x="62" y="47"/>
                    <a:pt x="61" y="47"/>
                    <a:pt x="59" y="46"/>
                  </a:cubicBezTo>
                  <a:cubicBezTo>
                    <a:pt x="59" y="46"/>
                    <a:pt x="59" y="46"/>
                    <a:pt x="59" y="46"/>
                  </a:cubicBezTo>
                  <a:cubicBezTo>
                    <a:pt x="59" y="44"/>
                    <a:pt x="59" y="41"/>
                    <a:pt x="60" y="38"/>
                  </a:cubicBezTo>
                  <a:cubicBezTo>
                    <a:pt x="60" y="35"/>
                    <a:pt x="60" y="33"/>
                    <a:pt x="60" y="30"/>
                  </a:cubicBezTo>
                  <a:cubicBezTo>
                    <a:pt x="60" y="28"/>
                    <a:pt x="60" y="28"/>
                    <a:pt x="60" y="28"/>
                  </a:cubicBezTo>
                  <a:cubicBezTo>
                    <a:pt x="58" y="28"/>
                    <a:pt x="58" y="28"/>
                    <a:pt x="58" y="28"/>
                  </a:cubicBezTo>
                  <a:cubicBezTo>
                    <a:pt x="58" y="28"/>
                    <a:pt x="57" y="27"/>
                    <a:pt x="57" y="27"/>
                  </a:cubicBezTo>
                  <a:cubicBezTo>
                    <a:pt x="57" y="4"/>
                    <a:pt x="57" y="4"/>
                    <a:pt x="57" y="4"/>
                  </a:cubicBezTo>
                  <a:cubicBezTo>
                    <a:pt x="54" y="3"/>
                    <a:pt x="51" y="3"/>
                    <a:pt x="47" y="3"/>
                  </a:cubicBezTo>
                  <a:cubicBezTo>
                    <a:pt x="43" y="4"/>
                    <a:pt x="39" y="5"/>
                    <a:pt x="34" y="6"/>
                  </a:cubicBezTo>
                  <a:cubicBezTo>
                    <a:pt x="34" y="41"/>
                    <a:pt x="34" y="41"/>
                    <a:pt x="34" y="41"/>
                  </a:cubicBezTo>
                  <a:cubicBezTo>
                    <a:pt x="35" y="41"/>
                    <a:pt x="35" y="41"/>
                    <a:pt x="35" y="41"/>
                  </a:cubicBezTo>
                  <a:cubicBezTo>
                    <a:pt x="37" y="41"/>
                    <a:pt x="39" y="40"/>
                    <a:pt x="41" y="40"/>
                  </a:cubicBezTo>
                  <a:cubicBezTo>
                    <a:pt x="41" y="40"/>
                    <a:pt x="41" y="40"/>
                    <a:pt x="41" y="40"/>
                  </a:cubicBezTo>
                  <a:cubicBezTo>
                    <a:pt x="41" y="46"/>
                    <a:pt x="41" y="46"/>
                    <a:pt x="41" y="46"/>
                  </a:cubicBezTo>
                  <a:cubicBezTo>
                    <a:pt x="42" y="46"/>
                    <a:pt x="42" y="46"/>
                    <a:pt x="42" y="46"/>
                  </a:cubicBezTo>
                  <a:cubicBezTo>
                    <a:pt x="42" y="46"/>
                    <a:pt x="42" y="46"/>
                    <a:pt x="42" y="46"/>
                  </a:cubicBezTo>
                  <a:cubicBezTo>
                    <a:pt x="40" y="47"/>
                    <a:pt x="38" y="47"/>
                    <a:pt x="36" y="47"/>
                  </a:cubicBezTo>
                  <a:cubicBezTo>
                    <a:pt x="36" y="49"/>
                    <a:pt x="36" y="49"/>
                    <a:pt x="36" y="49"/>
                  </a:cubicBezTo>
                  <a:cubicBezTo>
                    <a:pt x="31" y="50"/>
                    <a:pt x="33" y="50"/>
                    <a:pt x="28" y="49"/>
                  </a:cubicBezTo>
                  <a:cubicBezTo>
                    <a:pt x="28" y="47"/>
                    <a:pt x="28" y="47"/>
                    <a:pt x="28" y="47"/>
                  </a:cubicBezTo>
                  <a:cubicBezTo>
                    <a:pt x="13" y="45"/>
                    <a:pt x="7" y="46"/>
                    <a:pt x="0" y="47"/>
                  </a:cubicBezTo>
                  <a:cubicBezTo>
                    <a:pt x="0" y="7"/>
                    <a:pt x="0" y="7"/>
                    <a:pt x="0" y="7"/>
                  </a:cubicBezTo>
                  <a:cubicBezTo>
                    <a:pt x="4" y="6"/>
                    <a:pt x="4" y="6"/>
                    <a:pt x="4" y="6"/>
                  </a:cubicBezTo>
                  <a:cubicBezTo>
                    <a:pt x="4" y="3"/>
                    <a:pt x="4" y="3"/>
                    <a:pt x="4" y="3"/>
                  </a:cubicBezTo>
                  <a:cubicBezTo>
                    <a:pt x="4" y="2"/>
                    <a:pt x="4" y="2"/>
                    <a:pt x="4" y="2"/>
                  </a:cubicBezTo>
                  <a:cubicBezTo>
                    <a:pt x="5" y="2"/>
                    <a:pt x="5" y="2"/>
                    <a:pt x="5" y="2"/>
                  </a:cubicBezTo>
                  <a:cubicBezTo>
                    <a:pt x="9" y="0"/>
                    <a:pt x="13" y="0"/>
                    <a:pt x="17" y="1"/>
                  </a:cubicBezTo>
                  <a:cubicBezTo>
                    <a:pt x="22" y="1"/>
                    <a:pt x="26" y="2"/>
                    <a:pt x="31" y="4"/>
                  </a:cubicBezTo>
                  <a:cubicBezTo>
                    <a:pt x="32" y="4"/>
                    <a:pt x="32" y="4"/>
                    <a:pt x="32" y="4"/>
                  </a:cubicBezTo>
                  <a:cubicBezTo>
                    <a:pt x="33" y="4"/>
                    <a:pt x="33" y="4"/>
                    <a:pt x="33" y="4"/>
                  </a:cubicBezTo>
                  <a:cubicBezTo>
                    <a:pt x="37" y="2"/>
                    <a:pt x="42" y="1"/>
                    <a:pt x="47" y="1"/>
                  </a:cubicBezTo>
                  <a:cubicBezTo>
                    <a:pt x="51" y="0"/>
                    <a:pt x="55" y="0"/>
                    <a:pt x="59" y="2"/>
                  </a:cubicBezTo>
                  <a:cubicBezTo>
                    <a:pt x="59" y="2"/>
                    <a:pt x="59" y="2"/>
                    <a:pt x="59" y="2"/>
                  </a:cubicBezTo>
                  <a:cubicBezTo>
                    <a:pt x="59" y="3"/>
                    <a:pt x="59" y="3"/>
                    <a:pt x="59" y="3"/>
                  </a:cubicBezTo>
                  <a:cubicBezTo>
                    <a:pt x="59" y="6"/>
                    <a:pt x="59" y="6"/>
                    <a:pt x="59" y="6"/>
                  </a:cubicBezTo>
                  <a:close/>
                  <a:moveTo>
                    <a:pt x="27" y="9"/>
                  </a:moveTo>
                  <a:cubicBezTo>
                    <a:pt x="27" y="11"/>
                    <a:pt x="27" y="11"/>
                    <a:pt x="27" y="11"/>
                  </a:cubicBezTo>
                  <a:cubicBezTo>
                    <a:pt x="24" y="10"/>
                    <a:pt x="20" y="9"/>
                    <a:pt x="17" y="9"/>
                  </a:cubicBezTo>
                  <a:cubicBezTo>
                    <a:pt x="14" y="8"/>
                    <a:pt x="11" y="8"/>
                    <a:pt x="9" y="9"/>
                  </a:cubicBezTo>
                  <a:cubicBezTo>
                    <a:pt x="9" y="7"/>
                    <a:pt x="9" y="7"/>
                    <a:pt x="9" y="7"/>
                  </a:cubicBezTo>
                  <a:cubicBezTo>
                    <a:pt x="11" y="7"/>
                    <a:pt x="14" y="7"/>
                    <a:pt x="17" y="7"/>
                  </a:cubicBezTo>
                  <a:cubicBezTo>
                    <a:pt x="20" y="8"/>
                    <a:pt x="24" y="9"/>
                    <a:pt x="27" y="9"/>
                  </a:cubicBezTo>
                  <a:close/>
                  <a:moveTo>
                    <a:pt x="27" y="34"/>
                  </a:moveTo>
                  <a:cubicBezTo>
                    <a:pt x="27" y="36"/>
                    <a:pt x="27" y="36"/>
                    <a:pt x="27" y="36"/>
                  </a:cubicBezTo>
                  <a:cubicBezTo>
                    <a:pt x="24" y="35"/>
                    <a:pt x="20" y="34"/>
                    <a:pt x="17" y="34"/>
                  </a:cubicBezTo>
                  <a:cubicBezTo>
                    <a:pt x="14" y="33"/>
                    <a:pt x="11" y="33"/>
                    <a:pt x="9" y="34"/>
                  </a:cubicBezTo>
                  <a:cubicBezTo>
                    <a:pt x="9" y="32"/>
                    <a:pt x="9" y="32"/>
                    <a:pt x="9" y="32"/>
                  </a:cubicBezTo>
                  <a:cubicBezTo>
                    <a:pt x="11" y="32"/>
                    <a:pt x="14" y="32"/>
                    <a:pt x="17" y="32"/>
                  </a:cubicBezTo>
                  <a:cubicBezTo>
                    <a:pt x="20" y="33"/>
                    <a:pt x="24" y="33"/>
                    <a:pt x="27" y="34"/>
                  </a:cubicBezTo>
                  <a:close/>
                  <a:moveTo>
                    <a:pt x="27" y="30"/>
                  </a:moveTo>
                  <a:cubicBezTo>
                    <a:pt x="27" y="32"/>
                    <a:pt x="27" y="32"/>
                    <a:pt x="27" y="32"/>
                  </a:cubicBezTo>
                  <a:cubicBezTo>
                    <a:pt x="24" y="31"/>
                    <a:pt x="20" y="30"/>
                    <a:pt x="17" y="30"/>
                  </a:cubicBezTo>
                  <a:cubicBezTo>
                    <a:pt x="14" y="29"/>
                    <a:pt x="11" y="29"/>
                    <a:pt x="9" y="30"/>
                  </a:cubicBezTo>
                  <a:cubicBezTo>
                    <a:pt x="9" y="28"/>
                    <a:pt x="9" y="28"/>
                    <a:pt x="9" y="28"/>
                  </a:cubicBezTo>
                  <a:cubicBezTo>
                    <a:pt x="11" y="28"/>
                    <a:pt x="14" y="28"/>
                    <a:pt x="17" y="28"/>
                  </a:cubicBezTo>
                  <a:cubicBezTo>
                    <a:pt x="20" y="29"/>
                    <a:pt x="24" y="30"/>
                    <a:pt x="27" y="30"/>
                  </a:cubicBezTo>
                  <a:close/>
                  <a:moveTo>
                    <a:pt x="27" y="17"/>
                  </a:moveTo>
                  <a:cubicBezTo>
                    <a:pt x="27" y="19"/>
                    <a:pt x="27" y="19"/>
                    <a:pt x="27" y="19"/>
                  </a:cubicBezTo>
                  <a:cubicBezTo>
                    <a:pt x="24" y="18"/>
                    <a:pt x="20" y="17"/>
                    <a:pt x="17" y="17"/>
                  </a:cubicBezTo>
                  <a:cubicBezTo>
                    <a:pt x="14" y="17"/>
                    <a:pt x="11" y="17"/>
                    <a:pt x="9" y="17"/>
                  </a:cubicBezTo>
                  <a:cubicBezTo>
                    <a:pt x="9" y="16"/>
                    <a:pt x="9" y="16"/>
                    <a:pt x="9" y="16"/>
                  </a:cubicBezTo>
                  <a:cubicBezTo>
                    <a:pt x="11" y="15"/>
                    <a:pt x="14" y="15"/>
                    <a:pt x="17" y="16"/>
                  </a:cubicBezTo>
                  <a:cubicBezTo>
                    <a:pt x="20" y="16"/>
                    <a:pt x="24" y="17"/>
                    <a:pt x="27" y="17"/>
                  </a:cubicBezTo>
                  <a:close/>
                  <a:moveTo>
                    <a:pt x="27" y="13"/>
                  </a:moveTo>
                  <a:cubicBezTo>
                    <a:pt x="27" y="15"/>
                    <a:pt x="27" y="15"/>
                    <a:pt x="27" y="15"/>
                  </a:cubicBezTo>
                  <a:cubicBezTo>
                    <a:pt x="24" y="14"/>
                    <a:pt x="20" y="13"/>
                    <a:pt x="17" y="13"/>
                  </a:cubicBezTo>
                  <a:cubicBezTo>
                    <a:pt x="14" y="13"/>
                    <a:pt x="11" y="13"/>
                    <a:pt x="9" y="13"/>
                  </a:cubicBezTo>
                  <a:cubicBezTo>
                    <a:pt x="9" y="12"/>
                    <a:pt x="9" y="12"/>
                    <a:pt x="9" y="12"/>
                  </a:cubicBezTo>
                  <a:cubicBezTo>
                    <a:pt x="11" y="11"/>
                    <a:pt x="14" y="11"/>
                    <a:pt x="17" y="12"/>
                  </a:cubicBezTo>
                  <a:cubicBezTo>
                    <a:pt x="20" y="12"/>
                    <a:pt x="24" y="13"/>
                    <a:pt x="27" y="13"/>
                  </a:cubicBezTo>
                  <a:close/>
                  <a:moveTo>
                    <a:pt x="37" y="17"/>
                  </a:moveTo>
                  <a:cubicBezTo>
                    <a:pt x="37" y="19"/>
                    <a:pt x="37" y="19"/>
                    <a:pt x="37" y="19"/>
                  </a:cubicBezTo>
                  <a:cubicBezTo>
                    <a:pt x="39" y="18"/>
                    <a:pt x="41" y="18"/>
                    <a:pt x="43" y="18"/>
                  </a:cubicBezTo>
                  <a:cubicBezTo>
                    <a:pt x="43" y="18"/>
                    <a:pt x="43" y="18"/>
                    <a:pt x="43" y="18"/>
                  </a:cubicBezTo>
                  <a:cubicBezTo>
                    <a:pt x="44" y="18"/>
                    <a:pt x="44" y="18"/>
                    <a:pt x="44" y="18"/>
                  </a:cubicBezTo>
                  <a:cubicBezTo>
                    <a:pt x="45" y="17"/>
                    <a:pt x="46" y="17"/>
                    <a:pt x="47" y="17"/>
                  </a:cubicBezTo>
                  <a:cubicBezTo>
                    <a:pt x="50" y="17"/>
                    <a:pt x="52" y="17"/>
                    <a:pt x="54" y="17"/>
                  </a:cubicBezTo>
                  <a:cubicBezTo>
                    <a:pt x="54" y="16"/>
                    <a:pt x="54" y="16"/>
                    <a:pt x="54" y="16"/>
                  </a:cubicBezTo>
                  <a:cubicBezTo>
                    <a:pt x="52" y="15"/>
                    <a:pt x="49" y="15"/>
                    <a:pt x="47" y="16"/>
                  </a:cubicBezTo>
                  <a:cubicBezTo>
                    <a:pt x="44" y="16"/>
                    <a:pt x="40" y="17"/>
                    <a:pt x="37" y="17"/>
                  </a:cubicBezTo>
                  <a:close/>
                  <a:moveTo>
                    <a:pt x="37" y="9"/>
                  </a:moveTo>
                  <a:cubicBezTo>
                    <a:pt x="37" y="11"/>
                    <a:pt x="37" y="11"/>
                    <a:pt x="37" y="11"/>
                  </a:cubicBezTo>
                  <a:cubicBezTo>
                    <a:pt x="41" y="10"/>
                    <a:pt x="44" y="9"/>
                    <a:pt x="47" y="9"/>
                  </a:cubicBezTo>
                  <a:cubicBezTo>
                    <a:pt x="50" y="8"/>
                    <a:pt x="52" y="8"/>
                    <a:pt x="54" y="9"/>
                  </a:cubicBezTo>
                  <a:cubicBezTo>
                    <a:pt x="54" y="7"/>
                    <a:pt x="54" y="7"/>
                    <a:pt x="54" y="7"/>
                  </a:cubicBezTo>
                  <a:cubicBezTo>
                    <a:pt x="52" y="7"/>
                    <a:pt x="49" y="7"/>
                    <a:pt x="47" y="7"/>
                  </a:cubicBezTo>
                  <a:cubicBezTo>
                    <a:pt x="44" y="8"/>
                    <a:pt x="40" y="9"/>
                    <a:pt x="37" y="9"/>
                  </a:cubicBezTo>
                  <a:close/>
                  <a:moveTo>
                    <a:pt x="37" y="13"/>
                  </a:moveTo>
                  <a:cubicBezTo>
                    <a:pt x="37" y="15"/>
                    <a:pt x="37" y="15"/>
                    <a:pt x="37" y="15"/>
                  </a:cubicBezTo>
                  <a:cubicBezTo>
                    <a:pt x="41" y="14"/>
                    <a:pt x="44" y="13"/>
                    <a:pt x="47" y="13"/>
                  </a:cubicBezTo>
                  <a:cubicBezTo>
                    <a:pt x="50" y="13"/>
                    <a:pt x="52" y="13"/>
                    <a:pt x="54" y="13"/>
                  </a:cubicBezTo>
                  <a:cubicBezTo>
                    <a:pt x="54" y="12"/>
                    <a:pt x="54" y="12"/>
                    <a:pt x="54" y="12"/>
                  </a:cubicBezTo>
                  <a:cubicBezTo>
                    <a:pt x="52" y="11"/>
                    <a:pt x="49" y="11"/>
                    <a:pt x="47" y="12"/>
                  </a:cubicBezTo>
                  <a:cubicBezTo>
                    <a:pt x="44" y="12"/>
                    <a:pt x="40"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3" name="Freeform 78">
              <a:extLst>
                <a:ext uri="{FF2B5EF4-FFF2-40B4-BE49-F238E27FC236}">
                  <a16:creationId xmlns:a16="http://schemas.microsoft.com/office/drawing/2014/main" id="{A3092264-C29B-499A-ADCC-B397FF5D51CC}"/>
                </a:ext>
              </a:extLst>
            </p:cNvPr>
            <p:cNvSpPr>
              <a:spLocks noEditPoints="1"/>
            </p:cNvSpPr>
            <p:nvPr/>
          </p:nvSpPr>
          <p:spPr bwMode="auto">
            <a:xfrm>
              <a:off x="6356350" y="2944813"/>
              <a:ext cx="249238" cy="220662"/>
            </a:xfrm>
            <a:custGeom>
              <a:avLst/>
              <a:gdLst>
                <a:gd name="T0" fmla="*/ 62483 w 68"/>
                <a:gd name="T1" fmla="*/ 95428 h 60"/>
                <a:gd name="T2" fmla="*/ 121290 w 68"/>
                <a:gd name="T3" fmla="*/ 113779 h 60"/>
                <a:gd name="T4" fmla="*/ 121290 w 68"/>
                <a:gd name="T5" fmla="*/ 113779 h 60"/>
                <a:gd name="T6" fmla="*/ 180097 w 68"/>
                <a:gd name="T7" fmla="*/ 95428 h 60"/>
                <a:gd name="T8" fmla="*/ 124965 w 68"/>
                <a:gd name="T9" fmla="*/ 66065 h 60"/>
                <a:gd name="T10" fmla="*/ 216851 w 68"/>
                <a:gd name="T11" fmla="*/ 58725 h 60"/>
                <a:gd name="T12" fmla="*/ 202149 w 68"/>
                <a:gd name="T13" fmla="*/ 84417 h 60"/>
                <a:gd name="T14" fmla="*/ 205825 w 68"/>
                <a:gd name="T15" fmla="*/ 55055 h 60"/>
                <a:gd name="T16" fmla="*/ 205825 w 68"/>
                <a:gd name="T17" fmla="*/ 44044 h 60"/>
                <a:gd name="T18" fmla="*/ 191123 w 68"/>
                <a:gd name="T19" fmla="*/ 84417 h 60"/>
                <a:gd name="T20" fmla="*/ 249930 w 68"/>
                <a:gd name="T21" fmla="*/ 117450 h 60"/>
                <a:gd name="T22" fmla="*/ 249930 w 68"/>
                <a:gd name="T23" fmla="*/ 124790 h 60"/>
                <a:gd name="T24" fmla="*/ 246255 w 68"/>
                <a:gd name="T25" fmla="*/ 124790 h 60"/>
                <a:gd name="T26" fmla="*/ 106588 w 68"/>
                <a:gd name="T27" fmla="*/ 183515 h 60"/>
                <a:gd name="T28" fmla="*/ 249930 w 68"/>
                <a:gd name="T29" fmla="*/ 165164 h 60"/>
                <a:gd name="T30" fmla="*/ 110263 w 68"/>
                <a:gd name="T31" fmla="*/ 220218 h 60"/>
                <a:gd name="T32" fmla="*/ 102912 w 68"/>
                <a:gd name="T33" fmla="*/ 216548 h 60"/>
                <a:gd name="T34" fmla="*/ 11026 w 68"/>
                <a:gd name="T35" fmla="*/ 91758 h 60"/>
                <a:gd name="T36" fmla="*/ 51456 w 68"/>
                <a:gd name="T37" fmla="*/ 84417 h 60"/>
                <a:gd name="T38" fmla="*/ 3675 w 68"/>
                <a:gd name="T39" fmla="*/ 36703 h 60"/>
                <a:gd name="T40" fmla="*/ 117614 w 68"/>
                <a:gd name="T41" fmla="*/ 0 h 60"/>
                <a:gd name="T42" fmla="*/ 238904 w 68"/>
                <a:gd name="T43" fmla="*/ 33033 h 60"/>
                <a:gd name="T44" fmla="*/ 216851 w 68"/>
                <a:gd name="T45" fmla="*/ 51384 h 60"/>
                <a:gd name="T46" fmla="*/ 216851 w 68"/>
                <a:gd name="T47" fmla="*/ 58725 h 60"/>
                <a:gd name="T48" fmla="*/ 213176 w 68"/>
                <a:gd name="T49" fmla="*/ 33033 h 60"/>
                <a:gd name="T50" fmla="*/ 121290 w 68"/>
                <a:gd name="T51" fmla="*/ 14681 h 60"/>
                <a:gd name="T52" fmla="*/ 121290 w 68"/>
                <a:gd name="T53" fmla="*/ 29362 h 60"/>
                <a:gd name="T54" fmla="*/ 198474 w 68"/>
                <a:gd name="T55" fmla="*/ 36703 h 60"/>
                <a:gd name="T56" fmla="*/ 117614 w 68"/>
                <a:gd name="T57" fmla="*/ 194526 h 60"/>
                <a:gd name="T58" fmla="*/ 246255 w 68"/>
                <a:gd name="T59" fmla="*/ 154153 h 60"/>
                <a:gd name="T60" fmla="*/ 117614 w 68"/>
                <a:gd name="T61" fmla="*/ 179845 h 60"/>
                <a:gd name="T62" fmla="*/ 246255 w 68"/>
                <a:gd name="T63" fmla="*/ 146812 h 60"/>
                <a:gd name="T64" fmla="*/ 117614 w 68"/>
                <a:gd name="T65" fmla="*/ 179845 h 60"/>
                <a:gd name="T66" fmla="*/ 117614 w 68"/>
                <a:gd name="T67" fmla="*/ 172504 h 60"/>
                <a:gd name="T68" fmla="*/ 246255 w 68"/>
                <a:gd name="T69" fmla="*/ 132131 h 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4" name="Freeform 79">
              <a:extLst>
                <a:ext uri="{FF2B5EF4-FFF2-40B4-BE49-F238E27FC236}">
                  <a16:creationId xmlns:a16="http://schemas.microsoft.com/office/drawing/2014/main" id="{B6F9AF08-2174-4869-A48E-A73D73158E60}"/>
                </a:ext>
              </a:extLst>
            </p:cNvPr>
            <p:cNvSpPr>
              <a:spLocks noEditPoints="1"/>
            </p:cNvSpPr>
            <p:nvPr/>
          </p:nvSpPr>
          <p:spPr bwMode="auto">
            <a:xfrm>
              <a:off x="7894638" y="2590800"/>
              <a:ext cx="260350" cy="176213"/>
            </a:xfrm>
            <a:custGeom>
              <a:avLst/>
              <a:gdLst>
                <a:gd name="T0" fmla="*/ 194396 w 71"/>
                <a:gd name="T1" fmla="*/ 66197 h 48"/>
                <a:gd name="T2" fmla="*/ 194396 w 71"/>
                <a:gd name="T3" fmla="*/ 128715 h 48"/>
                <a:gd name="T4" fmla="*/ 62353 w 71"/>
                <a:gd name="T5" fmla="*/ 128715 h 48"/>
                <a:gd name="T6" fmla="*/ 62353 w 71"/>
                <a:gd name="T7" fmla="*/ 62519 h 48"/>
                <a:gd name="T8" fmla="*/ 124707 w 71"/>
                <a:gd name="T9" fmla="*/ 88262 h 48"/>
                <a:gd name="T10" fmla="*/ 194396 w 71"/>
                <a:gd name="T11" fmla="*/ 66197 h 48"/>
                <a:gd name="T12" fmla="*/ 25675 w 71"/>
                <a:gd name="T13" fmla="*/ 77229 h 48"/>
                <a:gd name="T14" fmla="*/ 18339 w 71"/>
                <a:gd name="T15" fmla="*/ 110328 h 48"/>
                <a:gd name="T16" fmla="*/ 44014 w 71"/>
                <a:gd name="T17" fmla="*/ 110328 h 48"/>
                <a:gd name="T18" fmla="*/ 36678 w 71"/>
                <a:gd name="T19" fmla="*/ 77229 h 48"/>
                <a:gd name="T20" fmla="*/ 40346 w 71"/>
                <a:gd name="T21" fmla="*/ 69874 h 48"/>
                <a:gd name="T22" fmla="*/ 36678 w 71"/>
                <a:gd name="T23" fmla="*/ 66197 h 48"/>
                <a:gd name="T24" fmla="*/ 36678 w 71"/>
                <a:gd name="T25" fmla="*/ 55164 h 48"/>
                <a:gd name="T26" fmla="*/ 51350 w 71"/>
                <a:gd name="T27" fmla="*/ 58841 h 48"/>
                <a:gd name="T28" fmla="*/ 51350 w 71"/>
                <a:gd name="T29" fmla="*/ 132393 h 48"/>
                <a:gd name="T30" fmla="*/ 51350 w 71"/>
                <a:gd name="T31" fmla="*/ 136071 h 48"/>
                <a:gd name="T32" fmla="*/ 55018 w 71"/>
                <a:gd name="T33" fmla="*/ 139748 h 48"/>
                <a:gd name="T34" fmla="*/ 205399 w 71"/>
                <a:gd name="T35" fmla="*/ 139748 h 48"/>
                <a:gd name="T36" fmla="*/ 205399 w 71"/>
                <a:gd name="T37" fmla="*/ 132393 h 48"/>
                <a:gd name="T38" fmla="*/ 209067 w 71"/>
                <a:gd name="T39" fmla="*/ 62519 h 48"/>
                <a:gd name="T40" fmla="*/ 256749 w 71"/>
                <a:gd name="T41" fmla="*/ 47809 h 48"/>
                <a:gd name="T42" fmla="*/ 260417 w 71"/>
                <a:gd name="T43" fmla="*/ 36776 h 48"/>
                <a:gd name="T44" fmla="*/ 132042 w 71"/>
                <a:gd name="T45" fmla="*/ 0 h 48"/>
                <a:gd name="T46" fmla="*/ 0 w 71"/>
                <a:gd name="T47" fmla="*/ 33098 h 48"/>
                <a:gd name="T48" fmla="*/ 0 w 71"/>
                <a:gd name="T49" fmla="*/ 40453 h 48"/>
                <a:gd name="T50" fmla="*/ 25675 w 71"/>
                <a:gd name="T51" fmla="*/ 51486 h 48"/>
                <a:gd name="T52" fmla="*/ 25675 w 71"/>
                <a:gd name="T53" fmla="*/ 66197 h 48"/>
                <a:gd name="T54" fmla="*/ 25675 w 71"/>
                <a:gd name="T55" fmla="*/ 69874 h 48"/>
                <a:gd name="T56" fmla="*/ 25675 w 71"/>
                <a:gd name="T57" fmla="*/ 77229 h 48"/>
                <a:gd name="T58" fmla="*/ 47682 w 71"/>
                <a:gd name="T59" fmla="*/ 47809 h 48"/>
                <a:gd name="T60" fmla="*/ 29343 w 71"/>
                <a:gd name="T61" fmla="*/ 40453 h 48"/>
                <a:gd name="T62" fmla="*/ 113703 w 71"/>
                <a:gd name="T63" fmla="*/ 22066 h 48"/>
                <a:gd name="T64" fmla="*/ 128375 w 71"/>
                <a:gd name="T65" fmla="*/ 18388 h 48"/>
                <a:gd name="T66" fmla="*/ 146714 w 71"/>
                <a:gd name="T67" fmla="*/ 25743 h 48"/>
                <a:gd name="T68" fmla="*/ 128375 w 71"/>
                <a:gd name="T69" fmla="*/ 36776 h 48"/>
                <a:gd name="T70" fmla="*/ 117371 w 71"/>
                <a:gd name="T71" fmla="*/ 33098 h 48"/>
                <a:gd name="T72" fmla="*/ 47682 w 71"/>
                <a:gd name="T73" fmla="*/ 47809 h 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1" h="48">
                  <a:moveTo>
                    <a:pt x="53" y="18"/>
                  </a:moveTo>
                  <a:cubicBezTo>
                    <a:pt x="53" y="35"/>
                    <a:pt x="53" y="35"/>
                    <a:pt x="53" y="35"/>
                  </a:cubicBezTo>
                  <a:cubicBezTo>
                    <a:pt x="43" y="40"/>
                    <a:pt x="31" y="43"/>
                    <a:pt x="17" y="35"/>
                  </a:cubicBezTo>
                  <a:cubicBezTo>
                    <a:pt x="17" y="17"/>
                    <a:pt x="17" y="17"/>
                    <a:pt x="17" y="17"/>
                  </a:cubicBezTo>
                  <a:cubicBezTo>
                    <a:pt x="34" y="24"/>
                    <a:pt x="34" y="24"/>
                    <a:pt x="34" y="24"/>
                  </a:cubicBezTo>
                  <a:cubicBezTo>
                    <a:pt x="53" y="18"/>
                    <a:pt x="53" y="18"/>
                    <a:pt x="53" y="18"/>
                  </a:cubicBezTo>
                  <a:close/>
                  <a:moveTo>
                    <a:pt x="7" y="21"/>
                  </a:moveTo>
                  <a:cubicBezTo>
                    <a:pt x="5" y="30"/>
                    <a:pt x="5" y="30"/>
                    <a:pt x="5" y="30"/>
                  </a:cubicBezTo>
                  <a:cubicBezTo>
                    <a:pt x="7" y="32"/>
                    <a:pt x="9" y="32"/>
                    <a:pt x="12" y="30"/>
                  </a:cubicBezTo>
                  <a:cubicBezTo>
                    <a:pt x="10" y="21"/>
                    <a:pt x="10" y="21"/>
                    <a:pt x="10" y="21"/>
                  </a:cubicBezTo>
                  <a:cubicBezTo>
                    <a:pt x="10" y="21"/>
                    <a:pt x="11" y="20"/>
                    <a:pt x="11" y="19"/>
                  </a:cubicBezTo>
                  <a:cubicBezTo>
                    <a:pt x="11" y="19"/>
                    <a:pt x="10" y="18"/>
                    <a:pt x="10" y="18"/>
                  </a:cubicBezTo>
                  <a:cubicBezTo>
                    <a:pt x="10" y="15"/>
                    <a:pt x="10" y="15"/>
                    <a:pt x="10" y="15"/>
                  </a:cubicBezTo>
                  <a:cubicBezTo>
                    <a:pt x="14" y="16"/>
                    <a:pt x="14" y="16"/>
                    <a:pt x="14" y="16"/>
                  </a:cubicBezTo>
                  <a:cubicBezTo>
                    <a:pt x="14" y="36"/>
                    <a:pt x="14" y="36"/>
                    <a:pt x="14" y="36"/>
                  </a:cubicBezTo>
                  <a:cubicBezTo>
                    <a:pt x="14" y="37"/>
                    <a:pt x="14" y="37"/>
                    <a:pt x="14" y="37"/>
                  </a:cubicBezTo>
                  <a:cubicBezTo>
                    <a:pt x="15" y="38"/>
                    <a:pt x="15" y="38"/>
                    <a:pt x="15" y="38"/>
                  </a:cubicBezTo>
                  <a:cubicBezTo>
                    <a:pt x="30" y="48"/>
                    <a:pt x="46" y="43"/>
                    <a:pt x="56" y="38"/>
                  </a:cubicBezTo>
                  <a:cubicBezTo>
                    <a:pt x="56" y="36"/>
                    <a:pt x="56" y="36"/>
                    <a:pt x="56" y="36"/>
                  </a:cubicBezTo>
                  <a:cubicBezTo>
                    <a:pt x="57" y="17"/>
                    <a:pt x="57" y="17"/>
                    <a:pt x="57" y="17"/>
                  </a:cubicBezTo>
                  <a:cubicBezTo>
                    <a:pt x="70" y="13"/>
                    <a:pt x="70" y="13"/>
                    <a:pt x="70" y="13"/>
                  </a:cubicBezTo>
                  <a:cubicBezTo>
                    <a:pt x="71" y="10"/>
                    <a:pt x="71" y="10"/>
                    <a:pt x="71" y="10"/>
                  </a:cubicBezTo>
                  <a:cubicBezTo>
                    <a:pt x="36" y="0"/>
                    <a:pt x="36" y="0"/>
                    <a:pt x="36" y="0"/>
                  </a:cubicBezTo>
                  <a:cubicBezTo>
                    <a:pt x="0" y="9"/>
                    <a:pt x="0" y="9"/>
                    <a:pt x="0" y="9"/>
                  </a:cubicBezTo>
                  <a:cubicBezTo>
                    <a:pt x="0" y="11"/>
                    <a:pt x="0" y="11"/>
                    <a:pt x="0" y="11"/>
                  </a:cubicBezTo>
                  <a:cubicBezTo>
                    <a:pt x="7" y="14"/>
                    <a:pt x="7" y="14"/>
                    <a:pt x="7" y="14"/>
                  </a:cubicBezTo>
                  <a:cubicBezTo>
                    <a:pt x="7" y="18"/>
                    <a:pt x="7" y="18"/>
                    <a:pt x="7" y="18"/>
                  </a:cubicBezTo>
                  <a:cubicBezTo>
                    <a:pt x="7" y="18"/>
                    <a:pt x="7" y="19"/>
                    <a:pt x="7" y="19"/>
                  </a:cubicBezTo>
                  <a:cubicBezTo>
                    <a:pt x="7" y="20"/>
                    <a:pt x="7" y="20"/>
                    <a:pt x="7" y="21"/>
                  </a:cubicBezTo>
                  <a:close/>
                  <a:moveTo>
                    <a:pt x="13" y="13"/>
                  </a:moveTo>
                  <a:cubicBezTo>
                    <a:pt x="8" y="11"/>
                    <a:pt x="8" y="11"/>
                    <a:pt x="8" y="11"/>
                  </a:cubicBezTo>
                  <a:cubicBezTo>
                    <a:pt x="31" y="6"/>
                    <a:pt x="31" y="6"/>
                    <a:pt x="31" y="6"/>
                  </a:cubicBezTo>
                  <a:cubicBezTo>
                    <a:pt x="32" y="5"/>
                    <a:pt x="34" y="5"/>
                    <a:pt x="35" y="5"/>
                  </a:cubicBezTo>
                  <a:cubicBezTo>
                    <a:pt x="38" y="5"/>
                    <a:pt x="40" y="6"/>
                    <a:pt x="40" y="7"/>
                  </a:cubicBezTo>
                  <a:cubicBezTo>
                    <a:pt x="40" y="9"/>
                    <a:pt x="38" y="10"/>
                    <a:pt x="35" y="10"/>
                  </a:cubicBezTo>
                  <a:cubicBezTo>
                    <a:pt x="34" y="10"/>
                    <a:pt x="32" y="9"/>
                    <a:pt x="32" y="9"/>
                  </a:cubicBezTo>
                  <a:lnTo>
                    <a:pt x="1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5" name="Freeform 80">
              <a:extLst>
                <a:ext uri="{FF2B5EF4-FFF2-40B4-BE49-F238E27FC236}">
                  <a16:creationId xmlns:a16="http://schemas.microsoft.com/office/drawing/2014/main" id="{24E3C8F5-EE4B-4095-9F5A-8063BA7DA441}"/>
                </a:ext>
              </a:extLst>
            </p:cNvPr>
            <p:cNvSpPr>
              <a:spLocks noEditPoints="1"/>
            </p:cNvSpPr>
            <p:nvPr/>
          </p:nvSpPr>
          <p:spPr bwMode="auto">
            <a:xfrm>
              <a:off x="4806950" y="2935288"/>
              <a:ext cx="242888" cy="227012"/>
            </a:xfrm>
            <a:custGeom>
              <a:avLst/>
              <a:gdLst>
                <a:gd name="T0" fmla="*/ 25766 w 66"/>
                <a:gd name="T1" fmla="*/ 186898 h 62"/>
                <a:gd name="T2" fmla="*/ 110427 w 66"/>
                <a:gd name="T3" fmla="*/ 172239 h 62"/>
                <a:gd name="T4" fmla="*/ 132512 w 66"/>
                <a:gd name="T5" fmla="*/ 194227 h 62"/>
                <a:gd name="T6" fmla="*/ 217173 w 66"/>
                <a:gd name="T7" fmla="*/ 51305 h 62"/>
                <a:gd name="T8" fmla="*/ 224535 w 66"/>
                <a:gd name="T9" fmla="*/ 43976 h 62"/>
                <a:gd name="T10" fmla="*/ 228215 w 66"/>
                <a:gd name="T11" fmla="*/ 62299 h 62"/>
                <a:gd name="T12" fmla="*/ 136193 w 66"/>
                <a:gd name="T13" fmla="*/ 216215 h 62"/>
                <a:gd name="T14" fmla="*/ 106746 w 66"/>
                <a:gd name="T15" fmla="*/ 216215 h 62"/>
                <a:gd name="T16" fmla="*/ 18404 w 66"/>
                <a:gd name="T17" fmla="*/ 62299 h 62"/>
                <a:gd name="T18" fmla="*/ 22085 w 66"/>
                <a:gd name="T19" fmla="*/ 43976 h 62"/>
                <a:gd name="T20" fmla="*/ 92022 w 66"/>
                <a:gd name="T21" fmla="*/ 109940 h 62"/>
                <a:gd name="T22" fmla="*/ 121470 w 66"/>
                <a:gd name="T23" fmla="*/ 150251 h 62"/>
                <a:gd name="T24" fmla="*/ 150917 w 66"/>
                <a:gd name="T25" fmla="*/ 109940 h 62"/>
                <a:gd name="T26" fmla="*/ 114108 w 66"/>
                <a:gd name="T27" fmla="*/ 98946 h 62"/>
                <a:gd name="T28" fmla="*/ 114108 w 66"/>
                <a:gd name="T29" fmla="*/ 62299 h 62"/>
                <a:gd name="T30" fmla="*/ 121470 w 66"/>
                <a:gd name="T31" fmla="*/ 62299 h 62"/>
                <a:gd name="T32" fmla="*/ 128831 w 66"/>
                <a:gd name="T33" fmla="*/ 62299 h 62"/>
                <a:gd name="T34" fmla="*/ 132512 w 66"/>
                <a:gd name="T35" fmla="*/ 98946 h 62"/>
                <a:gd name="T36" fmla="*/ 139874 w 66"/>
                <a:gd name="T37" fmla="*/ 58635 h 62"/>
                <a:gd name="T38" fmla="*/ 114108 w 66"/>
                <a:gd name="T39" fmla="*/ 58635 h 62"/>
                <a:gd name="T40" fmla="*/ 99384 w 66"/>
                <a:gd name="T41" fmla="*/ 58635 h 62"/>
                <a:gd name="T42" fmla="*/ 88341 w 66"/>
                <a:gd name="T43" fmla="*/ 98946 h 62"/>
                <a:gd name="T44" fmla="*/ 84661 w 66"/>
                <a:gd name="T45" fmla="*/ 40311 h 62"/>
                <a:gd name="T46" fmla="*/ 139874 w 66"/>
                <a:gd name="T47" fmla="*/ 18323 h 62"/>
                <a:gd name="T48" fmla="*/ 139874 w 66"/>
                <a:gd name="T49" fmla="*/ 98946 h 62"/>
                <a:gd name="T50" fmla="*/ 173002 w 66"/>
                <a:gd name="T51" fmla="*/ 36647 h 62"/>
                <a:gd name="T52" fmla="*/ 95703 w 66"/>
                <a:gd name="T53" fmla="*/ 3665 h 62"/>
                <a:gd name="T54" fmla="*/ 88341 w 66"/>
                <a:gd name="T55" fmla="*/ 98946 h 62"/>
                <a:gd name="T56" fmla="*/ 209811 w 66"/>
                <a:gd name="T57" fmla="*/ 73293 h 62"/>
                <a:gd name="T58" fmla="*/ 158278 w 66"/>
                <a:gd name="T59" fmla="*/ 161245 h 62"/>
                <a:gd name="T60" fmla="*/ 209811 w 66"/>
                <a:gd name="T61" fmla="*/ 164910 h 62"/>
                <a:gd name="T62" fmla="*/ 158278 w 66"/>
                <a:gd name="T63" fmla="*/ 161245 h 62"/>
                <a:gd name="T64" fmla="*/ 180364 w 66"/>
                <a:gd name="T65" fmla="*/ 150251 h 62"/>
                <a:gd name="T66" fmla="*/ 180364 w 66"/>
                <a:gd name="T67" fmla="*/ 146586 h 62"/>
                <a:gd name="T68" fmla="*/ 173002 w 66"/>
                <a:gd name="T69" fmla="*/ 98946 h 62"/>
                <a:gd name="T70" fmla="*/ 180364 w 66"/>
                <a:gd name="T71" fmla="*/ 102611 h 62"/>
                <a:gd name="T72" fmla="*/ 180364 w 66"/>
                <a:gd name="T73" fmla="*/ 98946 h 62"/>
                <a:gd name="T74" fmla="*/ 176683 w 66"/>
                <a:gd name="T75" fmla="*/ 87952 h 62"/>
                <a:gd name="T76" fmla="*/ 209811 w 66"/>
                <a:gd name="T77" fmla="*/ 84287 h 62"/>
                <a:gd name="T78" fmla="*/ 36809 w 66"/>
                <a:gd name="T79" fmla="*/ 65964 h 62"/>
                <a:gd name="T80" fmla="*/ 55213 w 66"/>
                <a:gd name="T81" fmla="*/ 65964 h 62"/>
                <a:gd name="T82" fmla="*/ 36809 w 66"/>
                <a:gd name="T83" fmla="*/ 157580 h 62"/>
                <a:gd name="T84" fmla="*/ 84661 w 66"/>
                <a:gd name="T85" fmla="*/ 168574 h 62"/>
                <a:gd name="T86" fmla="*/ 66256 w 66"/>
                <a:gd name="T87" fmla="*/ 146586 h 62"/>
                <a:gd name="T88" fmla="*/ 62575 w 66"/>
                <a:gd name="T89" fmla="*/ 150251 h 62"/>
                <a:gd name="T90" fmla="*/ 69937 w 66"/>
                <a:gd name="T91" fmla="*/ 98946 h 62"/>
                <a:gd name="T92" fmla="*/ 36809 w 66"/>
                <a:gd name="T93" fmla="*/ 102611 h 62"/>
                <a:gd name="T94" fmla="*/ 69937 w 66"/>
                <a:gd name="T95" fmla="*/ 98946 h 62"/>
                <a:gd name="T96" fmla="*/ 36809 w 66"/>
                <a:gd name="T97" fmla="*/ 87952 h 62"/>
                <a:gd name="T98" fmla="*/ 62575 w 66"/>
                <a:gd name="T99" fmla="*/ 84287 h 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 h="62">
                  <a:moveTo>
                    <a:pt x="14" y="14"/>
                  </a:moveTo>
                  <a:cubicBezTo>
                    <a:pt x="11" y="14"/>
                    <a:pt x="9" y="14"/>
                    <a:pt x="7" y="14"/>
                  </a:cubicBezTo>
                  <a:cubicBezTo>
                    <a:pt x="7" y="51"/>
                    <a:pt x="7" y="51"/>
                    <a:pt x="7" y="51"/>
                  </a:cubicBezTo>
                  <a:cubicBezTo>
                    <a:pt x="15" y="49"/>
                    <a:pt x="22" y="51"/>
                    <a:pt x="29" y="52"/>
                  </a:cubicBezTo>
                  <a:cubicBezTo>
                    <a:pt x="30" y="53"/>
                    <a:pt x="30" y="53"/>
                    <a:pt x="30" y="53"/>
                  </a:cubicBezTo>
                  <a:cubicBezTo>
                    <a:pt x="30" y="47"/>
                    <a:pt x="30" y="47"/>
                    <a:pt x="30" y="47"/>
                  </a:cubicBezTo>
                  <a:cubicBezTo>
                    <a:pt x="31" y="48"/>
                    <a:pt x="32" y="48"/>
                    <a:pt x="33" y="48"/>
                  </a:cubicBezTo>
                  <a:cubicBezTo>
                    <a:pt x="34" y="48"/>
                    <a:pt x="35" y="48"/>
                    <a:pt x="36" y="47"/>
                  </a:cubicBezTo>
                  <a:cubicBezTo>
                    <a:pt x="36" y="53"/>
                    <a:pt x="36" y="53"/>
                    <a:pt x="36" y="53"/>
                  </a:cubicBezTo>
                  <a:cubicBezTo>
                    <a:pt x="37" y="52"/>
                    <a:pt x="37" y="52"/>
                    <a:pt x="37" y="52"/>
                  </a:cubicBezTo>
                  <a:cubicBezTo>
                    <a:pt x="44" y="51"/>
                    <a:pt x="52" y="49"/>
                    <a:pt x="59" y="51"/>
                  </a:cubicBezTo>
                  <a:cubicBezTo>
                    <a:pt x="59" y="14"/>
                    <a:pt x="59" y="14"/>
                    <a:pt x="59" y="14"/>
                  </a:cubicBezTo>
                  <a:cubicBezTo>
                    <a:pt x="57" y="14"/>
                    <a:pt x="55" y="14"/>
                    <a:pt x="52" y="14"/>
                  </a:cubicBezTo>
                  <a:cubicBezTo>
                    <a:pt x="52" y="13"/>
                    <a:pt x="52" y="12"/>
                    <a:pt x="52" y="11"/>
                  </a:cubicBezTo>
                  <a:cubicBezTo>
                    <a:pt x="55" y="11"/>
                    <a:pt x="58" y="11"/>
                    <a:pt x="61" y="12"/>
                  </a:cubicBezTo>
                  <a:cubicBezTo>
                    <a:pt x="62" y="13"/>
                    <a:pt x="62" y="13"/>
                    <a:pt x="62" y="13"/>
                  </a:cubicBezTo>
                  <a:cubicBezTo>
                    <a:pt x="62" y="14"/>
                    <a:pt x="62" y="14"/>
                    <a:pt x="62" y="14"/>
                  </a:cubicBezTo>
                  <a:cubicBezTo>
                    <a:pt x="62" y="17"/>
                    <a:pt x="62" y="17"/>
                    <a:pt x="62" y="17"/>
                  </a:cubicBezTo>
                  <a:cubicBezTo>
                    <a:pt x="66" y="18"/>
                    <a:pt x="66" y="18"/>
                    <a:pt x="66" y="18"/>
                  </a:cubicBezTo>
                  <a:cubicBezTo>
                    <a:pt x="66" y="59"/>
                    <a:pt x="66" y="59"/>
                    <a:pt x="66" y="59"/>
                  </a:cubicBezTo>
                  <a:cubicBezTo>
                    <a:pt x="59" y="58"/>
                    <a:pt x="53" y="56"/>
                    <a:pt x="37" y="59"/>
                  </a:cubicBezTo>
                  <a:cubicBezTo>
                    <a:pt x="37" y="60"/>
                    <a:pt x="37" y="60"/>
                    <a:pt x="37" y="60"/>
                  </a:cubicBezTo>
                  <a:cubicBezTo>
                    <a:pt x="32" y="62"/>
                    <a:pt x="34" y="62"/>
                    <a:pt x="29" y="60"/>
                  </a:cubicBezTo>
                  <a:cubicBezTo>
                    <a:pt x="29" y="59"/>
                    <a:pt x="29" y="59"/>
                    <a:pt x="29" y="59"/>
                  </a:cubicBezTo>
                  <a:cubicBezTo>
                    <a:pt x="14" y="56"/>
                    <a:pt x="7" y="58"/>
                    <a:pt x="0" y="59"/>
                  </a:cubicBezTo>
                  <a:cubicBezTo>
                    <a:pt x="0" y="18"/>
                    <a:pt x="0" y="18"/>
                    <a:pt x="0" y="18"/>
                  </a:cubicBezTo>
                  <a:cubicBezTo>
                    <a:pt x="5" y="17"/>
                    <a:pt x="5" y="17"/>
                    <a:pt x="5" y="17"/>
                  </a:cubicBezTo>
                  <a:cubicBezTo>
                    <a:pt x="5" y="14"/>
                    <a:pt x="5" y="14"/>
                    <a:pt x="5" y="14"/>
                  </a:cubicBezTo>
                  <a:cubicBezTo>
                    <a:pt x="5" y="13"/>
                    <a:pt x="5" y="13"/>
                    <a:pt x="5" y="13"/>
                  </a:cubicBezTo>
                  <a:cubicBezTo>
                    <a:pt x="6" y="12"/>
                    <a:pt x="6" y="12"/>
                    <a:pt x="6" y="12"/>
                  </a:cubicBezTo>
                  <a:cubicBezTo>
                    <a:pt x="8" y="11"/>
                    <a:pt x="11" y="11"/>
                    <a:pt x="14" y="11"/>
                  </a:cubicBezTo>
                  <a:cubicBezTo>
                    <a:pt x="14" y="12"/>
                    <a:pt x="14" y="13"/>
                    <a:pt x="14" y="14"/>
                  </a:cubicBezTo>
                  <a:close/>
                  <a:moveTo>
                    <a:pt x="25" y="30"/>
                  </a:moveTo>
                  <a:cubicBezTo>
                    <a:pt x="27" y="39"/>
                    <a:pt x="27" y="39"/>
                    <a:pt x="27" y="39"/>
                  </a:cubicBezTo>
                  <a:cubicBezTo>
                    <a:pt x="30" y="39"/>
                    <a:pt x="30" y="39"/>
                    <a:pt x="30" y="39"/>
                  </a:cubicBezTo>
                  <a:cubicBezTo>
                    <a:pt x="30" y="40"/>
                    <a:pt x="32" y="41"/>
                    <a:pt x="33" y="41"/>
                  </a:cubicBezTo>
                  <a:cubicBezTo>
                    <a:pt x="35" y="41"/>
                    <a:pt x="36" y="40"/>
                    <a:pt x="36" y="39"/>
                  </a:cubicBezTo>
                  <a:cubicBezTo>
                    <a:pt x="39" y="39"/>
                    <a:pt x="39" y="39"/>
                    <a:pt x="39" y="39"/>
                  </a:cubicBezTo>
                  <a:cubicBezTo>
                    <a:pt x="41" y="30"/>
                    <a:pt x="41" y="30"/>
                    <a:pt x="41" y="30"/>
                  </a:cubicBezTo>
                  <a:cubicBezTo>
                    <a:pt x="25" y="30"/>
                    <a:pt x="25" y="30"/>
                    <a:pt x="25" y="30"/>
                  </a:cubicBezTo>
                  <a:close/>
                  <a:moveTo>
                    <a:pt x="30" y="27"/>
                  </a:moveTo>
                  <a:cubicBezTo>
                    <a:pt x="31" y="27"/>
                    <a:pt x="31" y="27"/>
                    <a:pt x="31" y="27"/>
                  </a:cubicBezTo>
                  <a:cubicBezTo>
                    <a:pt x="29" y="17"/>
                    <a:pt x="29" y="17"/>
                    <a:pt x="29" y="17"/>
                  </a:cubicBezTo>
                  <a:cubicBezTo>
                    <a:pt x="29" y="17"/>
                    <a:pt x="29" y="17"/>
                    <a:pt x="30" y="17"/>
                  </a:cubicBezTo>
                  <a:cubicBezTo>
                    <a:pt x="30" y="17"/>
                    <a:pt x="31" y="17"/>
                    <a:pt x="31" y="17"/>
                  </a:cubicBezTo>
                  <a:cubicBezTo>
                    <a:pt x="32" y="17"/>
                    <a:pt x="32" y="17"/>
                    <a:pt x="32" y="17"/>
                  </a:cubicBezTo>
                  <a:cubicBezTo>
                    <a:pt x="32" y="17"/>
                    <a:pt x="32" y="17"/>
                    <a:pt x="32" y="17"/>
                  </a:cubicBezTo>
                  <a:cubicBezTo>
                    <a:pt x="32" y="17"/>
                    <a:pt x="33" y="17"/>
                    <a:pt x="33" y="17"/>
                  </a:cubicBezTo>
                  <a:cubicBezTo>
                    <a:pt x="33" y="17"/>
                    <a:pt x="34" y="17"/>
                    <a:pt x="34" y="17"/>
                  </a:cubicBezTo>
                  <a:cubicBezTo>
                    <a:pt x="35" y="17"/>
                    <a:pt x="35" y="17"/>
                    <a:pt x="35" y="17"/>
                  </a:cubicBezTo>
                  <a:cubicBezTo>
                    <a:pt x="35" y="17"/>
                    <a:pt x="35" y="17"/>
                    <a:pt x="35" y="17"/>
                  </a:cubicBezTo>
                  <a:cubicBezTo>
                    <a:pt x="36" y="17"/>
                    <a:pt x="36" y="17"/>
                    <a:pt x="37" y="17"/>
                  </a:cubicBezTo>
                  <a:cubicBezTo>
                    <a:pt x="35" y="27"/>
                    <a:pt x="35" y="27"/>
                    <a:pt x="35" y="27"/>
                  </a:cubicBezTo>
                  <a:cubicBezTo>
                    <a:pt x="36" y="27"/>
                    <a:pt x="36" y="27"/>
                    <a:pt x="36" y="27"/>
                  </a:cubicBezTo>
                  <a:cubicBezTo>
                    <a:pt x="39" y="17"/>
                    <a:pt x="39" y="17"/>
                    <a:pt x="39" y="17"/>
                  </a:cubicBezTo>
                  <a:cubicBezTo>
                    <a:pt x="39" y="16"/>
                    <a:pt x="39" y="16"/>
                    <a:pt x="39" y="16"/>
                  </a:cubicBezTo>
                  <a:cubicBezTo>
                    <a:pt x="38" y="16"/>
                    <a:pt x="38" y="16"/>
                    <a:pt x="38" y="16"/>
                  </a:cubicBezTo>
                  <a:cubicBezTo>
                    <a:pt x="37" y="15"/>
                    <a:pt x="36" y="15"/>
                    <a:pt x="35" y="16"/>
                  </a:cubicBezTo>
                  <a:cubicBezTo>
                    <a:pt x="34" y="15"/>
                    <a:pt x="34" y="15"/>
                    <a:pt x="33" y="15"/>
                  </a:cubicBezTo>
                  <a:cubicBezTo>
                    <a:pt x="33" y="15"/>
                    <a:pt x="32" y="15"/>
                    <a:pt x="31" y="16"/>
                  </a:cubicBezTo>
                  <a:cubicBezTo>
                    <a:pt x="31" y="15"/>
                    <a:pt x="30" y="15"/>
                    <a:pt x="30" y="15"/>
                  </a:cubicBezTo>
                  <a:cubicBezTo>
                    <a:pt x="29" y="15"/>
                    <a:pt x="28" y="16"/>
                    <a:pt x="28" y="16"/>
                  </a:cubicBezTo>
                  <a:cubicBezTo>
                    <a:pt x="27" y="16"/>
                    <a:pt x="27" y="16"/>
                    <a:pt x="27" y="16"/>
                  </a:cubicBezTo>
                  <a:cubicBezTo>
                    <a:pt x="27" y="17"/>
                    <a:pt x="27" y="17"/>
                    <a:pt x="27" y="17"/>
                  </a:cubicBezTo>
                  <a:cubicBezTo>
                    <a:pt x="30" y="27"/>
                    <a:pt x="30" y="27"/>
                    <a:pt x="30" y="27"/>
                  </a:cubicBezTo>
                  <a:close/>
                  <a:moveTo>
                    <a:pt x="24" y="27"/>
                  </a:moveTo>
                  <a:cubicBezTo>
                    <a:pt x="28" y="27"/>
                    <a:pt x="28" y="27"/>
                    <a:pt x="28" y="27"/>
                  </a:cubicBezTo>
                  <a:cubicBezTo>
                    <a:pt x="28" y="24"/>
                    <a:pt x="26" y="21"/>
                    <a:pt x="25" y="18"/>
                  </a:cubicBezTo>
                  <a:cubicBezTo>
                    <a:pt x="24" y="15"/>
                    <a:pt x="23" y="13"/>
                    <a:pt x="23" y="11"/>
                  </a:cubicBezTo>
                  <a:cubicBezTo>
                    <a:pt x="24" y="8"/>
                    <a:pt x="25" y="6"/>
                    <a:pt x="28" y="5"/>
                  </a:cubicBezTo>
                  <a:cubicBezTo>
                    <a:pt x="29" y="4"/>
                    <a:pt x="31" y="3"/>
                    <a:pt x="33" y="4"/>
                  </a:cubicBezTo>
                  <a:cubicBezTo>
                    <a:pt x="35" y="4"/>
                    <a:pt x="37" y="4"/>
                    <a:pt x="38" y="5"/>
                  </a:cubicBezTo>
                  <a:cubicBezTo>
                    <a:pt x="41" y="6"/>
                    <a:pt x="42" y="8"/>
                    <a:pt x="43" y="11"/>
                  </a:cubicBezTo>
                  <a:cubicBezTo>
                    <a:pt x="43" y="13"/>
                    <a:pt x="42" y="15"/>
                    <a:pt x="41" y="18"/>
                  </a:cubicBezTo>
                  <a:cubicBezTo>
                    <a:pt x="39" y="21"/>
                    <a:pt x="38" y="24"/>
                    <a:pt x="38" y="27"/>
                  </a:cubicBezTo>
                  <a:cubicBezTo>
                    <a:pt x="41" y="27"/>
                    <a:pt x="41" y="27"/>
                    <a:pt x="41" y="27"/>
                  </a:cubicBezTo>
                  <a:cubicBezTo>
                    <a:pt x="42" y="25"/>
                    <a:pt x="43" y="22"/>
                    <a:pt x="44" y="20"/>
                  </a:cubicBezTo>
                  <a:cubicBezTo>
                    <a:pt x="46" y="17"/>
                    <a:pt x="47" y="13"/>
                    <a:pt x="47" y="10"/>
                  </a:cubicBezTo>
                  <a:cubicBezTo>
                    <a:pt x="46" y="6"/>
                    <a:pt x="43" y="3"/>
                    <a:pt x="40" y="1"/>
                  </a:cubicBezTo>
                  <a:cubicBezTo>
                    <a:pt x="38" y="0"/>
                    <a:pt x="36" y="0"/>
                    <a:pt x="33" y="0"/>
                  </a:cubicBezTo>
                  <a:cubicBezTo>
                    <a:pt x="31" y="0"/>
                    <a:pt x="28" y="0"/>
                    <a:pt x="26" y="1"/>
                  </a:cubicBezTo>
                  <a:cubicBezTo>
                    <a:pt x="23" y="3"/>
                    <a:pt x="20" y="6"/>
                    <a:pt x="19" y="10"/>
                  </a:cubicBezTo>
                  <a:cubicBezTo>
                    <a:pt x="18" y="13"/>
                    <a:pt x="20" y="17"/>
                    <a:pt x="22" y="20"/>
                  </a:cubicBezTo>
                  <a:cubicBezTo>
                    <a:pt x="23" y="22"/>
                    <a:pt x="24" y="25"/>
                    <a:pt x="24" y="27"/>
                  </a:cubicBezTo>
                  <a:close/>
                  <a:moveTo>
                    <a:pt x="51" y="18"/>
                  </a:moveTo>
                  <a:cubicBezTo>
                    <a:pt x="50" y="19"/>
                    <a:pt x="50" y="19"/>
                    <a:pt x="50" y="20"/>
                  </a:cubicBezTo>
                  <a:cubicBezTo>
                    <a:pt x="53" y="19"/>
                    <a:pt x="55" y="19"/>
                    <a:pt x="57" y="20"/>
                  </a:cubicBezTo>
                  <a:cubicBezTo>
                    <a:pt x="57" y="18"/>
                    <a:pt x="57" y="18"/>
                    <a:pt x="57" y="18"/>
                  </a:cubicBezTo>
                  <a:cubicBezTo>
                    <a:pt x="55" y="18"/>
                    <a:pt x="53" y="18"/>
                    <a:pt x="51" y="18"/>
                  </a:cubicBezTo>
                  <a:close/>
                  <a:moveTo>
                    <a:pt x="43" y="44"/>
                  </a:moveTo>
                  <a:cubicBezTo>
                    <a:pt x="43" y="46"/>
                    <a:pt x="43" y="46"/>
                    <a:pt x="43" y="46"/>
                  </a:cubicBezTo>
                  <a:cubicBezTo>
                    <a:pt x="45" y="45"/>
                    <a:pt x="47" y="45"/>
                    <a:pt x="49" y="45"/>
                  </a:cubicBezTo>
                  <a:cubicBezTo>
                    <a:pt x="52" y="44"/>
                    <a:pt x="55" y="44"/>
                    <a:pt x="57" y="45"/>
                  </a:cubicBezTo>
                  <a:cubicBezTo>
                    <a:pt x="57" y="43"/>
                    <a:pt x="57" y="43"/>
                    <a:pt x="57" y="43"/>
                  </a:cubicBezTo>
                  <a:cubicBezTo>
                    <a:pt x="54" y="43"/>
                    <a:pt x="52" y="43"/>
                    <a:pt x="49" y="43"/>
                  </a:cubicBezTo>
                  <a:cubicBezTo>
                    <a:pt x="47" y="44"/>
                    <a:pt x="45" y="44"/>
                    <a:pt x="43" y="44"/>
                  </a:cubicBezTo>
                  <a:close/>
                  <a:moveTo>
                    <a:pt x="44" y="40"/>
                  </a:moveTo>
                  <a:cubicBezTo>
                    <a:pt x="44" y="42"/>
                    <a:pt x="44" y="42"/>
                    <a:pt x="44" y="42"/>
                  </a:cubicBezTo>
                  <a:cubicBezTo>
                    <a:pt x="45" y="42"/>
                    <a:pt x="47" y="41"/>
                    <a:pt x="49" y="41"/>
                  </a:cubicBezTo>
                  <a:cubicBezTo>
                    <a:pt x="52" y="41"/>
                    <a:pt x="55" y="41"/>
                    <a:pt x="57" y="41"/>
                  </a:cubicBezTo>
                  <a:cubicBezTo>
                    <a:pt x="57" y="40"/>
                    <a:pt x="57" y="40"/>
                    <a:pt x="57" y="40"/>
                  </a:cubicBezTo>
                  <a:cubicBezTo>
                    <a:pt x="54" y="39"/>
                    <a:pt x="52" y="39"/>
                    <a:pt x="49" y="40"/>
                  </a:cubicBezTo>
                  <a:cubicBezTo>
                    <a:pt x="47" y="40"/>
                    <a:pt x="46" y="40"/>
                    <a:pt x="44" y="40"/>
                  </a:cubicBezTo>
                  <a:close/>
                  <a:moveTo>
                    <a:pt x="47" y="27"/>
                  </a:moveTo>
                  <a:cubicBezTo>
                    <a:pt x="47" y="27"/>
                    <a:pt x="47" y="27"/>
                    <a:pt x="47" y="27"/>
                  </a:cubicBezTo>
                  <a:cubicBezTo>
                    <a:pt x="47" y="27"/>
                    <a:pt x="47" y="27"/>
                    <a:pt x="47" y="27"/>
                  </a:cubicBezTo>
                  <a:cubicBezTo>
                    <a:pt x="47" y="28"/>
                    <a:pt x="47" y="28"/>
                    <a:pt x="47" y="28"/>
                  </a:cubicBezTo>
                  <a:cubicBezTo>
                    <a:pt x="47" y="28"/>
                    <a:pt x="48" y="28"/>
                    <a:pt x="49" y="28"/>
                  </a:cubicBezTo>
                  <a:cubicBezTo>
                    <a:pt x="52" y="28"/>
                    <a:pt x="55" y="28"/>
                    <a:pt x="57" y="28"/>
                  </a:cubicBezTo>
                  <a:cubicBezTo>
                    <a:pt x="57" y="27"/>
                    <a:pt x="57" y="27"/>
                    <a:pt x="57" y="27"/>
                  </a:cubicBezTo>
                  <a:cubicBezTo>
                    <a:pt x="54" y="26"/>
                    <a:pt x="52" y="26"/>
                    <a:pt x="49" y="27"/>
                  </a:cubicBezTo>
                  <a:cubicBezTo>
                    <a:pt x="48" y="27"/>
                    <a:pt x="47" y="27"/>
                    <a:pt x="47" y="27"/>
                  </a:cubicBezTo>
                  <a:close/>
                  <a:moveTo>
                    <a:pt x="49" y="22"/>
                  </a:moveTo>
                  <a:cubicBezTo>
                    <a:pt x="49" y="23"/>
                    <a:pt x="48" y="23"/>
                    <a:pt x="48" y="24"/>
                  </a:cubicBezTo>
                  <a:cubicBezTo>
                    <a:pt x="48" y="24"/>
                    <a:pt x="49" y="24"/>
                    <a:pt x="49" y="24"/>
                  </a:cubicBezTo>
                  <a:cubicBezTo>
                    <a:pt x="52" y="24"/>
                    <a:pt x="55" y="23"/>
                    <a:pt x="57" y="24"/>
                  </a:cubicBezTo>
                  <a:cubicBezTo>
                    <a:pt x="57" y="23"/>
                    <a:pt x="57" y="23"/>
                    <a:pt x="57" y="23"/>
                  </a:cubicBezTo>
                  <a:cubicBezTo>
                    <a:pt x="55" y="22"/>
                    <a:pt x="52" y="22"/>
                    <a:pt x="49" y="22"/>
                  </a:cubicBezTo>
                  <a:close/>
                  <a:moveTo>
                    <a:pt x="15" y="18"/>
                  </a:moveTo>
                  <a:cubicBezTo>
                    <a:pt x="13" y="18"/>
                    <a:pt x="11" y="18"/>
                    <a:pt x="10" y="18"/>
                  </a:cubicBezTo>
                  <a:cubicBezTo>
                    <a:pt x="10" y="20"/>
                    <a:pt x="10" y="20"/>
                    <a:pt x="10" y="20"/>
                  </a:cubicBezTo>
                  <a:cubicBezTo>
                    <a:pt x="11" y="19"/>
                    <a:pt x="13" y="19"/>
                    <a:pt x="16" y="20"/>
                  </a:cubicBezTo>
                  <a:cubicBezTo>
                    <a:pt x="15" y="19"/>
                    <a:pt x="15" y="19"/>
                    <a:pt x="15" y="18"/>
                  </a:cubicBezTo>
                  <a:close/>
                  <a:moveTo>
                    <a:pt x="23" y="44"/>
                  </a:moveTo>
                  <a:cubicBezTo>
                    <a:pt x="21" y="44"/>
                    <a:pt x="19" y="44"/>
                    <a:pt x="18" y="43"/>
                  </a:cubicBezTo>
                  <a:cubicBezTo>
                    <a:pt x="15" y="43"/>
                    <a:pt x="12" y="43"/>
                    <a:pt x="10" y="43"/>
                  </a:cubicBezTo>
                  <a:cubicBezTo>
                    <a:pt x="10" y="45"/>
                    <a:pt x="10" y="45"/>
                    <a:pt x="10" y="45"/>
                  </a:cubicBezTo>
                  <a:cubicBezTo>
                    <a:pt x="12" y="44"/>
                    <a:pt x="14" y="44"/>
                    <a:pt x="17" y="45"/>
                  </a:cubicBezTo>
                  <a:cubicBezTo>
                    <a:pt x="19" y="45"/>
                    <a:pt x="21" y="45"/>
                    <a:pt x="23" y="46"/>
                  </a:cubicBezTo>
                  <a:cubicBezTo>
                    <a:pt x="23" y="44"/>
                    <a:pt x="23" y="44"/>
                    <a:pt x="23" y="44"/>
                  </a:cubicBezTo>
                  <a:close/>
                  <a:moveTo>
                    <a:pt x="22" y="40"/>
                  </a:moveTo>
                  <a:cubicBezTo>
                    <a:pt x="21" y="40"/>
                    <a:pt x="19" y="40"/>
                    <a:pt x="18" y="40"/>
                  </a:cubicBezTo>
                  <a:cubicBezTo>
                    <a:pt x="15" y="39"/>
                    <a:pt x="12" y="39"/>
                    <a:pt x="10" y="40"/>
                  </a:cubicBezTo>
                  <a:cubicBezTo>
                    <a:pt x="10" y="41"/>
                    <a:pt x="10" y="41"/>
                    <a:pt x="10" y="41"/>
                  </a:cubicBezTo>
                  <a:cubicBezTo>
                    <a:pt x="12" y="41"/>
                    <a:pt x="14" y="41"/>
                    <a:pt x="17" y="41"/>
                  </a:cubicBezTo>
                  <a:cubicBezTo>
                    <a:pt x="19" y="41"/>
                    <a:pt x="21" y="42"/>
                    <a:pt x="22" y="42"/>
                  </a:cubicBezTo>
                  <a:cubicBezTo>
                    <a:pt x="22" y="40"/>
                    <a:pt x="22" y="40"/>
                    <a:pt x="22" y="40"/>
                  </a:cubicBezTo>
                  <a:close/>
                  <a:moveTo>
                    <a:pt x="19" y="27"/>
                  </a:moveTo>
                  <a:cubicBezTo>
                    <a:pt x="19" y="27"/>
                    <a:pt x="18" y="27"/>
                    <a:pt x="18" y="27"/>
                  </a:cubicBezTo>
                  <a:cubicBezTo>
                    <a:pt x="15" y="26"/>
                    <a:pt x="12" y="26"/>
                    <a:pt x="10" y="27"/>
                  </a:cubicBezTo>
                  <a:cubicBezTo>
                    <a:pt x="10" y="28"/>
                    <a:pt x="10" y="28"/>
                    <a:pt x="10" y="28"/>
                  </a:cubicBezTo>
                  <a:cubicBezTo>
                    <a:pt x="12" y="28"/>
                    <a:pt x="14" y="28"/>
                    <a:pt x="17" y="28"/>
                  </a:cubicBezTo>
                  <a:cubicBezTo>
                    <a:pt x="18" y="28"/>
                    <a:pt x="19" y="28"/>
                    <a:pt x="19" y="28"/>
                  </a:cubicBezTo>
                  <a:cubicBezTo>
                    <a:pt x="19" y="28"/>
                    <a:pt x="19" y="27"/>
                    <a:pt x="19" y="27"/>
                  </a:cubicBezTo>
                  <a:close/>
                  <a:moveTo>
                    <a:pt x="17" y="22"/>
                  </a:moveTo>
                  <a:cubicBezTo>
                    <a:pt x="14" y="22"/>
                    <a:pt x="12" y="22"/>
                    <a:pt x="10" y="23"/>
                  </a:cubicBezTo>
                  <a:cubicBezTo>
                    <a:pt x="10" y="24"/>
                    <a:pt x="10" y="24"/>
                    <a:pt x="10" y="24"/>
                  </a:cubicBezTo>
                  <a:cubicBezTo>
                    <a:pt x="12" y="23"/>
                    <a:pt x="14" y="24"/>
                    <a:pt x="17" y="24"/>
                  </a:cubicBezTo>
                  <a:cubicBezTo>
                    <a:pt x="18" y="24"/>
                    <a:pt x="18" y="24"/>
                    <a:pt x="18" y="24"/>
                  </a:cubicBezTo>
                  <a:cubicBezTo>
                    <a:pt x="18" y="23"/>
                    <a:pt x="17" y="23"/>
                    <a:pt x="17" y="23"/>
                  </a:cubicBezTo>
                  <a:lnTo>
                    <a:pt x="1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6" name="Freeform 81">
              <a:extLst>
                <a:ext uri="{FF2B5EF4-FFF2-40B4-BE49-F238E27FC236}">
                  <a16:creationId xmlns:a16="http://schemas.microsoft.com/office/drawing/2014/main" id="{34E0ADD0-0BD9-47E8-A362-DD312002F28F}"/>
                </a:ext>
              </a:extLst>
            </p:cNvPr>
            <p:cNvSpPr>
              <a:spLocks noEditPoints="1"/>
            </p:cNvSpPr>
            <p:nvPr/>
          </p:nvSpPr>
          <p:spPr bwMode="auto">
            <a:xfrm>
              <a:off x="5964238" y="2978150"/>
              <a:ext cx="265112" cy="180975"/>
            </a:xfrm>
            <a:custGeom>
              <a:avLst/>
              <a:gdLst>
                <a:gd name="T0" fmla="*/ 10996 w 72"/>
                <a:gd name="T1" fmla="*/ 14696 h 49"/>
                <a:gd name="T2" fmla="*/ 117294 w 72"/>
                <a:gd name="T3" fmla="*/ 150629 h 49"/>
                <a:gd name="T4" fmla="*/ 131956 w 72"/>
                <a:gd name="T5" fmla="*/ 143281 h 49"/>
                <a:gd name="T6" fmla="*/ 150283 w 72"/>
                <a:gd name="T7" fmla="*/ 150629 h 49"/>
                <a:gd name="T8" fmla="*/ 252916 w 72"/>
                <a:gd name="T9" fmla="*/ 11022 h 49"/>
                <a:gd name="T10" fmla="*/ 263912 w 72"/>
                <a:gd name="T11" fmla="*/ 22043 h 49"/>
                <a:gd name="T12" fmla="*/ 164945 w 72"/>
                <a:gd name="T13" fmla="*/ 157977 h 49"/>
                <a:gd name="T14" fmla="*/ 164945 w 72"/>
                <a:gd name="T15" fmla="*/ 161651 h 49"/>
                <a:gd name="T16" fmla="*/ 168610 w 72"/>
                <a:gd name="T17" fmla="*/ 168998 h 49"/>
                <a:gd name="T18" fmla="*/ 161280 w 72"/>
                <a:gd name="T19" fmla="*/ 168998 h 49"/>
                <a:gd name="T20" fmla="*/ 131956 w 72"/>
                <a:gd name="T21" fmla="*/ 180020 h 49"/>
                <a:gd name="T22" fmla="*/ 106298 w 72"/>
                <a:gd name="T23" fmla="*/ 172672 h 49"/>
                <a:gd name="T24" fmla="*/ 98967 w 72"/>
                <a:gd name="T25" fmla="*/ 168998 h 49"/>
                <a:gd name="T26" fmla="*/ 102632 w 72"/>
                <a:gd name="T27" fmla="*/ 161651 h 49"/>
                <a:gd name="T28" fmla="*/ 102632 w 72"/>
                <a:gd name="T29" fmla="*/ 157977 h 49"/>
                <a:gd name="T30" fmla="*/ 0 w 72"/>
                <a:gd name="T31" fmla="*/ 25717 h 49"/>
                <a:gd name="T32" fmla="*/ 10996 w 72"/>
                <a:gd name="T33" fmla="*/ 14696 h 49"/>
                <a:gd name="T34" fmla="*/ 120960 w 72"/>
                <a:gd name="T35" fmla="*/ 154303 h 49"/>
                <a:gd name="T36" fmla="*/ 117294 w 72"/>
                <a:gd name="T37" fmla="*/ 157977 h 49"/>
                <a:gd name="T38" fmla="*/ 117294 w 72"/>
                <a:gd name="T39" fmla="*/ 157977 h 49"/>
                <a:gd name="T40" fmla="*/ 131956 w 72"/>
                <a:gd name="T41" fmla="*/ 161651 h 49"/>
                <a:gd name="T42" fmla="*/ 146618 w 72"/>
                <a:gd name="T43" fmla="*/ 157977 h 49"/>
                <a:gd name="T44" fmla="*/ 146618 w 72"/>
                <a:gd name="T45" fmla="*/ 154303 h 49"/>
                <a:gd name="T46" fmla="*/ 131956 w 72"/>
                <a:gd name="T47" fmla="*/ 150629 h 49"/>
                <a:gd name="T48" fmla="*/ 120960 w 72"/>
                <a:gd name="T49" fmla="*/ 154303 h 49"/>
                <a:gd name="T50" fmla="*/ 190603 w 72"/>
                <a:gd name="T51" fmla="*/ 3674 h 49"/>
                <a:gd name="T52" fmla="*/ 175941 w 72"/>
                <a:gd name="T53" fmla="*/ 0 h 49"/>
                <a:gd name="T54" fmla="*/ 135621 w 72"/>
                <a:gd name="T55" fmla="*/ 139607 h 49"/>
                <a:gd name="T56" fmla="*/ 190603 w 72"/>
                <a:gd name="T57" fmla="*/ 3674 h 49"/>
                <a:gd name="T58" fmla="*/ 216261 w 72"/>
                <a:gd name="T59" fmla="*/ 11022 h 49"/>
                <a:gd name="T60" fmla="*/ 201599 w 72"/>
                <a:gd name="T61" fmla="*/ 7348 h 49"/>
                <a:gd name="T62" fmla="*/ 139287 w 72"/>
                <a:gd name="T63" fmla="*/ 139607 h 49"/>
                <a:gd name="T64" fmla="*/ 216261 w 72"/>
                <a:gd name="T65" fmla="*/ 11022 h 49"/>
                <a:gd name="T66" fmla="*/ 238254 w 72"/>
                <a:gd name="T67" fmla="*/ 18369 h 49"/>
                <a:gd name="T68" fmla="*/ 223592 w 72"/>
                <a:gd name="T69" fmla="*/ 14696 h 49"/>
                <a:gd name="T70" fmla="*/ 146618 w 72"/>
                <a:gd name="T71" fmla="*/ 143281 h 49"/>
                <a:gd name="T72" fmla="*/ 238254 w 72"/>
                <a:gd name="T73" fmla="*/ 18369 h 49"/>
                <a:gd name="T74" fmla="*/ 76974 w 72"/>
                <a:gd name="T75" fmla="*/ 3674 h 49"/>
                <a:gd name="T76" fmla="*/ 131956 w 72"/>
                <a:gd name="T77" fmla="*/ 139607 h 49"/>
                <a:gd name="T78" fmla="*/ 91636 w 72"/>
                <a:gd name="T79" fmla="*/ 0 h 49"/>
                <a:gd name="T80" fmla="*/ 76974 w 72"/>
                <a:gd name="T81" fmla="*/ 3674 h 49"/>
                <a:gd name="T82" fmla="*/ 51316 w 72"/>
                <a:gd name="T83" fmla="*/ 11022 h 49"/>
                <a:gd name="T84" fmla="*/ 128291 w 72"/>
                <a:gd name="T85" fmla="*/ 139607 h 49"/>
                <a:gd name="T86" fmla="*/ 65978 w 72"/>
                <a:gd name="T87" fmla="*/ 7348 h 49"/>
                <a:gd name="T88" fmla="*/ 51316 w 72"/>
                <a:gd name="T89" fmla="*/ 11022 h 49"/>
                <a:gd name="T90" fmla="*/ 29324 w 72"/>
                <a:gd name="T91" fmla="*/ 18369 h 49"/>
                <a:gd name="T92" fmla="*/ 120960 w 72"/>
                <a:gd name="T93" fmla="*/ 143281 h 49"/>
                <a:gd name="T94" fmla="*/ 40320 w 72"/>
                <a:gd name="T95" fmla="*/ 14696 h 49"/>
                <a:gd name="T96" fmla="*/ 29324 w 72"/>
                <a:gd name="T97" fmla="*/ 18369 h 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2" h="49">
                  <a:moveTo>
                    <a:pt x="3" y="4"/>
                  </a:moveTo>
                  <a:cubicBezTo>
                    <a:pt x="32" y="41"/>
                    <a:pt x="32" y="41"/>
                    <a:pt x="32" y="41"/>
                  </a:cubicBezTo>
                  <a:cubicBezTo>
                    <a:pt x="33" y="40"/>
                    <a:pt x="35" y="39"/>
                    <a:pt x="36" y="39"/>
                  </a:cubicBezTo>
                  <a:cubicBezTo>
                    <a:pt x="38" y="39"/>
                    <a:pt x="39" y="40"/>
                    <a:pt x="41" y="41"/>
                  </a:cubicBezTo>
                  <a:cubicBezTo>
                    <a:pt x="69" y="3"/>
                    <a:pt x="69" y="3"/>
                    <a:pt x="69" y="3"/>
                  </a:cubicBezTo>
                  <a:cubicBezTo>
                    <a:pt x="72" y="6"/>
                    <a:pt x="72" y="6"/>
                    <a:pt x="72" y="6"/>
                  </a:cubicBezTo>
                  <a:cubicBezTo>
                    <a:pt x="45" y="43"/>
                    <a:pt x="45" y="43"/>
                    <a:pt x="45" y="43"/>
                  </a:cubicBezTo>
                  <a:cubicBezTo>
                    <a:pt x="45" y="44"/>
                    <a:pt x="45" y="44"/>
                    <a:pt x="45" y="44"/>
                  </a:cubicBezTo>
                  <a:cubicBezTo>
                    <a:pt x="46" y="46"/>
                    <a:pt x="46" y="46"/>
                    <a:pt x="46" y="46"/>
                  </a:cubicBezTo>
                  <a:cubicBezTo>
                    <a:pt x="44" y="46"/>
                    <a:pt x="44" y="46"/>
                    <a:pt x="44" y="46"/>
                  </a:cubicBezTo>
                  <a:cubicBezTo>
                    <a:pt x="41" y="48"/>
                    <a:pt x="39" y="48"/>
                    <a:pt x="36" y="49"/>
                  </a:cubicBezTo>
                  <a:cubicBezTo>
                    <a:pt x="34" y="49"/>
                    <a:pt x="31" y="48"/>
                    <a:pt x="29" y="47"/>
                  </a:cubicBezTo>
                  <a:cubicBezTo>
                    <a:pt x="27" y="46"/>
                    <a:pt x="27" y="46"/>
                    <a:pt x="27" y="46"/>
                  </a:cubicBezTo>
                  <a:cubicBezTo>
                    <a:pt x="28" y="44"/>
                    <a:pt x="28" y="44"/>
                    <a:pt x="28" y="44"/>
                  </a:cubicBezTo>
                  <a:cubicBezTo>
                    <a:pt x="28" y="43"/>
                    <a:pt x="28" y="43"/>
                    <a:pt x="28" y="43"/>
                  </a:cubicBezTo>
                  <a:cubicBezTo>
                    <a:pt x="0" y="7"/>
                    <a:pt x="0" y="7"/>
                    <a:pt x="0" y="7"/>
                  </a:cubicBezTo>
                  <a:cubicBezTo>
                    <a:pt x="3" y="4"/>
                    <a:pt x="3" y="4"/>
                    <a:pt x="3" y="4"/>
                  </a:cubicBezTo>
                  <a:close/>
                  <a:moveTo>
                    <a:pt x="33" y="42"/>
                  </a:moveTo>
                  <a:cubicBezTo>
                    <a:pt x="32" y="43"/>
                    <a:pt x="32" y="43"/>
                    <a:pt x="32" y="43"/>
                  </a:cubicBezTo>
                  <a:cubicBezTo>
                    <a:pt x="32" y="43"/>
                    <a:pt x="32" y="43"/>
                    <a:pt x="32" y="43"/>
                  </a:cubicBezTo>
                  <a:cubicBezTo>
                    <a:pt x="34" y="44"/>
                    <a:pt x="35" y="44"/>
                    <a:pt x="36" y="44"/>
                  </a:cubicBezTo>
                  <a:cubicBezTo>
                    <a:pt x="38" y="44"/>
                    <a:pt x="39" y="44"/>
                    <a:pt x="40" y="43"/>
                  </a:cubicBezTo>
                  <a:cubicBezTo>
                    <a:pt x="40" y="42"/>
                    <a:pt x="40" y="42"/>
                    <a:pt x="40" y="42"/>
                  </a:cubicBezTo>
                  <a:cubicBezTo>
                    <a:pt x="39" y="41"/>
                    <a:pt x="37" y="41"/>
                    <a:pt x="36" y="41"/>
                  </a:cubicBezTo>
                  <a:cubicBezTo>
                    <a:pt x="35" y="41"/>
                    <a:pt x="34" y="41"/>
                    <a:pt x="33" y="42"/>
                  </a:cubicBezTo>
                  <a:close/>
                  <a:moveTo>
                    <a:pt x="52" y="1"/>
                  </a:moveTo>
                  <a:cubicBezTo>
                    <a:pt x="48" y="0"/>
                    <a:pt x="48" y="0"/>
                    <a:pt x="48" y="0"/>
                  </a:cubicBezTo>
                  <a:cubicBezTo>
                    <a:pt x="37" y="38"/>
                    <a:pt x="37" y="38"/>
                    <a:pt x="37" y="38"/>
                  </a:cubicBezTo>
                  <a:cubicBezTo>
                    <a:pt x="52" y="1"/>
                    <a:pt x="52" y="1"/>
                    <a:pt x="52" y="1"/>
                  </a:cubicBezTo>
                  <a:close/>
                  <a:moveTo>
                    <a:pt x="59" y="3"/>
                  </a:moveTo>
                  <a:cubicBezTo>
                    <a:pt x="55" y="2"/>
                    <a:pt x="55" y="2"/>
                    <a:pt x="55" y="2"/>
                  </a:cubicBezTo>
                  <a:cubicBezTo>
                    <a:pt x="38" y="38"/>
                    <a:pt x="38" y="38"/>
                    <a:pt x="38" y="38"/>
                  </a:cubicBezTo>
                  <a:cubicBezTo>
                    <a:pt x="59" y="3"/>
                    <a:pt x="59" y="3"/>
                    <a:pt x="59" y="3"/>
                  </a:cubicBezTo>
                  <a:close/>
                  <a:moveTo>
                    <a:pt x="65" y="5"/>
                  </a:moveTo>
                  <a:cubicBezTo>
                    <a:pt x="61" y="4"/>
                    <a:pt x="61" y="4"/>
                    <a:pt x="61" y="4"/>
                  </a:cubicBezTo>
                  <a:cubicBezTo>
                    <a:pt x="40" y="39"/>
                    <a:pt x="40" y="39"/>
                    <a:pt x="40" y="39"/>
                  </a:cubicBezTo>
                  <a:cubicBezTo>
                    <a:pt x="65" y="5"/>
                    <a:pt x="65" y="5"/>
                    <a:pt x="65" y="5"/>
                  </a:cubicBezTo>
                  <a:close/>
                  <a:moveTo>
                    <a:pt x="21" y="1"/>
                  </a:moveTo>
                  <a:cubicBezTo>
                    <a:pt x="36" y="38"/>
                    <a:pt x="36" y="38"/>
                    <a:pt x="36" y="38"/>
                  </a:cubicBezTo>
                  <a:cubicBezTo>
                    <a:pt x="25" y="0"/>
                    <a:pt x="25" y="0"/>
                    <a:pt x="25" y="0"/>
                  </a:cubicBezTo>
                  <a:cubicBezTo>
                    <a:pt x="21" y="1"/>
                    <a:pt x="21" y="1"/>
                    <a:pt x="21" y="1"/>
                  </a:cubicBezTo>
                  <a:close/>
                  <a:moveTo>
                    <a:pt x="14" y="3"/>
                  </a:moveTo>
                  <a:cubicBezTo>
                    <a:pt x="35" y="38"/>
                    <a:pt x="35" y="38"/>
                    <a:pt x="35" y="38"/>
                  </a:cubicBezTo>
                  <a:cubicBezTo>
                    <a:pt x="18" y="2"/>
                    <a:pt x="18" y="2"/>
                    <a:pt x="18" y="2"/>
                  </a:cubicBezTo>
                  <a:cubicBezTo>
                    <a:pt x="14" y="3"/>
                    <a:pt x="14" y="3"/>
                    <a:pt x="14" y="3"/>
                  </a:cubicBezTo>
                  <a:close/>
                  <a:moveTo>
                    <a:pt x="8" y="5"/>
                  </a:moveTo>
                  <a:cubicBezTo>
                    <a:pt x="33" y="39"/>
                    <a:pt x="33" y="39"/>
                    <a:pt x="33" y="39"/>
                  </a:cubicBezTo>
                  <a:cubicBezTo>
                    <a:pt x="11" y="4"/>
                    <a:pt x="11" y="4"/>
                    <a:pt x="11" y="4"/>
                  </a:cubicBez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7" name="Freeform 82">
              <a:extLst>
                <a:ext uri="{FF2B5EF4-FFF2-40B4-BE49-F238E27FC236}">
                  <a16:creationId xmlns:a16="http://schemas.microsoft.com/office/drawing/2014/main" id="{9397E111-1393-49E0-BE89-D244B0239CED}"/>
                </a:ext>
              </a:extLst>
            </p:cNvPr>
            <p:cNvSpPr>
              <a:spLocks noEditPoints="1"/>
            </p:cNvSpPr>
            <p:nvPr/>
          </p:nvSpPr>
          <p:spPr bwMode="auto">
            <a:xfrm>
              <a:off x="6789738" y="3341688"/>
              <a:ext cx="176212" cy="217487"/>
            </a:xfrm>
            <a:custGeom>
              <a:avLst/>
              <a:gdLst>
                <a:gd name="T0" fmla="*/ 106650 w 48"/>
                <a:gd name="T1" fmla="*/ 58772 h 59"/>
                <a:gd name="T2" fmla="*/ 11033 w 48"/>
                <a:gd name="T3" fmla="*/ 102851 h 59"/>
                <a:gd name="T4" fmla="*/ 0 w 48"/>
                <a:gd name="T5" fmla="*/ 66119 h 59"/>
                <a:gd name="T6" fmla="*/ 125038 w 48"/>
                <a:gd name="T7" fmla="*/ 191009 h 59"/>
                <a:gd name="T8" fmla="*/ 176524 w 48"/>
                <a:gd name="T9" fmla="*/ 209375 h 59"/>
                <a:gd name="T10" fmla="*/ 125038 w 48"/>
                <a:gd name="T11" fmla="*/ 191009 h 59"/>
                <a:gd name="T12" fmla="*/ 114005 w 48"/>
                <a:gd name="T13" fmla="*/ 216722 h 59"/>
                <a:gd name="T14" fmla="*/ 66197 w 48"/>
                <a:gd name="T15" fmla="*/ 209375 h 59"/>
                <a:gd name="T16" fmla="*/ 0 w 48"/>
                <a:gd name="T17" fmla="*/ 191009 h 59"/>
                <a:gd name="T18" fmla="*/ 66197 w 48"/>
                <a:gd name="T19" fmla="*/ 187336 h 59"/>
                <a:gd name="T20" fmla="*/ 84584 w 48"/>
                <a:gd name="T21" fmla="*/ 161623 h 59"/>
                <a:gd name="T22" fmla="*/ 0 w 48"/>
                <a:gd name="T23" fmla="*/ 150603 h 59"/>
                <a:gd name="T24" fmla="*/ 11033 w 48"/>
                <a:gd name="T25" fmla="*/ 113871 h 59"/>
                <a:gd name="T26" fmla="*/ 106650 w 48"/>
                <a:gd name="T27" fmla="*/ 161623 h 59"/>
                <a:gd name="T28" fmla="*/ 95617 w 48"/>
                <a:gd name="T29" fmla="*/ 187336 h 59"/>
                <a:gd name="T30" fmla="*/ 114005 w 48"/>
                <a:gd name="T31" fmla="*/ 191009 h 59"/>
                <a:gd name="T32" fmla="*/ 11033 w 48"/>
                <a:gd name="T33" fmla="*/ 0 h 59"/>
                <a:gd name="T34" fmla="*/ 106650 w 48"/>
                <a:gd name="T35" fmla="*/ 44079 h 59"/>
                <a:gd name="T36" fmla="*/ 0 w 48"/>
                <a:gd name="T37" fmla="*/ 36733 h 59"/>
                <a:gd name="T38" fmla="*/ 11033 w 48"/>
                <a:gd name="T39" fmla="*/ 0 h 59"/>
                <a:gd name="T40" fmla="*/ 114005 w 48"/>
                <a:gd name="T41" fmla="*/ 161623 h 59"/>
                <a:gd name="T42" fmla="*/ 176524 w 48"/>
                <a:gd name="T43" fmla="*/ 150603 h 59"/>
                <a:gd name="T44" fmla="*/ 165491 w 48"/>
                <a:gd name="T45" fmla="*/ 113871 h 59"/>
                <a:gd name="T46" fmla="*/ 128715 w 48"/>
                <a:gd name="T47" fmla="*/ 18366 h 59"/>
                <a:gd name="T48" fmla="*/ 150781 w 48"/>
                <a:gd name="T49" fmla="*/ 25713 h 59"/>
                <a:gd name="T50" fmla="*/ 128715 w 48"/>
                <a:gd name="T51" fmla="*/ 18366 h 59"/>
                <a:gd name="T52" fmla="*/ 150781 w 48"/>
                <a:gd name="T53" fmla="*/ 132237 h 59"/>
                <a:gd name="T54" fmla="*/ 128715 w 48"/>
                <a:gd name="T55" fmla="*/ 143257 h 59"/>
                <a:gd name="T56" fmla="*/ 128715 w 48"/>
                <a:gd name="T57" fmla="*/ 73465 h 59"/>
                <a:gd name="T58" fmla="*/ 150781 w 48"/>
                <a:gd name="T59" fmla="*/ 84485 h 59"/>
                <a:gd name="T60" fmla="*/ 128715 w 48"/>
                <a:gd name="T61" fmla="*/ 73465 h 59"/>
                <a:gd name="T62" fmla="*/ 114005 w 48"/>
                <a:gd name="T63" fmla="*/ 44079 h 59"/>
                <a:gd name="T64" fmla="*/ 176524 w 48"/>
                <a:gd name="T65" fmla="*/ 36733 h 59"/>
                <a:gd name="T66" fmla="*/ 165491 w 48"/>
                <a:gd name="T67" fmla="*/ 0 h 59"/>
                <a:gd name="T68" fmla="*/ 114005 w 48"/>
                <a:gd name="T69" fmla="*/ 58772 h 59"/>
                <a:gd name="T70" fmla="*/ 165491 w 48"/>
                <a:gd name="T71" fmla="*/ 102851 h 59"/>
                <a:gd name="T72" fmla="*/ 176524 w 48"/>
                <a:gd name="T73" fmla="*/ 66119 h 59"/>
                <a:gd name="T74" fmla="*/ 114005 w 48"/>
                <a:gd name="T75" fmla="*/ 58772 h 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 h="59">
                  <a:moveTo>
                    <a:pt x="3" y="16"/>
                  </a:moveTo>
                  <a:cubicBezTo>
                    <a:pt x="29" y="16"/>
                    <a:pt x="29" y="16"/>
                    <a:pt x="29" y="16"/>
                  </a:cubicBezTo>
                  <a:cubicBezTo>
                    <a:pt x="29" y="28"/>
                    <a:pt x="29" y="28"/>
                    <a:pt x="29" y="28"/>
                  </a:cubicBezTo>
                  <a:cubicBezTo>
                    <a:pt x="3" y="28"/>
                    <a:pt x="3" y="28"/>
                    <a:pt x="3" y="28"/>
                  </a:cubicBezTo>
                  <a:cubicBezTo>
                    <a:pt x="1" y="28"/>
                    <a:pt x="0" y="27"/>
                    <a:pt x="0" y="26"/>
                  </a:cubicBezTo>
                  <a:cubicBezTo>
                    <a:pt x="0" y="18"/>
                    <a:pt x="0" y="18"/>
                    <a:pt x="0" y="18"/>
                  </a:cubicBezTo>
                  <a:cubicBezTo>
                    <a:pt x="0" y="17"/>
                    <a:pt x="1" y="16"/>
                    <a:pt x="3" y="16"/>
                  </a:cubicBezTo>
                  <a:close/>
                  <a:moveTo>
                    <a:pt x="34" y="52"/>
                  </a:moveTo>
                  <a:cubicBezTo>
                    <a:pt x="48" y="52"/>
                    <a:pt x="48" y="52"/>
                    <a:pt x="48" y="52"/>
                  </a:cubicBezTo>
                  <a:cubicBezTo>
                    <a:pt x="48" y="57"/>
                    <a:pt x="48" y="57"/>
                    <a:pt x="48" y="57"/>
                  </a:cubicBezTo>
                  <a:cubicBezTo>
                    <a:pt x="34" y="57"/>
                    <a:pt x="34" y="57"/>
                    <a:pt x="34" y="57"/>
                  </a:cubicBezTo>
                  <a:cubicBezTo>
                    <a:pt x="34" y="52"/>
                    <a:pt x="34" y="52"/>
                    <a:pt x="34" y="52"/>
                  </a:cubicBezTo>
                  <a:close/>
                  <a:moveTo>
                    <a:pt x="31" y="57"/>
                  </a:moveTo>
                  <a:cubicBezTo>
                    <a:pt x="31" y="59"/>
                    <a:pt x="31" y="59"/>
                    <a:pt x="31" y="59"/>
                  </a:cubicBezTo>
                  <a:cubicBezTo>
                    <a:pt x="18" y="59"/>
                    <a:pt x="18" y="59"/>
                    <a:pt x="18" y="59"/>
                  </a:cubicBezTo>
                  <a:cubicBezTo>
                    <a:pt x="18" y="57"/>
                    <a:pt x="18" y="57"/>
                    <a:pt x="18" y="57"/>
                  </a:cubicBezTo>
                  <a:cubicBezTo>
                    <a:pt x="0" y="57"/>
                    <a:pt x="0" y="57"/>
                    <a:pt x="0" y="57"/>
                  </a:cubicBezTo>
                  <a:cubicBezTo>
                    <a:pt x="0" y="52"/>
                    <a:pt x="0" y="52"/>
                    <a:pt x="0" y="52"/>
                  </a:cubicBezTo>
                  <a:cubicBezTo>
                    <a:pt x="18" y="52"/>
                    <a:pt x="18" y="52"/>
                    <a:pt x="18" y="52"/>
                  </a:cubicBezTo>
                  <a:cubicBezTo>
                    <a:pt x="18" y="51"/>
                    <a:pt x="18" y="51"/>
                    <a:pt x="18" y="51"/>
                  </a:cubicBezTo>
                  <a:cubicBezTo>
                    <a:pt x="23" y="51"/>
                    <a:pt x="23" y="51"/>
                    <a:pt x="23" y="51"/>
                  </a:cubicBezTo>
                  <a:cubicBezTo>
                    <a:pt x="23" y="44"/>
                    <a:pt x="23" y="44"/>
                    <a:pt x="23" y="44"/>
                  </a:cubicBezTo>
                  <a:cubicBezTo>
                    <a:pt x="3" y="44"/>
                    <a:pt x="3" y="44"/>
                    <a:pt x="3" y="44"/>
                  </a:cubicBezTo>
                  <a:cubicBezTo>
                    <a:pt x="1" y="44"/>
                    <a:pt x="0" y="43"/>
                    <a:pt x="0" y="41"/>
                  </a:cubicBezTo>
                  <a:cubicBezTo>
                    <a:pt x="0" y="34"/>
                    <a:pt x="0" y="34"/>
                    <a:pt x="0" y="34"/>
                  </a:cubicBezTo>
                  <a:cubicBezTo>
                    <a:pt x="0" y="32"/>
                    <a:pt x="1" y="31"/>
                    <a:pt x="3" y="31"/>
                  </a:cubicBezTo>
                  <a:cubicBezTo>
                    <a:pt x="29" y="31"/>
                    <a:pt x="29" y="31"/>
                    <a:pt x="29" y="31"/>
                  </a:cubicBezTo>
                  <a:cubicBezTo>
                    <a:pt x="29" y="44"/>
                    <a:pt x="29" y="44"/>
                    <a:pt x="29" y="44"/>
                  </a:cubicBezTo>
                  <a:cubicBezTo>
                    <a:pt x="26" y="44"/>
                    <a:pt x="26" y="44"/>
                    <a:pt x="26" y="44"/>
                  </a:cubicBezTo>
                  <a:cubicBezTo>
                    <a:pt x="26" y="51"/>
                    <a:pt x="26" y="51"/>
                    <a:pt x="26" y="51"/>
                  </a:cubicBezTo>
                  <a:cubicBezTo>
                    <a:pt x="31" y="51"/>
                    <a:pt x="31" y="51"/>
                    <a:pt x="31" y="51"/>
                  </a:cubicBezTo>
                  <a:cubicBezTo>
                    <a:pt x="31" y="52"/>
                    <a:pt x="31" y="52"/>
                    <a:pt x="31" y="52"/>
                  </a:cubicBezTo>
                  <a:cubicBezTo>
                    <a:pt x="31" y="57"/>
                    <a:pt x="31" y="57"/>
                    <a:pt x="31" y="57"/>
                  </a:cubicBezTo>
                  <a:close/>
                  <a:moveTo>
                    <a:pt x="3" y="0"/>
                  </a:moveTo>
                  <a:cubicBezTo>
                    <a:pt x="29" y="0"/>
                    <a:pt x="29" y="0"/>
                    <a:pt x="29" y="0"/>
                  </a:cubicBezTo>
                  <a:cubicBezTo>
                    <a:pt x="29" y="12"/>
                    <a:pt x="29" y="12"/>
                    <a:pt x="29" y="12"/>
                  </a:cubicBezTo>
                  <a:cubicBezTo>
                    <a:pt x="3" y="12"/>
                    <a:pt x="3" y="12"/>
                    <a:pt x="3" y="12"/>
                  </a:cubicBezTo>
                  <a:cubicBezTo>
                    <a:pt x="1" y="12"/>
                    <a:pt x="0" y="11"/>
                    <a:pt x="0" y="10"/>
                  </a:cubicBezTo>
                  <a:cubicBezTo>
                    <a:pt x="0" y="2"/>
                    <a:pt x="0" y="2"/>
                    <a:pt x="0" y="2"/>
                  </a:cubicBezTo>
                  <a:cubicBezTo>
                    <a:pt x="0" y="1"/>
                    <a:pt x="1" y="0"/>
                    <a:pt x="3" y="0"/>
                  </a:cubicBezTo>
                  <a:close/>
                  <a:moveTo>
                    <a:pt x="31" y="31"/>
                  </a:moveTo>
                  <a:cubicBezTo>
                    <a:pt x="31" y="44"/>
                    <a:pt x="31" y="44"/>
                    <a:pt x="31" y="44"/>
                  </a:cubicBezTo>
                  <a:cubicBezTo>
                    <a:pt x="45" y="44"/>
                    <a:pt x="45" y="44"/>
                    <a:pt x="45" y="44"/>
                  </a:cubicBezTo>
                  <a:cubicBezTo>
                    <a:pt x="47" y="44"/>
                    <a:pt x="48" y="43"/>
                    <a:pt x="48" y="41"/>
                  </a:cubicBezTo>
                  <a:cubicBezTo>
                    <a:pt x="48" y="34"/>
                    <a:pt x="48" y="34"/>
                    <a:pt x="48" y="34"/>
                  </a:cubicBezTo>
                  <a:cubicBezTo>
                    <a:pt x="48" y="32"/>
                    <a:pt x="47" y="31"/>
                    <a:pt x="45" y="31"/>
                  </a:cubicBezTo>
                  <a:cubicBezTo>
                    <a:pt x="31" y="31"/>
                    <a:pt x="31" y="31"/>
                    <a:pt x="31" y="31"/>
                  </a:cubicBezTo>
                  <a:close/>
                  <a:moveTo>
                    <a:pt x="35" y="5"/>
                  </a:moveTo>
                  <a:cubicBezTo>
                    <a:pt x="41" y="5"/>
                    <a:pt x="41" y="5"/>
                    <a:pt x="41" y="5"/>
                  </a:cubicBezTo>
                  <a:cubicBezTo>
                    <a:pt x="41" y="7"/>
                    <a:pt x="41" y="7"/>
                    <a:pt x="41" y="7"/>
                  </a:cubicBezTo>
                  <a:cubicBezTo>
                    <a:pt x="35" y="7"/>
                    <a:pt x="35" y="7"/>
                    <a:pt x="35" y="7"/>
                  </a:cubicBezTo>
                  <a:cubicBezTo>
                    <a:pt x="35" y="5"/>
                    <a:pt x="35" y="5"/>
                    <a:pt x="35" y="5"/>
                  </a:cubicBezTo>
                  <a:close/>
                  <a:moveTo>
                    <a:pt x="35" y="36"/>
                  </a:moveTo>
                  <a:cubicBezTo>
                    <a:pt x="41" y="36"/>
                    <a:pt x="41" y="36"/>
                    <a:pt x="41" y="36"/>
                  </a:cubicBezTo>
                  <a:cubicBezTo>
                    <a:pt x="41" y="39"/>
                    <a:pt x="41" y="39"/>
                    <a:pt x="41" y="39"/>
                  </a:cubicBezTo>
                  <a:cubicBezTo>
                    <a:pt x="35" y="39"/>
                    <a:pt x="35" y="39"/>
                    <a:pt x="35" y="39"/>
                  </a:cubicBezTo>
                  <a:cubicBezTo>
                    <a:pt x="35" y="36"/>
                    <a:pt x="35" y="36"/>
                    <a:pt x="35" y="36"/>
                  </a:cubicBezTo>
                  <a:close/>
                  <a:moveTo>
                    <a:pt x="35" y="20"/>
                  </a:moveTo>
                  <a:cubicBezTo>
                    <a:pt x="41" y="20"/>
                    <a:pt x="41" y="20"/>
                    <a:pt x="41" y="20"/>
                  </a:cubicBezTo>
                  <a:cubicBezTo>
                    <a:pt x="41" y="23"/>
                    <a:pt x="41" y="23"/>
                    <a:pt x="41" y="23"/>
                  </a:cubicBezTo>
                  <a:cubicBezTo>
                    <a:pt x="35" y="23"/>
                    <a:pt x="35" y="23"/>
                    <a:pt x="35" y="23"/>
                  </a:cubicBezTo>
                  <a:cubicBezTo>
                    <a:pt x="35" y="20"/>
                    <a:pt x="35" y="20"/>
                    <a:pt x="35" y="20"/>
                  </a:cubicBezTo>
                  <a:close/>
                  <a:moveTo>
                    <a:pt x="31" y="0"/>
                  </a:moveTo>
                  <a:cubicBezTo>
                    <a:pt x="31" y="12"/>
                    <a:pt x="31" y="12"/>
                    <a:pt x="31" y="12"/>
                  </a:cubicBezTo>
                  <a:cubicBezTo>
                    <a:pt x="45" y="12"/>
                    <a:pt x="45" y="12"/>
                    <a:pt x="45" y="12"/>
                  </a:cubicBezTo>
                  <a:cubicBezTo>
                    <a:pt x="47" y="12"/>
                    <a:pt x="48" y="11"/>
                    <a:pt x="48" y="10"/>
                  </a:cubicBezTo>
                  <a:cubicBezTo>
                    <a:pt x="48" y="2"/>
                    <a:pt x="48" y="2"/>
                    <a:pt x="48" y="2"/>
                  </a:cubicBezTo>
                  <a:cubicBezTo>
                    <a:pt x="48" y="1"/>
                    <a:pt x="47" y="0"/>
                    <a:pt x="45" y="0"/>
                  </a:cubicBezTo>
                  <a:cubicBezTo>
                    <a:pt x="31" y="0"/>
                    <a:pt x="31" y="0"/>
                    <a:pt x="31" y="0"/>
                  </a:cubicBezTo>
                  <a:close/>
                  <a:moveTo>
                    <a:pt x="31" y="16"/>
                  </a:moveTo>
                  <a:cubicBezTo>
                    <a:pt x="31" y="28"/>
                    <a:pt x="31" y="28"/>
                    <a:pt x="31" y="28"/>
                  </a:cubicBezTo>
                  <a:cubicBezTo>
                    <a:pt x="45" y="28"/>
                    <a:pt x="45" y="28"/>
                    <a:pt x="45" y="28"/>
                  </a:cubicBezTo>
                  <a:cubicBezTo>
                    <a:pt x="47" y="28"/>
                    <a:pt x="48" y="27"/>
                    <a:pt x="48" y="26"/>
                  </a:cubicBezTo>
                  <a:cubicBezTo>
                    <a:pt x="48" y="18"/>
                    <a:pt x="48" y="18"/>
                    <a:pt x="48" y="18"/>
                  </a:cubicBezTo>
                  <a:cubicBezTo>
                    <a:pt x="48" y="17"/>
                    <a:pt x="47" y="16"/>
                    <a:pt x="45" y="16"/>
                  </a:cubicBezTo>
                  <a:lnTo>
                    <a:pt x="3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8" name="Freeform 83">
              <a:extLst>
                <a:ext uri="{FF2B5EF4-FFF2-40B4-BE49-F238E27FC236}">
                  <a16:creationId xmlns:a16="http://schemas.microsoft.com/office/drawing/2014/main" id="{2526D9DB-9E3F-4729-B9FD-38268930DF8C}"/>
                </a:ext>
              </a:extLst>
            </p:cNvPr>
            <p:cNvSpPr>
              <a:spLocks noEditPoints="1"/>
            </p:cNvSpPr>
            <p:nvPr/>
          </p:nvSpPr>
          <p:spPr bwMode="auto">
            <a:xfrm>
              <a:off x="7507288" y="3738563"/>
              <a:ext cx="254000" cy="198437"/>
            </a:xfrm>
            <a:custGeom>
              <a:avLst/>
              <a:gdLst>
                <a:gd name="T0" fmla="*/ 246080 w 69"/>
                <a:gd name="T1" fmla="*/ 179210 h 54"/>
                <a:gd name="T2" fmla="*/ 227716 w 69"/>
                <a:gd name="T3" fmla="*/ 197497 h 54"/>
                <a:gd name="T4" fmla="*/ 44074 w 69"/>
                <a:gd name="T5" fmla="*/ 197497 h 54"/>
                <a:gd name="T6" fmla="*/ 25710 w 69"/>
                <a:gd name="T7" fmla="*/ 179210 h 54"/>
                <a:gd name="T8" fmla="*/ 246080 w 69"/>
                <a:gd name="T9" fmla="*/ 179210 h 54"/>
                <a:gd name="T10" fmla="*/ 36728 w 69"/>
                <a:gd name="T11" fmla="*/ 14629 h 54"/>
                <a:gd name="T12" fmla="*/ 25710 w 69"/>
                <a:gd name="T13" fmla="*/ 40231 h 54"/>
                <a:gd name="T14" fmla="*/ 36728 w 69"/>
                <a:gd name="T15" fmla="*/ 65832 h 54"/>
                <a:gd name="T16" fmla="*/ 47747 w 69"/>
                <a:gd name="T17" fmla="*/ 58518 h 54"/>
                <a:gd name="T18" fmla="*/ 40401 w 69"/>
                <a:gd name="T19" fmla="*/ 40231 h 54"/>
                <a:gd name="T20" fmla="*/ 47747 w 69"/>
                <a:gd name="T21" fmla="*/ 18287 h 54"/>
                <a:gd name="T22" fmla="*/ 47747 w 69"/>
                <a:gd name="T23" fmla="*/ 18287 h 54"/>
                <a:gd name="T24" fmla="*/ 36728 w 69"/>
                <a:gd name="T25" fmla="*/ 14629 h 54"/>
                <a:gd name="T26" fmla="*/ 11019 w 69"/>
                <a:gd name="T27" fmla="*/ 0 h 54"/>
                <a:gd name="T28" fmla="*/ 0 w 69"/>
                <a:gd name="T29" fmla="*/ 40231 h 54"/>
                <a:gd name="T30" fmla="*/ 11019 w 69"/>
                <a:gd name="T31" fmla="*/ 80462 h 54"/>
                <a:gd name="T32" fmla="*/ 22037 w 69"/>
                <a:gd name="T33" fmla="*/ 73147 h 54"/>
                <a:gd name="T34" fmla="*/ 11019 w 69"/>
                <a:gd name="T35" fmla="*/ 40231 h 54"/>
                <a:gd name="T36" fmla="*/ 22037 w 69"/>
                <a:gd name="T37" fmla="*/ 3657 h 54"/>
                <a:gd name="T38" fmla="*/ 11019 w 69"/>
                <a:gd name="T39" fmla="*/ 0 h 54"/>
                <a:gd name="T40" fmla="*/ 102840 w 69"/>
                <a:gd name="T41" fmla="*/ 14629 h 54"/>
                <a:gd name="T42" fmla="*/ 110185 w 69"/>
                <a:gd name="T43" fmla="*/ 40231 h 54"/>
                <a:gd name="T44" fmla="*/ 102840 w 69"/>
                <a:gd name="T45" fmla="*/ 65832 h 54"/>
                <a:gd name="T46" fmla="*/ 91821 w 69"/>
                <a:gd name="T47" fmla="*/ 58518 h 54"/>
                <a:gd name="T48" fmla="*/ 99167 w 69"/>
                <a:gd name="T49" fmla="*/ 40231 h 54"/>
                <a:gd name="T50" fmla="*/ 91821 w 69"/>
                <a:gd name="T51" fmla="*/ 18287 h 54"/>
                <a:gd name="T52" fmla="*/ 91821 w 69"/>
                <a:gd name="T53" fmla="*/ 18287 h 54"/>
                <a:gd name="T54" fmla="*/ 102840 w 69"/>
                <a:gd name="T55" fmla="*/ 14629 h 54"/>
                <a:gd name="T56" fmla="*/ 128549 w 69"/>
                <a:gd name="T57" fmla="*/ 0 h 54"/>
                <a:gd name="T58" fmla="*/ 139568 w 69"/>
                <a:gd name="T59" fmla="*/ 40231 h 54"/>
                <a:gd name="T60" fmla="*/ 128549 w 69"/>
                <a:gd name="T61" fmla="*/ 80462 h 54"/>
                <a:gd name="T62" fmla="*/ 113858 w 69"/>
                <a:gd name="T63" fmla="*/ 73147 h 54"/>
                <a:gd name="T64" fmla="*/ 124877 w 69"/>
                <a:gd name="T65" fmla="*/ 40231 h 54"/>
                <a:gd name="T66" fmla="*/ 113858 w 69"/>
                <a:gd name="T67" fmla="*/ 3657 h 54"/>
                <a:gd name="T68" fmla="*/ 128549 w 69"/>
                <a:gd name="T69" fmla="*/ 0 h 54"/>
                <a:gd name="T70" fmla="*/ 84475 w 69"/>
                <a:gd name="T71" fmla="*/ 40231 h 54"/>
                <a:gd name="T72" fmla="*/ 77130 w 69"/>
                <a:gd name="T73" fmla="*/ 51203 h 54"/>
                <a:gd name="T74" fmla="*/ 84475 w 69"/>
                <a:gd name="T75" fmla="*/ 128007 h 54"/>
                <a:gd name="T76" fmla="*/ 227716 w 69"/>
                <a:gd name="T77" fmla="*/ 128007 h 54"/>
                <a:gd name="T78" fmla="*/ 246080 w 69"/>
                <a:gd name="T79" fmla="*/ 138979 h 54"/>
                <a:gd name="T80" fmla="*/ 253426 w 69"/>
                <a:gd name="T81" fmla="*/ 138979 h 54"/>
                <a:gd name="T82" fmla="*/ 253426 w 69"/>
                <a:gd name="T83" fmla="*/ 171896 h 54"/>
                <a:gd name="T84" fmla="*/ 14691 w 69"/>
                <a:gd name="T85" fmla="*/ 171896 h 54"/>
                <a:gd name="T86" fmla="*/ 14691 w 69"/>
                <a:gd name="T87" fmla="*/ 138979 h 54"/>
                <a:gd name="T88" fmla="*/ 25710 w 69"/>
                <a:gd name="T89" fmla="*/ 138979 h 54"/>
                <a:gd name="T90" fmla="*/ 44074 w 69"/>
                <a:gd name="T91" fmla="*/ 128007 h 54"/>
                <a:gd name="T92" fmla="*/ 55093 w 69"/>
                <a:gd name="T93" fmla="*/ 128007 h 54"/>
                <a:gd name="T94" fmla="*/ 62438 w 69"/>
                <a:gd name="T95" fmla="*/ 51203 h 54"/>
                <a:gd name="T96" fmla="*/ 55093 w 69"/>
                <a:gd name="T97" fmla="*/ 40231 h 54"/>
                <a:gd name="T98" fmla="*/ 69784 w 69"/>
                <a:gd name="T99" fmla="*/ 25601 h 54"/>
                <a:gd name="T100" fmla="*/ 84475 w 69"/>
                <a:gd name="T101" fmla="*/ 40231 h 54"/>
                <a:gd name="T102" fmla="*/ 202006 w 69"/>
                <a:gd name="T103" fmla="*/ 149951 h 54"/>
                <a:gd name="T104" fmla="*/ 202006 w 69"/>
                <a:gd name="T105" fmla="*/ 160923 h 54"/>
                <a:gd name="T106" fmla="*/ 227716 w 69"/>
                <a:gd name="T107" fmla="*/ 160923 h 54"/>
                <a:gd name="T108" fmla="*/ 227716 w 69"/>
                <a:gd name="T109" fmla="*/ 149951 h 54"/>
                <a:gd name="T110" fmla="*/ 202006 w 69"/>
                <a:gd name="T111" fmla="*/ 149951 h 54"/>
                <a:gd name="T112" fmla="*/ 172624 w 69"/>
                <a:gd name="T113" fmla="*/ 149951 h 54"/>
                <a:gd name="T114" fmla="*/ 172624 w 69"/>
                <a:gd name="T115" fmla="*/ 160923 h 54"/>
                <a:gd name="T116" fmla="*/ 194661 w 69"/>
                <a:gd name="T117" fmla="*/ 160923 h 54"/>
                <a:gd name="T118" fmla="*/ 194661 w 69"/>
                <a:gd name="T119" fmla="*/ 149951 h 54"/>
                <a:gd name="T120" fmla="*/ 172624 w 69"/>
                <a:gd name="T121" fmla="*/ 149951 h 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 h="54">
                  <a:moveTo>
                    <a:pt x="67" y="49"/>
                  </a:moveTo>
                  <a:cubicBezTo>
                    <a:pt x="67" y="52"/>
                    <a:pt x="65" y="54"/>
                    <a:pt x="62" y="54"/>
                  </a:cubicBezTo>
                  <a:cubicBezTo>
                    <a:pt x="12" y="54"/>
                    <a:pt x="12" y="54"/>
                    <a:pt x="12" y="54"/>
                  </a:cubicBezTo>
                  <a:cubicBezTo>
                    <a:pt x="9" y="54"/>
                    <a:pt x="7" y="52"/>
                    <a:pt x="7" y="49"/>
                  </a:cubicBezTo>
                  <a:cubicBezTo>
                    <a:pt x="67" y="49"/>
                    <a:pt x="67" y="49"/>
                    <a:pt x="67" y="49"/>
                  </a:cubicBezTo>
                  <a:close/>
                  <a:moveTo>
                    <a:pt x="10" y="4"/>
                  </a:moveTo>
                  <a:cubicBezTo>
                    <a:pt x="8" y="6"/>
                    <a:pt x="7" y="8"/>
                    <a:pt x="7" y="11"/>
                  </a:cubicBezTo>
                  <a:cubicBezTo>
                    <a:pt x="7" y="13"/>
                    <a:pt x="8" y="16"/>
                    <a:pt x="10" y="18"/>
                  </a:cubicBezTo>
                  <a:cubicBezTo>
                    <a:pt x="13" y="16"/>
                    <a:pt x="13" y="16"/>
                    <a:pt x="13" y="16"/>
                  </a:cubicBezTo>
                  <a:cubicBezTo>
                    <a:pt x="12" y="15"/>
                    <a:pt x="11" y="13"/>
                    <a:pt x="11" y="11"/>
                  </a:cubicBezTo>
                  <a:cubicBezTo>
                    <a:pt x="11" y="9"/>
                    <a:pt x="11" y="7"/>
                    <a:pt x="13" y="5"/>
                  </a:cubicBezTo>
                  <a:cubicBezTo>
                    <a:pt x="13" y="5"/>
                    <a:pt x="13" y="5"/>
                    <a:pt x="13" y="5"/>
                  </a:cubicBezTo>
                  <a:cubicBezTo>
                    <a:pt x="10" y="4"/>
                    <a:pt x="10" y="4"/>
                    <a:pt x="10" y="4"/>
                  </a:cubicBezTo>
                  <a:close/>
                  <a:moveTo>
                    <a:pt x="3" y="0"/>
                  </a:moveTo>
                  <a:cubicBezTo>
                    <a:pt x="1" y="3"/>
                    <a:pt x="0" y="7"/>
                    <a:pt x="0" y="11"/>
                  </a:cubicBezTo>
                  <a:cubicBezTo>
                    <a:pt x="0" y="15"/>
                    <a:pt x="1" y="19"/>
                    <a:pt x="3" y="22"/>
                  </a:cubicBezTo>
                  <a:cubicBezTo>
                    <a:pt x="6" y="20"/>
                    <a:pt x="6" y="20"/>
                    <a:pt x="6" y="20"/>
                  </a:cubicBezTo>
                  <a:cubicBezTo>
                    <a:pt x="4" y="17"/>
                    <a:pt x="3" y="14"/>
                    <a:pt x="3" y="11"/>
                  </a:cubicBezTo>
                  <a:cubicBezTo>
                    <a:pt x="3" y="7"/>
                    <a:pt x="4" y="4"/>
                    <a:pt x="6" y="1"/>
                  </a:cubicBezTo>
                  <a:cubicBezTo>
                    <a:pt x="3" y="0"/>
                    <a:pt x="3" y="0"/>
                    <a:pt x="3" y="0"/>
                  </a:cubicBezTo>
                  <a:close/>
                  <a:moveTo>
                    <a:pt x="28" y="4"/>
                  </a:moveTo>
                  <a:cubicBezTo>
                    <a:pt x="30" y="6"/>
                    <a:pt x="30" y="8"/>
                    <a:pt x="30" y="11"/>
                  </a:cubicBezTo>
                  <a:cubicBezTo>
                    <a:pt x="30" y="13"/>
                    <a:pt x="29" y="16"/>
                    <a:pt x="28" y="18"/>
                  </a:cubicBezTo>
                  <a:cubicBezTo>
                    <a:pt x="25" y="16"/>
                    <a:pt x="25" y="16"/>
                    <a:pt x="25" y="16"/>
                  </a:cubicBezTo>
                  <a:cubicBezTo>
                    <a:pt x="26" y="15"/>
                    <a:pt x="27" y="13"/>
                    <a:pt x="27" y="11"/>
                  </a:cubicBezTo>
                  <a:cubicBezTo>
                    <a:pt x="27" y="9"/>
                    <a:pt x="26" y="7"/>
                    <a:pt x="25" y="5"/>
                  </a:cubicBezTo>
                  <a:cubicBezTo>
                    <a:pt x="25" y="5"/>
                    <a:pt x="25" y="5"/>
                    <a:pt x="25" y="5"/>
                  </a:cubicBezTo>
                  <a:cubicBezTo>
                    <a:pt x="28" y="4"/>
                    <a:pt x="28" y="4"/>
                    <a:pt x="28" y="4"/>
                  </a:cubicBezTo>
                  <a:close/>
                  <a:moveTo>
                    <a:pt x="35" y="0"/>
                  </a:moveTo>
                  <a:cubicBezTo>
                    <a:pt x="37" y="3"/>
                    <a:pt x="38" y="7"/>
                    <a:pt x="38" y="11"/>
                  </a:cubicBezTo>
                  <a:cubicBezTo>
                    <a:pt x="38" y="15"/>
                    <a:pt x="37" y="19"/>
                    <a:pt x="35" y="22"/>
                  </a:cubicBezTo>
                  <a:cubicBezTo>
                    <a:pt x="31" y="20"/>
                    <a:pt x="31" y="20"/>
                    <a:pt x="31" y="20"/>
                  </a:cubicBezTo>
                  <a:cubicBezTo>
                    <a:pt x="33" y="17"/>
                    <a:pt x="34" y="14"/>
                    <a:pt x="34" y="11"/>
                  </a:cubicBezTo>
                  <a:cubicBezTo>
                    <a:pt x="34" y="7"/>
                    <a:pt x="33" y="4"/>
                    <a:pt x="31" y="1"/>
                  </a:cubicBezTo>
                  <a:cubicBezTo>
                    <a:pt x="35" y="0"/>
                    <a:pt x="35" y="0"/>
                    <a:pt x="35" y="0"/>
                  </a:cubicBezTo>
                  <a:close/>
                  <a:moveTo>
                    <a:pt x="23" y="11"/>
                  </a:moveTo>
                  <a:cubicBezTo>
                    <a:pt x="23" y="12"/>
                    <a:pt x="22" y="14"/>
                    <a:pt x="21" y="14"/>
                  </a:cubicBezTo>
                  <a:cubicBezTo>
                    <a:pt x="23" y="35"/>
                    <a:pt x="23" y="35"/>
                    <a:pt x="23" y="35"/>
                  </a:cubicBezTo>
                  <a:cubicBezTo>
                    <a:pt x="62" y="35"/>
                    <a:pt x="62" y="35"/>
                    <a:pt x="62" y="35"/>
                  </a:cubicBezTo>
                  <a:cubicBezTo>
                    <a:pt x="64" y="35"/>
                    <a:pt x="66" y="36"/>
                    <a:pt x="67" y="38"/>
                  </a:cubicBezTo>
                  <a:cubicBezTo>
                    <a:pt x="69" y="38"/>
                    <a:pt x="69" y="38"/>
                    <a:pt x="69" y="38"/>
                  </a:cubicBezTo>
                  <a:cubicBezTo>
                    <a:pt x="69" y="47"/>
                    <a:pt x="69" y="47"/>
                    <a:pt x="69" y="47"/>
                  </a:cubicBezTo>
                  <a:cubicBezTo>
                    <a:pt x="4" y="47"/>
                    <a:pt x="4" y="47"/>
                    <a:pt x="4" y="47"/>
                  </a:cubicBezTo>
                  <a:cubicBezTo>
                    <a:pt x="4" y="38"/>
                    <a:pt x="4" y="38"/>
                    <a:pt x="4" y="38"/>
                  </a:cubicBezTo>
                  <a:cubicBezTo>
                    <a:pt x="7" y="38"/>
                    <a:pt x="7" y="38"/>
                    <a:pt x="7" y="38"/>
                  </a:cubicBezTo>
                  <a:cubicBezTo>
                    <a:pt x="8" y="36"/>
                    <a:pt x="9" y="35"/>
                    <a:pt x="12" y="35"/>
                  </a:cubicBezTo>
                  <a:cubicBezTo>
                    <a:pt x="15" y="35"/>
                    <a:pt x="15" y="35"/>
                    <a:pt x="15" y="35"/>
                  </a:cubicBezTo>
                  <a:cubicBezTo>
                    <a:pt x="17" y="14"/>
                    <a:pt x="17" y="14"/>
                    <a:pt x="17" y="14"/>
                  </a:cubicBezTo>
                  <a:cubicBezTo>
                    <a:pt x="16" y="14"/>
                    <a:pt x="15" y="12"/>
                    <a:pt x="15" y="11"/>
                  </a:cubicBezTo>
                  <a:cubicBezTo>
                    <a:pt x="15" y="9"/>
                    <a:pt x="17" y="7"/>
                    <a:pt x="19" y="7"/>
                  </a:cubicBezTo>
                  <a:cubicBezTo>
                    <a:pt x="21" y="7"/>
                    <a:pt x="23" y="9"/>
                    <a:pt x="23" y="11"/>
                  </a:cubicBezTo>
                  <a:close/>
                  <a:moveTo>
                    <a:pt x="55" y="41"/>
                  </a:moveTo>
                  <a:cubicBezTo>
                    <a:pt x="55" y="44"/>
                    <a:pt x="55" y="44"/>
                    <a:pt x="55" y="44"/>
                  </a:cubicBezTo>
                  <a:cubicBezTo>
                    <a:pt x="62" y="44"/>
                    <a:pt x="62" y="44"/>
                    <a:pt x="62" y="44"/>
                  </a:cubicBezTo>
                  <a:cubicBezTo>
                    <a:pt x="62" y="41"/>
                    <a:pt x="62" y="41"/>
                    <a:pt x="62" y="41"/>
                  </a:cubicBezTo>
                  <a:cubicBezTo>
                    <a:pt x="55" y="41"/>
                    <a:pt x="55" y="41"/>
                    <a:pt x="55" y="41"/>
                  </a:cubicBezTo>
                  <a:close/>
                  <a:moveTo>
                    <a:pt x="47" y="41"/>
                  </a:moveTo>
                  <a:cubicBezTo>
                    <a:pt x="47" y="44"/>
                    <a:pt x="47" y="44"/>
                    <a:pt x="47" y="44"/>
                  </a:cubicBezTo>
                  <a:cubicBezTo>
                    <a:pt x="53" y="44"/>
                    <a:pt x="53" y="44"/>
                    <a:pt x="53" y="44"/>
                  </a:cubicBezTo>
                  <a:cubicBezTo>
                    <a:pt x="53" y="41"/>
                    <a:pt x="53" y="41"/>
                    <a:pt x="53" y="41"/>
                  </a:cubicBezTo>
                  <a:lnTo>
                    <a:pt x="4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29" name="Freeform 84">
              <a:extLst>
                <a:ext uri="{FF2B5EF4-FFF2-40B4-BE49-F238E27FC236}">
                  <a16:creationId xmlns:a16="http://schemas.microsoft.com/office/drawing/2014/main" id="{7D7CC213-D9BC-424F-968E-264449710173}"/>
                </a:ext>
              </a:extLst>
            </p:cNvPr>
            <p:cNvSpPr>
              <a:spLocks noEditPoints="1"/>
            </p:cNvSpPr>
            <p:nvPr/>
          </p:nvSpPr>
          <p:spPr bwMode="auto">
            <a:xfrm>
              <a:off x="6734175" y="3722688"/>
              <a:ext cx="265113" cy="200025"/>
            </a:xfrm>
            <a:custGeom>
              <a:avLst/>
              <a:gdLst>
                <a:gd name="T0" fmla="*/ 110692 w 72"/>
                <a:gd name="T1" fmla="*/ 73794 h 54"/>
                <a:gd name="T2" fmla="*/ 125451 w 72"/>
                <a:gd name="T3" fmla="*/ 47966 h 54"/>
                <a:gd name="T4" fmla="*/ 169727 w 72"/>
                <a:gd name="T5" fmla="*/ 3690 h 54"/>
                <a:gd name="T6" fmla="*/ 250901 w 72"/>
                <a:gd name="T7" fmla="*/ 7379 h 54"/>
                <a:gd name="T8" fmla="*/ 184486 w 72"/>
                <a:gd name="T9" fmla="*/ 29518 h 54"/>
                <a:gd name="T10" fmla="*/ 140209 w 72"/>
                <a:gd name="T11" fmla="*/ 36897 h 54"/>
                <a:gd name="T12" fmla="*/ 147589 w 72"/>
                <a:gd name="T13" fmla="*/ 47966 h 54"/>
                <a:gd name="T14" fmla="*/ 243522 w 72"/>
                <a:gd name="T15" fmla="*/ 73794 h 54"/>
                <a:gd name="T16" fmla="*/ 258281 w 72"/>
                <a:gd name="T17" fmla="*/ 184486 h 54"/>
                <a:gd name="T18" fmla="*/ 14759 w 72"/>
                <a:gd name="T19" fmla="*/ 199245 h 54"/>
                <a:gd name="T20" fmla="*/ 0 w 72"/>
                <a:gd name="T21" fmla="*/ 88553 h 54"/>
                <a:gd name="T22" fmla="*/ 25828 w 72"/>
                <a:gd name="T23" fmla="*/ 103312 h 54"/>
                <a:gd name="T24" fmla="*/ 51656 w 72"/>
                <a:gd name="T25" fmla="*/ 121761 h 54"/>
                <a:gd name="T26" fmla="*/ 25828 w 72"/>
                <a:gd name="T27" fmla="*/ 103312 h 54"/>
                <a:gd name="T28" fmla="*/ 214004 w 72"/>
                <a:gd name="T29" fmla="*/ 173417 h 54"/>
                <a:gd name="T30" fmla="*/ 239832 w 72"/>
                <a:gd name="T31" fmla="*/ 158658 h 54"/>
                <a:gd name="T32" fmla="*/ 177107 w 72"/>
                <a:gd name="T33" fmla="*/ 158658 h 54"/>
                <a:gd name="T34" fmla="*/ 202935 w 72"/>
                <a:gd name="T35" fmla="*/ 173417 h 54"/>
                <a:gd name="T36" fmla="*/ 177107 w 72"/>
                <a:gd name="T37" fmla="*/ 158658 h 54"/>
                <a:gd name="T38" fmla="*/ 62725 w 72"/>
                <a:gd name="T39" fmla="*/ 173417 h 54"/>
                <a:gd name="T40" fmla="*/ 166038 w 72"/>
                <a:gd name="T41" fmla="*/ 158658 h 54"/>
                <a:gd name="T42" fmla="*/ 25828 w 72"/>
                <a:gd name="T43" fmla="*/ 158658 h 54"/>
                <a:gd name="T44" fmla="*/ 51656 w 72"/>
                <a:gd name="T45" fmla="*/ 173417 h 54"/>
                <a:gd name="T46" fmla="*/ 25828 w 72"/>
                <a:gd name="T47" fmla="*/ 158658 h 54"/>
                <a:gd name="T48" fmla="*/ 199245 w 72"/>
                <a:gd name="T49" fmla="*/ 147589 h 54"/>
                <a:gd name="T50" fmla="*/ 239832 w 72"/>
                <a:gd name="T51" fmla="*/ 132830 h 54"/>
                <a:gd name="T52" fmla="*/ 162348 w 72"/>
                <a:gd name="T53" fmla="*/ 132830 h 54"/>
                <a:gd name="T54" fmla="*/ 188176 w 72"/>
                <a:gd name="T55" fmla="*/ 147589 h 54"/>
                <a:gd name="T56" fmla="*/ 162348 w 72"/>
                <a:gd name="T57" fmla="*/ 132830 h 54"/>
                <a:gd name="T58" fmla="*/ 121761 w 72"/>
                <a:gd name="T59" fmla="*/ 147589 h 54"/>
                <a:gd name="T60" fmla="*/ 147589 w 72"/>
                <a:gd name="T61" fmla="*/ 132830 h 54"/>
                <a:gd name="T62" fmla="*/ 84864 w 72"/>
                <a:gd name="T63" fmla="*/ 132830 h 54"/>
                <a:gd name="T64" fmla="*/ 110692 w 72"/>
                <a:gd name="T65" fmla="*/ 147589 h 54"/>
                <a:gd name="T66" fmla="*/ 84864 w 72"/>
                <a:gd name="T67" fmla="*/ 132830 h 54"/>
                <a:gd name="T68" fmla="*/ 47966 w 72"/>
                <a:gd name="T69" fmla="*/ 147589 h 54"/>
                <a:gd name="T70" fmla="*/ 73794 w 72"/>
                <a:gd name="T71" fmla="*/ 132830 h 54"/>
                <a:gd name="T72" fmla="*/ 25828 w 72"/>
                <a:gd name="T73" fmla="*/ 132830 h 54"/>
                <a:gd name="T74" fmla="*/ 33208 w 72"/>
                <a:gd name="T75" fmla="*/ 147589 h 54"/>
                <a:gd name="T76" fmla="*/ 25828 w 72"/>
                <a:gd name="T77" fmla="*/ 132830 h 54"/>
                <a:gd name="T78" fmla="*/ 214004 w 72"/>
                <a:gd name="T79" fmla="*/ 121761 h 54"/>
                <a:gd name="T80" fmla="*/ 239832 w 72"/>
                <a:gd name="T81" fmla="*/ 103312 h 54"/>
                <a:gd name="T82" fmla="*/ 62725 w 72"/>
                <a:gd name="T83" fmla="*/ 103312 h 54"/>
                <a:gd name="T84" fmla="*/ 88553 w 72"/>
                <a:gd name="T85" fmla="*/ 121761 h 54"/>
                <a:gd name="T86" fmla="*/ 62725 w 72"/>
                <a:gd name="T87" fmla="*/ 103312 h 54"/>
                <a:gd name="T88" fmla="*/ 99623 w 72"/>
                <a:gd name="T89" fmla="*/ 121761 h 54"/>
                <a:gd name="T90" fmla="*/ 125451 w 72"/>
                <a:gd name="T91" fmla="*/ 103312 h 54"/>
                <a:gd name="T92" fmla="*/ 136520 w 72"/>
                <a:gd name="T93" fmla="*/ 103312 h 54"/>
                <a:gd name="T94" fmla="*/ 166038 w 72"/>
                <a:gd name="T95" fmla="*/ 121761 h 54"/>
                <a:gd name="T96" fmla="*/ 136520 w 72"/>
                <a:gd name="T97" fmla="*/ 103312 h 54"/>
                <a:gd name="T98" fmla="*/ 177107 w 72"/>
                <a:gd name="T99" fmla="*/ 121761 h 54"/>
                <a:gd name="T100" fmla="*/ 202935 w 72"/>
                <a:gd name="T101" fmla="*/ 103312 h 5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2" h="54">
                  <a:moveTo>
                    <a:pt x="4" y="20"/>
                  </a:moveTo>
                  <a:cubicBezTo>
                    <a:pt x="30" y="20"/>
                    <a:pt x="30" y="20"/>
                    <a:pt x="30" y="20"/>
                  </a:cubicBezTo>
                  <a:cubicBezTo>
                    <a:pt x="31" y="13"/>
                    <a:pt x="31" y="13"/>
                    <a:pt x="31" y="13"/>
                  </a:cubicBezTo>
                  <a:cubicBezTo>
                    <a:pt x="34" y="13"/>
                    <a:pt x="34" y="13"/>
                    <a:pt x="34" y="13"/>
                  </a:cubicBezTo>
                  <a:cubicBezTo>
                    <a:pt x="34" y="12"/>
                    <a:pt x="34" y="10"/>
                    <a:pt x="35" y="9"/>
                  </a:cubicBezTo>
                  <a:cubicBezTo>
                    <a:pt x="38" y="1"/>
                    <a:pt x="41" y="0"/>
                    <a:pt x="46" y="1"/>
                  </a:cubicBezTo>
                  <a:cubicBezTo>
                    <a:pt x="48" y="2"/>
                    <a:pt x="50" y="3"/>
                    <a:pt x="52" y="4"/>
                  </a:cubicBezTo>
                  <a:cubicBezTo>
                    <a:pt x="57" y="7"/>
                    <a:pt x="63" y="11"/>
                    <a:pt x="68" y="2"/>
                  </a:cubicBezTo>
                  <a:cubicBezTo>
                    <a:pt x="72" y="5"/>
                    <a:pt x="72" y="5"/>
                    <a:pt x="72" y="5"/>
                  </a:cubicBezTo>
                  <a:cubicBezTo>
                    <a:pt x="64" y="16"/>
                    <a:pt x="56" y="12"/>
                    <a:pt x="50" y="8"/>
                  </a:cubicBezTo>
                  <a:cubicBezTo>
                    <a:pt x="48" y="7"/>
                    <a:pt x="46" y="6"/>
                    <a:pt x="45" y="5"/>
                  </a:cubicBezTo>
                  <a:cubicBezTo>
                    <a:pt x="42" y="4"/>
                    <a:pt x="40" y="5"/>
                    <a:pt x="38" y="10"/>
                  </a:cubicBezTo>
                  <a:cubicBezTo>
                    <a:pt x="38" y="11"/>
                    <a:pt x="38" y="12"/>
                    <a:pt x="38" y="13"/>
                  </a:cubicBezTo>
                  <a:cubicBezTo>
                    <a:pt x="40" y="13"/>
                    <a:pt x="40" y="13"/>
                    <a:pt x="40" y="13"/>
                  </a:cubicBezTo>
                  <a:cubicBezTo>
                    <a:pt x="41" y="20"/>
                    <a:pt x="41" y="20"/>
                    <a:pt x="41" y="20"/>
                  </a:cubicBezTo>
                  <a:cubicBezTo>
                    <a:pt x="66" y="20"/>
                    <a:pt x="66" y="20"/>
                    <a:pt x="66" y="20"/>
                  </a:cubicBezTo>
                  <a:cubicBezTo>
                    <a:pt x="68" y="20"/>
                    <a:pt x="70" y="21"/>
                    <a:pt x="70" y="24"/>
                  </a:cubicBezTo>
                  <a:cubicBezTo>
                    <a:pt x="70" y="50"/>
                    <a:pt x="70" y="50"/>
                    <a:pt x="70" y="50"/>
                  </a:cubicBezTo>
                  <a:cubicBezTo>
                    <a:pt x="70" y="53"/>
                    <a:pt x="68" y="54"/>
                    <a:pt x="66" y="54"/>
                  </a:cubicBezTo>
                  <a:cubicBezTo>
                    <a:pt x="4" y="54"/>
                    <a:pt x="4" y="54"/>
                    <a:pt x="4" y="54"/>
                  </a:cubicBezTo>
                  <a:cubicBezTo>
                    <a:pt x="2" y="54"/>
                    <a:pt x="0" y="53"/>
                    <a:pt x="0" y="50"/>
                  </a:cubicBezTo>
                  <a:cubicBezTo>
                    <a:pt x="0" y="24"/>
                    <a:pt x="0" y="24"/>
                    <a:pt x="0" y="24"/>
                  </a:cubicBezTo>
                  <a:cubicBezTo>
                    <a:pt x="0" y="21"/>
                    <a:pt x="2" y="20"/>
                    <a:pt x="4" y="20"/>
                  </a:cubicBezTo>
                  <a:close/>
                  <a:moveTo>
                    <a:pt x="7" y="28"/>
                  </a:moveTo>
                  <a:cubicBezTo>
                    <a:pt x="7" y="33"/>
                    <a:pt x="7" y="33"/>
                    <a:pt x="7" y="33"/>
                  </a:cubicBezTo>
                  <a:cubicBezTo>
                    <a:pt x="14" y="33"/>
                    <a:pt x="14" y="33"/>
                    <a:pt x="14" y="33"/>
                  </a:cubicBezTo>
                  <a:cubicBezTo>
                    <a:pt x="14" y="28"/>
                    <a:pt x="14" y="28"/>
                    <a:pt x="14" y="28"/>
                  </a:cubicBezTo>
                  <a:cubicBezTo>
                    <a:pt x="7" y="28"/>
                    <a:pt x="7" y="28"/>
                    <a:pt x="7" y="28"/>
                  </a:cubicBezTo>
                  <a:close/>
                  <a:moveTo>
                    <a:pt x="58" y="43"/>
                  </a:moveTo>
                  <a:cubicBezTo>
                    <a:pt x="58" y="47"/>
                    <a:pt x="58" y="47"/>
                    <a:pt x="58" y="47"/>
                  </a:cubicBezTo>
                  <a:cubicBezTo>
                    <a:pt x="65" y="47"/>
                    <a:pt x="65" y="47"/>
                    <a:pt x="65" y="47"/>
                  </a:cubicBezTo>
                  <a:cubicBezTo>
                    <a:pt x="65" y="43"/>
                    <a:pt x="65" y="43"/>
                    <a:pt x="65" y="43"/>
                  </a:cubicBezTo>
                  <a:cubicBezTo>
                    <a:pt x="58" y="43"/>
                    <a:pt x="58" y="43"/>
                    <a:pt x="58" y="43"/>
                  </a:cubicBezTo>
                  <a:close/>
                  <a:moveTo>
                    <a:pt x="48" y="43"/>
                  </a:moveTo>
                  <a:cubicBezTo>
                    <a:pt x="48" y="45"/>
                    <a:pt x="48" y="46"/>
                    <a:pt x="48" y="47"/>
                  </a:cubicBezTo>
                  <a:cubicBezTo>
                    <a:pt x="50" y="47"/>
                    <a:pt x="52" y="47"/>
                    <a:pt x="55" y="47"/>
                  </a:cubicBezTo>
                  <a:cubicBezTo>
                    <a:pt x="55" y="46"/>
                    <a:pt x="55" y="45"/>
                    <a:pt x="55" y="43"/>
                  </a:cubicBezTo>
                  <a:cubicBezTo>
                    <a:pt x="52" y="43"/>
                    <a:pt x="50" y="43"/>
                    <a:pt x="48" y="43"/>
                  </a:cubicBezTo>
                  <a:close/>
                  <a:moveTo>
                    <a:pt x="17" y="43"/>
                  </a:moveTo>
                  <a:cubicBezTo>
                    <a:pt x="17" y="45"/>
                    <a:pt x="17" y="46"/>
                    <a:pt x="17" y="47"/>
                  </a:cubicBezTo>
                  <a:cubicBezTo>
                    <a:pt x="26" y="47"/>
                    <a:pt x="35" y="47"/>
                    <a:pt x="45" y="47"/>
                  </a:cubicBezTo>
                  <a:cubicBezTo>
                    <a:pt x="45" y="46"/>
                    <a:pt x="45" y="45"/>
                    <a:pt x="45" y="43"/>
                  </a:cubicBezTo>
                  <a:cubicBezTo>
                    <a:pt x="35" y="43"/>
                    <a:pt x="26" y="43"/>
                    <a:pt x="17" y="43"/>
                  </a:cubicBezTo>
                  <a:close/>
                  <a:moveTo>
                    <a:pt x="7" y="43"/>
                  </a:moveTo>
                  <a:cubicBezTo>
                    <a:pt x="7" y="47"/>
                    <a:pt x="7" y="47"/>
                    <a:pt x="7" y="47"/>
                  </a:cubicBezTo>
                  <a:cubicBezTo>
                    <a:pt x="14" y="47"/>
                    <a:pt x="14" y="47"/>
                    <a:pt x="14" y="47"/>
                  </a:cubicBezTo>
                  <a:cubicBezTo>
                    <a:pt x="14" y="43"/>
                    <a:pt x="14" y="43"/>
                    <a:pt x="14" y="43"/>
                  </a:cubicBezTo>
                  <a:cubicBezTo>
                    <a:pt x="7" y="43"/>
                    <a:pt x="7" y="43"/>
                    <a:pt x="7" y="43"/>
                  </a:cubicBezTo>
                  <a:close/>
                  <a:moveTo>
                    <a:pt x="54" y="36"/>
                  </a:moveTo>
                  <a:cubicBezTo>
                    <a:pt x="54" y="40"/>
                    <a:pt x="54" y="40"/>
                    <a:pt x="54" y="40"/>
                  </a:cubicBezTo>
                  <a:cubicBezTo>
                    <a:pt x="65" y="40"/>
                    <a:pt x="65" y="40"/>
                    <a:pt x="65" y="40"/>
                  </a:cubicBezTo>
                  <a:cubicBezTo>
                    <a:pt x="65" y="36"/>
                    <a:pt x="65" y="36"/>
                    <a:pt x="65" y="36"/>
                  </a:cubicBezTo>
                  <a:cubicBezTo>
                    <a:pt x="54" y="36"/>
                    <a:pt x="54" y="36"/>
                    <a:pt x="54" y="36"/>
                  </a:cubicBezTo>
                  <a:close/>
                  <a:moveTo>
                    <a:pt x="44" y="36"/>
                  </a:moveTo>
                  <a:cubicBezTo>
                    <a:pt x="44" y="37"/>
                    <a:pt x="44" y="39"/>
                    <a:pt x="44" y="40"/>
                  </a:cubicBezTo>
                  <a:cubicBezTo>
                    <a:pt x="46" y="40"/>
                    <a:pt x="48" y="40"/>
                    <a:pt x="51" y="40"/>
                  </a:cubicBezTo>
                  <a:cubicBezTo>
                    <a:pt x="51" y="39"/>
                    <a:pt x="51" y="37"/>
                    <a:pt x="51" y="36"/>
                  </a:cubicBezTo>
                  <a:cubicBezTo>
                    <a:pt x="48" y="36"/>
                    <a:pt x="46" y="36"/>
                    <a:pt x="44" y="36"/>
                  </a:cubicBezTo>
                  <a:close/>
                  <a:moveTo>
                    <a:pt x="33" y="36"/>
                  </a:moveTo>
                  <a:cubicBezTo>
                    <a:pt x="33" y="37"/>
                    <a:pt x="33" y="39"/>
                    <a:pt x="33" y="40"/>
                  </a:cubicBezTo>
                  <a:cubicBezTo>
                    <a:pt x="36" y="40"/>
                    <a:pt x="38" y="40"/>
                    <a:pt x="40" y="40"/>
                  </a:cubicBezTo>
                  <a:cubicBezTo>
                    <a:pt x="40" y="39"/>
                    <a:pt x="40" y="37"/>
                    <a:pt x="40" y="36"/>
                  </a:cubicBezTo>
                  <a:cubicBezTo>
                    <a:pt x="38" y="36"/>
                    <a:pt x="36" y="36"/>
                    <a:pt x="33" y="36"/>
                  </a:cubicBezTo>
                  <a:close/>
                  <a:moveTo>
                    <a:pt x="23" y="36"/>
                  </a:moveTo>
                  <a:cubicBezTo>
                    <a:pt x="23" y="37"/>
                    <a:pt x="23" y="39"/>
                    <a:pt x="23" y="40"/>
                  </a:cubicBezTo>
                  <a:cubicBezTo>
                    <a:pt x="26" y="40"/>
                    <a:pt x="28" y="40"/>
                    <a:pt x="30" y="40"/>
                  </a:cubicBezTo>
                  <a:cubicBezTo>
                    <a:pt x="30" y="39"/>
                    <a:pt x="30" y="37"/>
                    <a:pt x="30" y="36"/>
                  </a:cubicBezTo>
                  <a:cubicBezTo>
                    <a:pt x="28" y="36"/>
                    <a:pt x="26" y="36"/>
                    <a:pt x="23" y="36"/>
                  </a:cubicBezTo>
                  <a:close/>
                  <a:moveTo>
                    <a:pt x="13" y="36"/>
                  </a:moveTo>
                  <a:cubicBezTo>
                    <a:pt x="13" y="37"/>
                    <a:pt x="13" y="39"/>
                    <a:pt x="13" y="40"/>
                  </a:cubicBezTo>
                  <a:cubicBezTo>
                    <a:pt x="15" y="40"/>
                    <a:pt x="18" y="40"/>
                    <a:pt x="20" y="40"/>
                  </a:cubicBezTo>
                  <a:cubicBezTo>
                    <a:pt x="20" y="39"/>
                    <a:pt x="20" y="37"/>
                    <a:pt x="20" y="36"/>
                  </a:cubicBezTo>
                  <a:cubicBezTo>
                    <a:pt x="18" y="36"/>
                    <a:pt x="15" y="36"/>
                    <a:pt x="13" y="36"/>
                  </a:cubicBezTo>
                  <a:close/>
                  <a:moveTo>
                    <a:pt x="7" y="36"/>
                  </a:moveTo>
                  <a:cubicBezTo>
                    <a:pt x="7" y="40"/>
                    <a:pt x="7" y="40"/>
                    <a:pt x="7" y="40"/>
                  </a:cubicBezTo>
                  <a:cubicBezTo>
                    <a:pt x="9" y="40"/>
                    <a:pt x="9" y="40"/>
                    <a:pt x="9" y="40"/>
                  </a:cubicBezTo>
                  <a:cubicBezTo>
                    <a:pt x="9" y="36"/>
                    <a:pt x="9" y="36"/>
                    <a:pt x="9" y="36"/>
                  </a:cubicBezTo>
                  <a:cubicBezTo>
                    <a:pt x="7" y="36"/>
                    <a:pt x="7" y="36"/>
                    <a:pt x="7" y="36"/>
                  </a:cubicBezTo>
                  <a:close/>
                  <a:moveTo>
                    <a:pt x="58" y="28"/>
                  </a:moveTo>
                  <a:cubicBezTo>
                    <a:pt x="58" y="33"/>
                    <a:pt x="58" y="33"/>
                    <a:pt x="58" y="33"/>
                  </a:cubicBezTo>
                  <a:cubicBezTo>
                    <a:pt x="65" y="33"/>
                    <a:pt x="65" y="33"/>
                    <a:pt x="65" y="33"/>
                  </a:cubicBezTo>
                  <a:cubicBezTo>
                    <a:pt x="65" y="28"/>
                    <a:pt x="65" y="28"/>
                    <a:pt x="65" y="28"/>
                  </a:cubicBezTo>
                  <a:cubicBezTo>
                    <a:pt x="58" y="28"/>
                    <a:pt x="58" y="28"/>
                    <a:pt x="58" y="28"/>
                  </a:cubicBezTo>
                  <a:close/>
                  <a:moveTo>
                    <a:pt x="17" y="28"/>
                  </a:moveTo>
                  <a:cubicBezTo>
                    <a:pt x="17" y="30"/>
                    <a:pt x="17" y="31"/>
                    <a:pt x="17" y="33"/>
                  </a:cubicBezTo>
                  <a:cubicBezTo>
                    <a:pt x="19" y="33"/>
                    <a:pt x="22" y="33"/>
                    <a:pt x="24" y="33"/>
                  </a:cubicBezTo>
                  <a:cubicBezTo>
                    <a:pt x="24" y="31"/>
                    <a:pt x="24" y="30"/>
                    <a:pt x="24" y="28"/>
                  </a:cubicBezTo>
                  <a:cubicBezTo>
                    <a:pt x="22" y="28"/>
                    <a:pt x="19" y="28"/>
                    <a:pt x="17" y="28"/>
                  </a:cubicBezTo>
                  <a:close/>
                  <a:moveTo>
                    <a:pt x="27" y="28"/>
                  </a:moveTo>
                  <a:cubicBezTo>
                    <a:pt x="27" y="30"/>
                    <a:pt x="27" y="31"/>
                    <a:pt x="27" y="33"/>
                  </a:cubicBezTo>
                  <a:cubicBezTo>
                    <a:pt x="30" y="33"/>
                    <a:pt x="32" y="33"/>
                    <a:pt x="34" y="33"/>
                  </a:cubicBezTo>
                  <a:cubicBezTo>
                    <a:pt x="34" y="31"/>
                    <a:pt x="34" y="30"/>
                    <a:pt x="34" y="28"/>
                  </a:cubicBezTo>
                  <a:cubicBezTo>
                    <a:pt x="32" y="28"/>
                    <a:pt x="30" y="28"/>
                    <a:pt x="27" y="28"/>
                  </a:cubicBezTo>
                  <a:close/>
                  <a:moveTo>
                    <a:pt x="37" y="28"/>
                  </a:moveTo>
                  <a:cubicBezTo>
                    <a:pt x="37" y="30"/>
                    <a:pt x="37" y="31"/>
                    <a:pt x="37" y="33"/>
                  </a:cubicBezTo>
                  <a:cubicBezTo>
                    <a:pt x="40" y="33"/>
                    <a:pt x="42" y="33"/>
                    <a:pt x="45" y="33"/>
                  </a:cubicBezTo>
                  <a:cubicBezTo>
                    <a:pt x="45" y="31"/>
                    <a:pt x="45" y="30"/>
                    <a:pt x="45" y="28"/>
                  </a:cubicBezTo>
                  <a:cubicBezTo>
                    <a:pt x="42" y="28"/>
                    <a:pt x="40" y="28"/>
                    <a:pt x="37" y="28"/>
                  </a:cubicBezTo>
                  <a:close/>
                  <a:moveTo>
                    <a:pt x="48" y="28"/>
                  </a:moveTo>
                  <a:cubicBezTo>
                    <a:pt x="48" y="30"/>
                    <a:pt x="48" y="31"/>
                    <a:pt x="48" y="33"/>
                  </a:cubicBezTo>
                  <a:cubicBezTo>
                    <a:pt x="50" y="33"/>
                    <a:pt x="52" y="33"/>
                    <a:pt x="55" y="33"/>
                  </a:cubicBezTo>
                  <a:cubicBezTo>
                    <a:pt x="55" y="31"/>
                    <a:pt x="55" y="30"/>
                    <a:pt x="55" y="28"/>
                  </a:cubicBezTo>
                  <a:cubicBezTo>
                    <a:pt x="52" y="28"/>
                    <a:pt x="50" y="28"/>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0" name="Freeform 85">
              <a:extLst>
                <a:ext uri="{FF2B5EF4-FFF2-40B4-BE49-F238E27FC236}">
                  <a16:creationId xmlns:a16="http://schemas.microsoft.com/office/drawing/2014/main" id="{711441D0-65C2-44E1-9F5C-33FE03AC9B87}"/>
                </a:ext>
              </a:extLst>
            </p:cNvPr>
            <p:cNvSpPr>
              <a:spLocks noEditPoints="1"/>
            </p:cNvSpPr>
            <p:nvPr/>
          </p:nvSpPr>
          <p:spPr bwMode="auto">
            <a:xfrm>
              <a:off x="7927975" y="3705225"/>
              <a:ext cx="196850" cy="250825"/>
            </a:xfrm>
            <a:custGeom>
              <a:avLst/>
              <a:gdLst>
                <a:gd name="T0" fmla="*/ 186526 w 54"/>
                <a:gd name="T1" fmla="*/ 224202 h 68"/>
                <a:gd name="T2" fmla="*/ 135323 w 54"/>
                <a:gd name="T3" fmla="*/ 242579 h 68"/>
                <a:gd name="T4" fmla="*/ 98749 w 54"/>
                <a:gd name="T5" fmla="*/ 0 h 68"/>
                <a:gd name="T6" fmla="*/ 0 w 54"/>
                <a:gd name="T7" fmla="*/ 102912 h 68"/>
                <a:gd name="T8" fmla="*/ 95092 w 54"/>
                <a:gd name="T9" fmla="*/ 202149 h 68"/>
                <a:gd name="T10" fmla="*/ 73147 w 54"/>
                <a:gd name="T11" fmla="*/ 220526 h 68"/>
                <a:gd name="T12" fmla="*/ 10972 w 54"/>
                <a:gd name="T13" fmla="*/ 224202 h 68"/>
                <a:gd name="T14" fmla="*/ 73147 w 54"/>
                <a:gd name="T15" fmla="*/ 242579 h 68"/>
                <a:gd name="T16" fmla="*/ 128008 w 54"/>
                <a:gd name="T17" fmla="*/ 249930 h 68"/>
                <a:gd name="T18" fmla="*/ 128008 w 54"/>
                <a:gd name="T19" fmla="*/ 224202 h 68"/>
                <a:gd name="T20" fmla="*/ 106064 w 54"/>
                <a:gd name="T21" fmla="*/ 220526 h 68"/>
                <a:gd name="T22" fmla="*/ 168239 w 54"/>
                <a:gd name="T23" fmla="*/ 172746 h 68"/>
                <a:gd name="T24" fmla="*/ 168239 w 54"/>
                <a:gd name="T25" fmla="*/ 29404 h 68"/>
                <a:gd name="T26" fmla="*/ 175554 w 54"/>
                <a:gd name="T27" fmla="*/ 110263 h 68"/>
                <a:gd name="T28" fmla="*/ 153610 w 54"/>
                <a:gd name="T29" fmla="*/ 128640 h 68"/>
                <a:gd name="T30" fmla="*/ 175554 w 54"/>
                <a:gd name="T31" fmla="*/ 110263 h 68"/>
                <a:gd name="T32" fmla="*/ 131665 w 54"/>
                <a:gd name="T33" fmla="*/ 135991 h 68"/>
                <a:gd name="T34" fmla="*/ 109721 w 54"/>
                <a:gd name="T35" fmla="*/ 110263 h 68"/>
                <a:gd name="T36" fmla="*/ 91434 w 54"/>
                <a:gd name="T37" fmla="*/ 110263 h 68"/>
                <a:gd name="T38" fmla="*/ 65833 w 54"/>
                <a:gd name="T39" fmla="*/ 135991 h 68"/>
                <a:gd name="T40" fmla="*/ 91434 w 54"/>
                <a:gd name="T41" fmla="*/ 110263 h 68"/>
                <a:gd name="T42" fmla="*/ 43888 w 54"/>
                <a:gd name="T43" fmla="*/ 128640 h 68"/>
                <a:gd name="T44" fmla="*/ 21944 w 54"/>
                <a:gd name="T45" fmla="*/ 110263 h 68"/>
                <a:gd name="T46" fmla="*/ 21944 w 54"/>
                <a:gd name="T47" fmla="*/ 91886 h 68"/>
                <a:gd name="T48" fmla="*/ 43888 w 54"/>
                <a:gd name="T49" fmla="*/ 77184 h 68"/>
                <a:gd name="T50" fmla="*/ 21944 w 54"/>
                <a:gd name="T51" fmla="*/ 91886 h 68"/>
                <a:gd name="T52" fmla="*/ 65833 w 54"/>
                <a:gd name="T53" fmla="*/ 69833 h 68"/>
                <a:gd name="T54" fmla="*/ 91434 w 54"/>
                <a:gd name="T55" fmla="*/ 91886 h 68"/>
                <a:gd name="T56" fmla="*/ 109721 w 54"/>
                <a:gd name="T57" fmla="*/ 91886 h 68"/>
                <a:gd name="T58" fmla="*/ 131665 w 54"/>
                <a:gd name="T59" fmla="*/ 69833 h 68"/>
                <a:gd name="T60" fmla="*/ 109721 w 54"/>
                <a:gd name="T61" fmla="*/ 91886 h 68"/>
                <a:gd name="T62" fmla="*/ 153610 w 54"/>
                <a:gd name="T63" fmla="*/ 77184 h 68"/>
                <a:gd name="T64" fmla="*/ 175554 w 54"/>
                <a:gd name="T65" fmla="*/ 91886 h 68"/>
                <a:gd name="T66" fmla="*/ 109721 w 54"/>
                <a:gd name="T67" fmla="*/ 25728 h 68"/>
                <a:gd name="T68" fmla="*/ 124351 w 54"/>
                <a:gd name="T69" fmla="*/ 47781 h 68"/>
                <a:gd name="T70" fmla="*/ 109721 w 54"/>
                <a:gd name="T71" fmla="*/ 25728 h 68"/>
                <a:gd name="T72" fmla="*/ 124351 w 54"/>
                <a:gd name="T73" fmla="*/ 158044 h 68"/>
                <a:gd name="T74" fmla="*/ 109721 w 54"/>
                <a:gd name="T75" fmla="*/ 176421 h 68"/>
                <a:gd name="T76" fmla="*/ 91434 w 54"/>
                <a:gd name="T77" fmla="*/ 180097 h 68"/>
                <a:gd name="T78" fmla="*/ 73147 w 54"/>
                <a:gd name="T79" fmla="*/ 158044 h 68"/>
                <a:gd name="T80" fmla="*/ 91434 w 54"/>
                <a:gd name="T81" fmla="*/ 180097 h 68"/>
                <a:gd name="T82" fmla="*/ 73147 w 54"/>
                <a:gd name="T83" fmla="*/ 47781 h 68"/>
                <a:gd name="T84" fmla="*/ 91434 w 54"/>
                <a:gd name="T85" fmla="*/ 25728 h 68"/>
                <a:gd name="T86" fmla="*/ 164582 w 54"/>
                <a:gd name="T87" fmla="*/ 143342 h 68"/>
                <a:gd name="T88" fmla="*/ 142637 w 54"/>
                <a:gd name="T89" fmla="*/ 169070 h 68"/>
                <a:gd name="T90" fmla="*/ 164582 w 54"/>
                <a:gd name="T91" fmla="*/ 143342 h 68"/>
                <a:gd name="T92" fmla="*/ 58518 w 54"/>
                <a:gd name="T93" fmla="*/ 169070 h 68"/>
                <a:gd name="T94" fmla="*/ 32916 w 54"/>
                <a:gd name="T95" fmla="*/ 143342 h 68"/>
                <a:gd name="T96" fmla="*/ 32916 w 54"/>
                <a:gd name="T97" fmla="*/ 58807 h 68"/>
                <a:gd name="T98" fmla="*/ 58518 w 54"/>
                <a:gd name="T99" fmla="*/ 33079 h 68"/>
                <a:gd name="T100" fmla="*/ 32916 w 54"/>
                <a:gd name="T101" fmla="*/ 58807 h 68"/>
                <a:gd name="T102" fmla="*/ 142637 w 54"/>
                <a:gd name="T103" fmla="*/ 33079 h 68"/>
                <a:gd name="T104" fmla="*/ 164582 w 54"/>
                <a:gd name="T105" fmla="*/ 58807 h 6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4" h="68">
                  <a:moveTo>
                    <a:pt x="37" y="61"/>
                  </a:moveTo>
                  <a:cubicBezTo>
                    <a:pt x="51" y="61"/>
                    <a:pt x="51" y="61"/>
                    <a:pt x="51" y="61"/>
                  </a:cubicBezTo>
                  <a:cubicBezTo>
                    <a:pt x="51" y="66"/>
                    <a:pt x="51" y="66"/>
                    <a:pt x="51" y="66"/>
                  </a:cubicBezTo>
                  <a:cubicBezTo>
                    <a:pt x="37" y="66"/>
                    <a:pt x="37" y="66"/>
                    <a:pt x="37" y="66"/>
                  </a:cubicBezTo>
                  <a:cubicBezTo>
                    <a:pt x="37" y="61"/>
                    <a:pt x="37" y="61"/>
                    <a:pt x="37" y="61"/>
                  </a:cubicBezTo>
                  <a:close/>
                  <a:moveTo>
                    <a:pt x="27" y="0"/>
                  </a:moveTo>
                  <a:cubicBezTo>
                    <a:pt x="20" y="0"/>
                    <a:pt x="13" y="3"/>
                    <a:pt x="8" y="8"/>
                  </a:cubicBezTo>
                  <a:cubicBezTo>
                    <a:pt x="3" y="13"/>
                    <a:pt x="0" y="20"/>
                    <a:pt x="0" y="28"/>
                  </a:cubicBezTo>
                  <a:cubicBezTo>
                    <a:pt x="0" y="35"/>
                    <a:pt x="3" y="42"/>
                    <a:pt x="8" y="47"/>
                  </a:cubicBezTo>
                  <a:cubicBezTo>
                    <a:pt x="13" y="51"/>
                    <a:pt x="19" y="54"/>
                    <a:pt x="26" y="55"/>
                  </a:cubicBezTo>
                  <a:cubicBezTo>
                    <a:pt x="26" y="60"/>
                    <a:pt x="26" y="60"/>
                    <a:pt x="26" y="60"/>
                  </a:cubicBezTo>
                  <a:cubicBezTo>
                    <a:pt x="20" y="60"/>
                    <a:pt x="20" y="60"/>
                    <a:pt x="20" y="60"/>
                  </a:cubicBezTo>
                  <a:cubicBezTo>
                    <a:pt x="20" y="61"/>
                    <a:pt x="20" y="61"/>
                    <a:pt x="20" y="61"/>
                  </a:cubicBezTo>
                  <a:cubicBezTo>
                    <a:pt x="3" y="61"/>
                    <a:pt x="3" y="61"/>
                    <a:pt x="3" y="61"/>
                  </a:cubicBezTo>
                  <a:cubicBezTo>
                    <a:pt x="3" y="66"/>
                    <a:pt x="3" y="66"/>
                    <a:pt x="3" y="66"/>
                  </a:cubicBezTo>
                  <a:cubicBezTo>
                    <a:pt x="20" y="66"/>
                    <a:pt x="20" y="66"/>
                    <a:pt x="20" y="66"/>
                  </a:cubicBezTo>
                  <a:cubicBezTo>
                    <a:pt x="20" y="68"/>
                    <a:pt x="20" y="68"/>
                    <a:pt x="20" y="68"/>
                  </a:cubicBezTo>
                  <a:cubicBezTo>
                    <a:pt x="35" y="68"/>
                    <a:pt x="35" y="68"/>
                    <a:pt x="35" y="68"/>
                  </a:cubicBezTo>
                  <a:cubicBezTo>
                    <a:pt x="35" y="66"/>
                    <a:pt x="35" y="66"/>
                    <a:pt x="35" y="66"/>
                  </a:cubicBezTo>
                  <a:cubicBezTo>
                    <a:pt x="35" y="61"/>
                    <a:pt x="35" y="61"/>
                    <a:pt x="35" y="61"/>
                  </a:cubicBezTo>
                  <a:cubicBezTo>
                    <a:pt x="35" y="60"/>
                    <a:pt x="35" y="60"/>
                    <a:pt x="35" y="60"/>
                  </a:cubicBezTo>
                  <a:cubicBezTo>
                    <a:pt x="29" y="60"/>
                    <a:pt x="29" y="60"/>
                    <a:pt x="29" y="60"/>
                  </a:cubicBezTo>
                  <a:cubicBezTo>
                    <a:pt x="29" y="55"/>
                    <a:pt x="29" y="55"/>
                    <a:pt x="29" y="55"/>
                  </a:cubicBezTo>
                  <a:cubicBezTo>
                    <a:pt x="36" y="54"/>
                    <a:pt x="42" y="51"/>
                    <a:pt x="46" y="47"/>
                  </a:cubicBezTo>
                  <a:cubicBezTo>
                    <a:pt x="51" y="42"/>
                    <a:pt x="54" y="35"/>
                    <a:pt x="54" y="28"/>
                  </a:cubicBezTo>
                  <a:cubicBezTo>
                    <a:pt x="54" y="20"/>
                    <a:pt x="51" y="13"/>
                    <a:pt x="46" y="8"/>
                  </a:cubicBezTo>
                  <a:cubicBezTo>
                    <a:pt x="41" y="3"/>
                    <a:pt x="35" y="0"/>
                    <a:pt x="27" y="0"/>
                  </a:cubicBezTo>
                  <a:close/>
                  <a:moveTo>
                    <a:pt x="48" y="30"/>
                  </a:moveTo>
                  <a:cubicBezTo>
                    <a:pt x="47" y="32"/>
                    <a:pt x="45" y="33"/>
                    <a:pt x="43" y="34"/>
                  </a:cubicBezTo>
                  <a:cubicBezTo>
                    <a:pt x="43" y="34"/>
                    <a:pt x="43" y="35"/>
                    <a:pt x="42" y="35"/>
                  </a:cubicBezTo>
                  <a:cubicBezTo>
                    <a:pt x="42" y="33"/>
                    <a:pt x="43" y="32"/>
                    <a:pt x="43" y="30"/>
                  </a:cubicBezTo>
                  <a:cubicBezTo>
                    <a:pt x="48" y="30"/>
                    <a:pt x="48" y="30"/>
                    <a:pt x="48" y="30"/>
                  </a:cubicBezTo>
                  <a:close/>
                  <a:moveTo>
                    <a:pt x="37" y="30"/>
                  </a:moveTo>
                  <a:cubicBezTo>
                    <a:pt x="37" y="32"/>
                    <a:pt x="37" y="35"/>
                    <a:pt x="36" y="37"/>
                  </a:cubicBezTo>
                  <a:cubicBezTo>
                    <a:pt x="34" y="37"/>
                    <a:pt x="32" y="37"/>
                    <a:pt x="30" y="38"/>
                  </a:cubicBezTo>
                  <a:cubicBezTo>
                    <a:pt x="30" y="30"/>
                    <a:pt x="30" y="30"/>
                    <a:pt x="30" y="30"/>
                  </a:cubicBezTo>
                  <a:cubicBezTo>
                    <a:pt x="37" y="30"/>
                    <a:pt x="37" y="30"/>
                    <a:pt x="37" y="30"/>
                  </a:cubicBezTo>
                  <a:close/>
                  <a:moveTo>
                    <a:pt x="25" y="30"/>
                  </a:moveTo>
                  <a:cubicBezTo>
                    <a:pt x="25" y="38"/>
                    <a:pt x="25" y="38"/>
                    <a:pt x="25" y="38"/>
                  </a:cubicBezTo>
                  <a:cubicBezTo>
                    <a:pt x="23" y="37"/>
                    <a:pt x="20" y="37"/>
                    <a:pt x="18" y="37"/>
                  </a:cubicBezTo>
                  <a:cubicBezTo>
                    <a:pt x="18" y="35"/>
                    <a:pt x="17" y="32"/>
                    <a:pt x="17" y="30"/>
                  </a:cubicBezTo>
                  <a:cubicBezTo>
                    <a:pt x="25" y="30"/>
                    <a:pt x="25" y="30"/>
                    <a:pt x="25" y="30"/>
                  </a:cubicBezTo>
                  <a:close/>
                  <a:moveTo>
                    <a:pt x="12" y="30"/>
                  </a:moveTo>
                  <a:cubicBezTo>
                    <a:pt x="12" y="32"/>
                    <a:pt x="12" y="33"/>
                    <a:pt x="12" y="35"/>
                  </a:cubicBezTo>
                  <a:cubicBezTo>
                    <a:pt x="12" y="35"/>
                    <a:pt x="11" y="34"/>
                    <a:pt x="11" y="34"/>
                  </a:cubicBezTo>
                  <a:cubicBezTo>
                    <a:pt x="9" y="33"/>
                    <a:pt x="7" y="32"/>
                    <a:pt x="6" y="30"/>
                  </a:cubicBezTo>
                  <a:cubicBezTo>
                    <a:pt x="12" y="30"/>
                    <a:pt x="12" y="30"/>
                    <a:pt x="12" y="30"/>
                  </a:cubicBezTo>
                  <a:close/>
                  <a:moveTo>
                    <a:pt x="6" y="25"/>
                  </a:moveTo>
                  <a:cubicBezTo>
                    <a:pt x="7" y="24"/>
                    <a:pt x="9" y="22"/>
                    <a:pt x="11" y="21"/>
                  </a:cubicBezTo>
                  <a:cubicBezTo>
                    <a:pt x="11" y="21"/>
                    <a:pt x="12" y="21"/>
                    <a:pt x="12" y="21"/>
                  </a:cubicBezTo>
                  <a:cubicBezTo>
                    <a:pt x="12" y="22"/>
                    <a:pt x="12" y="24"/>
                    <a:pt x="12" y="25"/>
                  </a:cubicBezTo>
                  <a:cubicBezTo>
                    <a:pt x="6" y="25"/>
                    <a:pt x="6" y="25"/>
                    <a:pt x="6" y="25"/>
                  </a:cubicBezTo>
                  <a:close/>
                  <a:moveTo>
                    <a:pt x="17" y="25"/>
                  </a:moveTo>
                  <a:cubicBezTo>
                    <a:pt x="17" y="23"/>
                    <a:pt x="18" y="21"/>
                    <a:pt x="18" y="19"/>
                  </a:cubicBezTo>
                  <a:cubicBezTo>
                    <a:pt x="20" y="18"/>
                    <a:pt x="23" y="18"/>
                    <a:pt x="25" y="18"/>
                  </a:cubicBezTo>
                  <a:cubicBezTo>
                    <a:pt x="25" y="25"/>
                    <a:pt x="25" y="25"/>
                    <a:pt x="25" y="25"/>
                  </a:cubicBezTo>
                  <a:cubicBezTo>
                    <a:pt x="17" y="25"/>
                    <a:pt x="17" y="25"/>
                    <a:pt x="17" y="25"/>
                  </a:cubicBezTo>
                  <a:close/>
                  <a:moveTo>
                    <a:pt x="30" y="25"/>
                  </a:moveTo>
                  <a:cubicBezTo>
                    <a:pt x="30" y="18"/>
                    <a:pt x="30" y="18"/>
                    <a:pt x="30" y="18"/>
                  </a:cubicBezTo>
                  <a:cubicBezTo>
                    <a:pt x="32" y="18"/>
                    <a:pt x="34" y="18"/>
                    <a:pt x="36" y="19"/>
                  </a:cubicBezTo>
                  <a:cubicBezTo>
                    <a:pt x="37" y="21"/>
                    <a:pt x="37" y="23"/>
                    <a:pt x="37" y="25"/>
                  </a:cubicBezTo>
                  <a:cubicBezTo>
                    <a:pt x="30" y="25"/>
                    <a:pt x="30" y="25"/>
                    <a:pt x="30" y="25"/>
                  </a:cubicBezTo>
                  <a:close/>
                  <a:moveTo>
                    <a:pt x="43" y="25"/>
                  </a:moveTo>
                  <a:cubicBezTo>
                    <a:pt x="43" y="24"/>
                    <a:pt x="42" y="22"/>
                    <a:pt x="42" y="21"/>
                  </a:cubicBezTo>
                  <a:cubicBezTo>
                    <a:pt x="43" y="21"/>
                    <a:pt x="43" y="21"/>
                    <a:pt x="43" y="21"/>
                  </a:cubicBezTo>
                  <a:cubicBezTo>
                    <a:pt x="45" y="22"/>
                    <a:pt x="47" y="24"/>
                    <a:pt x="48" y="25"/>
                  </a:cubicBezTo>
                  <a:cubicBezTo>
                    <a:pt x="43" y="25"/>
                    <a:pt x="43" y="25"/>
                    <a:pt x="43" y="25"/>
                  </a:cubicBezTo>
                  <a:close/>
                  <a:moveTo>
                    <a:pt x="30" y="7"/>
                  </a:moveTo>
                  <a:cubicBezTo>
                    <a:pt x="31" y="8"/>
                    <a:pt x="33" y="9"/>
                    <a:pt x="34" y="12"/>
                  </a:cubicBezTo>
                  <a:cubicBezTo>
                    <a:pt x="34" y="12"/>
                    <a:pt x="34" y="12"/>
                    <a:pt x="34" y="13"/>
                  </a:cubicBezTo>
                  <a:cubicBezTo>
                    <a:pt x="33" y="12"/>
                    <a:pt x="31" y="12"/>
                    <a:pt x="30" y="12"/>
                  </a:cubicBezTo>
                  <a:cubicBezTo>
                    <a:pt x="30" y="7"/>
                    <a:pt x="30" y="7"/>
                    <a:pt x="30" y="7"/>
                  </a:cubicBezTo>
                  <a:close/>
                  <a:moveTo>
                    <a:pt x="30" y="43"/>
                  </a:moveTo>
                  <a:cubicBezTo>
                    <a:pt x="31" y="43"/>
                    <a:pt x="33" y="43"/>
                    <a:pt x="34" y="43"/>
                  </a:cubicBezTo>
                  <a:cubicBezTo>
                    <a:pt x="34" y="43"/>
                    <a:pt x="34" y="43"/>
                    <a:pt x="34" y="44"/>
                  </a:cubicBezTo>
                  <a:cubicBezTo>
                    <a:pt x="33" y="46"/>
                    <a:pt x="31" y="47"/>
                    <a:pt x="30" y="48"/>
                  </a:cubicBezTo>
                  <a:cubicBezTo>
                    <a:pt x="30" y="43"/>
                    <a:pt x="30" y="43"/>
                    <a:pt x="30" y="43"/>
                  </a:cubicBezTo>
                  <a:close/>
                  <a:moveTo>
                    <a:pt x="25" y="49"/>
                  </a:moveTo>
                  <a:cubicBezTo>
                    <a:pt x="23" y="48"/>
                    <a:pt x="22" y="46"/>
                    <a:pt x="21" y="44"/>
                  </a:cubicBezTo>
                  <a:cubicBezTo>
                    <a:pt x="20" y="43"/>
                    <a:pt x="20" y="43"/>
                    <a:pt x="20" y="43"/>
                  </a:cubicBezTo>
                  <a:cubicBezTo>
                    <a:pt x="22" y="43"/>
                    <a:pt x="23" y="43"/>
                    <a:pt x="25" y="43"/>
                  </a:cubicBezTo>
                  <a:cubicBezTo>
                    <a:pt x="25" y="49"/>
                    <a:pt x="25" y="49"/>
                    <a:pt x="25" y="49"/>
                  </a:cubicBezTo>
                  <a:close/>
                  <a:moveTo>
                    <a:pt x="25" y="12"/>
                  </a:moveTo>
                  <a:cubicBezTo>
                    <a:pt x="23" y="12"/>
                    <a:pt x="22" y="12"/>
                    <a:pt x="20" y="13"/>
                  </a:cubicBezTo>
                  <a:cubicBezTo>
                    <a:pt x="20" y="12"/>
                    <a:pt x="20" y="12"/>
                    <a:pt x="21" y="12"/>
                  </a:cubicBezTo>
                  <a:cubicBezTo>
                    <a:pt x="22" y="9"/>
                    <a:pt x="23" y="7"/>
                    <a:pt x="25" y="7"/>
                  </a:cubicBezTo>
                  <a:cubicBezTo>
                    <a:pt x="25" y="12"/>
                    <a:pt x="25" y="12"/>
                    <a:pt x="25" y="12"/>
                  </a:cubicBezTo>
                  <a:close/>
                  <a:moveTo>
                    <a:pt x="45" y="39"/>
                  </a:moveTo>
                  <a:cubicBezTo>
                    <a:pt x="45" y="41"/>
                    <a:pt x="44" y="42"/>
                    <a:pt x="42" y="43"/>
                  </a:cubicBezTo>
                  <a:cubicBezTo>
                    <a:pt x="41" y="44"/>
                    <a:pt x="40" y="45"/>
                    <a:pt x="39" y="46"/>
                  </a:cubicBezTo>
                  <a:cubicBezTo>
                    <a:pt x="40" y="44"/>
                    <a:pt x="40" y="43"/>
                    <a:pt x="41" y="41"/>
                  </a:cubicBezTo>
                  <a:cubicBezTo>
                    <a:pt x="42" y="41"/>
                    <a:pt x="44" y="40"/>
                    <a:pt x="45" y="39"/>
                  </a:cubicBezTo>
                  <a:close/>
                  <a:moveTo>
                    <a:pt x="14" y="41"/>
                  </a:moveTo>
                  <a:cubicBezTo>
                    <a:pt x="14" y="43"/>
                    <a:pt x="15" y="44"/>
                    <a:pt x="16" y="46"/>
                  </a:cubicBezTo>
                  <a:cubicBezTo>
                    <a:pt x="14" y="45"/>
                    <a:pt x="13" y="44"/>
                    <a:pt x="12" y="43"/>
                  </a:cubicBezTo>
                  <a:cubicBezTo>
                    <a:pt x="11" y="42"/>
                    <a:pt x="10" y="41"/>
                    <a:pt x="9" y="39"/>
                  </a:cubicBezTo>
                  <a:cubicBezTo>
                    <a:pt x="10" y="40"/>
                    <a:pt x="12" y="41"/>
                    <a:pt x="14" y="41"/>
                  </a:cubicBezTo>
                  <a:close/>
                  <a:moveTo>
                    <a:pt x="9" y="16"/>
                  </a:moveTo>
                  <a:cubicBezTo>
                    <a:pt x="10" y="15"/>
                    <a:pt x="11" y="13"/>
                    <a:pt x="12" y="12"/>
                  </a:cubicBezTo>
                  <a:cubicBezTo>
                    <a:pt x="13" y="11"/>
                    <a:pt x="14" y="10"/>
                    <a:pt x="16" y="9"/>
                  </a:cubicBezTo>
                  <a:cubicBezTo>
                    <a:pt x="15" y="11"/>
                    <a:pt x="14" y="12"/>
                    <a:pt x="14" y="14"/>
                  </a:cubicBezTo>
                  <a:cubicBezTo>
                    <a:pt x="12" y="15"/>
                    <a:pt x="10" y="15"/>
                    <a:pt x="9" y="16"/>
                  </a:cubicBezTo>
                  <a:close/>
                  <a:moveTo>
                    <a:pt x="41" y="14"/>
                  </a:moveTo>
                  <a:cubicBezTo>
                    <a:pt x="40" y="12"/>
                    <a:pt x="40" y="11"/>
                    <a:pt x="39" y="9"/>
                  </a:cubicBezTo>
                  <a:cubicBezTo>
                    <a:pt x="40" y="10"/>
                    <a:pt x="41" y="11"/>
                    <a:pt x="42" y="12"/>
                  </a:cubicBezTo>
                  <a:cubicBezTo>
                    <a:pt x="44" y="13"/>
                    <a:pt x="45" y="15"/>
                    <a:pt x="45" y="16"/>
                  </a:cubicBezTo>
                  <a:cubicBezTo>
                    <a:pt x="44" y="15"/>
                    <a:pt x="42" y="15"/>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1" name="Freeform 86">
              <a:extLst>
                <a:ext uri="{FF2B5EF4-FFF2-40B4-BE49-F238E27FC236}">
                  <a16:creationId xmlns:a16="http://schemas.microsoft.com/office/drawing/2014/main" id="{0DE0CD8B-94BA-4504-B2C3-4BBD058B6974}"/>
                </a:ext>
              </a:extLst>
            </p:cNvPr>
            <p:cNvSpPr>
              <a:spLocks noEditPoints="1"/>
            </p:cNvSpPr>
            <p:nvPr/>
          </p:nvSpPr>
          <p:spPr bwMode="auto">
            <a:xfrm>
              <a:off x="7523163" y="2938463"/>
              <a:ext cx="223837" cy="227012"/>
            </a:xfrm>
            <a:custGeom>
              <a:avLst/>
              <a:gdLst>
                <a:gd name="T0" fmla="*/ 113690 w 61"/>
                <a:gd name="T1" fmla="*/ 0 h 62"/>
                <a:gd name="T2" fmla="*/ 117358 w 61"/>
                <a:gd name="T3" fmla="*/ 0 h 62"/>
                <a:gd name="T4" fmla="*/ 121025 w 61"/>
                <a:gd name="T5" fmla="*/ 62299 h 62"/>
                <a:gd name="T6" fmla="*/ 113690 w 61"/>
                <a:gd name="T7" fmla="*/ 76958 h 62"/>
                <a:gd name="T8" fmla="*/ 113690 w 61"/>
                <a:gd name="T9" fmla="*/ 80623 h 62"/>
                <a:gd name="T10" fmla="*/ 88018 w 61"/>
                <a:gd name="T11" fmla="*/ 95281 h 62"/>
                <a:gd name="T12" fmla="*/ 55011 w 61"/>
                <a:gd name="T13" fmla="*/ 106275 h 62"/>
                <a:gd name="T14" fmla="*/ 40342 w 61"/>
                <a:gd name="T15" fmla="*/ 102611 h 62"/>
                <a:gd name="T16" fmla="*/ 29339 w 61"/>
                <a:gd name="T17" fmla="*/ 106275 h 62"/>
                <a:gd name="T18" fmla="*/ 3667 w 61"/>
                <a:gd name="T19" fmla="*/ 87952 h 62"/>
                <a:gd name="T20" fmla="*/ 113690 w 61"/>
                <a:gd name="T21" fmla="*/ 0 h 62"/>
                <a:gd name="T22" fmla="*/ 132027 w 61"/>
                <a:gd name="T23" fmla="*/ 3665 h 62"/>
                <a:gd name="T24" fmla="*/ 187039 w 61"/>
                <a:gd name="T25" fmla="*/ 29317 h 62"/>
                <a:gd name="T26" fmla="*/ 143030 w 61"/>
                <a:gd name="T27" fmla="*/ 62299 h 62"/>
                <a:gd name="T28" fmla="*/ 139362 w 61"/>
                <a:gd name="T29" fmla="*/ 62299 h 62"/>
                <a:gd name="T30" fmla="*/ 132027 w 61"/>
                <a:gd name="T31" fmla="*/ 3665 h 62"/>
                <a:gd name="T32" fmla="*/ 198041 w 61"/>
                <a:gd name="T33" fmla="*/ 40311 h 62"/>
                <a:gd name="T34" fmla="*/ 150364 w 61"/>
                <a:gd name="T35" fmla="*/ 76958 h 62"/>
                <a:gd name="T36" fmla="*/ 150364 w 61"/>
                <a:gd name="T37" fmla="*/ 76958 h 62"/>
                <a:gd name="T38" fmla="*/ 139362 w 61"/>
                <a:gd name="T39" fmla="*/ 95281 h 62"/>
                <a:gd name="T40" fmla="*/ 135695 w 61"/>
                <a:gd name="T41" fmla="*/ 106275 h 62"/>
                <a:gd name="T42" fmla="*/ 132027 w 61"/>
                <a:gd name="T43" fmla="*/ 146586 h 62"/>
                <a:gd name="T44" fmla="*/ 139362 w 61"/>
                <a:gd name="T45" fmla="*/ 157580 h 62"/>
                <a:gd name="T46" fmla="*/ 205376 w 61"/>
                <a:gd name="T47" fmla="*/ 172239 h 62"/>
                <a:gd name="T48" fmla="*/ 223713 w 61"/>
                <a:gd name="T49" fmla="*/ 113605 h 62"/>
                <a:gd name="T50" fmla="*/ 198041 w 61"/>
                <a:gd name="T51" fmla="*/ 40311 h 62"/>
                <a:gd name="T52" fmla="*/ 194374 w 61"/>
                <a:gd name="T53" fmla="*/ 186898 h 62"/>
                <a:gd name="T54" fmla="*/ 113690 w 61"/>
                <a:gd name="T55" fmla="*/ 227209 h 62"/>
                <a:gd name="T56" fmla="*/ 124692 w 61"/>
                <a:gd name="T57" fmla="*/ 179568 h 62"/>
                <a:gd name="T58" fmla="*/ 135695 w 61"/>
                <a:gd name="T59" fmla="*/ 172239 h 62"/>
                <a:gd name="T60" fmla="*/ 194374 w 61"/>
                <a:gd name="T61" fmla="*/ 186898 h 62"/>
                <a:gd name="T62" fmla="*/ 99021 w 61"/>
                <a:gd name="T63" fmla="*/ 223544 h 62"/>
                <a:gd name="T64" fmla="*/ 3667 w 61"/>
                <a:gd name="T65" fmla="*/ 139257 h 62"/>
                <a:gd name="T66" fmla="*/ 29339 w 61"/>
                <a:gd name="T67" fmla="*/ 131928 h 62"/>
                <a:gd name="T68" fmla="*/ 40342 w 61"/>
                <a:gd name="T69" fmla="*/ 135592 h 62"/>
                <a:gd name="T70" fmla="*/ 47677 w 61"/>
                <a:gd name="T71" fmla="*/ 135592 h 62"/>
                <a:gd name="T72" fmla="*/ 106355 w 61"/>
                <a:gd name="T73" fmla="*/ 161245 h 62"/>
                <a:gd name="T74" fmla="*/ 110023 w 61"/>
                <a:gd name="T75" fmla="*/ 175904 h 62"/>
                <a:gd name="T76" fmla="*/ 99021 w 61"/>
                <a:gd name="T77" fmla="*/ 223544 h 62"/>
                <a:gd name="T78" fmla="*/ 0 w 61"/>
                <a:gd name="T79" fmla="*/ 124598 h 62"/>
                <a:gd name="T80" fmla="*/ 18337 w 61"/>
                <a:gd name="T81" fmla="*/ 117269 h 62"/>
                <a:gd name="T82" fmla="*/ 0 w 61"/>
                <a:gd name="T83" fmla="*/ 106275 h 62"/>
                <a:gd name="T84" fmla="*/ 0 w 61"/>
                <a:gd name="T85" fmla="*/ 113605 h 62"/>
                <a:gd name="T86" fmla="*/ 0 w 61"/>
                <a:gd name="T87" fmla="*/ 124598 h 62"/>
                <a:gd name="T88" fmla="*/ 121025 w 61"/>
                <a:gd name="T89" fmla="*/ 95281 h 62"/>
                <a:gd name="T90" fmla="*/ 91686 w 61"/>
                <a:gd name="T91" fmla="*/ 109940 h 62"/>
                <a:gd name="T92" fmla="*/ 58679 w 61"/>
                <a:gd name="T93" fmla="*/ 120934 h 62"/>
                <a:gd name="T94" fmla="*/ 58679 w 61"/>
                <a:gd name="T95" fmla="*/ 124598 h 62"/>
                <a:gd name="T96" fmla="*/ 110023 w 61"/>
                <a:gd name="T97" fmla="*/ 146586 h 62"/>
                <a:gd name="T98" fmla="*/ 117358 w 61"/>
                <a:gd name="T99" fmla="*/ 142922 h 62"/>
                <a:gd name="T100" fmla="*/ 121025 w 61"/>
                <a:gd name="T101" fmla="*/ 102611 h 62"/>
                <a:gd name="T102" fmla="*/ 121025 w 61"/>
                <a:gd name="T103" fmla="*/ 95281 h 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1" h="62">
                  <a:moveTo>
                    <a:pt x="31" y="0"/>
                  </a:moveTo>
                  <a:cubicBezTo>
                    <a:pt x="31" y="0"/>
                    <a:pt x="31" y="0"/>
                    <a:pt x="32" y="0"/>
                  </a:cubicBezTo>
                  <a:cubicBezTo>
                    <a:pt x="33" y="6"/>
                    <a:pt x="33" y="12"/>
                    <a:pt x="33" y="17"/>
                  </a:cubicBezTo>
                  <a:cubicBezTo>
                    <a:pt x="32" y="18"/>
                    <a:pt x="31" y="20"/>
                    <a:pt x="31" y="21"/>
                  </a:cubicBezTo>
                  <a:cubicBezTo>
                    <a:pt x="31" y="22"/>
                    <a:pt x="31" y="22"/>
                    <a:pt x="31" y="22"/>
                  </a:cubicBezTo>
                  <a:cubicBezTo>
                    <a:pt x="29" y="23"/>
                    <a:pt x="26" y="24"/>
                    <a:pt x="24" y="26"/>
                  </a:cubicBezTo>
                  <a:cubicBezTo>
                    <a:pt x="21" y="27"/>
                    <a:pt x="18" y="28"/>
                    <a:pt x="15" y="29"/>
                  </a:cubicBezTo>
                  <a:cubicBezTo>
                    <a:pt x="14" y="28"/>
                    <a:pt x="13" y="28"/>
                    <a:pt x="11" y="28"/>
                  </a:cubicBezTo>
                  <a:cubicBezTo>
                    <a:pt x="10" y="28"/>
                    <a:pt x="9" y="28"/>
                    <a:pt x="8" y="29"/>
                  </a:cubicBezTo>
                  <a:cubicBezTo>
                    <a:pt x="6" y="28"/>
                    <a:pt x="3" y="26"/>
                    <a:pt x="1" y="24"/>
                  </a:cubicBezTo>
                  <a:cubicBezTo>
                    <a:pt x="4" y="11"/>
                    <a:pt x="16" y="0"/>
                    <a:pt x="31" y="0"/>
                  </a:cubicBezTo>
                  <a:close/>
                  <a:moveTo>
                    <a:pt x="36" y="1"/>
                  </a:moveTo>
                  <a:cubicBezTo>
                    <a:pt x="42" y="2"/>
                    <a:pt x="47" y="5"/>
                    <a:pt x="51" y="8"/>
                  </a:cubicBezTo>
                  <a:cubicBezTo>
                    <a:pt x="47" y="12"/>
                    <a:pt x="43" y="15"/>
                    <a:pt x="39" y="17"/>
                  </a:cubicBezTo>
                  <a:cubicBezTo>
                    <a:pt x="38" y="17"/>
                    <a:pt x="38" y="17"/>
                    <a:pt x="38" y="17"/>
                  </a:cubicBezTo>
                  <a:cubicBezTo>
                    <a:pt x="38" y="12"/>
                    <a:pt x="37" y="6"/>
                    <a:pt x="36" y="1"/>
                  </a:cubicBezTo>
                  <a:close/>
                  <a:moveTo>
                    <a:pt x="54" y="11"/>
                  </a:moveTo>
                  <a:cubicBezTo>
                    <a:pt x="50" y="15"/>
                    <a:pt x="46" y="18"/>
                    <a:pt x="41" y="21"/>
                  </a:cubicBezTo>
                  <a:cubicBezTo>
                    <a:pt x="41" y="21"/>
                    <a:pt x="41" y="21"/>
                    <a:pt x="41" y="21"/>
                  </a:cubicBezTo>
                  <a:cubicBezTo>
                    <a:pt x="41" y="23"/>
                    <a:pt x="39" y="25"/>
                    <a:pt x="38" y="26"/>
                  </a:cubicBezTo>
                  <a:cubicBezTo>
                    <a:pt x="38" y="27"/>
                    <a:pt x="38" y="28"/>
                    <a:pt x="37" y="29"/>
                  </a:cubicBezTo>
                  <a:cubicBezTo>
                    <a:pt x="37" y="33"/>
                    <a:pt x="37" y="36"/>
                    <a:pt x="36" y="40"/>
                  </a:cubicBezTo>
                  <a:cubicBezTo>
                    <a:pt x="37" y="41"/>
                    <a:pt x="38" y="42"/>
                    <a:pt x="38" y="43"/>
                  </a:cubicBezTo>
                  <a:cubicBezTo>
                    <a:pt x="44" y="45"/>
                    <a:pt x="50" y="47"/>
                    <a:pt x="56" y="47"/>
                  </a:cubicBezTo>
                  <a:cubicBezTo>
                    <a:pt x="60" y="43"/>
                    <a:pt x="61" y="37"/>
                    <a:pt x="61" y="31"/>
                  </a:cubicBezTo>
                  <a:cubicBezTo>
                    <a:pt x="61" y="23"/>
                    <a:pt x="59" y="17"/>
                    <a:pt x="54" y="11"/>
                  </a:cubicBezTo>
                  <a:close/>
                  <a:moveTo>
                    <a:pt x="53" y="51"/>
                  </a:moveTo>
                  <a:cubicBezTo>
                    <a:pt x="48" y="58"/>
                    <a:pt x="40" y="61"/>
                    <a:pt x="31" y="62"/>
                  </a:cubicBezTo>
                  <a:cubicBezTo>
                    <a:pt x="32" y="57"/>
                    <a:pt x="33" y="53"/>
                    <a:pt x="34" y="49"/>
                  </a:cubicBezTo>
                  <a:cubicBezTo>
                    <a:pt x="35" y="48"/>
                    <a:pt x="36" y="48"/>
                    <a:pt x="37" y="47"/>
                  </a:cubicBezTo>
                  <a:cubicBezTo>
                    <a:pt x="42" y="49"/>
                    <a:pt x="48" y="51"/>
                    <a:pt x="53" y="51"/>
                  </a:cubicBezTo>
                  <a:close/>
                  <a:moveTo>
                    <a:pt x="27" y="61"/>
                  </a:moveTo>
                  <a:cubicBezTo>
                    <a:pt x="14" y="60"/>
                    <a:pt x="4" y="50"/>
                    <a:pt x="1" y="38"/>
                  </a:cubicBezTo>
                  <a:cubicBezTo>
                    <a:pt x="3" y="38"/>
                    <a:pt x="6" y="37"/>
                    <a:pt x="8" y="36"/>
                  </a:cubicBezTo>
                  <a:cubicBezTo>
                    <a:pt x="9" y="37"/>
                    <a:pt x="10" y="37"/>
                    <a:pt x="11" y="37"/>
                  </a:cubicBezTo>
                  <a:cubicBezTo>
                    <a:pt x="12" y="37"/>
                    <a:pt x="13" y="37"/>
                    <a:pt x="13" y="37"/>
                  </a:cubicBezTo>
                  <a:cubicBezTo>
                    <a:pt x="18" y="40"/>
                    <a:pt x="23" y="42"/>
                    <a:pt x="29" y="44"/>
                  </a:cubicBezTo>
                  <a:cubicBezTo>
                    <a:pt x="29" y="46"/>
                    <a:pt x="29" y="47"/>
                    <a:pt x="30" y="48"/>
                  </a:cubicBezTo>
                  <a:cubicBezTo>
                    <a:pt x="29" y="52"/>
                    <a:pt x="28" y="57"/>
                    <a:pt x="27" y="61"/>
                  </a:cubicBezTo>
                  <a:close/>
                  <a:moveTo>
                    <a:pt x="0" y="34"/>
                  </a:moveTo>
                  <a:cubicBezTo>
                    <a:pt x="2" y="33"/>
                    <a:pt x="4" y="33"/>
                    <a:pt x="5" y="32"/>
                  </a:cubicBezTo>
                  <a:cubicBezTo>
                    <a:pt x="4" y="31"/>
                    <a:pt x="2" y="30"/>
                    <a:pt x="0" y="29"/>
                  </a:cubicBezTo>
                  <a:cubicBezTo>
                    <a:pt x="0" y="30"/>
                    <a:pt x="0" y="30"/>
                    <a:pt x="0" y="31"/>
                  </a:cubicBezTo>
                  <a:cubicBezTo>
                    <a:pt x="0" y="32"/>
                    <a:pt x="0" y="33"/>
                    <a:pt x="0" y="34"/>
                  </a:cubicBezTo>
                  <a:close/>
                  <a:moveTo>
                    <a:pt x="33" y="26"/>
                  </a:moveTo>
                  <a:cubicBezTo>
                    <a:pt x="31" y="27"/>
                    <a:pt x="28" y="28"/>
                    <a:pt x="25" y="30"/>
                  </a:cubicBezTo>
                  <a:cubicBezTo>
                    <a:pt x="22" y="31"/>
                    <a:pt x="19" y="32"/>
                    <a:pt x="16" y="33"/>
                  </a:cubicBezTo>
                  <a:cubicBezTo>
                    <a:pt x="16" y="34"/>
                    <a:pt x="16" y="34"/>
                    <a:pt x="16" y="34"/>
                  </a:cubicBezTo>
                  <a:cubicBezTo>
                    <a:pt x="21" y="36"/>
                    <a:pt x="26" y="38"/>
                    <a:pt x="30" y="40"/>
                  </a:cubicBezTo>
                  <a:cubicBezTo>
                    <a:pt x="31" y="40"/>
                    <a:pt x="31" y="40"/>
                    <a:pt x="32" y="39"/>
                  </a:cubicBezTo>
                  <a:cubicBezTo>
                    <a:pt x="32" y="36"/>
                    <a:pt x="33" y="32"/>
                    <a:pt x="33" y="28"/>
                  </a:cubicBezTo>
                  <a:cubicBezTo>
                    <a:pt x="33" y="28"/>
                    <a:pt x="33" y="27"/>
                    <a:pt x="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2" name="Freeform 87">
              <a:extLst>
                <a:ext uri="{FF2B5EF4-FFF2-40B4-BE49-F238E27FC236}">
                  <a16:creationId xmlns:a16="http://schemas.microsoft.com/office/drawing/2014/main" id="{8B330390-3D27-4B7F-BA90-B452B2EE7508}"/>
                </a:ext>
              </a:extLst>
            </p:cNvPr>
            <p:cNvSpPr>
              <a:spLocks noEditPoints="1"/>
            </p:cNvSpPr>
            <p:nvPr/>
          </p:nvSpPr>
          <p:spPr bwMode="auto">
            <a:xfrm>
              <a:off x="7126288" y="3722688"/>
              <a:ext cx="250825" cy="211137"/>
            </a:xfrm>
            <a:custGeom>
              <a:avLst/>
              <a:gdLst>
                <a:gd name="T0" fmla="*/ 154369 w 68"/>
                <a:gd name="T1" fmla="*/ 117744 h 57"/>
                <a:gd name="T2" fmla="*/ 132316 w 68"/>
                <a:gd name="T3" fmla="*/ 117744 h 57"/>
                <a:gd name="T4" fmla="*/ 121290 w 68"/>
                <a:gd name="T5" fmla="*/ 114064 h 57"/>
                <a:gd name="T6" fmla="*/ 113939 w 68"/>
                <a:gd name="T7" fmla="*/ 99346 h 57"/>
                <a:gd name="T8" fmla="*/ 124965 w 68"/>
                <a:gd name="T9" fmla="*/ 80949 h 57"/>
                <a:gd name="T10" fmla="*/ 132316 w 68"/>
                <a:gd name="T11" fmla="*/ 73590 h 57"/>
                <a:gd name="T12" fmla="*/ 135991 w 68"/>
                <a:gd name="T13" fmla="*/ 58872 h 57"/>
                <a:gd name="T14" fmla="*/ 135991 w 68"/>
                <a:gd name="T15" fmla="*/ 58872 h 57"/>
                <a:gd name="T16" fmla="*/ 132316 w 68"/>
                <a:gd name="T17" fmla="*/ 55192 h 57"/>
                <a:gd name="T18" fmla="*/ 132316 w 68"/>
                <a:gd name="T19" fmla="*/ 55192 h 57"/>
                <a:gd name="T20" fmla="*/ 121290 w 68"/>
                <a:gd name="T21" fmla="*/ 14718 h 57"/>
                <a:gd name="T22" fmla="*/ 62483 w 68"/>
                <a:gd name="T23" fmla="*/ 11038 h 57"/>
                <a:gd name="T24" fmla="*/ 47781 w 68"/>
                <a:gd name="T25" fmla="*/ 55192 h 57"/>
                <a:gd name="T26" fmla="*/ 47781 w 68"/>
                <a:gd name="T27" fmla="*/ 55192 h 57"/>
                <a:gd name="T28" fmla="*/ 47781 w 68"/>
                <a:gd name="T29" fmla="*/ 58872 h 57"/>
                <a:gd name="T30" fmla="*/ 47781 w 68"/>
                <a:gd name="T31" fmla="*/ 58872 h 57"/>
                <a:gd name="T32" fmla="*/ 47781 w 68"/>
                <a:gd name="T33" fmla="*/ 73590 h 57"/>
                <a:gd name="T34" fmla="*/ 55132 w 68"/>
                <a:gd name="T35" fmla="*/ 80949 h 57"/>
                <a:gd name="T36" fmla="*/ 62483 w 68"/>
                <a:gd name="T37" fmla="*/ 95667 h 57"/>
                <a:gd name="T38" fmla="*/ 55132 w 68"/>
                <a:gd name="T39" fmla="*/ 114064 h 57"/>
                <a:gd name="T40" fmla="*/ 44105 w 68"/>
                <a:gd name="T41" fmla="*/ 114064 h 57"/>
                <a:gd name="T42" fmla="*/ 29404 w 68"/>
                <a:gd name="T43" fmla="*/ 114064 h 57"/>
                <a:gd name="T44" fmla="*/ 3675 w 68"/>
                <a:gd name="T45" fmla="*/ 191334 h 57"/>
                <a:gd name="T46" fmla="*/ 176421 w 68"/>
                <a:gd name="T47" fmla="*/ 191334 h 57"/>
                <a:gd name="T48" fmla="*/ 154369 w 68"/>
                <a:gd name="T49" fmla="*/ 117744 h 57"/>
                <a:gd name="T50" fmla="*/ 231553 w 68"/>
                <a:gd name="T51" fmla="*/ 80949 h 57"/>
                <a:gd name="T52" fmla="*/ 249930 w 68"/>
                <a:gd name="T53" fmla="*/ 132462 h 57"/>
                <a:gd name="T54" fmla="*/ 183772 w 68"/>
                <a:gd name="T55" fmla="*/ 139821 h 57"/>
                <a:gd name="T56" fmla="*/ 161719 w 68"/>
                <a:gd name="T57" fmla="*/ 106705 h 57"/>
                <a:gd name="T58" fmla="*/ 158044 w 68"/>
                <a:gd name="T59" fmla="*/ 99346 h 57"/>
                <a:gd name="T60" fmla="*/ 154369 w 68"/>
                <a:gd name="T61" fmla="*/ 99346 h 57"/>
                <a:gd name="T62" fmla="*/ 132316 w 68"/>
                <a:gd name="T63" fmla="*/ 99346 h 57"/>
                <a:gd name="T64" fmla="*/ 132316 w 68"/>
                <a:gd name="T65" fmla="*/ 99346 h 57"/>
                <a:gd name="T66" fmla="*/ 139667 w 68"/>
                <a:gd name="T67" fmla="*/ 88308 h 57"/>
                <a:gd name="T68" fmla="*/ 147018 w 68"/>
                <a:gd name="T69" fmla="*/ 80949 h 57"/>
                <a:gd name="T70" fmla="*/ 158044 w 68"/>
                <a:gd name="T71" fmla="*/ 80949 h 57"/>
                <a:gd name="T72" fmla="*/ 165395 w 68"/>
                <a:gd name="T73" fmla="*/ 77269 h 57"/>
                <a:gd name="T74" fmla="*/ 169070 w 68"/>
                <a:gd name="T75" fmla="*/ 66231 h 57"/>
                <a:gd name="T76" fmla="*/ 161719 w 68"/>
                <a:gd name="T77" fmla="*/ 55192 h 57"/>
                <a:gd name="T78" fmla="*/ 158044 w 68"/>
                <a:gd name="T79" fmla="*/ 47833 h 57"/>
                <a:gd name="T80" fmla="*/ 158044 w 68"/>
                <a:gd name="T81" fmla="*/ 40474 h 57"/>
                <a:gd name="T82" fmla="*/ 158044 w 68"/>
                <a:gd name="T83" fmla="*/ 36795 h 57"/>
                <a:gd name="T84" fmla="*/ 158044 w 68"/>
                <a:gd name="T85" fmla="*/ 36795 h 57"/>
                <a:gd name="T86" fmla="*/ 158044 w 68"/>
                <a:gd name="T87" fmla="*/ 36795 h 57"/>
                <a:gd name="T88" fmla="*/ 169070 w 68"/>
                <a:gd name="T89" fmla="*/ 7359 h 57"/>
                <a:gd name="T90" fmla="*/ 209500 w 68"/>
                <a:gd name="T91" fmla="*/ 7359 h 57"/>
                <a:gd name="T92" fmla="*/ 216851 w 68"/>
                <a:gd name="T93" fmla="*/ 36795 h 57"/>
                <a:gd name="T94" fmla="*/ 216851 w 68"/>
                <a:gd name="T95" fmla="*/ 36795 h 57"/>
                <a:gd name="T96" fmla="*/ 220526 w 68"/>
                <a:gd name="T97" fmla="*/ 36795 h 57"/>
                <a:gd name="T98" fmla="*/ 220526 w 68"/>
                <a:gd name="T99" fmla="*/ 40474 h 57"/>
                <a:gd name="T100" fmla="*/ 216851 w 68"/>
                <a:gd name="T101" fmla="*/ 47833 h 57"/>
                <a:gd name="T102" fmla="*/ 213176 w 68"/>
                <a:gd name="T103" fmla="*/ 55192 h 57"/>
                <a:gd name="T104" fmla="*/ 205825 w 68"/>
                <a:gd name="T105" fmla="*/ 66231 h 57"/>
                <a:gd name="T106" fmla="*/ 209500 w 68"/>
                <a:gd name="T107" fmla="*/ 77269 h 57"/>
                <a:gd name="T108" fmla="*/ 216851 w 68"/>
                <a:gd name="T109" fmla="*/ 80949 h 57"/>
                <a:gd name="T110" fmla="*/ 231553 w 68"/>
                <a:gd name="T111" fmla="*/ 80949 h 5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 h="57">
                  <a:moveTo>
                    <a:pt x="42" y="32"/>
                  </a:moveTo>
                  <a:cubicBezTo>
                    <a:pt x="40" y="32"/>
                    <a:pt x="38" y="32"/>
                    <a:pt x="36" y="32"/>
                  </a:cubicBezTo>
                  <a:cubicBezTo>
                    <a:pt x="35" y="32"/>
                    <a:pt x="34" y="32"/>
                    <a:pt x="33" y="31"/>
                  </a:cubicBezTo>
                  <a:cubicBezTo>
                    <a:pt x="32" y="30"/>
                    <a:pt x="32" y="28"/>
                    <a:pt x="31" y="27"/>
                  </a:cubicBezTo>
                  <a:cubicBezTo>
                    <a:pt x="33" y="25"/>
                    <a:pt x="34" y="24"/>
                    <a:pt x="34" y="22"/>
                  </a:cubicBezTo>
                  <a:cubicBezTo>
                    <a:pt x="35" y="21"/>
                    <a:pt x="36" y="21"/>
                    <a:pt x="36" y="20"/>
                  </a:cubicBezTo>
                  <a:cubicBezTo>
                    <a:pt x="36" y="19"/>
                    <a:pt x="37" y="18"/>
                    <a:pt x="37" y="16"/>
                  </a:cubicBezTo>
                  <a:cubicBezTo>
                    <a:pt x="37" y="16"/>
                    <a:pt x="37" y="16"/>
                    <a:pt x="37" y="16"/>
                  </a:cubicBezTo>
                  <a:cubicBezTo>
                    <a:pt x="36" y="15"/>
                    <a:pt x="36" y="15"/>
                    <a:pt x="36" y="15"/>
                  </a:cubicBezTo>
                  <a:cubicBezTo>
                    <a:pt x="36" y="15"/>
                    <a:pt x="36" y="15"/>
                    <a:pt x="36" y="15"/>
                  </a:cubicBezTo>
                  <a:cubicBezTo>
                    <a:pt x="37" y="9"/>
                    <a:pt x="36" y="6"/>
                    <a:pt x="33" y="4"/>
                  </a:cubicBezTo>
                  <a:cubicBezTo>
                    <a:pt x="29" y="0"/>
                    <a:pt x="21" y="0"/>
                    <a:pt x="17" y="3"/>
                  </a:cubicBezTo>
                  <a:cubicBezTo>
                    <a:pt x="14" y="5"/>
                    <a:pt x="13" y="9"/>
                    <a:pt x="13" y="15"/>
                  </a:cubicBezTo>
                  <a:cubicBezTo>
                    <a:pt x="13" y="15"/>
                    <a:pt x="13" y="15"/>
                    <a:pt x="13" y="15"/>
                  </a:cubicBezTo>
                  <a:cubicBezTo>
                    <a:pt x="13" y="16"/>
                    <a:pt x="13" y="16"/>
                    <a:pt x="13" y="16"/>
                  </a:cubicBezTo>
                  <a:cubicBezTo>
                    <a:pt x="13" y="16"/>
                    <a:pt x="13" y="16"/>
                    <a:pt x="13" y="16"/>
                  </a:cubicBezTo>
                  <a:cubicBezTo>
                    <a:pt x="13" y="18"/>
                    <a:pt x="13" y="19"/>
                    <a:pt x="13" y="20"/>
                  </a:cubicBezTo>
                  <a:cubicBezTo>
                    <a:pt x="13" y="21"/>
                    <a:pt x="14" y="21"/>
                    <a:pt x="15" y="22"/>
                  </a:cubicBezTo>
                  <a:cubicBezTo>
                    <a:pt x="15" y="23"/>
                    <a:pt x="16" y="25"/>
                    <a:pt x="17" y="26"/>
                  </a:cubicBezTo>
                  <a:cubicBezTo>
                    <a:pt x="17" y="28"/>
                    <a:pt x="16" y="30"/>
                    <a:pt x="15" y="31"/>
                  </a:cubicBezTo>
                  <a:cubicBezTo>
                    <a:pt x="15" y="31"/>
                    <a:pt x="14" y="32"/>
                    <a:pt x="12" y="31"/>
                  </a:cubicBezTo>
                  <a:cubicBezTo>
                    <a:pt x="11" y="31"/>
                    <a:pt x="9" y="31"/>
                    <a:pt x="8" y="31"/>
                  </a:cubicBezTo>
                  <a:cubicBezTo>
                    <a:pt x="3" y="36"/>
                    <a:pt x="0" y="45"/>
                    <a:pt x="1" y="52"/>
                  </a:cubicBezTo>
                  <a:cubicBezTo>
                    <a:pt x="8" y="57"/>
                    <a:pt x="43" y="57"/>
                    <a:pt x="48" y="52"/>
                  </a:cubicBezTo>
                  <a:cubicBezTo>
                    <a:pt x="48" y="46"/>
                    <a:pt x="47" y="37"/>
                    <a:pt x="42" y="32"/>
                  </a:cubicBezTo>
                  <a:close/>
                  <a:moveTo>
                    <a:pt x="63" y="22"/>
                  </a:moveTo>
                  <a:cubicBezTo>
                    <a:pt x="67" y="25"/>
                    <a:pt x="68" y="32"/>
                    <a:pt x="68" y="36"/>
                  </a:cubicBezTo>
                  <a:cubicBezTo>
                    <a:pt x="66" y="38"/>
                    <a:pt x="58" y="38"/>
                    <a:pt x="50" y="38"/>
                  </a:cubicBezTo>
                  <a:cubicBezTo>
                    <a:pt x="49" y="34"/>
                    <a:pt x="47" y="31"/>
                    <a:pt x="44" y="29"/>
                  </a:cubicBezTo>
                  <a:cubicBezTo>
                    <a:pt x="43" y="27"/>
                    <a:pt x="43" y="27"/>
                    <a:pt x="43" y="27"/>
                  </a:cubicBezTo>
                  <a:cubicBezTo>
                    <a:pt x="42" y="27"/>
                    <a:pt x="42" y="27"/>
                    <a:pt x="42" y="27"/>
                  </a:cubicBezTo>
                  <a:cubicBezTo>
                    <a:pt x="40" y="27"/>
                    <a:pt x="38" y="27"/>
                    <a:pt x="36" y="27"/>
                  </a:cubicBezTo>
                  <a:cubicBezTo>
                    <a:pt x="36" y="27"/>
                    <a:pt x="36" y="27"/>
                    <a:pt x="36" y="27"/>
                  </a:cubicBezTo>
                  <a:cubicBezTo>
                    <a:pt x="37" y="27"/>
                    <a:pt x="38" y="25"/>
                    <a:pt x="38" y="24"/>
                  </a:cubicBezTo>
                  <a:cubicBezTo>
                    <a:pt x="39" y="24"/>
                    <a:pt x="39" y="23"/>
                    <a:pt x="40" y="22"/>
                  </a:cubicBezTo>
                  <a:cubicBezTo>
                    <a:pt x="41" y="22"/>
                    <a:pt x="42" y="22"/>
                    <a:pt x="43" y="22"/>
                  </a:cubicBezTo>
                  <a:cubicBezTo>
                    <a:pt x="44" y="22"/>
                    <a:pt x="44" y="22"/>
                    <a:pt x="45" y="21"/>
                  </a:cubicBezTo>
                  <a:cubicBezTo>
                    <a:pt x="45" y="21"/>
                    <a:pt x="46" y="19"/>
                    <a:pt x="46" y="18"/>
                  </a:cubicBezTo>
                  <a:cubicBezTo>
                    <a:pt x="45" y="17"/>
                    <a:pt x="45" y="16"/>
                    <a:pt x="44" y="15"/>
                  </a:cubicBezTo>
                  <a:cubicBezTo>
                    <a:pt x="44" y="14"/>
                    <a:pt x="43" y="14"/>
                    <a:pt x="43" y="13"/>
                  </a:cubicBezTo>
                  <a:cubicBezTo>
                    <a:pt x="43" y="13"/>
                    <a:pt x="43" y="12"/>
                    <a:pt x="43" y="11"/>
                  </a:cubicBezTo>
                  <a:cubicBezTo>
                    <a:pt x="43" y="10"/>
                    <a:pt x="43" y="10"/>
                    <a:pt x="43" y="10"/>
                  </a:cubicBezTo>
                  <a:cubicBezTo>
                    <a:pt x="43" y="10"/>
                    <a:pt x="43" y="10"/>
                    <a:pt x="43" y="10"/>
                  </a:cubicBezTo>
                  <a:cubicBezTo>
                    <a:pt x="43" y="10"/>
                    <a:pt x="43" y="10"/>
                    <a:pt x="43" y="10"/>
                  </a:cubicBezTo>
                  <a:cubicBezTo>
                    <a:pt x="43" y="6"/>
                    <a:pt x="44" y="3"/>
                    <a:pt x="46" y="2"/>
                  </a:cubicBezTo>
                  <a:cubicBezTo>
                    <a:pt x="49" y="0"/>
                    <a:pt x="54" y="0"/>
                    <a:pt x="57" y="2"/>
                  </a:cubicBezTo>
                  <a:cubicBezTo>
                    <a:pt x="59" y="4"/>
                    <a:pt x="60" y="6"/>
                    <a:pt x="59" y="10"/>
                  </a:cubicBezTo>
                  <a:cubicBezTo>
                    <a:pt x="59" y="10"/>
                    <a:pt x="59" y="10"/>
                    <a:pt x="59" y="10"/>
                  </a:cubicBezTo>
                  <a:cubicBezTo>
                    <a:pt x="60" y="10"/>
                    <a:pt x="60" y="10"/>
                    <a:pt x="60" y="10"/>
                  </a:cubicBezTo>
                  <a:cubicBezTo>
                    <a:pt x="60" y="11"/>
                    <a:pt x="60" y="11"/>
                    <a:pt x="60" y="11"/>
                  </a:cubicBezTo>
                  <a:cubicBezTo>
                    <a:pt x="60" y="12"/>
                    <a:pt x="59" y="13"/>
                    <a:pt x="59" y="13"/>
                  </a:cubicBezTo>
                  <a:cubicBezTo>
                    <a:pt x="59" y="14"/>
                    <a:pt x="59" y="14"/>
                    <a:pt x="58" y="15"/>
                  </a:cubicBezTo>
                  <a:cubicBezTo>
                    <a:pt x="58" y="16"/>
                    <a:pt x="57" y="17"/>
                    <a:pt x="56" y="18"/>
                  </a:cubicBezTo>
                  <a:cubicBezTo>
                    <a:pt x="56" y="19"/>
                    <a:pt x="57" y="20"/>
                    <a:pt x="57" y="21"/>
                  </a:cubicBezTo>
                  <a:cubicBezTo>
                    <a:pt x="58" y="22"/>
                    <a:pt x="58" y="22"/>
                    <a:pt x="59" y="22"/>
                  </a:cubicBezTo>
                  <a:cubicBezTo>
                    <a:pt x="60" y="22"/>
                    <a:pt x="62" y="22"/>
                    <a:pt x="6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3" name="Freeform 88">
              <a:extLst>
                <a:ext uri="{FF2B5EF4-FFF2-40B4-BE49-F238E27FC236}">
                  <a16:creationId xmlns:a16="http://schemas.microsoft.com/office/drawing/2014/main" id="{8A2A4876-FB55-47BC-AB4B-5E2976E9A52E}"/>
                </a:ext>
              </a:extLst>
            </p:cNvPr>
            <p:cNvSpPr>
              <a:spLocks noEditPoints="1"/>
            </p:cNvSpPr>
            <p:nvPr/>
          </p:nvSpPr>
          <p:spPr bwMode="auto">
            <a:xfrm>
              <a:off x="7937500" y="2932113"/>
              <a:ext cx="184150" cy="233362"/>
            </a:xfrm>
            <a:custGeom>
              <a:avLst/>
              <a:gdLst>
                <a:gd name="T0" fmla="*/ 146812 w 50"/>
                <a:gd name="T1" fmla="*/ 0 h 64"/>
                <a:gd name="T2" fmla="*/ 157823 w 50"/>
                <a:gd name="T3" fmla="*/ 62209 h 64"/>
                <a:gd name="T4" fmla="*/ 135801 w 50"/>
                <a:gd name="T5" fmla="*/ 21956 h 64"/>
                <a:gd name="T6" fmla="*/ 22022 w 50"/>
                <a:gd name="T7" fmla="*/ 197606 h 64"/>
                <a:gd name="T8" fmla="*/ 135801 w 50"/>
                <a:gd name="T9" fmla="*/ 186628 h 64"/>
                <a:gd name="T10" fmla="*/ 157823 w 50"/>
                <a:gd name="T11" fmla="*/ 223222 h 64"/>
                <a:gd name="T12" fmla="*/ 7341 w 50"/>
                <a:gd name="T13" fmla="*/ 234200 h 64"/>
                <a:gd name="T14" fmla="*/ 0 w 50"/>
                <a:gd name="T15" fmla="*/ 10978 h 64"/>
                <a:gd name="T16" fmla="*/ 176174 w 50"/>
                <a:gd name="T17" fmla="*/ 171991 h 64"/>
                <a:gd name="T18" fmla="*/ 121120 w 50"/>
                <a:gd name="T19" fmla="*/ 146375 h 64"/>
                <a:gd name="T20" fmla="*/ 113779 w 50"/>
                <a:gd name="T21" fmla="*/ 146375 h 64"/>
                <a:gd name="T22" fmla="*/ 58725 w 50"/>
                <a:gd name="T23" fmla="*/ 171991 h 64"/>
                <a:gd name="T24" fmla="*/ 172504 w 50"/>
                <a:gd name="T25" fmla="*/ 171991 h 64"/>
                <a:gd name="T26" fmla="*/ 88087 w 50"/>
                <a:gd name="T27" fmla="*/ 109781 h 64"/>
                <a:gd name="T28" fmla="*/ 143142 w 50"/>
                <a:gd name="T29" fmla="*/ 113441 h 64"/>
                <a:gd name="T30" fmla="*/ 88087 w 50"/>
                <a:gd name="T31" fmla="*/ 109781 h 64"/>
                <a:gd name="T32" fmla="*/ 88087 w 50"/>
                <a:gd name="T33" fmla="*/ 102463 h 64"/>
                <a:gd name="T34" fmla="*/ 143142 w 50"/>
                <a:gd name="T35" fmla="*/ 102463 h 64"/>
                <a:gd name="T36" fmla="*/ 88087 w 50"/>
                <a:gd name="T37" fmla="*/ 91484 h 64"/>
                <a:gd name="T38" fmla="*/ 143142 w 50"/>
                <a:gd name="T39" fmla="*/ 95144 h 64"/>
                <a:gd name="T40" fmla="*/ 88087 w 50"/>
                <a:gd name="T41" fmla="*/ 91484 h 64"/>
                <a:gd name="T42" fmla="*/ 117450 w 50"/>
                <a:gd name="T43" fmla="*/ 43913 h 64"/>
                <a:gd name="T44" fmla="*/ 80747 w 50"/>
                <a:gd name="T45" fmla="*/ 109781 h 64"/>
                <a:gd name="T46" fmla="*/ 150482 w 50"/>
                <a:gd name="T47" fmla="*/ 84166 h 64"/>
                <a:gd name="T48" fmla="*/ 176174 w 50"/>
                <a:gd name="T49" fmla="*/ 91484 h 64"/>
                <a:gd name="T50" fmla="*/ 51384 w 50"/>
                <a:gd name="T51" fmla="*/ 164672 h 64"/>
                <a:gd name="T52" fmla="*/ 47714 w 50"/>
                <a:gd name="T53" fmla="*/ 98803 h 64"/>
                <a:gd name="T54" fmla="*/ 183515 w 50"/>
                <a:gd name="T55" fmla="*/ 98803 h 64"/>
                <a:gd name="T56" fmla="*/ 183515 w 50"/>
                <a:gd name="T57" fmla="*/ 164672 h 64"/>
                <a:gd name="T58" fmla="*/ 183515 w 50"/>
                <a:gd name="T59" fmla="*/ 98803 h 64"/>
                <a:gd name="T60" fmla="*/ 62395 w 50"/>
                <a:gd name="T61" fmla="*/ 212244 h 64"/>
                <a:gd name="T62" fmla="*/ 58725 w 50"/>
                <a:gd name="T63" fmla="*/ 219563 h 64"/>
                <a:gd name="T64" fmla="*/ 95428 w 50"/>
                <a:gd name="T65" fmla="*/ 219563 h 64"/>
                <a:gd name="T66" fmla="*/ 99098 w 50"/>
                <a:gd name="T67" fmla="*/ 212244 h 64"/>
                <a:gd name="T68" fmla="*/ 62395 w 50"/>
                <a:gd name="T69" fmla="*/ 212244 h 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 h="64">
                  <a:moveTo>
                    <a:pt x="2" y="0"/>
                  </a:moveTo>
                  <a:cubicBezTo>
                    <a:pt x="40" y="0"/>
                    <a:pt x="40" y="0"/>
                    <a:pt x="40" y="0"/>
                  </a:cubicBezTo>
                  <a:cubicBezTo>
                    <a:pt x="42" y="0"/>
                    <a:pt x="43" y="2"/>
                    <a:pt x="43" y="3"/>
                  </a:cubicBezTo>
                  <a:cubicBezTo>
                    <a:pt x="43" y="17"/>
                    <a:pt x="43" y="17"/>
                    <a:pt x="43" y="17"/>
                  </a:cubicBezTo>
                  <a:cubicBezTo>
                    <a:pt x="37" y="12"/>
                    <a:pt x="37" y="12"/>
                    <a:pt x="37" y="12"/>
                  </a:cubicBezTo>
                  <a:cubicBezTo>
                    <a:pt x="37" y="6"/>
                    <a:pt x="37" y="6"/>
                    <a:pt x="37" y="6"/>
                  </a:cubicBezTo>
                  <a:cubicBezTo>
                    <a:pt x="6" y="6"/>
                    <a:pt x="6" y="6"/>
                    <a:pt x="6" y="6"/>
                  </a:cubicBezTo>
                  <a:cubicBezTo>
                    <a:pt x="6" y="54"/>
                    <a:pt x="6" y="54"/>
                    <a:pt x="6" y="54"/>
                  </a:cubicBezTo>
                  <a:cubicBezTo>
                    <a:pt x="37" y="54"/>
                    <a:pt x="37" y="54"/>
                    <a:pt x="37" y="54"/>
                  </a:cubicBezTo>
                  <a:cubicBezTo>
                    <a:pt x="37" y="51"/>
                    <a:pt x="37" y="51"/>
                    <a:pt x="37" y="51"/>
                  </a:cubicBezTo>
                  <a:cubicBezTo>
                    <a:pt x="43" y="51"/>
                    <a:pt x="43" y="51"/>
                    <a:pt x="43" y="51"/>
                  </a:cubicBezTo>
                  <a:cubicBezTo>
                    <a:pt x="43" y="61"/>
                    <a:pt x="43" y="61"/>
                    <a:pt x="43" y="61"/>
                  </a:cubicBezTo>
                  <a:cubicBezTo>
                    <a:pt x="43" y="63"/>
                    <a:pt x="42" y="64"/>
                    <a:pt x="40" y="64"/>
                  </a:cubicBezTo>
                  <a:cubicBezTo>
                    <a:pt x="2" y="64"/>
                    <a:pt x="2" y="64"/>
                    <a:pt x="2" y="64"/>
                  </a:cubicBezTo>
                  <a:cubicBezTo>
                    <a:pt x="1" y="64"/>
                    <a:pt x="0" y="63"/>
                    <a:pt x="0" y="61"/>
                  </a:cubicBezTo>
                  <a:cubicBezTo>
                    <a:pt x="0" y="3"/>
                    <a:pt x="0" y="3"/>
                    <a:pt x="0" y="3"/>
                  </a:cubicBezTo>
                  <a:cubicBezTo>
                    <a:pt x="0" y="2"/>
                    <a:pt x="1" y="0"/>
                    <a:pt x="2" y="0"/>
                  </a:cubicBezTo>
                  <a:close/>
                  <a:moveTo>
                    <a:pt x="48" y="47"/>
                  </a:moveTo>
                  <a:cubicBezTo>
                    <a:pt x="35" y="38"/>
                    <a:pt x="35" y="38"/>
                    <a:pt x="35" y="38"/>
                  </a:cubicBezTo>
                  <a:cubicBezTo>
                    <a:pt x="33" y="40"/>
                    <a:pt x="33" y="40"/>
                    <a:pt x="33" y="40"/>
                  </a:cubicBezTo>
                  <a:cubicBezTo>
                    <a:pt x="32" y="41"/>
                    <a:pt x="32" y="41"/>
                    <a:pt x="32" y="41"/>
                  </a:cubicBezTo>
                  <a:cubicBezTo>
                    <a:pt x="31" y="40"/>
                    <a:pt x="31" y="40"/>
                    <a:pt x="31" y="40"/>
                  </a:cubicBezTo>
                  <a:cubicBezTo>
                    <a:pt x="28" y="38"/>
                    <a:pt x="28" y="38"/>
                    <a:pt x="28" y="38"/>
                  </a:cubicBezTo>
                  <a:cubicBezTo>
                    <a:pt x="16" y="47"/>
                    <a:pt x="16" y="47"/>
                    <a:pt x="16" y="47"/>
                  </a:cubicBezTo>
                  <a:cubicBezTo>
                    <a:pt x="16" y="47"/>
                    <a:pt x="16" y="47"/>
                    <a:pt x="16" y="47"/>
                  </a:cubicBezTo>
                  <a:cubicBezTo>
                    <a:pt x="47" y="47"/>
                    <a:pt x="47" y="47"/>
                    <a:pt x="47" y="47"/>
                  </a:cubicBezTo>
                  <a:cubicBezTo>
                    <a:pt x="47" y="47"/>
                    <a:pt x="47" y="47"/>
                    <a:pt x="48" y="47"/>
                  </a:cubicBezTo>
                  <a:close/>
                  <a:moveTo>
                    <a:pt x="24" y="30"/>
                  </a:moveTo>
                  <a:cubicBezTo>
                    <a:pt x="24" y="31"/>
                    <a:pt x="24" y="31"/>
                    <a:pt x="24" y="31"/>
                  </a:cubicBezTo>
                  <a:cubicBezTo>
                    <a:pt x="39" y="31"/>
                    <a:pt x="39" y="31"/>
                    <a:pt x="39" y="31"/>
                  </a:cubicBezTo>
                  <a:cubicBezTo>
                    <a:pt x="39" y="30"/>
                    <a:pt x="39" y="30"/>
                    <a:pt x="39" y="30"/>
                  </a:cubicBezTo>
                  <a:cubicBezTo>
                    <a:pt x="24" y="30"/>
                    <a:pt x="24" y="30"/>
                    <a:pt x="24" y="30"/>
                  </a:cubicBezTo>
                  <a:close/>
                  <a:moveTo>
                    <a:pt x="24" y="28"/>
                  </a:moveTo>
                  <a:cubicBezTo>
                    <a:pt x="24" y="28"/>
                    <a:pt x="24" y="28"/>
                    <a:pt x="24" y="28"/>
                  </a:cubicBezTo>
                  <a:cubicBezTo>
                    <a:pt x="39" y="28"/>
                    <a:pt x="39" y="28"/>
                    <a:pt x="39" y="28"/>
                  </a:cubicBezTo>
                  <a:cubicBezTo>
                    <a:pt x="39" y="28"/>
                    <a:pt x="39" y="28"/>
                    <a:pt x="39" y="28"/>
                  </a:cubicBezTo>
                  <a:cubicBezTo>
                    <a:pt x="24" y="28"/>
                    <a:pt x="24" y="28"/>
                    <a:pt x="24" y="28"/>
                  </a:cubicBezTo>
                  <a:close/>
                  <a:moveTo>
                    <a:pt x="24" y="25"/>
                  </a:moveTo>
                  <a:cubicBezTo>
                    <a:pt x="24" y="26"/>
                    <a:pt x="24" y="26"/>
                    <a:pt x="24" y="26"/>
                  </a:cubicBezTo>
                  <a:cubicBezTo>
                    <a:pt x="39" y="26"/>
                    <a:pt x="39" y="26"/>
                    <a:pt x="39" y="26"/>
                  </a:cubicBezTo>
                  <a:cubicBezTo>
                    <a:pt x="39" y="25"/>
                    <a:pt x="39" y="25"/>
                    <a:pt x="39" y="25"/>
                  </a:cubicBezTo>
                  <a:cubicBezTo>
                    <a:pt x="24" y="25"/>
                    <a:pt x="24" y="25"/>
                    <a:pt x="24" y="25"/>
                  </a:cubicBezTo>
                  <a:close/>
                  <a:moveTo>
                    <a:pt x="48" y="25"/>
                  </a:moveTo>
                  <a:cubicBezTo>
                    <a:pt x="32" y="12"/>
                    <a:pt x="32" y="12"/>
                    <a:pt x="32" y="12"/>
                  </a:cubicBezTo>
                  <a:cubicBezTo>
                    <a:pt x="15" y="25"/>
                    <a:pt x="15" y="25"/>
                    <a:pt x="15" y="25"/>
                  </a:cubicBezTo>
                  <a:cubicBezTo>
                    <a:pt x="22" y="30"/>
                    <a:pt x="22" y="30"/>
                    <a:pt x="22" y="30"/>
                  </a:cubicBezTo>
                  <a:cubicBezTo>
                    <a:pt x="22" y="23"/>
                    <a:pt x="22" y="23"/>
                    <a:pt x="22" y="23"/>
                  </a:cubicBezTo>
                  <a:cubicBezTo>
                    <a:pt x="41" y="23"/>
                    <a:pt x="41" y="23"/>
                    <a:pt x="41" y="23"/>
                  </a:cubicBezTo>
                  <a:cubicBezTo>
                    <a:pt x="41" y="30"/>
                    <a:pt x="41" y="30"/>
                    <a:pt x="41" y="30"/>
                  </a:cubicBezTo>
                  <a:cubicBezTo>
                    <a:pt x="48" y="25"/>
                    <a:pt x="48" y="25"/>
                    <a:pt x="48" y="25"/>
                  </a:cubicBezTo>
                  <a:close/>
                  <a:moveTo>
                    <a:pt x="13" y="27"/>
                  </a:moveTo>
                  <a:cubicBezTo>
                    <a:pt x="14" y="45"/>
                    <a:pt x="14" y="45"/>
                    <a:pt x="14" y="45"/>
                  </a:cubicBezTo>
                  <a:cubicBezTo>
                    <a:pt x="26" y="36"/>
                    <a:pt x="26" y="36"/>
                    <a:pt x="26" y="36"/>
                  </a:cubicBezTo>
                  <a:cubicBezTo>
                    <a:pt x="13" y="27"/>
                    <a:pt x="13" y="27"/>
                    <a:pt x="13" y="27"/>
                  </a:cubicBezTo>
                  <a:cubicBezTo>
                    <a:pt x="13" y="27"/>
                    <a:pt x="13" y="27"/>
                    <a:pt x="13" y="27"/>
                  </a:cubicBezTo>
                  <a:close/>
                  <a:moveTo>
                    <a:pt x="50" y="27"/>
                  </a:moveTo>
                  <a:cubicBezTo>
                    <a:pt x="38" y="36"/>
                    <a:pt x="38" y="36"/>
                    <a:pt x="38" y="36"/>
                  </a:cubicBezTo>
                  <a:cubicBezTo>
                    <a:pt x="50" y="45"/>
                    <a:pt x="50" y="45"/>
                    <a:pt x="50" y="45"/>
                  </a:cubicBezTo>
                  <a:cubicBezTo>
                    <a:pt x="50" y="45"/>
                    <a:pt x="50" y="45"/>
                    <a:pt x="50" y="44"/>
                  </a:cubicBezTo>
                  <a:cubicBezTo>
                    <a:pt x="50" y="27"/>
                    <a:pt x="50" y="27"/>
                    <a:pt x="50" y="27"/>
                  </a:cubicBezTo>
                  <a:cubicBezTo>
                    <a:pt x="50" y="27"/>
                    <a:pt x="50" y="27"/>
                    <a:pt x="50" y="27"/>
                  </a:cubicBezTo>
                  <a:close/>
                  <a:moveTo>
                    <a:pt x="17" y="58"/>
                  </a:moveTo>
                  <a:cubicBezTo>
                    <a:pt x="17" y="58"/>
                    <a:pt x="16" y="58"/>
                    <a:pt x="16" y="58"/>
                  </a:cubicBezTo>
                  <a:cubicBezTo>
                    <a:pt x="16" y="60"/>
                    <a:pt x="16" y="60"/>
                    <a:pt x="16" y="60"/>
                  </a:cubicBezTo>
                  <a:cubicBezTo>
                    <a:pt x="16" y="60"/>
                    <a:pt x="17" y="60"/>
                    <a:pt x="17" y="60"/>
                  </a:cubicBezTo>
                  <a:cubicBezTo>
                    <a:pt x="26" y="60"/>
                    <a:pt x="26" y="60"/>
                    <a:pt x="26" y="60"/>
                  </a:cubicBezTo>
                  <a:cubicBezTo>
                    <a:pt x="26" y="60"/>
                    <a:pt x="27" y="60"/>
                    <a:pt x="27" y="60"/>
                  </a:cubicBezTo>
                  <a:cubicBezTo>
                    <a:pt x="27" y="58"/>
                    <a:pt x="27" y="58"/>
                    <a:pt x="27" y="58"/>
                  </a:cubicBezTo>
                  <a:cubicBezTo>
                    <a:pt x="27" y="58"/>
                    <a:pt x="26" y="58"/>
                    <a:pt x="26" y="58"/>
                  </a:cubicBezTo>
                  <a:lnTo>
                    <a:pt x="17"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4" name="Freeform 89">
              <a:extLst>
                <a:ext uri="{FF2B5EF4-FFF2-40B4-BE49-F238E27FC236}">
                  <a16:creationId xmlns:a16="http://schemas.microsoft.com/office/drawing/2014/main" id="{47B4142B-1624-4CC3-A12C-3F5F586E724B}"/>
                </a:ext>
              </a:extLst>
            </p:cNvPr>
            <p:cNvSpPr>
              <a:spLocks noEditPoints="1"/>
            </p:cNvSpPr>
            <p:nvPr/>
          </p:nvSpPr>
          <p:spPr bwMode="auto">
            <a:xfrm>
              <a:off x="7908925" y="3328988"/>
              <a:ext cx="219075" cy="207962"/>
            </a:xfrm>
            <a:custGeom>
              <a:avLst/>
              <a:gdLst>
                <a:gd name="T0" fmla="*/ 58725 w 60"/>
                <a:gd name="T1" fmla="*/ 80275 h 57"/>
                <a:gd name="T2" fmla="*/ 161493 w 60"/>
                <a:gd name="T3" fmla="*/ 80275 h 57"/>
                <a:gd name="T4" fmla="*/ 161493 w 60"/>
                <a:gd name="T5" fmla="*/ 29191 h 57"/>
                <a:gd name="T6" fmla="*/ 154153 w 60"/>
                <a:gd name="T7" fmla="*/ 36488 h 57"/>
                <a:gd name="T8" fmla="*/ 154153 w 60"/>
                <a:gd name="T9" fmla="*/ 40137 h 57"/>
                <a:gd name="T10" fmla="*/ 150482 w 60"/>
                <a:gd name="T11" fmla="*/ 36488 h 57"/>
                <a:gd name="T12" fmla="*/ 91758 w 60"/>
                <a:gd name="T13" fmla="*/ 14595 h 57"/>
                <a:gd name="T14" fmla="*/ 58725 w 60"/>
                <a:gd name="T15" fmla="*/ 14595 h 57"/>
                <a:gd name="T16" fmla="*/ 58725 w 60"/>
                <a:gd name="T17" fmla="*/ 80275 h 57"/>
                <a:gd name="T18" fmla="*/ 190856 w 60"/>
                <a:gd name="T19" fmla="*/ 175144 h 57"/>
                <a:gd name="T20" fmla="*/ 190856 w 60"/>
                <a:gd name="T21" fmla="*/ 197037 h 57"/>
                <a:gd name="T22" fmla="*/ 190856 w 60"/>
                <a:gd name="T23" fmla="*/ 207984 h 57"/>
                <a:gd name="T24" fmla="*/ 183515 w 60"/>
                <a:gd name="T25" fmla="*/ 207984 h 57"/>
                <a:gd name="T26" fmla="*/ 40373 w 60"/>
                <a:gd name="T27" fmla="*/ 207984 h 57"/>
                <a:gd name="T28" fmla="*/ 29362 w 60"/>
                <a:gd name="T29" fmla="*/ 207984 h 57"/>
                <a:gd name="T30" fmla="*/ 29362 w 60"/>
                <a:gd name="T31" fmla="*/ 197037 h 57"/>
                <a:gd name="T32" fmla="*/ 29362 w 60"/>
                <a:gd name="T33" fmla="*/ 175144 h 57"/>
                <a:gd name="T34" fmla="*/ 22022 w 60"/>
                <a:gd name="T35" fmla="*/ 175144 h 57"/>
                <a:gd name="T36" fmla="*/ 0 w 60"/>
                <a:gd name="T37" fmla="*/ 153251 h 57"/>
                <a:gd name="T38" fmla="*/ 0 w 60"/>
                <a:gd name="T39" fmla="*/ 91221 h 57"/>
                <a:gd name="T40" fmla="*/ 22022 w 60"/>
                <a:gd name="T41" fmla="*/ 65679 h 57"/>
                <a:gd name="T42" fmla="*/ 44044 w 60"/>
                <a:gd name="T43" fmla="*/ 65679 h 57"/>
                <a:gd name="T44" fmla="*/ 44044 w 60"/>
                <a:gd name="T45" fmla="*/ 7298 h 57"/>
                <a:gd name="T46" fmla="*/ 44044 w 60"/>
                <a:gd name="T47" fmla="*/ 0 h 57"/>
                <a:gd name="T48" fmla="*/ 51384 w 60"/>
                <a:gd name="T49" fmla="*/ 0 h 57"/>
                <a:gd name="T50" fmla="*/ 91758 w 60"/>
                <a:gd name="T51" fmla="*/ 0 h 57"/>
                <a:gd name="T52" fmla="*/ 91758 w 60"/>
                <a:gd name="T53" fmla="*/ 0 h 57"/>
                <a:gd name="T54" fmla="*/ 91758 w 60"/>
                <a:gd name="T55" fmla="*/ 0 h 57"/>
                <a:gd name="T56" fmla="*/ 168834 w 60"/>
                <a:gd name="T57" fmla="*/ 10947 h 57"/>
                <a:gd name="T58" fmla="*/ 176174 w 60"/>
                <a:gd name="T59" fmla="*/ 10947 h 57"/>
                <a:gd name="T60" fmla="*/ 176174 w 60"/>
                <a:gd name="T61" fmla="*/ 18244 h 57"/>
                <a:gd name="T62" fmla="*/ 176174 w 60"/>
                <a:gd name="T63" fmla="*/ 65679 h 57"/>
                <a:gd name="T64" fmla="*/ 194526 w 60"/>
                <a:gd name="T65" fmla="*/ 65679 h 57"/>
                <a:gd name="T66" fmla="*/ 220218 w 60"/>
                <a:gd name="T67" fmla="*/ 91221 h 57"/>
                <a:gd name="T68" fmla="*/ 220218 w 60"/>
                <a:gd name="T69" fmla="*/ 153251 h 57"/>
                <a:gd name="T70" fmla="*/ 194526 w 60"/>
                <a:gd name="T71" fmla="*/ 175144 h 57"/>
                <a:gd name="T72" fmla="*/ 190856 w 60"/>
                <a:gd name="T73" fmla="*/ 175144 h 57"/>
                <a:gd name="T74" fmla="*/ 51384 w 60"/>
                <a:gd name="T75" fmla="*/ 175144 h 57"/>
                <a:gd name="T76" fmla="*/ 51384 w 60"/>
                <a:gd name="T77" fmla="*/ 186091 h 57"/>
                <a:gd name="T78" fmla="*/ 172504 w 60"/>
                <a:gd name="T79" fmla="*/ 186091 h 57"/>
                <a:gd name="T80" fmla="*/ 172504 w 60"/>
                <a:gd name="T81" fmla="*/ 175144 h 57"/>
                <a:gd name="T82" fmla="*/ 51384 w 60"/>
                <a:gd name="T83" fmla="*/ 175144 h 57"/>
                <a:gd name="T84" fmla="*/ 77076 w 60"/>
                <a:gd name="T85" fmla="*/ 62030 h 57"/>
                <a:gd name="T86" fmla="*/ 146812 w 60"/>
                <a:gd name="T87" fmla="*/ 62030 h 57"/>
                <a:gd name="T88" fmla="*/ 146812 w 60"/>
                <a:gd name="T89" fmla="*/ 65679 h 57"/>
                <a:gd name="T90" fmla="*/ 77076 w 60"/>
                <a:gd name="T91" fmla="*/ 65679 h 57"/>
                <a:gd name="T92" fmla="*/ 77076 w 60"/>
                <a:gd name="T93" fmla="*/ 62030 h 57"/>
                <a:gd name="T94" fmla="*/ 77076 w 60"/>
                <a:gd name="T95" fmla="*/ 47435 h 57"/>
                <a:gd name="T96" fmla="*/ 143142 w 60"/>
                <a:gd name="T97" fmla="*/ 47435 h 57"/>
                <a:gd name="T98" fmla="*/ 143142 w 60"/>
                <a:gd name="T99" fmla="*/ 51084 h 57"/>
                <a:gd name="T100" fmla="*/ 77076 w 60"/>
                <a:gd name="T101" fmla="*/ 51084 h 57"/>
                <a:gd name="T102" fmla="*/ 77076 w 60"/>
                <a:gd name="T103" fmla="*/ 47435 h 57"/>
                <a:gd name="T104" fmla="*/ 77076 w 60"/>
                <a:gd name="T105" fmla="*/ 32840 h 57"/>
                <a:gd name="T106" fmla="*/ 110109 w 60"/>
                <a:gd name="T107" fmla="*/ 32840 h 57"/>
                <a:gd name="T108" fmla="*/ 110109 w 60"/>
                <a:gd name="T109" fmla="*/ 36488 h 57"/>
                <a:gd name="T110" fmla="*/ 77076 w 60"/>
                <a:gd name="T111" fmla="*/ 36488 h 57"/>
                <a:gd name="T112" fmla="*/ 77076 w 60"/>
                <a:gd name="T113" fmla="*/ 32840 h 57"/>
                <a:gd name="T114" fmla="*/ 157823 w 60"/>
                <a:gd name="T115" fmla="*/ 21893 h 57"/>
                <a:gd name="T116" fmla="*/ 150482 w 60"/>
                <a:gd name="T117" fmla="*/ 32840 h 57"/>
                <a:gd name="T118" fmla="*/ 110109 w 60"/>
                <a:gd name="T119" fmla="*/ 18244 h 57"/>
                <a:gd name="T120" fmla="*/ 157823 w 60"/>
                <a:gd name="T121" fmla="*/ 21893 h 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0" h="57">
                  <a:moveTo>
                    <a:pt x="16" y="22"/>
                  </a:moveTo>
                  <a:cubicBezTo>
                    <a:pt x="44" y="22"/>
                    <a:pt x="44" y="22"/>
                    <a:pt x="44" y="22"/>
                  </a:cubicBezTo>
                  <a:cubicBezTo>
                    <a:pt x="44" y="8"/>
                    <a:pt x="44" y="8"/>
                    <a:pt x="44" y="8"/>
                  </a:cubicBezTo>
                  <a:cubicBezTo>
                    <a:pt x="42" y="10"/>
                    <a:pt x="42" y="10"/>
                    <a:pt x="42" y="10"/>
                  </a:cubicBezTo>
                  <a:cubicBezTo>
                    <a:pt x="42" y="11"/>
                    <a:pt x="42" y="11"/>
                    <a:pt x="42" y="11"/>
                  </a:cubicBezTo>
                  <a:cubicBezTo>
                    <a:pt x="41" y="10"/>
                    <a:pt x="41" y="10"/>
                    <a:pt x="41" y="10"/>
                  </a:cubicBezTo>
                  <a:cubicBezTo>
                    <a:pt x="25" y="4"/>
                    <a:pt x="25" y="4"/>
                    <a:pt x="25" y="4"/>
                  </a:cubicBezTo>
                  <a:cubicBezTo>
                    <a:pt x="16" y="4"/>
                    <a:pt x="16" y="4"/>
                    <a:pt x="16" y="4"/>
                  </a:cubicBezTo>
                  <a:cubicBezTo>
                    <a:pt x="16" y="22"/>
                    <a:pt x="16" y="22"/>
                    <a:pt x="16" y="22"/>
                  </a:cubicBezTo>
                  <a:close/>
                  <a:moveTo>
                    <a:pt x="52" y="48"/>
                  </a:moveTo>
                  <a:cubicBezTo>
                    <a:pt x="52" y="54"/>
                    <a:pt x="52" y="54"/>
                    <a:pt x="52" y="54"/>
                  </a:cubicBezTo>
                  <a:cubicBezTo>
                    <a:pt x="52" y="57"/>
                    <a:pt x="52" y="57"/>
                    <a:pt x="52" y="57"/>
                  </a:cubicBezTo>
                  <a:cubicBezTo>
                    <a:pt x="50" y="57"/>
                    <a:pt x="50" y="57"/>
                    <a:pt x="50" y="57"/>
                  </a:cubicBezTo>
                  <a:cubicBezTo>
                    <a:pt x="11" y="57"/>
                    <a:pt x="11" y="57"/>
                    <a:pt x="11" y="57"/>
                  </a:cubicBezTo>
                  <a:cubicBezTo>
                    <a:pt x="8" y="57"/>
                    <a:pt x="8" y="57"/>
                    <a:pt x="8" y="57"/>
                  </a:cubicBezTo>
                  <a:cubicBezTo>
                    <a:pt x="8" y="54"/>
                    <a:pt x="8" y="54"/>
                    <a:pt x="8" y="54"/>
                  </a:cubicBezTo>
                  <a:cubicBezTo>
                    <a:pt x="8" y="48"/>
                    <a:pt x="8" y="48"/>
                    <a:pt x="8" y="48"/>
                  </a:cubicBezTo>
                  <a:cubicBezTo>
                    <a:pt x="6" y="48"/>
                    <a:pt x="6" y="48"/>
                    <a:pt x="6" y="48"/>
                  </a:cubicBezTo>
                  <a:cubicBezTo>
                    <a:pt x="3" y="48"/>
                    <a:pt x="0" y="45"/>
                    <a:pt x="0" y="42"/>
                  </a:cubicBezTo>
                  <a:cubicBezTo>
                    <a:pt x="0" y="25"/>
                    <a:pt x="0" y="25"/>
                    <a:pt x="0" y="25"/>
                  </a:cubicBezTo>
                  <a:cubicBezTo>
                    <a:pt x="0" y="21"/>
                    <a:pt x="3" y="18"/>
                    <a:pt x="6" y="18"/>
                  </a:cubicBezTo>
                  <a:cubicBezTo>
                    <a:pt x="12" y="18"/>
                    <a:pt x="12" y="18"/>
                    <a:pt x="12" y="18"/>
                  </a:cubicBezTo>
                  <a:cubicBezTo>
                    <a:pt x="12" y="2"/>
                    <a:pt x="12" y="2"/>
                    <a:pt x="12" y="2"/>
                  </a:cubicBezTo>
                  <a:cubicBezTo>
                    <a:pt x="12" y="0"/>
                    <a:pt x="12" y="0"/>
                    <a:pt x="12" y="0"/>
                  </a:cubicBezTo>
                  <a:cubicBezTo>
                    <a:pt x="14" y="0"/>
                    <a:pt x="14" y="0"/>
                    <a:pt x="14" y="0"/>
                  </a:cubicBezTo>
                  <a:cubicBezTo>
                    <a:pt x="25" y="0"/>
                    <a:pt x="25" y="0"/>
                    <a:pt x="25" y="0"/>
                  </a:cubicBezTo>
                  <a:cubicBezTo>
                    <a:pt x="25" y="0"/>
                    <a:pt x="25" y="0"/>
                    <a:pt x="25" y="0"/>
                  </a:cubicBezTo>
                  <a:cubicBezTo>
                    <a:pt x="25" y="0"/>
                    <a:pt x="25" y="0"/>
                    <a:pt x="25" y="0"/>
                  </a:cubicBezTo>
                  <a:cubicBezTo>
                    <a:pt x="46" y="3"/>
                    <a:pt x="46" y="3"/>
                    <a:pt x="46" y="3"/>
                  </a:cubicBezTo>
                  <a:cubicBezTo>
                    <a:pt x="48" y="3"/>
                    <a:pt x="48" y="3"/>
                    <a:pt x="48" y="3"/>
                  </a:cubicBezTo>
                  <a:cubicBezTo>
                    <a:pt x="48" y="5"/>
                    <a:pt x="48" y="5"/>
                    <a:pt x="48" y="5"/>
                  </a:cubicBezTo>
                  <a:cubicBezTo>
                    <a:pt x="48" y="18"/>
                    <a:pt x="48" y="18"/>
                    <a:pt x="48" y="18"/>
                  </a:cubicBezTo>
                  <a:cubicBezTo>
                    <a:pt x="53" y="18"/>
                    <a:pt x="53" y="18"/>
                    <a:pt x="53" y="18"/>
                  </a:cubicBezTo>
                  <a:cubicBezTo>
                    <a:pt x="57" y="18"/>
                    <a:pt x="60" y="21"/>
                    <a:pt x="60" y="25"/>
                  </a:cubicBezTo>
                  <a:cubicBezTo>
                    <a:pt x="60" y="42"/>
                    <a:pt x="60" y="42"/>
                    <a:pt x="60" y="42"/>
                  </a:cubicBezTo>
                  <a:cubicBezTo>
                    <a:pt x="60" y="45"/>
                    <a:pt x="57" y="48"/>
                    <a:pt x="53" y="48"/>
                  </a:cubicBezTo>
                  <a:cubicBezTo>
                    <a:pt x="52" y="48"/>
                    <a:pt x="52" y="48"/>
                    <a:pt x="52" y="48"/>
                  </a:cubicBezTo>
                  <a:close/>
                  <a:moveTo>
                    <a:pt x="14" y="48"/>
                  </a:moveTo>
                  <a:cubicBezTo>
                    <a:pt x="14" y="51"/>
                    <a:pt x="14" y="51"/>
                    <a:pt x="14" y="51"/>
                  </a:cubicBezTo>
                  <a:cubicBezTo>
                    <a:pt x="47" y="51"/>
                    <a:pt x="47" y="51"/>
                    <a:pt x="47" y="51"/>
                  </a:cubicBezTo>
                  <a:cubicBezTo>
                    <a:pt x="47" y="48"/>
                    <a:pt x="47" y="48"/>
                    <a:pt x="47" y="48"/>
                  </a:cubicBezTo>
                  <a:cubicBezTo>
                    <a:pt x="14" y="48"/>
                    <a:pt x="14" y="48"/>
                    <a:pt x="14" y="48"/>
                  </a:cubicBezTo>
                  <a:close/>
                  <a:moveTo>
                    <a:pt x="21" y="17"/>
                  </a:moveTo>
                  <a:cubicBezTo>
                    <a:pt x="40" y="17"/>
                    <a:pt x="40" y="17"/>
                    <a:pt x="40" y="17"/>
                  </a:cubicBezTo>
                  <a:cubicBezTo>
                    <a:pt x="40" y="18"/>
                    <a:pt x="40" y="18"/>
                    <a:pt x="40" y="18"/>
                  </a:cubicBezTo>
                  <a:cubicBezTo>
                    <a:pt x="21" y="18"/>
                    <a:pt x="21" y="18"/>
                    <a:pt x="21" y="18"/>
                  </a:cubicBezTo>
                  <a:cubicBezTo>
                    <a:pt x="21" y="17"/>
                    <a:pt x="21" y="17"/>
                    <a:pt x="21" y="17"/>
                  </a:cubicBezTo>
                  <a:close/>
                  <a:moveTo>
                    <a:pt x="21" y="13"/>
                  </a:moveTo>
                  <a:cubicBezTo>
                    <a:pt x="39" y="13"/>
                    <a:pt x="39" y="13"/>
                    <a:pt x="39" y="13"/>
                  </a:cubicBezTo>
                  <a:cubicBezTo>
                    <a:pt x="39" y="14"/>
                    <a:pt x="39" y="14"/>
                    <a:pt x="39" y="14"/>
                  </a:cubicBezTo>
                  <a:cubicBezTo>
                    <a:pt x="21" y="14"/>
                    <a:pt x="21" y="14"/>
                    <a:pt x="21" y="14"/>
                  </a:cubicBezTo>
                  <a:cubicBezTo>
                    <a:pt x="21" y="13"/>
                    <a:pt x="21" y="13"/>
                    <a:pt x="21" y="13"/>
                  </a:cubicBezTo>
                  <a:close/>
                  <a:moveTo>
                    <a:pt x="21" y="9"/>
                  </a:moveTo>
                  <a:cubicBezTo>
                    <a:pt x="30" y="9"/>
                    <a:pt x="30" y="9"/>
                    <a:pt x="30" y="9"/>
                  </a:cubicBezTo>
                  <a:cubicBezTo>
                    <a:pt x="30" y="10"/>
                    <a:pt x="30" y="10"/>
                    <a:pt x="30" y="10"/>
                  </a:cubicBezTo>
                  <a:cubicBezTo>
                    <a:pt x="21" y="10"/>
                    <a:pt x="21" y="10"/>
                    <a:pt x="21" y="10"/>
                  </a:cubicBezTo>
                  <a:cubicBezTo>
                    <a:pt x="21" y="9"/>
                    <a:pt x="21" y="9"/>
                    <a:pt x="21" y="9"/>
                  </a:cubicBezTo>
                  <a:close/>
                  <a:moveTo>
                    <a:pt x="43" y="6"/>
                  </a:moveTo>
                  <a:cubicBezTo>
                    <a:pt x="41" y="9"/>
                    <a:pt x="41" y="9"/>
                    <a:pt x="41" y="9"/>
                  </a:cubicBezTo>
                  <a:cubicBezTo>
                    <a:pt x="30" y="5"/>
                    <a:pt x="30" y="5"/>
                    <a:pt x="30" y="5"/>
                  </a:cubicBezTo>
                  <a:lnTo>
                    <a:pt x="4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5" name="Freeform 90">
              <a:extLst>
                <a:ext uri="{FF2B5EF4-FFF2-40B4-BE49-F238E27FC236}">
                  <a16:creationId xmlns:a16="http://schemas.microsoft.com/office/drawing/2014/main" id="{32D1F321-F72A-41FE-A560-8CEF1FEDCC80}"/>
                </a:ext>
              </a:extLst>
            </p:cNvPr>
            <p:cNvSpPr>
              <a:spLocks noEditPoints="1"/>
            </p:cNvSpPr>
            <p:nvPr/>
          </p:nvSpPr>
          <p:spPr bwMode="auto">
            <a:xfrm>
              <a:off x="7534275" y="3346450"/>
              <a:ext cx="203200" cy="168275"/>
            </a:xfrm>
            <a:custGeom>
              <a:avLst/>
              <a:gdLst>
                <a:gd name="T0" fmla="*/ 14745 w 55"/>
                <a:gd name="T1" fmla="*/ 0 h 46"/>
                <a:gd name="T2" fmla="*/ 88468 w 55"/>
                <a:gd name="T3" fmla="*/ 0 h 46"/>
                <a:gd name="T4" fmla="*/ 106899 w 55"/>
                <a:gd name="T5" fmla="*/ 18428 h 46"/>
                <a:gd name="T6" fmla="*/ 151133 w 55"/>
                <a:gd name="T7" fmla="*/ 18428 h 46"/>
                <a:gd name="T8" fmla="*/ 165878 w 55"/>
                <a:gd name="T9" fmla="*/ 29484 h 46"/>
                <a:gd name="T10" fmla="*/ 36862 w 55"/>
                <a:gd name="T11" fmla="*/ 29484 h 46"/>
                <a:gd name="T12" fmla="*/ 11059 w 55"/>
                <a:gd name="T13" fmla="*/ 51597 h 46"/>
                <a:gd name="T14" fmla="*/ 0 w 55"/>
                <a:gd name="T15" fmla="*/ 125307 h 46"/>
                <a:gd name="T16" fmla="*/ 0 w 55"/>
                <a:gd name="T17" fmla="*/ 18428 h 46"/>
                <a:gd name="T18" fmla="*/ 14745 w 55"/>
                <a:gd name="T19" fmla="*/ 0 h 46"/>
                <a:gd name="T20" fmla="*/ 51607 w 55"/>
                <a:gd name="T21" fmla="*/ 47912 h 46"/>
                <a:gd name="T22" fmla="*/ 25803 w 55"/>
                <a:gd name="T23" fmla="*/ 70025 h 46"/>
                <a:gd name="T24" fmla="*/ 7372 w 55"/>
                <a:gd name="T25" fmla="*/ 169533 h 46"/>
                <a:gd name="T26" fmla="*/ 184309 w 55"/>
                <a:gd name="T27" fmla="*/ 169533 h 46"/>
                <a:gd name="T28" fmla="*/ 202740 w 55"/>
                <a:gd name="T29" fmla="*/ 70025 h 46"/>
                <a:gd name="T30" fmla="*/ 184309 w 55"/>
                <a:gd name="T31" fmla="*/ 47912 h 46"/>
                <a:gd name="T32" fmla="*/ 51607 w 55"/>
                <a:gd name="T33" fmla="*/ 479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5" h="46">
                  <a:moveTo>
                    <a:pt x="4" y="0"/>
                  </a:moveTo>
                  <a:cubicBezTo>
                    <a:pt x="24" y="0"/>
                    <a:pt x="24" y="0"/>
                    <a:pt x="24" y="0"/>
                  </a:cubicBezTo>
                  <a:cubicBezTo>
                    <a:pt x="27" y="0"/>
                    <a:pt x="28" y="2"/>
                    <a:pt x="29" y="5"/>
                  </a:cubicBezTo>
                  <a:cubicBezTo>
                    <a:pt x="41" y="5"/>
                    <a:pt x="41" y="5"/>
                    <a:pt x="41" y="5"/>
                  </a:cubicBezTo>
                  <a:cubicBezTo>
                    <a:pt x="43" y="5"/>
                    <a:pt x="45" y="6"/>
                    <a:pt x="45" y="8"/>
                  </a:cubicBezTo>
                  <a:cubicBezTo>
                    <a:pt x="10" y="8"/>
                    <a:pt x="10" y="8"/>
                    <a:pt x="10" y="8"/>
                  </a:cubicBezTo>
                  <a:cubicBezTo>
                    <a:pt x="7" y="8"/>
                    <a:pt x="4" y="11"/>
                    <a:pt x="3" y="14"/>
                  </a:cubicBezTo>
                  <a:cubicBezTo>
                    <a:pt x="0" y="34"/>
                    <a:pt x="0" y="34"/>
                    <a:pt x="0" y="34"/>
                  </a:cubicBezTo>
                  <a:cubicBezTo>
                    <a:pt x="0" y="5"/>
                    <a:pt x="0" y="5"/>
                    <a:pt x="0" y="5"/>
                  </a:cubicBezTo>
                  <a:cubicBezTo>
                    <a:pt x="0" y="2"/>
                    <a:pt x="2" y="0"/>
                    <a:pt x="4" y="0"/>
                  </a:cubicBezTo>
                  <a:close/>
                  <a:moveTo>
                    <a:pt x="14" y="13"/>
                  </a:moveTo>
                  <a:cubicBezTo>
                    <a:pt x="10" y="13"/>
                    <a:pt x="7" y="16"/>
                    <a:pt x="7" y="19"/>
                  </a:cubicBezTo>
                  <a:cubicBezTo>
                    <a:pt x="2" y="46"/>
                    <a:pt x="2" y="46"/>
                    <a:pt x="2" y="46"/>
                  </a:cubicBezTo>
                  <a:cubicBezTo>
                    <a:pt x="50" y="46"/>
                    <a:pt x="50" y="46"/>
                    <a:pt x="50" y="46"/>
                  </a:cubicBezTo>
                  <a:cubicBezTo>
                    <a:pt x="55" y="19"/>
                    <a:pt x="55" y="19"/>
                    <a:pt x="55" y="19"/>
                  </a:cubicBezTo>
                  <a:cubicBezTo>
                    <a:pt x="55" y="16"/>
                    <a:pt x="53" y="13"/>
                    <a:pt x="50" y="13"/>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6" name="Freeform 91">
              <a:extLst>
                <a:ext uri="{FF2B5EF4-FFF2-40B4-BE49-F238E27FC236}">
                  <a16:creationId xmlns:a16="http://schemas.microsoft.com/office/drawing/2014/main" id="{DFFBE6E0-33AB-4999-8B7B-8C11A133852D}"/>
                </a:ext>
              </a:extLst>
            </p:cNvPr>
            <p:cNvSpPr>
              <a:spLocks noEditPoints="1"/>
            </p:cNvSpPr>
            <p:nvPr/>
          </p:nvSpPr>
          <p:spPr bwMode="auto">
            <a:xfrm>
              <a:off x="7137400" y="3328988"/>
              <a:ext cx="220663" cy="223837"/>
            </a:xfrm>
            <a:custGeom>
              <a:avLst/>
              <a:gdLst>
                <a:gd name="T0" fmla="*/ 220218 w 60"/>
                <a:gd name="T1" fmla="*/ 62346 h 61"/>
                <a:gd name="T2" fmla="*/ 183515 w 60"/>
                <a:gd name="T3" fmla="*/ 117358 h 61"/>
                <a:gd name="T4" fmla="*/ 183515 w 60"/>
                <a:gd name="T5" fmla="*/ 11002 h 61"/>
                <a:gd name="T6" fmla="*/ 106439 w 60"/>
                <a:gd name="T7" fmla="*/ 113690 h 61"/>
                <a:gd name="T8" fmla="*/ 110109 w 60"/>
                <a:gd name="T9" fmla="*/ 99021 h 61"/>
                <a:gd name="T10" fmla="*/ 117450 w 60"/>
                <a:gd name="T11" fmla="*/ 128360 h 61"/>
                <a:gd name="T12" fmla="*/ 121120 w 60"/>
                <a:gd name="T13" fmla="*/ 139362 h 61"/>
                <a:gd name="T14" fmla="*/ 124790 w 60"/>
                <a:gd name="T15" fmla="*/ 154032 h 61"/>
                <a:gd name="T16" fmla="*/ 128461 w 60"/>
                <a:gd name="T17" fmla="*/ 172369 h 61"/>
                <a:gd name="T18" fmla="*/ 132131 w 60"/>
                <a:gd name="T19" fmla="*/ 187039 h 61"/>
                <a:gd name="T20" fmla="*/ 110109 w 60"/>
                <a:gd name="T21" fmla="*/ 205376 h 61"/>
                <a:gd name="T22" fmla="*/ 132131 w 60"/>
                <a:gd name="T23" fmla="*/ 187039 h 61"/>
                <a:gd name="T24" fmla="*/ 80747 w 60"/>
                <a:gd name="T25" fmla="*/ 205376 h 61"/>
                <a:gd name="T26" fmla="*/ 124790 w 60"/>
                <a:gd name="T27" fmla="*/ 183371 h 61"/>
                <a:gd name="T28" fmla="*/ 91758 w 60"/>
                <a:gd name="T29" fmla="*/ 165034 h 61"/>
                <a:gd name="T30" fmla="*/ 117450 w 60"/>
                <a:gd name="T31" fmla="*/ 150364 h 61"/>
                <a:gd name="T32" fmla="*/ 102768 w 60"/>
                <a:gd name="T33" fmla="*/ 128360 h 61"/>
                <a:gd name="T34" fmla="*/ 102768 w 60"/>
                <a:gd name="T35" fmla="*/ 121025 h 61"/>
                <a:gd name="T36" fmla="*/ 121120 w 60"/>
                <a:gd name="T37" fmla="*/ 77016 h 61"/>
                <a:gd name="T38" fmla="*/ 157823 w 60"/>
                <a:gd name="T39" fmla="*/ 212711 h 61"/>
                <a:gd name="T40" fmla="*/ 150482 w 60"/>
                <a:gd name="T41" fmla="*/ 223713 h 61"/>
                <a:gd name="T42" fmla="*/ 69736 w 60"/>
                <a:gd name="T43" fmla="*/ 223713 h 61"/>
                <a:gd name="T44" fmla="*/ 62395 w 60"/>
                <a:gd name="T45" fmla="*/ 212711 h 61"/>
                <a:gd name="T46" fmla="*/ 99098 w 60"/>
                <a:gd name="T47" fmla="*/ 77016 h 61"/>
                <a:gd name="T48" fmla="*/ 110109 w 60"/>
                <a:gd name="T49" fmla="*/ 44009 h 61"/>
                <a:gd name="T50" fmla="*/ 121120 w 60"/>
                <a:gd name="T51" fmla="*/ 77016 h 61"/>
                <a:gd name="T52" fmla="*/ 44044 w 60"/>
                <a:gd name="T53" fmla="*/ 66014 h 61"/>
                <a:gd name="T54" fmla="*/ 77076 w 60"/>
                <a:gd name="T55" fmla="*/ 95353 h 61"/>
                <a:gd name="T56" fmla="*/ 77076 w 60"/>
                <a:gd name="T57" fmla="*/ 33007 h 61"/>
                <a:gd name="T58" fmla="*/ 58725 w 60"/>
                <a:gd name="T59" fmla="*/ 22005 h 61"/>
                <a:gd name="T60" fmla="*/ 0 w 60"/>
                <a:gd name="T61" fmla="*/ 62346 h 61"/>
                <a:gd name="T62" fmla="*/ 36703 w 60"/>
                <a:gd name="T63" fmla="*/ 117358 h 61"/>
                <a:gd name="T64" fmla="*/ 36703 w 60"/>
                <a:gd name="T65" fmla="*/ 11002 h 61"/>
                <a:gd name="T66" fmla="*/ 161493 w 60"/>
                <a:gd name="T67" fmla="*/ 22005 h 61"/>
                <a:gd name="T68" fmla="*/ 143142 w 60"/>
                <a:gd name="T69" fmla="*/ 33007 h 61"/>
                <a:gd name="T70" fmla="*/ 143142 w 60"/>
                <a:gd name="T71" fmla="*/ 95353 h 61"/>
                <a:gd name="T72" fmla="*/ 176174 w 60"/>
                <a:gd name="T73" fmla="*/ 66014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61">
                  <a:moveTo>
                    <a:pt x="55" y="0"/>
                  </a:moveTo>
                  <a:cubicBezTo>
                    <a:pt x="58" y="5"/>
                    <a:pt x="60" y="11"/>
                    <a:pt x="60" y="17"/>
                  </a:cubicBezTo>
                  <a:cubicBezTo>
                    <a:pt x="60" y="24"/>
                    <a:pt x="58" y="30"/>
                    <a:pt x="55" y="35"/>
                  </a:cubicBezTo>
                  <a:cubicBezTo>
                    <a:pt x="50" y="32"/>
                    <a:pt x="50" y="32"/>
                    <a:pt x="50" y="32"/>
                  </a:cubicBezTo>
                  <a:cubicBezTo>
                    <a:pt x="53" y="28"/>
                    <a:pt x="54" y="23"/>
                    <a:pt x="54" y="17"/>
                  </a:cubicBezTo>
                  <a:cubicBezTo>
                    <a:pt x="54" y="12"/>
                    <a:pt x="53" y="7"/>
                    <a:pt x="50" y="3"/>
                  </a:cubicBezTo>
                  <a:cubicBezTo>
                    <a:pt x="55" y="0"/>
                    <a:pt x="55" y="0"/>
                    <a:pt x="55" y="0"/>
                  </a:cubicBezTo>
                  <a:close/>
                  <a:moveTo>
                    <a:pt x="29" y="31"/>
                  </a:moveTo>
                  <a:cubicBezTo>
                    <a:pt x="31" y="31"/>
                    <a:pt x="31" y="31"/>
                    <a:pt x="31" y="31"/>
                  </a:cubicBezTo>
                  <a:cubicBezTo>
                    <a:pt x="30" y="27"/>
                    <a:pt x="30" y="27"/>
                    <a:pt x="30" y="27"/>
                  </a:cubicBezTo>
                  <a:cubicBezTo>
                    <a:pt x="29" y="31"/>
                    <a:pt x="29" y="31"/>
                    <a:pt x="29" y="31"/>
                  </a:cubicBezTo>
                  <a:close/>
                  <a:moveTo>
                    <a:pt x="32" y="35"/>
                  </a:moveTo>
                  <a:cubicBezTo>
                    <a:pt x="27" y="38"/>
                    <a:pt x="27" y="38"/>
                    <a:pt x="27" y="38"/>
                  </a:cubicBezTo>
                  <a:cubicBezTo>
                    <a:pt x="33" y="38"/>
                    <a:pt x="33" y="38"/>
                    <a:pt x="33" y="38"/>
                  </a:cubicBezTo>
                  <a:cubicBezTo>
                    <a:pt x="32" y="35"/>
                    <a:pt x="32" y="35"/>
                    <a:pt x="32" y="35"/>
                  </a:cubicBezTo>
                  <a:close/>
                  <a:moveTo>
                    <a:pt x="34" y="42"/>
                  </a:moveTo>
                  <a:cubicBezTo>
                    <a:pt x="26" y="47"/>
                    <a:pt x="26" y="47"/>
                    <a:pt x="26" y="47"/>
                  </a:cubicBezTo>
                  <a:cubicBezTo>
                    <a:pt x="35" y="47"/>
                    <a:pt x="35" y="47"/>
                    <a:pt x="35" y="47"/>
                  </a:cubicBezTo>
                  <a:cubicBezTo>
                    <a:pt x="34" y="42"/>
                    <a:pt x="34" y="42"/>
                    <a:pt x="34" y="42"/>
                  </a:cubicBezTo>
                  <a:close/>
                  <a:moveTo>
                    <a:pt x="36" y="51"/>
                  </a:moveTo>
                  <a:cubicBezTo>
                    <a:pt x="27" y="56"/>
                    <a:pt x="27" y="56"/>
                    <a:pt x="27" y="56"/>
                  </a:cubicBezTo>
                  <a:cubicBezTo>
                    <a:pt x="30" y="56"/>
                    <a:pt x="30" y="56"/>
                    <a:pt x="30" y="56"/>
                  </a:cubicBezTo>
                  <a:cubicBezTo>
                    <a:pt x="38" y="56"/>
                    <a:pt x="38" y="56"/>
                    <a:pt x="38" y="56"/>
                  </a:cubicBezTo>
                  <a:cubicBezTo>
                    <a:pt x="36" y="51"/>
                    <a:pt x="36" y="51"/>
                    <a:pt x="36" y="51"/>
                  </a:cubicBezTo>
                  <a:close/>
                  <a:moveTo>
                    <a:pt x="22" y="56"/>
                  </a:moveTo>
                  <a:cubicBezTo>
                    <a:pt x="22" y="56"/>
                    <a:pt x="22" y="56"/>
                    <a:pt x="22" y="56"/>
                  </a:cubicBezTo>
                  <a:cubicBezTo>
                    <a:pt x="24" y="50"/>
                    <a:pt x="24" y="50"/>
                    <a:pt x="24" y="50"/>
                  </a:cubicBezTo>
                  <a:cubicBezTo>
                    <a:pt x="34" y="50"/>
                    <a:pt x="34" y="50"/>
                    <a:pt x="34" y="50"/>
                  </a:cubicBezTo>
                  <a:cubicBezTo>
                    <a:pt x="22" y="56"/>
                    <a:pt x="22" y="56"/>
                    <a:pt x="22" y="56"/>
                  </a:cubicBezTo>
                  <a:close/>
                  <a:moveTo>
                    <a:pt x="25" y="45"/>
                  </a:moveTo>
                  <a:cubicBezTo>
                    <a:pt x="26" y="41"/>
                    <a:pt x="26" y="41"/>
                    <a:pt x="26" y="41"/>
                  </a:cubicBezTo>
                  <a:cubicBezTo>
                    <a:pt x="32" y="41"/>
                    <a:pt x="32" y="41"/>
                    <a:pt x="32" y="41"/>
                  </a:cubicBezTo>
                  <a:cubicBezTo>
                    <a:pt x="25" y="45"/>
                    <a:pt x="25" y="45"/>
                    <a:pt x="25" y="45"/>
                  </a:cubicBezTo>
                  <a:close/>
                  <a:moveTo>
                    <a:pt x="28" y="35"/>
                  </a:moveTo>
                  <a:cubicBezTo>
                    <a:pt x="30" y="33"/>
                    <a:pt x="30" y="33"/>
                    <a:pt x="30" y="33"/>
                  </a:cubicBezTo>
                  <a:cubicBezTo>
                    <a:pt x="28" y="33"/>
                    <a:pt x="28" y="33"/>
                    <a:pt x="28" y="33"/>
                  </a:cubicBezTo>
                  <a:cubicBezTo>
                    <a:pt x="28" y="35"/>
                    <a:pt x="28" y="35"/>
                    <a:pt x="28" y="35"/>
                  </a:cubicBezTo>
                  <a:close/>
                  <a:moveTo>
                    <a:pt x="33" y="21"/>
                  </a:moveTo>
                  <a:cubicBezTo>
                    <a:pt x="38" y="38"/>
                    <a:pt x="38" y="38"/>
                    <a:pt x="38" y="38"/>
                  </a:cubicBezTo>
                  <a:cubicBezTo>
                    <a:pt x="43" y="58"/>
                    <a:pt x="43" y="58"/>
                    <a:pt x="43" y="58"/>
                  </a:cubicBezTo>
                  <a:cubicBezTo>
                    <a:pt x="44" y="61"/>
                    <a:pt x="44" y="61"/>
                    <a:pt x="44" y="61"/>
                  </a:cubicBezTo>
                  <a:cubicBezTo>
                    <a:pt x="41" y="61"/>
                    <a:pt x="41" y="61"/>
                    <a:pt x="41" y="61"/>
                  </a:cubicBezTo>
                  <a:cubicBezTo>
                    <a:pt x="30" y="61"/>
                    <a:pt x="30" y="61"/>
                    <a:pt x="30" y="61"/>
                  </a:cubicBezTo>
                  <a:cubicBezTo>
                    <a:pt x="19" y="61"/>
                    <a:pt x="19" y="61"/>
                    <a:pt x="19" y="61"/>
                  </a:cubicBezTo>
                  <a:cubicBezTo>
                    <a:pt x="16" y="61"/>
                    <a:pt x="16" y="61"/>
                    <a:pt x="16" y="61"/>
                  </a:cubicBezTo>
                  <a:cubicBezTo>
                    <a:pt x="17" y="58"/>
                    <a:pt x="17" y="58"/>
                    <a:pt x="17" y="58"/>
                  </a:cubicBezTo>
                  <a:cubicBezTo>
                    <a:pt x="22" y="38"/>
                    <a:pt x="22" y="38"/>
                    <a:pt x="22" y="38"/>
                  </a:cubicBezTo>
                  <a:cubicBezTo>
                    <a:pt x="27" y="21"/>
                    <a:pt x="27" y="21"/>
                    <a:pt x="27" y="21"/>
                  </a:cubicBezTo>
                  <a:cubicBezTo>
                    <a:pt x="25" y="20"/>
                    <a:pt x="25" y="19"/>
                    <a:pt x="25" y="17"/>
                  </a:cubicBezTo>
                  <a:cubicBezTo>
                    <a:pt x="25" y="14"/>
                    <a:pt x="27" y="12"/>
                    <a:pt x="30" y="12"/>
                  </a:cubicBezTo>
                  <a:cubicBezTo>
                    <a:pt x="33" y="12"/>
                    <a:pt x="35" y="14"/>
                    <a:pt x="35" y="17"/>
                  </a:cubicBezTo>
                  <a:cubicBezTo>
                    <a:pt x="35" y="19"/>
                    <a:pt x="34" y="20"/>
                    <a:pt x="33" y="21"/>
                  </a:cubicBezTo>
                  <a:close/>
                  <a:moveTo>
                    <a:pt x="16" y="6"/>
                  </a:moveTo>
                  <a:cubicBezTo>
                    <a:pt x="13" y="9"/>
                    <a:pt x="11" y="14"/>
                    <a:pt x="12" y="18"/>
                  </a:cubicBezTo>
                  <a:cubicBezTo>
                    <a:pt x="12" y="22"/>
                    <a:pt x="13" y="26"/>
                    <a:pt x="16" y="29"/>
                  </a:cubicBezTo>
                  <a:cubicBezTo>
                    <a:pt x="21" y="26"/>
                    <a:pt x="21" y="26"/>
                    <a:pt x="21" y="26"/>
                  </a:cubicBezTo>
                  <a:cubicBezTo>
                    <a:pt x="18" y="24"/>
                    <a:pt x="17" y="21"/>
                    <a:pt x="17" y="18"/>
                  </a:cubicBezTo>
                  <a:cubicBezTo>
                    <a:pt x="17" y="15"/>
                    <a:pt x="18" y="11"/>
                    <a:pt x="21" y="9"/>
                  </a:cubicBezTo>
                  <a:cubicBezTo>
                    <a:pt x="21" y="9"/>
                    <a:pt x="21" y="9"/>
                    <a:pt x="21" y="9"/>
                  </a:cubicBezTo>
                  <a:cubicBezTo>
                    <a:pt x="16" y="6"/>
                    <a:pt x="16" y="6"/>
                    <a:pt x="16" y="6"/>
                  </a:cubicBezTo>
                  <a:close/>
                  <a:moveTo>
                    <a:pt x="5" y="0"/>
                  </a:moveTo>
                  <a:cubicBezTo>
                    <a:pt x="1" y="5"/>
                    <a:pt x="0" y="11"/>
                    <a:pt x="0" y="17"/>
                  </a:cubicBezTo>
                  <a:cubicBezTo>
                    <a:pt x="0" y="24"/>
                    <a:pt x="2" y="30"/>
                    <a:pt x="5" y="35"/>
                  </a:cubicBezTo>
                  <a:cubicBezTo>
                    <a:pt x="10" y="32"/>
                    <a:pt x="10" y="32"/>
                    <a:pt x="10" y="32"/>
                  </a:cubicBezTo>
                  <a:cubicBezTo>
                    <a:pt x="7" y="28"/>
                    <a:pt x="5" y="23"/>
                    <a:pt x="5" y="17"/>
                  </a:cubicBezTo>
                  <a:cubicBezTo>
                    <a:pt x="5" y="12"/>
                    <a:pt x="7" y="7"/>
                    <a:pt x="10" y="3"/>
                  </a:cubicBezTo>
                  <a:cubicBezTo>
                    <a:pt x="5" y="0"/>
                    <a:pt x="5" y="0"/>
                    <a:pt x="5" y="0"/>
                  </a:cubicBezTo>
                  <a:close/>
                  <a:moveTo>
                    <a:pt x="44" y="6"/>
                  </a:moveTo>
                  <a:cubicBezTo>
                    <a:pt x="39" y="9"/>
                    <a:pt x="39" y="9"/>
                    <a:pt x="39" y="9"/>
                  </a:cubicBezTo>
                  <a:cubicBezTo>
                    <a:pt x="39" y="9"/>
                    <a:pt x="39" y="9"/>
                    <a:pt x="39" y="9"/>
                  </a:cubicBezTo>
                  <a:cubicBezTo>
                    <a:pt x="42" y="11"/>
                    <a:pt x="43" y="15"/>
                    <a:pt x="43" y="18"/>
                  </a:cubicBezTo>
                  <a:cubicBezTo>
                    <a:pt x="43" y="21"/>
                    <a:pt x="41" y="24"/>
                    <a:pt x="39" y="26"/>
                  </a:cubicBezTo>
                  <a:cubicBezTo>
                    <a:pt x="44" y="29"/>
                    <a:pt x="44" y="29"/>
                    <a:pt x="44" y="29"/>
                  </a:cubicBezTo>
                  <a:cubicBezTo>
                    <a:pt x="47" y="26"/>
                    <a:pt x="48" y="22"/>
                    <a:pt x="48" y="18"/>
                  </a:cubicBezTo>
                  <a:cubicBezTo>
                    <a:pt x="48" y="14"/>
                    <a:pt x="47" y="9"/>
                    <a:pt x="4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7" name="Freeform 92">
              <a:extLst>
                <a:ext uri="{FF2B5EF4-FFF2-40B4-BE49-F238E27FC236}">
                  <a16:creationId xmlns:a16="http://schemas.microsoft.com/office/drawing/2014/main" id="{606C9347-CCD9-428D-87E4-FE5E5DA35C18}"/>
                </a:ext>
              </a:extLst>
            </p:cNvPr>
            <p:cNvSpPr>
              <a:spLocks noEditPoints="1"/>
            </p:cNvSpPr>
            <p:nvPr/>
          </p:nvSpPr>
          <p:spPr bwMode="auto">
            <a:xfrm>
              <a:off x="6770688" y="2944813"/>
              <a:ext cx="179387" cy="211137"/>
            </a:xfrm>
            <a:custGeom>
              <a:avLst/>
              <a:gdLst>
                <a:gd name="T0" fmla="*/ 180020 w 49"/>
                <a:gd name="T1" fmla="*/ 165577 h 57"/>
                <a:gd name="T2" fmla="*/ 14696 w 49"/>
                <a:gd name="T3" fmla="*/ 36795 h 57"/>
                <a:gd name="T4" fmla="*/ 33065 w 49"/>
                <a:gd name="T5" fmla="*/ 14718 h 57"/>
                <a:gd name="T6" fmla="*/ 22043 w 49"/>
                <a:gd name="T7" fmla="*/ 14718 h 57"/>
                <a:gd name="T8" fmla="*/ 139607 w 49"/>
                <a:gd name="T9" fmla="*/ 36795 h 57"/>
                <a:gd name="T10" fmla="*/ 157977 w 49"/>
                <a:gd name="T11" fmla="*/ 14718 h 57"/>
                <a:gd name="T12" fmla="*/ 146955 w 49"/>
                <a:gd name="T13" fmla="*/ 14718 h 57"/>
                <a:gd name="T14" fmla="*/ 99195 w 49"/>
                <a:gd name="T15" fmla="*/ 36795 h 57"/>
                <a:gd name="T16" fmla="*/ 117564 w 49"/>
                <a:gd name="T17" fmla="*/ 14718 h 57"/>
                <a:gd name="T18" fmla="*/ 106542 w 49"/>
                <a:gd name="T19" fmla="*/ 14718 h 57"/>
                <a:gd name="T20" fmla="*/ 58782 w 49"/>
                <a:gd name="T21" fmla="*/ 36795 h 57"/>
                <a:gd name="T22" fmla="*/ 77151 w 49"/>
                <a:gd name="T23" fmla="*/ 14718 h 57"/>
                <a:gd name="T24" fmla="*/ 66130 w 49"/>
                <a:gd name="T25" fmla="*/ 14718 h 57"/>
                <a:gd name="T26" fmla="*/ 165324 w 49"/>
                <a:gd name="T27" fmla="*/ 176616 h 57"/>
                <a:gd name="T28" fmla="*/ 146955 w 49"/>
                <a:gd name="T29" fmla="*/ 198693 h 57"/>
                <a:gd name="T30" fmla="*/ 157977 w 49"/>
                <a:gd name="T31" fmla="*/ 198693 h 57"/>
                <a:gd name="T32" fmla="*/ 40413 w 49"/>
                <a:gd name="T33" fmla="*/ 176616 h 57"/>
                <a:gd name="T34" fmla="*/ 22043 w 49"/>
                <a:gd name="T35" fmla="*/ 198693 h 57"/>
                <a:gd name="T36" fmla="*/ 33065 w 49"/>
                <a:gd name="T37" fmla="*/ 198693 h 57"/>
                <a:gd name="T38" fmla="*/ 80825 w 49"/>
                <a:gd name="T39" fmla="*/ 176616 h 57"/>
                <a:gd name="T40" fmla="*/ 62456 w 49"/>
                <a:gd name="T41" fmla="*/ 198693 h 57"/>
                <a:gd name="T42" fmla="*/ 73478 w 49"/>
                <a:gd name="T43" fmla="*/ 198693 h 57"/>
                <a:gd name="T44" fmla="*/ 121238 w 49"/>
                <a:gd name="T45" fmla="*/ 176616 h 57"/>
                <a:gd name="T46" fmla="*/ 102869 w 49"/>
                <a:gd name="T47" fmla="*/ 198693 h 57"/>
                <a:gd name="T48" fmla="*/ 113890 w 49"/>
                <a:gd name="T49" fmla="*/ 198693 h 57"/>
                <a:gd name="T50" fmla="*/ 44087 w 49"/>
                <a:gd name="T51" fmla="*/ 80949 h 57"/>
                <a:gd name="T52" fmla="*/ 55108 w 49"/>
                <a:gd name="T53" fmla="*/ 106705 h 57"/>
                <a:gd name="T54" fmla="*/ 58782 w 49"/>
                <a:gd name="T55" fmla="*/ 128782 h 57"/>
                <a:gd name="T56" fmla="*/ 69804 w 49"/>
                <a:gd name="T57" fmla="*/ 110385 h 57"/>
                <a:gd name="T58" fmla="*/ 69804 w 49"/>
                <a:gd name="T59" fmla="*/ 103026 h 57"/>
                <a:gd name="T60" fmla="*/ 62456 w 49"/>
                <a:gd name="T61" fmla="*/ 80949 h 57"/>
                <a:gd name="T62" fmla="*/ 55108 w 49"/>
                <a:gd name="T63" fmla="*/ 88308 h 57"/>
                <a:gd name="T64" fmla="*/ 58782 w 49"/>
                <a:gd name="T65" fmla="*/ 95667 h 57"/>
                <a:gd name="T66" fmla="*/ 55108 w 49"/>
                <a:gd name="T67" fmla="*/ 88308 h 57"/>
                <a:gd name="T68" fmla="*/ 73478 w 49"/>
                <a:gd name="T69" fmla="*/ 128782 h 57"/>
                <a:gd name="T70" fmla="*/ 91847 w 49"/>
                <a:gd name="T71" fmla="*/ 121423 h 57"/>
                <a:gd name="T72" fmla="*/ 95521 w 49"/>
                <a:gd name="T73" fmla="*/ 80949 h 57"/>
                <a:gd name="T74" fmla="*/ 84499 w 49"/>
                <a:gd name="T75" fmla="*/ 110385 h 57"/>
                <a:gd name="T76" fmla="*/ 128586 w 49"/>
                <a:gd name="T77" fmla="*/ 80949 h 57"/>
                <a:gd name="T78" fmla="*/ 121238 w 49"/>
                <a:gd name="T79" fmla="*/ 80949 h 57"/>
                <a:gd name="T80" fmla="*/ 117564 w 49"/>
                <a:gd name="T81" fmla="*/ 128782 h 57"/>
                <a:gd name="T82" fmla="*/ 128586 w 49"/>
                <a:gd name="T83" fmla="*/ 128782 h 57"/>
                <a:gd name="T84" fmla="*/ 143281 w 49"/>
                <a:gd name="T85" fmla="*/ 128782 h 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9" h="57">
                  <a:moveTo>
                    <a:pt x="0" y="12"/>
                  </a:moveTo>
                  <a:cubicBezTo>
                    <a:pt x="49" y="12"/>
                    <a:pt x="49" y="12"/>
                    <a:pt x="49" y="12"/>
                  </a:cubicBezTo>
                  <a:cubicBezTo>
                    <a:pt x="49" y="45"/>
                    <a:pt x="49" y="45"/>
                    <a:pt x="49" y="45"/>
                  </a:cubicBezTo>
                  <a:cubicBezTo>
                    <a:pt x="0" y="45"/>
                    <a:pt x="0" y="45"/>
                    <a:pt x="0" y="45"/>
                  </a:cubicBezTo>
                  <a:cubicBezTo>
                    <a:pt x="0" y="12"/>
                    <a:pt x="0" y="12"/>
                    <a:pt x="0" y="12"/>
                  </a:cubicBezTo>
                  <a:close/>
                  <a:moveTo>
                    <a:pt x="4" y="10"/>
                  </a:moveTo>
                  <a:cubicBezTo>
                    <a:pt x="11" y="10"/>
                    <a:pt x="11" y="10"/>
                    <a:pt x="11" y="10"/>
                  </a:cubicBezTo>
                  <a:cubicBezTo>
                    <a:pt x="11" y="4"/>
                    <a:pt x="11" y="4"/>
                    <a:pt x="11" y="4"/>
                  </a:cubicBezTo>
                  <a:cubicBezTo>
                    <a:pt x="9" y="4"/>
                    <a:pt x="9" y="4"/>
                    <a:pt x="9" y="4"/>
                  </a:cubicBezTo>
                  <a:cubicBezTo>
                    <a:pt x="9" y="0"/>
                    <a:pt x="9" y="0"/>
                    <a:pt x="9" y="0"/>
                  </a:cubicBezTo>
                  <a:cubicBezTo>
                    <a:pt x="6" y="0"/>
                    <a:pt x="6" y="0"/>
                    <a:pt x="6" y="0"/>
                  </a:cubicBezTo>
                  <a:cubicBezTo>
                    <a:pt x="6" y="4"/>
                    <a:pt x="6" y="4"/>
                    <a:pt x="6" y="4"/>
                  </a:cubicBezTo>
                  <a:cubicBezTo>
                    <a:pt x="4" y="4"/>
                    <a:pt x="4" y="4"/>
                    <a:pt x="4" y="4"/>
                  </a:cubicBezTo>
                  <a:cubicBezTo>
                    <a:pt x="4" y="10"/>
                    <a:pt x="4" y="10"/>
                    <a:pt x="4" y="10"/>
                  </a:cubicBezTo>
                  <a:close/>
                  <a:moveTo>
                    <a:pt x="38" y="10"/>
                  </a:moveTo>
                  <a:cubicBezTo>
                    <a:pt x="45" y="10"/>
                    <a:pt x="45" y="10"/>
                    <a:pt x="45" y="10"/>
                  </a:cubicBezTo>
                  <a:cubicBezTo>
                    <a:pt x="45" y="4"/>
                    <a:pt x="45" y="4"/>
                    <a:pt x="45" y="4"/>
                  </a:cubicBezTo>
                  <a:cubicBezTo>
                    <a:pt x="43" y="4"/>
                    <a:pt x="43" y="4"/>
                    <a:pt x="43" y="4"/>
                  </a:cubicBezTo>
                  <a:cubicBezTo>
                    <a:pt x="43" y="0"/>
                    <a:pt x="43" y="0"/>
                    <a:pt x="43" y="0"/>
                  </a:cubicBezTo>
                  <a:cubicBezTo>
                    <a:pt x="40" y="0"/>
                    <a:pt x="40" y="0"/>
                    <a:pt x="40" y="0"/>
                  </a:cubicBezTo>
                  <a:cubicBezTo>
                    <a:pt x="40" y="4"/>
                    <a:pt x="40" y="4"/>
                    <a:pt x="40" y="4"/>
                  </a:cubicBezTo>
                  <a:cubicBezTo>
                    <a:pt x="38" y="4"/>
                    <a:pt x="38" y="4"/>
                    <a:pt x="38" y="4"/>
                  </a:cubicBezTo>
                  <a:cubicBezTo>
                    <a:pt x="38" y="10"/>
                    <a:pt x="38" y="10"/>
                    <a:pt x="38" y="10"/>
                  </a:cubicBezTo>
                  <a:close/>
                  <a:moveTo>
                    <a:pt x="27" y="10"/>
                  </a:moveTo>
                  <a:cubicBezTo>
                    <a:pt x="34" y="10"/>
                    <a:pt x="34" y="10"/>
                    <a:pt x="34" y="10"/>
                  </a:cubicBezTo>
                  <a:cubicBezTo>
                    <a:pt x="34" y="4"/>
                    <a:pt x="34" y="4"/>
                    <a:pt x="34" y="4"/>
                  </a:cubicBezTo>
                  <a:cubicBezTo>
                    <a:pt x="32" y="4"/>
                    <a:pt x="32" y="4"/>
                    <a:pt x="32" y="4"/>
                  </a:cubicBezTo>
                  <a:cubicBezTo>
                    <a:pt x="32" y="0"/>
                    <a:pt x="32" y="0"/>
                    <a:pt x="32" y="0"/>
                  </a:cubicBezTo>
                  <a:cubicBezTo>
                    <a:pt x="29" y="0"/>
                    <a:pt x="29" y="0"/>
                    <a:pt x="29" y="0"/>
                  </a:cubicBezTo>
                  <a:cubicBezTo>
                    <a:pt x="29" y="4"/>
                    <a:pt x="29" y="4"/>
                    <a:pt x="29" y="4"/>
                  </a:cubicBezTo>
                  <a:cubicBezTo>
                    <a:pt x="27" y="4"/>
                    <a:pt x="27" y="4"/>
                    <a:pt x="27" y="4"/>
                  </a:cubicBezTo>
                  <a:cubicBezTo>
                    <a:pt x="27" y="10"/>
                    <a:pt x="27" y="10"/>
                    <a:pt x="27" y="10"/>
                  </a:cubicBezTo>
                  <a:close/>
                  <a:moveTo>
                    <a:pt x="16" y="10"/>
                  </a:moveTo>
                  <a:cubicBezTo>
                    <a:pt x="23" y="10"/>
                    <a:pt x="23" y="10"/>
                    <a:pt x="23" y="10"/>
                  </a:cubicBezTo>
                  <a:cubicBezTo>
                    <a:pt x="23" y="4"/>
                    <a:pt x="23" y="4"/>
                    <a:pt x="23" y="4"/>
                  </a:cubicBezTo>
                  <a:cubicBezTo>
                    <a:pt x="21" y="4"/>
                    <a:pt x="21" y="4"/>
                    <a:pt x="21" y="4"/>
                  </a:cubicBezTo>
                  <a:cubicBezTo>
                    <a:pt x="21" y="0"/>
                    <a:pt x="21" y="0"/>
                    <a:pt x="21" y="0"/>
                  </a:cubicBezTo>
                  <a:cubicBezTo>
                    <a:pt x="18" y="0"/>
                    <a:pt x="18" y="0"/>
                    <a:pt x="18" y="0"/>
                  </a:cubicBezTo>
                  <a:cubicBezTo>
                    <a:pt x="18" y="4"/>
                    <a:pt x="18" y="4"/>
                    <a:pt x="18" y="4"/>
                  </a:cubicBezTo>
                  <a:cubicBezTo>
                    <a:pt x="16" y="4"/>
                    <a:pt x="16" y="4"/>
                    <a:pt x="16" y="4"/>
                  </a:cubicBezTo>
                  <a:cubicBezTo>
                    <a:pt x="16" y="10"/>
                    <a:pt x="16" y="10"/>
                    <a:pt x="16" y="10"/>
                  </a:cubicBezTo>
                  <a:close/>
                  <a:moveTo>
                    <a:pt x="45" y="48"/>
                  </a:moveTo>
                  <a:cubicBezTo>
                    <a:pt x="38" y="48"/>
                    <a:pt x="38" y="48"/>
                    <a:pt x="38" y="48"/>
                  </a:cubicBezTo>
                  <a:cubicBezTo>
                    <a:pt x="38" y="54"/>
                    <a:pt x="38" y="54"/>
                    <a:pt x="38" y="54"/>
                  </a:cubicBezTo>
                  <a:cubicBezTo>
                    <a:pt x="40" y="54"/>
                    <a:pt x="40" y="54"/>
                    <a:pt x="40" y="54"/>
                  </a:cubicBezTo>
                  <a:cubicBezTo>
                    <a:pt x="40" y="57"/>
                    <a:pt x="40" y="57"/>
                    <a:pt x="40" y="57"/>
                  </a:cubicBezTo>
                  <a:cubicBezTo>
                    <a:pt x="43" y="57"/>
                    <a:pt x="43" y="57"/>
                    <a:pt x="43" y="57"/>
                  </a:cubicBezTo>
                  <a:cubicBezTo>
                    <a:pt x="43" y="54"/>
                    <a:pt x="43" y="54"/>
                    <a:pt x="43" y="54"/>
                  </a:cubicBezTo>
                  <a:cubicBezTo>
                    <a:pt x="45" y="54"/>
                    <a:pt x="45" y="54"/>
                    <a:pt x="45" y="54"/>
                  </a:cubicBezTo>
                  <a:cubicBezTo>
                    <a:pt x="45" y="48"/>
                    <a:pt x="45" y="48"/>
                    <a:pt x="45" y="48"/>
                  </a:cubicBezTo>
                  <a:close/>
                  <a:moveTo>
                    <a:pt x="11" y="48"/>
                  </a:moveTo>
                  <a:cubicBezTo>
                    <a:pt x="4" y="48"/>
                    <a:pt x="4" y="48"/>
                    <a:pt x="4" y="48"/>
                  </a:cubicBezTo>
                  <a:cubicBezTo>
                    <a:pt x="4" y="54"/>
                    <a:pt x="4" y="54"/>
                    <a:pt x="4" y="54"/>
                  </a:cubicBezTo>
                  <a:cubicBezTo>
                    <a:pt x="6" y="54"/>
                    <a:pt x="6" y="54"/>
                    <a:pt x="6" y="54"/>
                  </a:cubicBezTo>
                  <a:cubicBezTo>
                    <a:pt x="6" y="57"/>
                    <a:pt x="6" y="57"/>
                    <a:pt x="6" y="57"/>
                  </a:cubicBezTo>
                  <a:cubicBezTo>
                    <a:pt x="9" y="57"/>
                    <a:pt x="9" y="57"/>
                    <a:pt x="9" y="57"/>
                  </a:cubicBezTo>
                  <a:cubicBezTo>
                    <a:pt x="9" y="54"/>
                    <a:pt x="9" y="54"/>
                    <a:pt x="9" y="54"/>
                  </a:cubicBezTo>
                  <a:cubicBezTo>
                    <a:pt x="11" y="54"/>
                    <a:pt x="11" y="54"/>
                    <a:pt x="11" y="54"/>
                  </a:cubicBezTo>
                  <a:cubicBezTo>
                    <a:pt x="11" y="48"/>
                    <a:pt x="11" y="48"/>
                    <a:pt x="11" y="48"/>
                  </a:cubicBezTo>
                  <a:close/>
                  <a:moveTo>
                    <a:pt x="22" y="48"/>
                  </a:moveTo>
                  <a:cubicBezTo>
                    <a:pt x="15" y="48"/>
                    <a:pt x="15" y="48"/>
                    <a:pt x="15" y="48"/>
                  </a:cubicBezTo>
                  <a:cubicBezTo>
                    <a:pt x="15" y="54"/>
                    <a:pt x="15" y="54"/>
                    <a:pt x="15" y="54"/>
                  </a:cubicBezTo>
                  <a:cubicBezTo>
                    <a:pt x="17" y="54"/>
                    <a:pt x="17" y="54"/>
                    <a:pt x="17" y="54"/>
                  </a:cubicBezTo>
                  <a:cubicBezTo>
                    <a:pt x="17" y="57"/>
                    <a:pt x="17" y="57"/>
                    <a:pt x="17" y="57"/>
                  </a:cubicBezTo>
                  <a:cubicBezTo>
                    <a:pt x="20" y="57"/>
                    <a:pt x="20" y="57"/>
                    <a:pt x="20" y="57"/>
                  </a:cubicBezTo>
                  <a:cubicBezTo>
                    <a:pt x="20" y="54"/>
                    <a:pt x="20" y="54"/>
                    <a:pt x="20" y="54"/>
                  </a:cubicBezTo>
                  <a:cubicBezTo>
                    <a:pt x="22" y="54"/>
                    <a:pt x="22" y="54"/>
                    <a:pt x="22" y="54"/>
                  </a:cubicBezTo>
                  <a:cubicBezTo>
                    <a:pt x="22" y="48"/>
                    <a:pt x="22" y="48"/>
                    <a:pt x="22" y="48"/>
                  </a:cubicBezTo>
                  <a:close/>
                  <a:moveTo>
                    <a:pt x="33" y="48"/>
                  </a:moveTo>
                  <a:cubicBezTo>
                    <a:pt x="26" y="48"/>
                    <a:pt x="26" y="48"/>
                    <a:pt x="26" y="48"/>
                  </a:cubicBezTo>
                  <a:cubicBezTo>
                    <a:pt x="26" y="54"/>
                    <a:pt x="26" y="54"/>
                    <a:pt x="26" y="54"/>
                  </a:cubicBezTo>
                  <a:cubicBezTo>
                    <a:pt x="28" y="54"/>
                    <a:pt x="28" y="54"/>
                    <a:pt x="28" y="54"/>
                  </a:cubicBezTo>
                  <a:cubicBezTo>
                    <a:pt x="28" y="57"/>
                    <a:pt x="28" y="57"/>
                    <a:pt x="28" y="57"/>
                  </a:cubicBezTo>
                  <a:cubicBezTo>
                    <a:pt x="31" y="57"/>
                    <a:pt x="31" y="57"/>
                    <a:pt x="31" y="57"/>
                  </a:cubicBezTo>
                  <a:cubicBezTo>
                    <a:pt x="31" y="54"/>
                    <a:pt x="31" y="54"/>
                    <a:pt x="31" y="54"/>
                  </a:cubicBezTo>
                  <a:cubicBezTo>
                    <a:pt x="33" y="54"/>
                    <a:pt x="33" y="54"/>
                    <a:pt x="33" y="54"/>
                  </a:cubicBezTo>
                  <a:cubicBezTo>
                    <a:pt x="33" y="48"/>
                    <a:pt x="33" y="48"/>
                    <a:pt x="33" y="48"/>
                  </a:cubicBezTo>
                  <a:close/>
                  <a:moveTo>
                    <a:pt x="12" y="22"/>
                  </a:moveTo>
                  <a:cubicBezTo>
                    <a:pt x="12" y="35"/>
                    <a:pt x="12" y="35"/>
                    <a:pt x="12" y="35"/>
                  </a:cubicBezTo>
                  <a:cubicBezTo>
                    <a:pt x="15" y="35"/>
                    <a:pt x="15" y="35"/>
                    <a:pt x="15" y="35"/>
                  </a:cubicBezTo>
                  <a:cubicBezTo>
                    <a:pt x="15" y="29"/>
                    <a:pt x="15" y="29"/>
                    <a:pt x="15" y="29"/>
                  </a:cubicBezTo>
                  <a:cubicBezTo>
                    <a:pt x="16" y="29"/>
                    <a:pt x="16" y="29"/>
                    <a:pt x="16" y="29"/>
                  </a:cubicBezTo>
                  <a:cubicBezTo>
                    <a:pt x="16" y="29"/>
                    <a:pt x="16" y="30"/>
                    <a:pt x="16" y="31"/>
                  </a:cubicBezTo>
                  <a:cubicBezTo>
                    <a:pt x="16" y="35"/>
                    <a:pt x="16" y="35"/>
                    <a:pt x="16" y="35"/>
                  </a:cubicBezTo>
                  <a:cubicBezTo>
                    <a:pt x="19" y="35"/>
                    <a:pt x="19" y="35"/>
                    <a:pt x="19" y="35"/>
                  </a:cubicBezTo>
                  <a:cubicBezTo>
                    <a:pt x="19" y="31"/>
                    <a:pt x="19" y="31"/>
                    <a:pt x="19" y="31"/>
                  </a:cubicBezTo>
                  <a:cubicBezTo>
                    <a:pt x="19" y="30"/>
                    <a:pt x="19" y="30"/>
                    <a:pt x="19" y="30"/>
                  </a:cubicBezTo>
                  <a:cubicBezTo>
                    <a:pt x="19" y="29"/>
                    <a:pt x="19" y="29"/>
                    <a:pt x="19" y="29"/>
                  </a:cubicBezTo>
                  <a:cubicBezTo>
                    <a:pt x="19" y="29"/>
                    <a:pt x="18" y="28"/>
                    <a:pt x="17" y="28"/>
                  </a:cubicBezTo>
                  <a:cubicBezTo>
                    <a:pt x="18" y="28"/>
                    <a:pt x="19" y="28"/>
                    <a:pt x="19" y="28"/>
                  </a:cubicBezTo>
                  <a:cubicBezTo>
                    <a:pt x="19" y="27"/>
                    <a:pt x="19" y="27"/>
                    <a:pt x="19" y="26"/>
                  </a:cubicBezTo>
                  <a:cubicBezTo>
                    <a:pt x="19" y="25"/>
                    <a:pt x="19" y="24"/>
                    <a:pt x="19" y="23"/>
                  </a:cubicBezTo>
                  <a:cubicBezTo>
                    <a:pt x="18" y="23"/>
                    <a:pt x="18" y="22"/>
                    <a:pt x="17" y="22"/>
                  </a:cubicBezTo>
                  <a:cubicBezTo>
                    <a:pt x="17" y="22"/>
                    <a:pt x="16" y="22"/>
                    <a:pt x="14" y="22"/>
                  </a:cubicBezTo>
                  <a:cubicBezTo>
                    <a:pt x="12" y="22"/>
                    <a:pt x="12" y="22"/>
                    <a:pt x="12" y="22"/>
                  </a:cubicBezTo>
                  <a:close/>
                  <a:moveTo>
                    <a:pt x="15" y="24"/>
                  </a:moveTo>
                  <a:cubicBezTo>
                    <a:pt x="15" y="27"/>
                    <a:pt x="15" y="27"/>
                    <a:pt x="15" y="27"/>
                  </a:cubicBezTo>
                  <a:cubicBezTo>
                    <a:pt x="16" y="27"/>
                    <a:pt x="16" y="27"/>
                    <a:pt x="16" y="27"/>
                  </a:cubicBezTo>
                  <a:cubicBezTo>
                    <a:pt x="16" y="27"/>
                    <a:pt x="16" y="27"/>
                    <a:pt x="16" y="26"/>
                  </a:cubicBezTo>
                  <a:cubicBezTo>
                    <a:pt x="16" y="25"/>
                    <a:pt x="16" y="25"/>
                    <a:pt x="16" y="25"/>
                  </a:cubicBezTo>
                  <a:cubicBezTo>
                    <a:pt x="16" y="25"/>
                    <a:pt x="16" y="25"/>
                    <a:pt x="16" y="24"/>
                  </a:cubicBezTo>
                  <a:cubicBezTo>
                    <a:pt x="16" y="24"/>
                    <a:pt x="16" y="24"/>
                    <a:pt x="15" y="24"/>
                  </a:cubicBezTo>
                  <a:close/>
                  <a:moveTo>
                    <a:pt x="26" y="22"/>
                  </a:moveTo>
                  <a:cubicBezTo>
                    <a:pt x="21" y="22"/>
                    <a:pt x="21" y="22"/>
                    <a:pt x="21" y="22"/>
                  </a:cubicBezTo>
                  <a:cubicBezTo>
                    <a:pt x="20" y="35"/>
                    <a:pt x="20" y="35"/>
                    <a:pt x="20" y="35"/>
                  </a:cubicBezTo>
                  <a:cubicBezTo>
                    <a:pt x="23" y="35"/>
                    <a:pt x="23" y="35"/>
                    <a:pt x="23" y="35"/>
                  </a:cubicBezTo>
                  <a:cubicBezTo>
                    <a:pt x="23" y="33"/>
                    <a:pt x="23" y="33"/>
                    <a:pt x="23" y="33"/>
                  </a:cubicBezTo>
                  <a:cubicBezTo>
                    <a:pt x="25" y="33"/>
                    <a:pt x="25" y="33"/>
                    <a:pt x="25" y="33"/>
                  </a:cubicBezTo>
                  <a:cubicBezTo>
                    <a:pt x="25" y="35"/>
                    <a:pt x="25" y="35"/>
                    <a:pt x="25" y="35"/>
                  </a:cubicBezTo>
                  <a:cubicBezTo>
                    <a:pt x="28" y="35"/>
                    <a:pt x="28" y="35"/>
                    <a:pt x="28" y="35"/>
                  </a:cubicBezTo>
                  <a:cubicBezTo>
                    <a:pt x="26" y="22"/>
                    <a:pt x="26" y="22"/>
                    <a:pt x="26" y="22"/>
                  </a:cubicBezTo>
                  <a:close/>
                  <a:moveTo>
                    <a:pt x="25" y="30"/>
                  </a:moveTo>
                  <a:cubicBezTo>
                    <a:pt x="24" y="29"/>
                    <a:pt x="24" y="27"/>
                    <a:pt x="24" y="25"/>
                  </a:cubicBezTo>
                  <a:cubicBezTo>
                    <a:pt x="24" y="27"/>
                    <a:pt x="23" y="29"/>
                    <a:pt x="23" y="30"/>
                  </a:cubicBezTo>
                  <a:cubicBezTo>
                    <a:pt x="25" y="30"/>
                    <a:pt x="25" y="30"/>
                    <a:pt x="25" y="30"/>
                  </a:cubicBezTo>
                  <a:close/>
                  <a:moveTo>
                    <a:pt x="39" y="22"/>
                  </a:moveTo>
                  <a:cubicBezTo>
                    <a:pt x="35" y="22"/>
                    <a:pt x="35" y="22"/>
                    <a:pt x="35" y="22"/>
                  </a:cubicBezTo>
                  <a:cubicBezTo>
                    <a:pt x="34" y="28"/>
                    <a:pt x="34" y="28"/>
                    <a:pt x="34" y="28"/>
                  </a:cubicBezTo>
                  <a:cubicBezTo>
                    <a:pt x="33" y="25"/>
                    <a:pt x="33" y="25"/>
                    <a:pt x="33" y="25"/>
                  </a:cubicBezTo>
                  <a:cubicBezTo>
                    <a:pt x="33" y="24"/>
                    <a:pt x="33" y="23"/>
                    <a:pt x="33" y="22"/>
                  </a:cubicBezTo>
                  <a:cubicBezTo>
                    <a:pt x="29" y="22"/>
                    <a:pt x="29" y="22"/>
                    <a:pt x="29" y="22"/>
                  </a:cubicBezTo>
                  <a:cubicBezTo>
                    <a:pt x="29" y="35"/>
                    <a:pt x="29" y="35"/>
                    <a:pt x="29" y="35"/>
                  </a:cubicBezTo>
                  <a:cubicBezTo>
                    <a:pt x="32" y="35"/>
                    <a:pt x="32" y="35"/>
                    <a:pt x="32" y="35"/>
                  </a:cubicBezTo>
                  <a:cubicBezTo>
                    <a:pt x="32" y="26"/>
                    <a:pt x="32" y="26"/>
                    <a:pt x="32" y="26"/>
                  </a:cubicBezTo>
                  <a:cubicBezTo>
                    <a:pt x="33" y="35"/>
                    <a:pt x="33" y="35"/>
                    <a:pt x="33" y="35"/>
                  </a:cubicBezTo>
                  <a:cubicBezTo>
                    <a:pt x="35" y="35"/>
                    <a:pt x="35" y="35"/>
                    <a:pt x="35" y="35"/>
                  </a:cubicBezTo>
                  <a:cubicBezTo>
                    <a:pt x="36" y="26"/>
                    <a:pt x="36" y="26"/>
                    <a:pt x="36" y="26"/>
                  </a:cubicBezTo>
                  <a:cubicBezTo>
                    <a:pt x="36" y="35"/>
                    <a:pt x="36" y="35"/>
                    <a:pt x="36" y="35"/>
                  </a:cubicBezTo>
                  <a:cubicBezTo>
                    <a:pt x="39" y="35"/>
                    <a:pt x="39" y="35"/>
                    <a:pt x="39" y="35"/>
                  </a:cubicBez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8" name="Freeform 93">
              <a:extLst>
                <a:ext uri="{FF2B5EF4-FFF2-40B4-BE49-F238E27FC236}">
                  <a16:creationId xmlns:a16="http://schemas.microsoft.com/office/drawing/2014/main" id="{DF223003-14E5-444B-8DAE-CA2130D6C8A6}"/>
                </a:ext>
              </a:extLst>
            </p:cNvPr>
            <p:cNvSpPr>
              <a:spLocks noEditPoints="1"/>
            </p:cNvSpPr>
            <p:nvPr/>
          </p:nvSpPr>
          <p:spPr bwMode="auto">
            <a:xfrm>
              <a:off x="7126288" y="1770063"/>
              <a:ext cx="268287" cy="244475"/>
            </a:xfrm>
            <a:custGeom>
              <a:avLst/>
              <a:gdLst>
                <a:gd name="T0" fmla="*/ 40294 w 73"/>
                <a:gd name="T1" fmla="*/ 116865 h 67"/>
                <a:gd name="T2" fmla="*/ 40294 w 73"/>
                <a:gd name="T3" fmla="*/ 80345 h 67"/>
                <a:gd name="T4" fmla="*/ 80589 w 73"/>
                <a:gd name="T5" fmla="*/ 94953 h 67"/>
                <a:gd name="T6" fmla="*/ 87915 w 73"/>
                <a:gd name="T7" fmla="*/ 98605 h 67"/>
                <a:gd name="T8" fmla="*/ 245429 w 73"/>
                <a:gd name="T9" fmla="*/ 149733 h 67"/>
                <a:gd name="T10" fmla="*/ 263745 w 73"/>
                <a:gd name="T11" fmla="*/ 146081 h 67"/>
                <a:gd name="T12" fmla="*/ 260082 w 73"/>
                <a:gd name="T13" fmla="*/ 157037 h 67"/>
                <a:gd name="T14" fmla="*/ 249092 w 73"/>
                <a:gd name="T15" fmla="*/ 178949 h 67"/>
                <a:gd name="T16" fmla="*/ 238103 w 73"/>
                <a:gd name="T17" fmla="*/ 157037 h 67"/>
                <a:gd name="T18" fmla="*/ 223451 w 73"/>
                <a:gd name="T19" fmla="*/ 237382 h 67"/>
                <a:gd name="T20" fmla="*/ 216124 w 73"/>
                <a:gd name="T21" fmla="*/ 244686 h 67"/>
                <a:gd name="T22" fmla="*/ 175830 w 73"/>
                <a:gd name="T23" fmla="*/ 244686 h 67"/>
                <a:gd name="T24" fmla="*/ 168504 w 73"/>
                <a:gd name="T25" fmla="*/ 219122 h 67"/>
                <a:gd name="T26" fmla="*/ 106231 w 73"/>
                <a:gd name="T27" fmla="*/ 219122 h 67"/>
                <a:gd name="T28" fmla="*/ 98904 w 73"/>
                <a:gd name="T29" fmla="*/ 241034 h 67"/>
                <a:gd name="T30" fmla="*/ 69599 w 73"/>
                <a:gd name="T31" fmla="*/ 241034 h 67"/>
                <a:gd name="T32" fmla="*/ 62273 w 73"/>
                <a:gd name="T33" fmla="*/ 237382 h 67"/>
                <a:gd name="T34" fmla="*/ 3663 w 73"/>
                <a:gd name="T35" fmla="*/ 171645 h 67"/>
                <a:gd name="T36" fmla="*/ 0 w 73"/>
                <a:gd name="T37" fmla="*/ 164341 h 67"/>
                <a:gd name="T38" fmla="*/ 3663 w 73"/>
                <a:gd name="T39" fmla="*/ 131473 h 67"/>
                <a:gd name="T40" fmla="*/ 249092 w 73"/>
                <a:gd name="T41" fmla="*/ 164341 h 67"/>
                <a:gd name="T42" fmla="*/ 249092 w 73"/>
                <a:gd name="T43" fmla="*/ 164341 h 67"/>
                <a:gd name="T44" fmla="*/ 249092 w 73"/>
                <a:gd name="T45" fmla="*/ 167993 h 67"/>
                <a:gd name="T46" fmla="*/ 249092 w 73"/>
                <a:gd name="T47" fmla="*/ 164341 h 67"/>
                <a:gd name="T48" fmla="*/ 47621 w 73"/>
                <a:gd name="T49" fmla="*/ 149733 h 67"/>
                <a:gd name="T50" fmla="*/ 69599 w 73"/>
                <a:gd name="T51" fmla="*/ 149733 h 67"/>
                <a:gd name="T52" fmla="*/ 142862 w 73"/>
                <a:gd name="T53" fmla="*/ 0 h 67"/>
                <a:gd name="T54" fmla="*/ 142862 w 73"/>
                <a:gd name="T55" fmla="*/ 76693 h 67"/>
                <a:gd name="T56" fmla="*/ 142862 w 73"/>
                <a:gd name="T57" fmla="*/ 0 h 67"/>
                <a:gd name="T58" fmla="*/ 109894 w 73"/>
                <a:gd name="T59" fmla="*/ 116865 h 67"/>
                <a:gd name="T60" fmla="*/ 168504 w 73"/>
                <a:gd name="T61" fmla="*/ 105909 h 67"/>
                <a:gd name="T62" fmla="*/ 43957 w 73"/>
                <a:gd name="T63" fmla="*/ 131473 h 67"/>
                <a:gd name="T64" fmla="*/ 14652 w 73"/>
                <a:gd name="T65" fmla="*/ 160689 h 67"/>
                <a:gd name="T66" fmla="*/ 62273 w 73"/>
                <a:gd name="T67" fmla="*/ 204514 h 67"/>
                <a:gd name="T68" fmla="*/ 73262 w 73"/>
                <a:gd name="T69" fmla="*/ 226426 h 67"/>
                <a:gd name="T70" fmla="*/ 95241 w 73"/>
                <a:gd name="T71" fmla="*/ 208166 h 67"/>
                <a:gd name="T72" fmla="*/ 102567 w 73"/>
                <a:gd name="T73" fmla="*/ 204514 h 67"/>
                <a:gd name="T74" fmla="*/ 175830 w 73"/>
                <a:gd name="T75" fmla="*/ 204514 h 67"/>
                <a:gd name="T76" fmla="*/ 183156 w 73"/>
                <a:gd name="T77" fmla="*/ 208166 h 67"/>
                <a:gd name="T78" fmla="*/ 212461 w 73"/>
                <a:gd name="T79" fmla="*/ 230078 h 67"/>
                <a:gd name="T80" fmla="*/ 95241 w 73"/>
                <a:gd name="T81" fmla="*/ 109561 h 67"/>
                <a:gd name="T82" fmla="*/ 95241 w 73"/>
                <a:gd name="T83" fmla="*/ 120517 h 67"/>
                <a:gd name="T84" fmla="*/ 69599 w 73"/>
                <a:gd name="T85" fmla="*/ 109561 h 67"/>
                <a:gd name="T86" fmla="*/ 58610 w 73"/>
                <a:gd name="T87" fmla="*/ 131473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3" h="67">
                  <a:moveTo>
                    <a:pt x="2" y="35"/>
                  </a:moveTo>
                  <a:cubicBezTo>
                    <a:pt x="5" y="35"/>
                    <a:pt x="8" y="34"/>
                    <a:pt x="11" y="32"/>
                  </a:cubicBezTo>
                  <a:cubicBezTo>
                    <a:pt x="11" y="25"/>
                    <a:pt x="11" y="25"/>
                    <a:pt x="11" y="25"/>
                  </a:cubicBezTo>
                  <a:cubicBezTo>
                    <a:pt x="11" y="22"/>
                    <a:pt x="11" y="22"/>
                    <a:pt x="11" y="22"/>
                  </a:cubicBezTo>
                  <a:cubicBezTo>
                    <a:pt x="14" y="23"/>
                    <a:pt x="14" y="23"/>
                    <a:pt x="14" y="23"/>
                  </a:cubicBezTo>
                  <a:cubicBezTo>
                    <a:pt x="17" y="23"/>
                    <a:pt x="20" y="24"/>
                    <a:pt x="22" y="26"/>
                  </a:cubicBezTo>
                  <a:cubicBezTo>
                    <a:pt x="22" y="27"/>
                    <a:pt x="23" y="27"/>
                    <a:pt x="23" y="27"/>
                  </a:cubicBezTo>
                  <a:cubicBezTo>
                    <a:pt x="23" y="27"/>
                    <a:pt x="24" y="27"/>
                    <a:pt x="24" y="27"/>
                  </a:cubicBezTo>
                  <a:cubicBezTo>
                    <a:pt x="39" y="20"/>
                    <a:pt x="54" y="18"/>
                    <a:pt x="63" y="40"/>
                  </a:cubicBezTo>
                  <a:cubicBezTo>
                    <a:pt x="65" y="40"/>
                    <a:pt x="66" y="40"/>
                    <a:pt x="67" y="41"/>
                  </a:cubicBezTo>
                  <a:cubicBezTo>
                    <a:pt x="69" y="39"/>
                    <a:pt x="70" y="38"/>
                    <a:pt x="70" y="38"/>
                  </a:cubicBezTo>
                  <a:cubicBezTo>
                    <a:pt x="72" y="40"/>
                    <a:pt x="72" y="40"/>
                    <a:pt x="72" y="40"/>
                  </a:cubicBezTo>
                  <a:cubicBezTo>
                    <a:pt x="72" y="40"/>
                    <a:pt x="71" y="41"/>
                    <a:pt x="70" y="42"/>
                  </a:cubicBezTo>
                  <a:cubicBezTo>
                    <a:pt x="70" y="42"/>
                    <a:pt x="70" y="43"/>
                    <a:pt x="71" y="43"/>
                  </a:cubicBezTo>
                  <a:cubicBezTo>
                    <a:pt x="73" y="45"/>
                    <a:pt x="72" y="47"/>
                    <a:pt x="71" y="48"/>
                  </a:cubicBezTo>
                  <a:cubicBezTo>
                    <a:pt x="70" y="49"/>
                    <a:pt x="69" y="49"/>
                    <a:pt x="68" y="49"/>
                  </a:cubicBezTo>
                  <a:cubicBezTo>
                    <a:pt x="67" y="50"/>
                    <a:pt x="66" y="49"/>
                    <a:pt x="65" y="49"/>
                  </a:cubicBezTo>
                  <a:cubicBezTo>
                    <a:pt x="64" y="48"/>
                    <a:pt x="63" y="46"/>
                    <a:pt x="65" y="43"/>
                  </a:cubicBezTo>
                  <a:cubicBezTo>
                    <a:pt x="65" y="43"/>
                    <a:pt x="64" y="43"/>
                    <a:pt x="64" y="43"/>
                  </a:cubicBezTo>
                  <a:cubicBezTo>
                    <a:pt x="61" y="65"/>
                    <a:pt x="61" y="65"/>
                    <a:pt x="61" y="65"/>
                  </a:cubicBezTo>
                  <a:cubicBezTo>
                    <a:pt x="61" y="67"/>
                    <a:pt x="61" y="67"/>
                    <a:pt x="61" y="67"/>
                  </a:cubicBezTo>
                  <a:cubicBezTo>
                    <a:pt x="59" y="67"/>
                    <a:pt x="59" y="67"/>
                    <a:pt x="59" y="67"/>
                  </a:cubicBezTo>
                  <a:cubicBezTo>
                    <a:pt x="49" y="67"/>
                    <a:pt x="49" y="67"/>
                    <a:pt x="49" y="67"/>
                  </a:cubicBezTo>
                  <a:cubicBezTo>
                    <a:pt x="48" y="67"/>
                    <a:pt x="48" y="67"/>
                    <a:pt x="48" y="67"/>
                  </a:cubicBezTo>
                  <a:cubicBezTo>
                    <a:pt x="47" y="65"/>
                    <a:pt x="47" y="65"/>
                    <a:pt x="47" y="65"/>
                  </a:cubicBezTo>
                  <a:cubicBezTo>
                    <a:pt x="46" y="60"/>
                    <a:pt x="46" y="60"/>
                    <a:pt x="46" y="60"/>
                  </a:cubicBezTo>
                  <a:cubicBezTo>
                    <a:pt x="44" y="60"/>
                    <a:pt x="41" y="61"/>
                    <a:pt x="38" y="61"/>
                  </a:cubicBezTo>
                  <a:cubicBezTo>
                    <a:pt x="35" y="61"/>
                    <a:pt x="32" y="60"/>
                    <a:pt x="29" y="60"/>
                  </a:cubicBezTo>
                  <a:cubicBezTo>
                    <a:pt x="28" y="65"/>
                    <a:pt x="28" y="65"/>
                    <a:pt x="28" y="65"/>
                  </a:cubicBezTo>
                  <a:cubicBezTo>
                    <a:pt x="27" y="66"/>
                    <a:pt x="27" y="66"/>
                    <a:pt x="27" y="66"/>
                  </a:cubicBezTo>
                  <a:cubicBezTo>
                    <a:pt x="26" y="66"/>
                    <a:pt x="26" y="66"/>
                    <a:pt x="26" y="66"/>
                  </a:cubicBezTo>
                  <a:cubicBezTo>
                    <a:pt x="19" y="66"/>
                    <a:pt x="19" y="66"/>
                    <a:pt x="19" y="66"/>
                  </a:cubicBezTo>
                  <a:cubicBezTo>
                    <a:pt x="17" y="66"/>
                    <a:pt x="17" y="66"/>
                    <a:pt x="17" y="66"/>
                  </a:cubicBezTo>
                  <a:cubicBezTo>
                    <a:pt x="17" y="65"/>
                    <a:pt x="17" y="65"/>
                    <a:pt x="17" y="65"/>
                  </a:cubicBezTo>
                  <a:cubicBezTo>
                    <a:pt x="14" y="58"/>
                    <a:pt x="14" y="58"/>
                    <a:pt x="14" y="58"/>
                  </a:cubicBezTo>
                  <a:cubicBezTo>
                    <a:pt x="1" y="47"/>
                    <a:pt x="1" y="47"/>
                    <a:pt x="1" y="47"/>
                  </a:cubicBezTo>
                  <a:cubicBezTo>
                    <a:pt x="0" y="46"/>
                    <a:pt x="0" y="46"/>
                    <a:pt x="0" y="46"/>
                  </a:cubicBezTo>
                  <a:cubicBezTo>
                    <a:pt x="0" y="45"/>
                    <a:pt x="0" y="45"/>
                    <a:pt x="0" y="45"/>
                  </a:cubicBezTo>
                  <a:cubicBezTo>
                    <a:pt x="1" y="37"/>
                    <a:pt x="1" y="37"/>
                    <a:pt x="1" y="37"/>
                  </a:cubicBezTo>
                  <a:cubicBezTo>
                    <a:pt x="1" y="36"/>
                    <a:pt x="1" y="36"/>
                    <a:pt x="1" y="36"/>
                  </a:cubicBezTo>
                  <a:cubicBezTo>
                    <a:pt x="2" y="35"/>
                    <a:pt x="2" y="35"/>
                    <a:pt x="2" y="35"/>
                  </a:cubicBezTo>
                  <a:close/>
                  <a:moveTo>
                    <a:pt x="68" y="45"/>
                  </a:moveTo>
                  <a:cubicBezTo>
                    <a:pt x="68" y="45"/>
                    <a:pt x="68" y="44"/>
                    <a:pt x="68" y="44"/>
                  </a:cubicBezTo>
                  <a:cubicBezTo>
                    <a:pt x="68" y="44"/>
                    <a:pt x="68" y="45"/>
                    <a:pt x="68" y="45"/>
                  </a:cubicBezTo>
                  <a:cubicBezTo>
                    <a:pt x="67" y="46"/>
                    <a:pt x="67" y="46"/>
                    <a:pt x="67" y="46"/>
                  </a:cubicBezTo>
                  <a:cubicBezTo>
                    <a:pt x="67" y="46"/>
                    <a:pt x="67" y="47"/>
                    <a:pt x="68" y="46"/>
                  </a:cubicBezTo>
                  <a:cubicBezTo>
                    <a:pt x="68" y="46"/>
                    <a:pt x="68" y="46"/>
                    <a:pt x="69" y="46"/>
                  </a:cubicBezTo>
                  <a:cubicBezTo>
                    <a:pt x="69" y="46"/>
                    <a:pt x="69" y="45"/>
                    <a:pt x="68" y="45"/>
                  </a:cubicBezTo>
                  <a:close/>
                  <a:moveTo>
                    <a:pt x="16" y="38"/>
                  </a:moveTo>
                  <a:cubicBezTo>
                    <a:pt x="14" y="38"/>
                    <a:pt x="13" y="39"/>
                    <a:pt x="13" y="41"/>
                  </a:cubicBezTo>
                  <a:cubicBezTo>
                    <a:pt x="13" y="42"/>
                    <a:pt x="14" y="44"/>
                    <a:pt x="16" y="44"/>
                  </a:cubicBezTo>
                  <a:cubicBezTo>
                    <a:pt x="18" y="44"/>
                    <a:pt x="19" y="42"/>
                    <a:pt x="19" y="41"/>
                  </a:cubicBezTo>
                  <a:cubicBezTo>
                    <a:pt x="19" y="39"/>
                    <a:pt x="18" y="38"/>
                    <a:pt x="16" y="38"/>
                  </a:cubicBezTo>
                  <a:close/>
                  <a:moveTo>
                    <a:pt x="39" y="0"/>
                  </a:moveTo>
                  <a:cubicBezTo>
                    <a:pt x="33" y="0"/>
                    <a:pt x="28" y="5"/>
                    <a:pt x="28" y="10"/>
                  </a:cubicBezTo>
                  <a:cubicBezTo>
                    <a:pt x="28" y="16"/>
                    <a:pt x="33" y="21"/>
                    <a:pt x="39" y="21"/>
                  </a:cubicBezTo>
                  <a:cubicBezTo>
                    <a:pt x="45" y="21"/>
                    <a:pt x="49" y="16"/>
                    <a:pt x="49" y="10"/>
                  </a:cubicBezTo>
                  <a:cubicBezTo>
                    <a:pt x="49" y="5"/>
                    <a:pt x="45" y="0"/>
                    <a:pt x="39" y="0"/>
                  </a:cubicBezTo>
                  <a:close/>
                  <a:moveTo>
                    <a:pt x="30" y="29"/>
                  </a:moveTo>
                  <a:cubicBezTo>
                    <a:pt x="30" y="32"/>
                    <a:pt x="30" y="32"/>
                    <a:pt x="30" y="32"/>
                  </a:cubicBezTo>
                  <a:cubicBezTo>
                    <a:pt x="46" y="32"/>
                    <a:pt x="46" y="32"/>
                    <a:pt x="46" y="32"/>
                  </a:cubicBezTo>
                  <a:cubicBezTo>
                    <a:pt x="46" y="29"/>
                    <a:pt x="46" y="29"/>
                    <a:pt x="46" y="29"/>
                  </a:cubicBezTo>
                  <a:cubicBezTo>
                    <a:pt x="30" y="29"/>
                    <a:pt x="30" y="29"/>
                    <a:pt x="30" y="29"/>
                  </a:cubicBezTo>
                  <a:close/>
                  <a:moveTo>
                    <a:pt x="12" y="36"/>
                  </a:moveTo>
                  <a:cubicBezTo>
                    <a:pt x="10" y="37"/>
                    <a:pt x="7" y="38"/>
                    <a:pt x="5" y="39"/>
                  </a:cubicBezTo>
                  <a:cubicBezTo>
                    <a:pt x="4" y="44"/>
                    <a:pt x="4" y="44"/>
                    <a:pt x="4" y="44"/>
                  </a:cubicBezTo>
                  <a:cubicBezTo>
                    <a:pt x="17" y="55"/>
                    <a:pt x="17" y="55"/>
                    <a:pt x="17" y="55"/>
                  </a:cubicBezTo>
                  <a:cubicBezTo>
                    <a:pt x="17" y="56"/>
                    <a:pt x="17" y="56"/>
                    <a:pt x="17" y="56"/>
                  </a:cubicBezTo>
                  <a:cubicBezTo>
                    <a:pt x="17" y="56"/>
                    <a:pt x="17" y="56"/>
                    <a:pt x="17" y="56"/>
                  </a:cubicBezTo>
                  <a:cubicBezTo>
                    <a:pt x="20" y="62"/>
                    <a:pt x="20" y="62"/>
                    <a:pt x="20" y="62"/>
                  </a:cubicBezTo>
                  <a:cubicBezTo>
                    <a:pt x="24" y="62"/>
                    <a:pt x="24" y="62"/>
                    <a:pt x="24" y="62"/>
                  </a:cubicBezTo>
                  <a:cubicBezTo>
                    <a:pt x="26" y="57"/>
                    <a:pt x="26" y="57"/>
                    <a:pt x="26" y="57"/>
                  </a:cubicBezTo>
                  <a:cubicBezTo>
                    <a:pt x="26" y="55"/>
                    <a:pt x="26" y="55"/>
                    <a:pt x="26" y="55"/>
                  </a:cubicBezTo>
                  <a:cubicBezTo>
                    <a:pt x="28" y="56"/>
                    <a:pt x="28" y="56"/>
                    <a:pt x="28" y="56"/>
                  </a:cubicBezTo>
                  <a:cubicBezTo>
                    <a:pt x="32" y="56"/>
                    <a:pt x="35" y="57"/>
                    <a:pt x="38" y="57"/>
                  </a:cubicBezTo>
                  <a:cubicBezTo>
                    <a:pt x="41" y="57"/>
                    <a:pt x="45" y="56"/>
                    <a:pt x="48" y="56"/>
                  </a:cubicBezTo>
                  <a:cubicBezTo>
                    <a:pt x="50" y="55"/>
                    <a:pt x="50" y="55"/>
                    <a:pt x="50" y="55"/>
                  </a:cubicBezTo>
                  <a:cubicBezTo>
                    <a:pt x="50" y="57"/>
                    <a:pt x="50" y="57"/>
                    <a:pt x="50" y="57"/>
                  </a:cubicBezTo>
                  <a:cubicBezTo>
                    <a:pt x="51" y="63"/>
                    <a:pt x="51" y="63"/>
                    <a:pt x="51" y="63"/>
                  </a:cubicBezTo>
                  <a:cubicBezTo>
                    <a:pt x="58" y="63"/>
                    <a:pt x="58" y="63"/>
                    <a:pt x="58" y="63"/>
                  </a:cubicBezTo>
                  <a:cubicBezTo>
                    <a:pt x="60" y="41"/>
                    <a:pt x="60" y="41"/>
                    <a:pt x="60" y="41"/>
                  </a:cubicBezTo>
                  <a:cubicBezTo>
                    <a:pt x="52" y="22"/>
                    <a:pt x="39" y="25"/>
                    <a:pt x="26" y="30"/>
                  </a:cubicBezTo>
                  <a:cubicBezTo>
                    <a:pt x="25" y="31"/>
                    <a:pt x="25" y="31"/>
                    <a:pt x="25" y="31"/>
                  </a:cubicBezTo>
                  <a:cubicBezTo>
                    <a:pt x="26" y="31"/>
                    <a:pt x="26" y="32"/>
                    <a:pt x="26" y="33"/>
                  </a:cubicBezTo>
                  <a:cubicBezTo>
                    <a:pt x="22" y="34"/>
                    <a:pt x="22" y="34"/>
                    <a:pt x="22" y="34"/>
                  </a:cubicBezTo>
                  <a:cubicBezTo>
                    <a:pt x="21" y="33"/>
                    <a:pt x="20" y="31"/>
                    <a:pt x="19" y="30"/>
                  </a:cubicBezTo>
                  <a:cubicBezTo>
                    <a:pt x="18" y="29"/>
                    <a:pt x="17" y="28"/>
                    <a:pt x="16" y="28"/>
                  </a:cubicBezTo>
                  <a:cubicBezTo>
                    <a:pt x="16" y="36"/>
                    <a:pt x="16" y="36"/>
                    <a:pt x="16" y="36"/>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39" name="Freeform 94">
              <a:extLst>
                <a:ext uri="{FF2B5EF4-FFF2-40B4-BE49-F238E27FC236}">
                  <a16:creationId xmlns:a16="http://schemas.microsoft.com/office/drawing/2014/main" id="{C8E65587-EDD0-4029-A690-91D088CAFF60}"/>
                </a:ext>
              </a:extLst>
            </p:cNvPr>
            <p:cNvSpPr>
              <a:spLocks noEditPoints="1"/>
            </p:cNvSpPr>
            <p:nvPr/>
          </p:nvSpPr>
          <p:spPr bwMode="auto">
            <a:xfrm>
              <a:off x="7523163" y="2524125"/>
              <a:ext cx="231775" cy="271463"/>
            </a:xfrm>
            <a:custGeom>
              <a:avLst/>
              <a:gdLst>
                <a:gd name="T0" fmla="*/ 36620 w 63"/>
                <a:gd name="T1" fmla="*/ 157417 h 74"/>
                <a:gd name="T2" fmla="*/ 32958 w 63"/>
                <a:gd name="T3" fmla="*/ 168399 h 74"/>
                <a:gd name="T4" fmla="*/ 3662 w 63"/>
                <a:gd name="T5" fmla="*/ 256260 h 74"/>
                <a:gd name="T6" fmla="*/ 230704 w 63"/>
                <a:gd name="T7" fmla="*/ 270903 h 74"/>
                <a:gd name="T8" fmla="*/ 205070 w 63"/>
                <a:gd name="T9" fmla="*/ 248938 h 74"/>
                <a:gd name="T10" fmla="*/ 201408 w 63"/>
                <a:gd name="T11" fmla="*/ 208669 h 74"/>
                <a:gd name="T12" fmla="*/ 190422 w 63"/>
                <a:gd name="T13" fmla="*/ 146434 h 74"/>
                <a:gd name="T14" fmla="*/ 179436 w 63"/>
                <a:gd name="T15" fmla="*/ 135452 h 74"/>
                <a:gd name="T16" fmla="*/ 76901 w 63"/>
                <a:gd name="T17" fmla="*/ 98843 h 74"/>
                <a:gd name="T18" fmla="*/ 117183 w 63"/>
                <a:gd name="T19" fmla="*/ 164738 h 74"/>
                <a:gd name="T20" fmla="*/ 117183 w 63"/>
                <a:gd name="T21" fmla="*/ 153756 h 74"/>
                <a:gd name="T22" fmla="*/ 109859 w 63"/>
                <a:gd name="T23" fmla="*/ 153756 h 74"/>
                <a:gd name="T24" fmla="*/ 109859 w 63"/>
                <a:gd name="T25" fmla="*/ 164738 h 74"/>
                <a:gd name="T26" fmla="*/ 139155 w 63"/>
                <a:gd name="T27" fmla="*/ 183043 h 74"/>
                <a:gd name="T28" fmla="*/ 146479 w 63"/>
                <a:gd name="T29" fmla="*/ 205008 h 74"/>
                <a:gd name="T30" fmla="*/ 120845 w 63"/>
                <a:gd name="T31" fmla="*/ 237955 h 74"/>
                <a:gd name="T32" fmla="*/ 109859 w 63"/>
                <a:gd name="T33" fmla="*/ 245277 h 74"/>
                <a:gd name="T34" fmla="*/ 91549 w 63"/>
                <a:gd name="T35" fmla="*/ 226973 h 74"/>
                <a:gd name="T36" fmla="*/ 84225 w 63"/>
                <a:gd name="T37" fmla="*/ 201347 h 74"/>
                <a:gd name="T38" fmla="*/ 109859 w 63"/>
                <a:gd name="T39" fmla="*/ 205008 h 74"/>
                <a:gd name="T40" fmla="*/ 113521 w 63"/>
                <a:gd name="T41" fmla="*/ 219651 h 74"/>
                <a:gd name="T42" fmla="*/ 117183 w 63"/>
                <a:gd name="T43" fmla="*/ 215990 h 74"/>
                <a:gd name="T44" fmla="*/ 109859 w 63"/>
                <a:gd name="T45" fmla="*/ 194025 h 74"/>
                <a:gd name="T46" fmla="*/ 87887 w 63"/>
                <a:gd name="T47" fmla="*/ 175721 h 74"/>
                <a:gd name="T48" fmla="*/ 91549 w 63"/>
                <a:gd name="T49" fmla="*/ 142773 h 74"/>
                <a:gd name="T50" fmla="*/ 109859 w 63"/>
                <a:gd name="T51" fmla="*/ 128130 h 74"/>
                <a:gd name="T52" fmla="*/ 120845 w 63"/>
                <a:gd name="T53" fmla="*/ 135452 h 74"/>
                <a:gd name="T54" fmla="*/ 142817 w 63"/>
                <a:gd name="T55" fmla="*/ 161077 h 74"/>
                <a:gd name="T56" fmla="*/ 91549 w 63"/>
                <a:gd name="T57" fmla="*/ 69556 h 74"/>
                <a:gd name="T58" fmla="*/ 153803 w 63"/>
                <a:gd name="T59" fmla="*/ 32948 h 74"/>
                <a:gd name="T60" fmla="*/ 124507 w 63"/>
                <a:gd name="T61" fmla="*/ 54913 h 74"/>
                <a:gd name="T62" fmla="*/ 109859 w 63"/>
                <a:gd name="T63" fmla="*/ 7322 h 74"/>
                <a:gd name="T64" fmla="*/ 98873 w 63"/>
                <a:gd name="T65" fmla="*/ 0 h 74"/>
                <a:gd name="T66" fmla="*/ 91549 w 63"/>
                <a:gd name="T67" fmla="*/ 69556 h 74"/>
                <a:gd name="T68" fmla="*/ 73239 w 63"/>
                <a:gd name="T69" fmla="*/ 84200 h 74"/>
                <a:gd name="T70" fmla="*/ 150141 w 63"/>
                <a:gd name="T71" fmla="*/ 80539 h 74"/>
                <a:gd name="T72" fmla="*/ 150141 w 63"/>
                <a:gd name="T73" fmla="*/ 95182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3" h="74">
                  <a:moveTo>
                    <a:pt x="21" y="27"/>
                  </a:moveTo>
                  <a:cubicBezTo>
                    <a:pt x="17" y="33"/>
                    <a:pt x="13" y="38"/>
                    <a:pt x="10" y="43"/>
                  </a:cubicBezTo>
                  <a:cubicBezTo>
                    <a:pt x="12" y="45"/>
                    <a:pt x="12" y="45"/>
                    <a:pt x="12" y="45"/>
                  </a:cubicBezTo>
                  <a:cubicBezTo>
                    <a:pt x="9" y="46"/>
                    <a:pt x="9" y="46"/>
                    <a:pt x="9" y="46"/>
                  </a:cubicBezTo>
                  <a:cubicBezTo>
                    <a:pt x="5" y="53"/>
                    <a:pt x="4" y="61"/>
                    <a:pt x="6" y="70"/>
                  </a:cubicBezTo>
                  <a:cubicBezTo>
                    <a:pt x="4" y="70"/>
                    <a:pt x="3" y="70"/>
                    <a:pt x="1" y="70"/>
                  </a:cubicBezTo>
                  <a:cubicBezTo>
                    <a:pt x="1" y="72"/>
                    <a:pt x="0" y="73"/>
                    <a:pt x="0" y="74"/>
                  </a:cubicBezTo>
                  <a:cubicBezTo>
                    <a:pt x="21" y="74"/>
                    <a:pt x="42" y="74"/>
                    <a:pt x="63" y="74"/>
                  </a:cubicBezTo>
                  <a:cubicBezTo>
                    <a:pt x="62" y="73"/>
                    <a:pt x="62" y="72"/>
                    <a:pt x="61" y="71"/>
                  </a:cubicBezTo>
                  <a:cubicBezTo>
                    <a:pt x="60" y="70"/>
                    <a:pt x="58" y="69"/>
                    <a:pt x="56" y="68"/>
                  </a:cubicBezTo>
                  <a:cubicBezTo>
                    <a:pt x="57" y="66"/>
                    <a:pt x="57" y="63"/>
                    <a:pt x="57" y="60"/>
                  </a:cubicBezTo>
                  <a:cubicBezTo>
                    <a:pt x="55" y="57"/>
                    <a:pt x="55" y="57"/>
                    <a:pt x="55" y="57"/>
                  </a:cubicBezTo>
                  <a:cubicBezTo>
                    <a:pt x="57" y="56"/>
                    <a:pt x="57" y="56"/>
                    <a:pt x="57" y="56"/>
                  </a:cubicBezTo>
                  <a:cubicBezTo>
                    <a:pt x="57" y="50"/>
                    <a:pt x="55" y="45"/>
                    <a:pt x="52" y="40"/>
                  </a:cubicBezTo>
                  <a:cubicBezTo>
                    <a:pt x="49" y="39"/>
                    <a:pt x="49" y="39"/>
                    <a:pt x="49" y="39"/>
                  </a:cubicBezTo>
                  <a:cubicBezTo>
                    <a:pt x="49" y="37"/>
                    <a:pt x="49" y="37"/>
                    <a:pt x="49" y="37"/>
                  </a:cubicBezTo>
                  <a:cubicBezTo>
                    <a:pt x="47" y="34"/>
                    <a:pt x="44" y="31"/>
                    <a:pt x="40" y="28"/>
                  </a:cubicBezTo>
                  <a:cubicBezTo>
                    <a:pt x="34" y="28"/>
                    <a:pt x="28" y="28"/>
                    <a:pt x="21" y="27"/>
                  </a:cubicBezTo>
                  <a:close/>
                  <a:moveTo>
                    <a:pt x="39" y="45"/>
                  </a:moveTo>
                  <a:cubicBezTo>
                    <a:pt x="32" y="45"/>
                    <a:pt x="32" y="45"/>
                    <a:pt x="32" y="45"/>
                  </a:cubicBezTo>
                  <a:cubicBezTo>
                    <a:pt x="32" y="44"/>
                    <a:pt x="32" y="44"/>
                    <a:pt x="32" y="44"/>
                  </a:cubicBezTo>
                  <a:cubicBezTo>
                    <a:pt x="32" y="43"/>
                    <a:pt x="32" y="42"/>
                    <a:pt x="32" y="42"/>
                  </a:cubicBezTo>
                  <a:cubicBezTo>
                    <a:pt x="32" y="41"/>
                    <a:pt x="32" y="41"/>
                    <a:pt x="31" y="41"/>
                  </a:cubicBezTo>
                  <a:cubicBezTo>
                    <a:pt x="31" y="41"/>
                    <a:pt x="30" y="41"/>
                    <a:pt x="30" y="42"/>
                  </a:cubicBezTo>
                  <a:cubicBezTo>
                    <a:pt x="30" y="42"/>
                    <a:pt x="30" y="42"/>
                    <a:pt x="30" y="43"/>
                  </a:cubicBezTo>
                  <a:cubicBezTo>
                    <a:pt x="30" y="44"/>
                    <a:pt x="30" y="45"/>
                    <a:pt x="30" y="45"/>
                  </a:cubicBezTo>
                  <a:cubicBezTo>
                    <a:pt x="31" y="46"/>
                    <a:pt x="32" y="47"/>
                    <a:pt x="34" y="48"/>
                  </a:cubicBezTo>
                  <a:cubicBezTo>
                    <a:pt x="36" y="49"/>
                    <a:pt x="37" y="50"/>
                    <a:pt x="38" y="50"/>
                  </a:cubicBezTo>
                  <a:cubicBezTo>
                    <a:pt x="38" y="51"/>
                    <a:pt x="39" y="52"/>
                    <a:pt x="39" y="53"/>
                  </a:cubicBezTo>
                  <a:cubicBezTo>
                    <a:pt x="40" y="54"/>
                    <a:pt x="40" y="55"/>
                    <a:pt x="40" y="56"/>
                  </a:cubicBezTo>
                  <a:cubicBezTo>
                    <a:pt x="40" y="59"/>
                    <a:pt x="39" y="61"/>
                    <a:pt x="38" y="62"/>
                  </a:cubicBezTo>
                  <a:cubicBezTo>
                    <a:pt x="37" y="63"/>
                    <a:pt x="35" y="64"/>
                    <a:pt x="33" y="65"/>
                  </a:cubicBezTo>
                  <a:cubicBezTo>
                    <a:pt x="33" y="67"/>
                    <a:pt x="33" y="67"/>
                    <a:pt x="33" y="67"/>
                  </a:cubicBezTo>
                  <a:cubicBezTo>
                    <a:pt x="30" y="67"/>
                    <a:pt x="30" y="67"/>
                    <a:pt x="30" y="67"/>
                  </a:cubicBezTo>
                  <a:cubicBezTo>
                    <a:pt x="30" y="64"/>
                    <a:pt x="30" y="64"/>
                    <a:pt x="30" y="64"/>
                  </a:cubicBezTo>
                  <a:cubicBezTo>
                    <a:pt x="28" y="64"/>
                    <a:pt x="26" y="64"/>
                    <a:pt x="25" y="62"/>
                  </a:cubicBezTo>
                  <a:cubicBezTo>
                    <a:pt x="24" y="61"/>
                    <a:pt x="23" y="59"/>
                    <a:pt x="23" y="56"/>
                  </a:cubicBezTo>
                  <a:cubicBezTo>
                    <a:pt x="23" y="55"/>
                    <a:pt x="23" y="55"/>
                    <a:pt x="23" y="55"/>
                  </a:cubicBezTo>
                  <a:cubicBezTo>
                    <a:pt x="30" y="55"/>
                    <a:pt x="30" y="55"/>
                    <a:pt x="30" y="55"/>
                  </a:cubicBezTo>
                  <a:cubicBezTo>
                    <a:pt x="30" y="56"/>
                    <a:pt x="30" y="56"/>
                    <a:pt x="30" y="56"/>
                  </a:cubicBezTo>
                  <a:cubicBezTo>
                    <a:pt x="30" y="58"/>
                    <a:pt x="30" y="59"/>
                    <a:pt x="30" y="60"/>
                  </a:cubicBezTo>
                  <a:cubicBezTo>
                    <a:pt x="30" y="60"/>
                    <a:pt x="30" y="60"/>
                    <a:pt x="31" y="60"/>
                  </a:cubicBezTo>
                  <a:cubicBezTo>
                    <a:pt x="31" y="60"/>
                    <a:pt x="32" y="60"/>
                    <a:pt x="32" y="60"/>
                  </a:cubicBezTo>
                  <a:cubicBezTo>
                    <a:pt x="32" y="60"/>
                    <a:pt x="32" y="59"/>
                    <a:pt x="32" y="59"/>
                  </a:cubicBezTo>
                  <a:cubicBezTo>
                    <a:pt x="32" y="57"/>
                    <a:pt x="32" y="56"/>
                    <a:pt x="32" y="55"/>
                  </a:cubicBezTo>
                  <a:cubicBezTo>
                    <a:pt x="32" y="55"/>
                    <a:pt x="31" y="54"/>
                    <a:pt x="30" y="53"/>
                  </a:cubicBezTo>
                  <a:cubicBezTo>
                    <a:pt x="28" y="52"/>
                    <a:pt x="26" y="51"/>
                    <a:pt x="26" y="50"/>
                  </a:cubicBezTo>
                  <a:cubicBezTo>
                    <a:pt x="25" y="50"/>
                    <a:pt x="24" y="49"/>
                    <a:pt x="24" y="48"/>
                  </a:cubicBezTo>
                  <a:cubicBezTo>
                    <a:pt x="23" y="47"/>
                    <a:pt x="23" y="45"/>
                    <a:pt x="23" y="44"/>
                  </a:cubicBezTo>
                  <a:cubicBezTo>
                    <a:pt x="23" y="42"/>
                    <a:pt x="23" y="40"/>
                    <a:pt x="25" y="39"/>
                  </a:cubicBezTo>
                  <a:cubicBezTo>
                    <a:pt x="26" y="38"/>
                    <a:pt x="27" y="37"/>
                    <a:pt x="30" y="37"/>
                  </a:cubicBezTo>
                  <a:cubicBezTo>
                    <a:pt x="30" y="35"/>
                    <a:pt x="30" y="35"/>
                    <a:pt x="30" y="35"/>
                  </a:cubicBezTo>
                  <a:cubicBezTo>
                    <a:pt x="33" y="35"/>
                    <a:pt x="33" y="35"/>
                    <a:pt x="33" y="35"/>
                  </a:cubicBezTo>
                  <a:cubicBezTo>
                    <a:pt x="33" y="37"/>
                    <a:pt x="33" y="37"/>
                    <a:pt x="33" y="37"/>
                  </a:cubicBezTo>
                  <a:cubicBezTo>
                    <a:pt x="35" y="37"/>
                    <a:pt x="36" y="38"/>
                    <a:pt x="38" y="39"/>
                  </a:cubicBezTo>
                  <a:cubicBezTo>
                    <a:pt x="39" y="40"/>
                    <a:pt x="39" y="42"/>
                    <a:pt x="39" y="44"/>
                  </a:cubicBezTo>
                  <a:cubicBezTo>
                    <a:pt x="39" y="44"/>
                    <a:pt x="39" y="45"/>
                    <a:pt x="39" y="45"/>
                  </a:cubicBezTo>
                  <a:close/>
                  <a:moveTo>
                    <a:pt x="25" y="19"/>
                  </a:moveTo>
                  <a:cubicBezTo>
                    <a:pt x="38" y="20"/>
                    <a:pt x="38" y="20"/>
                    <a:pt x="38" y="20"/>
                  </a:cubicBezTo>
                  <a:cubicBezTo>
                    <a:pt x="42" y="9"/>
                    <a:pt x="42" y="9"/>
                    <a:pt x="42" y="9"/>
                  </a:cubicBezTo>
                  <a:cubicBezTo>
                    <a:pt x="35" y="5"/>
                    <a:pt x="35" y="5"/>
                    <a:pt x="35" y="5"/>
                  </a:cubicBezTo>
                  <a:cubicBezTo>
                    <a:pt x="34" y="15"/>
                    <a:pt x="34" y="15"/>
                    <a:pt x="34" y="15"/>
                  </a:cubicBezTo>
                  <a:cubicBezTo>
                    <a:pt x="33" y="3"/>
                    <a:pt x="33" y="3"/>
                    <a:pt x="33" y="3"/>
                  </a:cubicBezTo>
                  <a:cubicBezTo>
                    <a:pt x="30" y="2"/>
                    <a:pt x="30" y="2"/>
                    <a:pt x="30" y="2"/>
                  </a:cubicBezTo>
                  <a:cubicBezTo>
                    <a:pt x="30" y="14"/>
                    <a:pt x="30" y="14"/>
                    <a:pt x="30" y="14"/>
                  </a:cubicBezTo>
                  <a:cubicBezTo>
                    <a:pt x="27" y="0"/>
                    <a:pt x="27" y="0"/>
                    <a:pt x="27" y="0"/>
                  </a:cubicBezTo>
                  <a:cubicBezTo>
                    <a:pt x="19" y="2"/>
                    <a:pt x="19" y="2"/>
                    <a:pt x="19" y="2"/>
                  </a:cubicBezTo>
                  <a:cubicBezTo>
                    <a:pt x="25" y="19"/>
                    <a:pt x="25" y="19"/>
                    <a:pt x="25" y="19"/>
                  </a:cubicBezTo>
                  <a:close/>
                  <a:moveTo>
                    <a:pt x="22" y="25"/>
                  </a:moveTo>
                  <a:cubicBezTo>
                    <a:pt x="20" y="25"/>
                    <a:pt x="19" y="24"/>
                    <a:pt x="20" y="23"/>
                  </a:cubicBezTo>
                  <a:cubicBezTo>
                    <a:pt x="20" y="22"/>
                    <a:pt x="21" y="21"/>
                    <a:pt x="22" y="21"/>
                  </a:cubicBezTo>
                  <a:cubicBezTo>
                    <a:pt x="41" y="22"/>
                    <a:pt x="41" y="22"/>
                    <a:pt x="41" y="22"/>
                  </a:cubicBezTo>
                  <a:cubicBezTo>
                    <a:pt x="42" y="22"/>
                    <a:pt x="43" y="23"/>
                    <a:pt x="43" y="24"/>
                  </a:cubicBezTo>
                  <a:cubicBezTo>
                    <a:pt x="43" y="26"/>
                    <a:pt x="42" y="26"/>
                    <a:pt x="41" y="26"/>
                  </a:cubicBez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0" name="Freeform 95">
              <a:extLst>
                <a:ext uri="{FF2B5EF4-FFF2-40B4-BE49-F238E27FC236}">
                  <a16:creationId xmlns:a16="http://schemas.microsoft.com/office/drawing/2014/main" id="{DC589D2B-E207-47E3-BCD5-ADA58A10CECE}"/>
                </a:ext>
              </a:extLst>
            </p:cNvPr>
            <p:cNvSpPr>
              <a:spLocks noEditPoints="1"/>
            </p:cNvSpPr>
            <p:nvPr/>
          </p:nvSpPr>
          <p:spPr bwMode="auto">
            <a:xfrm>
              <a:off x="7159625" y="2520950"/>
              <a:ext cx="195263" cy="266700"/>
            </a:xfrm>
            <a:custGeom>
              <a:avLst/>
              <a:gdLst>
                <a:gd name="T0" fmla="*/ 194002 w 53"/>
                <a:gd name="T1" fmla="*/ 249092 h 73"/>
                <a:gd name="T2" fmla="*/ 0 w 53"/>
                <a:gd name="T3" fmla="*/ 18316 h 73"/>
                <a:gd name="T4" fmla="*/ 65887 w 53"/>
                <a:gd name="T5" fmla="*/ 47621 h 73"/>
                <a:gd name="T6" fmla="*/ 43925 w 53"/>
                <a:gd name="T7" fmla="*/ 47621 h 73"/>
                <a:gd name="T8" fmla="*/ 54906 w 53"/>
                <a:gd name="T9" fmla="*/ 43957 h 73"/>
                <a:gd name="T10" fmla="*/ 58567 w 53"/>
                <a:gd name="T11" fmla="*/ 51284 h 73"/>
                <a:gd name="T12" fmla="*/ 51246 w 53"/>
                <a:gd name="T13" fmla="*/ 58610 h 73"/>
                <a:gd name="T14" fmla="*/ 58567 w 53"/>
                <a:gd name="T15" fmla="*/ 65936 h 73"/>
                <a:gd name="T16" fmla="*/ 54906 w 53"/>
                <a:gd name="T17" fmla="*/ 65936 h 73"/>
                <a:gd name="T18" fmla="*/ 47585 w 53"/>
                <a:gd name="T19" fmla="*/ 69599 h 73"/>
                <a:gd name="T20" fmla="*/ 65887 w 53"/>
                <a:gd name="T21" fmla="*/ 69599 h 73"/>
                <a:gd name="T22" fmla="*/ 161058 w 53"/>
                <a:gd name="T23" fmla="*/ 51284 h 73"/>
                <a:gd name="T24" fmla="*/ 150077 w 53"/>
                <a:gd name="T25" fmla="*/ 40294 h 73"/>
                <a:gd name="T26" fmla="*/ 139096 w 53"/>
                <a:gd name="T27" fmla="*/ 65936 h 73"/>
                <a:gd name="T28" fmla="*/ 150077 w 53"/>
                <a:gd name="T29" fmla="*/ 76926 h 73"/>
                <a:gd name="T30" fmla="*/ 161058 w 53"/>
                <a:gd name="T31" fmla="*/ 62273 h 73"/>
                <a:gd name="T32" fmla="*/ 150077 w 53"/>
                <a:gd name="T33" fmla="*/ 43957 h 73"/>
                <a:gd name="T34" fmla="*/ 146417 w 53"/>
                <a:gd name="T35" fmla="*/ 69599 h 73"/>
                <a:gd name="T36" fmla="*/ 150077 w 53"/>
                <a:gd name="T37" fmla="*/ 47621 h 73"/>
                <a:gd name="T38" fmla="*/ 131775 w 53"/>
                <a:gd name="T39" fmla="*/ 40294 h 73"/>
                <a:gd name="T40" fmla="*/ 113473 w 53"/>
                <a:gd name="T41" fmla="*/ 51284 h 73"/>
                <a:gd name="T42" fmla="*/ 120794 w 53"/>
                <a:gd name="T43" fmla="*/ 76926 h 73"/>
                <a:gd name="T44" fmla="*/ 135435 w 53"/>
                <a:gd name="T45" fmla="*/ 69599 h 73"/>
                <a:gd name="T46" fmla="*/ 128115 w 53"/>
                <a:gd name="T47" fmla="*/ 43957 h 73"/>
                <a:gd name="T48" fmla="*/ 124454 w 53"/>
                <a:gd name="T49" fmla="*/ 65936 h 73"/>
                <a:gd name="T50" fmla="*/ 128115 w 53"/>
                <a:gd name="T51" fmla="*/ 65936 h 73"/>
                <a:gd name="T52" fmla="*/ 91510 w 53"/>
                <a:gd name="T53" fmla="*/ 58610 h 73"/>
                <a:gd name="T54" fmla="*/ 102492 w 53"/>
                <a:gd name="T55" fmla="*/ 54947 h 73"/>
                <a:gd name="T56" fmla="*/ 102492 w 53"/>
                <a:gd name="T57" fmla="*/ 69599 h 73"/>
                <a:gd name="T58" fmla="*/ 98831 w 53"/>
                <a:gd name="T59" fmla="*/ 65936 h 73"/>
                <a:gd name="T60" fmla="*/ 91510 w 53"/>
                <a:gd name="T61" fmla="*/ 69599 h 73"/>
                <a:gd name="T62" fmla="*/ 109812 w 53"/>
                <a:gd name="T63" fmla="*/ 73262 h 73"/>
                <a:gd name="T64" fmla="*/ 109812 w 53"/>
                <a:gd name="T65" fmla="*/ 51284 h 73"/>
                <a:gd name="T66" fmla="*/ 109812 w 53"/>
                <a:gd name="T67" fmla="*/ 47621 h 73"/>
                <a:gd name="T68" fmla="*/ 69548 w 53"/>
                <a:gd name="T69" fmla="*/ 62273 h 73"/>
                <a:gd name="T70" fmla="*/ 87850 w 53"/>
                <a:gd name="T71" fmla="*/ 76926 h 73"/>
                <a:gd name="T72" fmla="*/ 87850 w 53"/>
                <a:gd name="T73" fmla="*/ 62273 h 73"/>
                <a:gd name="T74" fmla="*/ 73208 w 53"/>
                <a:gd name="T75" fmla="*/ 62273 h 73"/>
                <a:gd name="T76" fmla="*/ 47585 w 53"/>
                <a:gd name="T77" fmla="*/ 135536 h 73"/>
                <a:gd name="T78" fmla="*/ 32944 w 53"/>
                <a:gd name="T79" fmla="*/ 190482 h 73"/>
                <a:gd name="T80" fmla="*/ 117133 w 53"/>
                <a:gd name="T81" fmla="*/ 175830 h 73"/>
                <a:gd name="T82" fmla="*/ 117133 w 53"/>
                <a:gd name="T83" fmla="*/ 175830 h 73"/>
                <a:gd name="T84" fmla="*/ 95171 w 53"/>
                <a:gd name="T85" fmla="*/ 190482 h 73"/>
                <a:gd name="T86" fmla="*/ 47585 w 53"/>
                <a:gd name="T87" fmla="*/ 238103 h 73"/>
                <a:gd name="T88" fmla="*/ 164719 w 53"/>
                <a:gd name="T89" fmla="*/ 223451 h 73"/>
                <a:gd name="T90" fmla="*/ 139096 w 53"/>
                <a:gd name="T91" fmla="*/ 223451 h 73"/>
                <a:gd name="T92" fmla="*/ 164719 w 53"/>
                <a:gd name="T93" fmla="*/ 223451 h 73"/>
                <a:gd name="T94" fmla="*/ 117133 w 53"/>
                <a:gd name="T95" fmla="*/ 238103 h 73"/>
                <a:gd name="T96" fmla="*/ 69548 w 53"/>
                <a:gd name="T97" fmla="*/ 223451 h 73"/>
                <a:gd name="T98" fmla="*/ 47585 w 53"/>
                <a:gd name="T99" fmla="*/ 142862 h 73"/>
                <a:gd name="T100" fmla="*/ 47585 w 53"/>
                <a:gd name="T101" fmla="*/ 142862 h 73"/>
                <a:gd name="T102" fmla="*/ 164719 w 53"/>
                <a:gd name="T103" fmla="*/ 157514 h 73"/>
                <a:gd name="T104" fmla="*/ 117133 w 53"/>
                <a:gd name="T105" fmla="*/ 168504 h 73"/>
                <a:gd name="T106" fmla="*/ 69548 w 53"/>
                <a:gd name="T107" fmla="*/ 157514 h 73"/>
                <a:gd name="T108" fmla="*/ 153737 w 53"/>
                <a:gd name="T109" fmla="*/ 109894 h 73"/>
                <a:gd name="T110" fmla="*/ 153737 w 53"/>
                <a:gd name="T111" fmla="*/ 109894 h 73"/>
                <a:gd name="T112" fmla="*/ 131775 w 53"/>
                <a:gd name="T113" fmla="*/ 120883 h 73"/>
                <a:gd name="T114" fmla="*/ 84190 w 53"/>
                <a:gd name="T115" fmla="*/ 135536 h 73"/>
                <a:gd name="T116" fmla="*/ 25623 w 53"/>
                <a:gd name="T117" fmla="*/ 87915 h 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 h="73">
                  <a:moveTo>
                    <a:pt x="5" y="0"/>
                  </a:moveTo>
                  <a:cubicBezTo>
                    <a:pt x="48" y="0"/>
                    <a:pt x="48" y="0"/>
                    <a:pt x="48" y="0"/>
                  </a:cubicBezTo>
                  <a:cubicBezTo>
                    <a:pt x="51" y="0"/>
                    <a:pt x="53" y="3"/>
                    <a:pt x="53" y="5"/>
                  </a:cubicBezTo>
                  <a:cubicBezTo>
                    <a:pt x="53" y="68"/>
                    <a:pt x="53" y="68"/>
                    <a:pt x="53" y="68"/>
                  </a:cubicBezTo>
                  <a:cubicBezTo>
                    <a:pt x="53" y="70"/>
                    <a:pt x="51" y="73"/>
                    <a:pt x="48" y="73"/>
                  </a:cubicBezTo>
                  <a:cubicBezTo>
                    <a:pt x="5" y="73"/>
                    <a:pt x="5" y="73"/>
                    <a:pt x="5" y="73"/>
                  </a:cubicBezTo>
                  <a:cubicBezTo>
                    <a:pt x="3" y="73"/>
                    <a:pt x="0" y="70"/>
                    <a:pt x="0" y="68"/>
                  </a:cubicBezTo>
                  <a:cubicBezTo>
                    <a:pt x="0" y="5"/>
                    <a:pt x="0" y="5"/>
                    <a:pt x="0" y="5"/>
                  </a:cubicBezTo>
                  <a:cubicBezTo>
                    <a:pt x="0" y="3"/>
                    <a:pt x="3" y="0"/>
                    <a:pt x="5" y="0"/>
                  </a:cubicBezTo>
                  <a:close/>
                  <a:moveTo>
                    <a:pt x="17" y="15"/>
                  </a:moveTo>
                  <a:cubicBezTo>
                    <a:pt x="17" y="15"/>
                    <a:pt x="18" y="15"/>
                    <a:pt x="18" y="14"/>
                  </a:cubicBezTo>
                  <a:cubicBezTo>
                    <a:pt x="18" y="14"/>
                    <a:pt x="18" y="14"/>
                    <a:pt x="18" y="13"/>
                  </a:cubicBezTo>
                  <a:cubicBezTo>
                    <a:pt x="18" y="13"/>
                    <a:pt x="18" y="12"/>
                    <a:pt x="17" y="11"/>
                  </a:cubicBezTo>
                  <a:cubicBezTo>
                    <a:pt x="17" y="11"/>
                    <a:pt x="16" y="11"/>
                    <a:pt x="15" y="11"/>
                  </a:cubicBezTo>
                  <a:cubicBezTo>
                    <a:pt x="14" y="11"/>
                    <a:pt x="13" y="11"/>
                    <a:pt x="13" y="11"/>
                  </a:cubicBezTo>
                  <a:cubicBezTo>
                    <a:pt x="13" y="12"/>
                    <a:pt x="12" y="12"/>
                    <a:pt x="12" y="13"/>
                  </a:cubicBezTo>
                  <a:cubicBezTo>
                    <a:pt x="12" y="14"/>
                    <a:pt x="12" y="14"/>
                    <a:pt x="12" y="14"/>
                  </a:cubicBezTo>
                  <a:cubicBezTo>
                    <a:pt x="15" y="14"/>
                    <a:pt x="15" y="14"/>
                    <a:pt x="15" y="14"/>
                  </a:cubicBezTo>
                  <a:cubicBezTo>
                    <a:pt x="15" y="13"/>
                    <a:pt x="15" y="13"/>
                    <a:pt x="15" y="13"/>
                  </a:cubicBezTo>
                  <a:cubicBezTo>
                    <a:pt x="15" y="13"/>
                    <a:pt x="15" y="13"/>
                    <a:pt x="15" y="12"/>
                  </a:cubicBezTo>
                  <a:cubicBezTo>
                    <a:pt x="15" y="12"/>
                    <a:pt x="15" y="12"/>
                    <a:pt x="15" y="12"/>
                  </a:cubicBezTo>
                  <a:cubicBezTo>
                    <a:pt x="15" y="12"/>
                    <a:pt x="15" y="12"/>
                    <a:pt x="16" y="12"/>
                  </a:cubicBezTo>
                  <a:cubicBezTo>
                    <a:pt x="16" y="13"/>
                    <a:pt x="16" y="13"/>
                    <a:pt x="16" y="13"/>
                  </a:cubicBezTo>
                  <a:cubicBezTo>
                    <a:pt x="16" y="14"/>
                    <a:pt x="16" y="14"/>
                    <a:pt x="16" y="14"/>
                  </a:cubicBezTo>
                  <a:cubicBezTo>
                    <a:pt x="16" y="14"/>
                    <a:pt x="16" y="14"/>
                    <a:pt x="16" y="14"/>
                  </a:cubicBezTo>
                  <a:cubicBezTo>
                    <a:pt x="15" y="14"/>
                    <a:pt x="15" y="15"/>
                    <a:pt x="15" y="15"/>
                  </a:cubicBezTo>
                  <a:cubicBezTo>
                    <a:pt x="15" y="15"/>
                    <a:pt x="15" y="15"/>
                    <a:pt x="14" y="15"/>
                  </a:cubicBezTo>
                  <a:cubicBezTo>
                    <a:pt x="14" y="16"/>
                    <a:pt x="14" y="16"/>
                    <a:pt x="14" y="16"/>
                  </a:cubicBezTo>
                  <a:cubicBezTo>
                    <a:pt x="15" y="16"/>
                    <a:pt x="15" y="16"/>
                    <a:pt x="15" y="16"/>
                  </a:cubicBezTo>
                  <a:cubicBezTo>
                    <a:pt x="15" y="16"/>
                    <a:pt x="15" y="16"/>
                    <a:pt x="15" y="16"/>
                  </a:cubicBezTo>
                  <a:cubicBezTo>
                    <a:pt x="16" y="17"/>
                    <a:pt x="16" y="17"/>
                    <a:pt x="16" y="17"/>
                  </a:cubicBezTo>
                  <a:cubicBezTo>
                    <a:pt x="16" y="18"/>
                    <a:pt x="16" y="18"/>
                    <a:pt x="16" y="18"/>
                  </a:cubicBezTo>
                  <a:cubicBezTo>
                    <a:pt x="16" y="19"/>
                    <a:pt x="16" y="19"/>
                    <a:pt x="16" y="19"/>
                  </a:cubicBezTo>
                  <a:cubicBezTo>
                    <a:pt x="15" y="19"/>
                    <a:pt x="15" y="19"/>
                    <a:pt x="15" y="19"/>
                  </a:cubicBezTo>
                  <a:cubicBezTo>
                    <a:pt x="15" y="19"/>
                    <a:pt x="15" y="19"/>
                    <a:pt x="15" y="19"/>
                  </a:cubicBezTo>
                  <a:cubicBezTo>
                    <a:pt x="15" y="19"/>
                    <a:pt x="15" y="19"/>
                    <a:pt x="15" y="18"/>
                  </a:cubicBezTo>
                  <a:cubicBezTo>
                    <a:pt x="15" y="17"/>
                    <a:pt x="15" y="17"/>
                    <a:pt x="15" y="17"/>
                  </a:cubicBezTo>
                  <a:cubicBezTo>
                    <a:pt x="12" y="17"/>
                    <a:pt x="12" y="17"/>
                    <a:pt x="12" y="17"/>
                  </a:cubicBezTo>
                  <a:cubicBezTo>
                    <a:pt x="12" y="18"/>
                    <a:pt x="12" y="18"/>
                    <a:pt x="12" y="18"/>
                  </a:cubicBezTo>
                  <a:cubicBezTo>
                    <a:pt x="12" y="18"/>
                    <a:pt x="12" y="19"/>
                    <a:pt x="13" y="19"/>
                  </a:cubicBezTo>
                  <a:cubicBezTo>
                    <a:pt x="13" y="20"/>
                    <a:pt x="13" y="20"/>
                    <a:pt x="13" y="20"/>
                  </a:cubicBezTo>
                  <a:cubicBezTo>
                    <a:pt x="14" y="21"/>
                    <a:pt x="14" y="21"/>
                    <a:pt x="15" y="21"/>
                  </a:cubicBezTo>
                  <a:cubicBezTo>
                    <a:pt x="16" y="21"/>
                    <a:pt x="16" y="21"/>
                    <a:pt x="17" y="20"/>
                  </a:cubicBezTo>
                  <a:cubicBezTo>
                    <a:pt x="17" y="20"/>
                    <a:pt x="18" y="20"/>
                    <a:pt x="18" y="19"/>
                  </a:cubicBezTo>
                  <a:cubicBezTo>
                    <a:pt x="18" y="19"/>
                    <a:pt x="18" y="18"/>
                    <a:pt x="18" y="18"/>
                  </a:cubicBezTo>
                  <a:cubicBezTo>
                    <a:pt x="18" y="17"/>
                    <a:pt x="18" y="16"/>
                    <a:pt x="18" y="16"/>
                  </a:cubicBezTo>
                  <a:cubicBezTo>
                    <a:pt x="18" y="15"/>
                    <a:pt x="17" y="15"/>
                    <a:pt x="17" y="15"/>
                  </a:cubicBezTo>
                  <a:close/>
                  <a:moveTo>
                    <a:pt x="44" y="14"/>
                  </a:moveTo>
                  <a:cubicBezTo>
                    <a:pt x="44" y="13"/>
                    <a:pt x="44" y="13"/>
                    <a:pt x="43" y="13"/>
                  </a:cubicBezTo>
                  <a:cubicBezTo>
                    <a:pt x="43" y="12"/>
                    <a:pt x="43" y="12"/>
                    <a:pt x="43" y="12"/>
                  </a:cubicBezTo>
                  <a:cubicBezTo>
                    <a:pt x="43" y="11"/>
                    <a:pt x="43" y="11"/>
                    <a:pt x="42" y="11"/>
                  </a:cubicBezTo>
                  <a:cubicBezTo>
                    <a:pt x="42" y="11"/>
                    <a:pt x="41" y="11"/>
                    <a:pt x="41" y="11"/>
                  </a:cubicBezTo>
                  <a:cubicBezTo>
                    <a:pt x="40" y="11"/>
                    <a:pt x="40" y="11"/>
                    <a:pt x="39" y="11"/>
                  </a:cubicBezTo>
                  <a:cubicBezTo>
                    <a:pt x="39" y="11"/>
                    <a:pt x="38" y="12"/>
                    <a:pt x="38" y="12"/>
                  </a:cubicBezTo>
                  <a:cubicBezTo>
                    <a:pt x="38" y="13"/>
                    <a:pt x="38" y="13"/>
                    <a:pt x="38" y="14"/>
                  </a:cubicBezTo>
                  <a:cubicBezTo>
                    <a:pt x="38" y="18"/>
                    <a:pt x="38" y="18"/>
                    <a:pt x="38" y="18"/>
                  </a:cubicBezTo>
                  <a:cubicBezTo>
                    <a:pt x="38" y="18"/>
                    <a:pt x="38" y="19"/>
                    <a:pt x="38" y="19"/>
                  </a:cubicBezTo>
                  <a:cubicBezTo>
                    <a:pt x="38" y="19"/>
                    <a:pt x="38" y="20"/>
                    <a:pt x="39" y="20"/>
                  </a:cubicBezTo>
                  <a:cubicBezTo>
                    <a:pt x="39" y="20"/>
                    <a:pt x="39" y="20"/>
                    <a:pt x="39" y="21"/>
                  </a:cubicBezTo>
                  <a:cubicBezTo>
                    <a:pt x="40" y="21"/>
                    <a:pt x="40" y="21"/>
                    <a:pt x="41" y="21"/>
                  </a:cubicBezTo>
                  <a:cubicBezTo>
                    <a:pt x="41" y="21"/>
                    <a:pt x="42" y="21"/>
                    <a:pt x="42" y="21"/>
                  </a:cubicBezTo>
                  <a:cubicBezTo>
                    <a:pt x="42" y="20"/>
                    <a:pt x="43" y="20"/>
                    <a:pt x="43" y="20"/>
                  </a:cubicBezTo>
                  <a:cubicBezTo>
                    <a:pt x="43" y="20"/>
                    <a:pt x="43" y="19"/>
                    <a:pt x="43" y="19"/>
                  </a:cubicBezTo>
                  <a:cubicBezTo>
                    <a:pt x="44" y="19"/>
                    <a:pt x="44" y="18"/>
                    <a:pt x="44" y="17"/>
                  </a:cubicBezTo>
                  <a:cubicBezTo>
                    <a:pt x="44" y="14"/>
                    <a:pt x="44" y="14"/>
                    <a:pt x="44" y="14"/>
                  </a:cubicBezTo>
                  <a:close/>
                  <a:moveTo>
                    <a:pt x="41" y="13"/>
                  </a:moveTo>
                  <a:cubicBezTo>
                    <a:pt x="41" y="13"/>
                    <a:pt x="41" y="13"/>
                    <a:pt x="41" y="12"/>
                  </a:cubicBezTo>
                  <a:cubicBezTo>
                    <a:pt x="41" y="12"/>
                    <a:pt x="41" y="12"/>
                    <a:pt x="41" y="12"/>
                  </a:cubicBezTo>
                  <a:cubicBezTo>
                    <a:pt x="41" y="12"/>
                    <a:pt x="40" y="12"/>
                    <a:pt x="40" y="12"/>
                  </a:cubicBezTo>
                  <a:cubicBezTo>
                    <a:pt x="40" y="13"/>
                    <a:pt x="40" y="13"/>
                    <a:pt x="40" y="13"/>
                  </a:cubicBezTo>
                  <a:cubicBezTo>
                    <a:pt x="40" y="18"/>
                    <a:pt x="40" y="18"/>
                    <a:pt x="40" y="18"/>
                  </a:cubicBezTo>
                  <a:cubicBezTo>
                    <a:pt x="40" y="19"/>
                    <a:pt x="40" y="19"/>
                    <a:pt x="40" y="19"/>
                  </a:cubicBezTo>
                  <a:cubicBezTo>
                    <a:pt x="40" y="19"/>
                    <a:pt x="41" y="19"/>
                    <a:pt x="41" y="19"/>
                  </a:cubicBezTo>
                  <a:cubicBezTo>
                    <a:pt x="41" y="19"/>
                    <a:pt x="41" y="19"/>
                    <a:pt x="41" y="19"/>
                  </a:cubicBezTo>
                  <a:cubicBezTo>
                    <a:pt x="41" y="19"/>
                    <a:pt x="41" y="19"/>
                    <a:pt x="41" y="18"/>
                  </a:cubicBezTo>
                  <a:cubicBezTo>
                    <a:pt x="41" y="13"/>
                    <a:pt x="41" y="13"/>
                    <a:pt x="41" y="13"/>
                  </a:cubicBezTo>
                  <a:close/>
                  <a:moveTo>
                    <a:pt x="37" y="14"/>
                  </a:moveTo>
                  <a:cubicBezTo>
                    <a:pt x="37" y="13"/>
                    <a:pt x="37" y="13"/>
                    <a:pt x="37" y="13"/>
                  </a:cubicBezTo>
                  <a:cubicBezTo>
                    <a:pt x="37" y="12"/>
                    <a:pt x="37" y="12"/>
                    <a:pt x="37" y="12"/>
                  </a:cubicBezTo>
                  <a:cubicBezTo>
                    <a:pt x="36" y="11"/>
                    <a:pt x="36" y="11"/>
                    <a:pt x="36" y="11"/>
                  </a:cubicBezTo>
                  <a:cubicBezTo>
                    <a:pt x="35" y="11"/>
                    <a:pt x="35" y="11"/>
                    <a:pt x="34" y="11"/>
                  </a:cubicBezTo>
                  <a:cubicBezTo>
                    <a:pt x="34" y="11"/>
                    <a:pt x="33" y="11"/>
                    <a:pt x="33" y="11"/>
                  </a:cubicBezTo>
                  <a:cubicBezTo>
                    <a:pt x="32" y="11"/>
                    <a:pt x="32" y="12"/>
                    <a:pt x="32" y="12"/>
                  </a:cubicBezTo>
                  <a:cubicBezTo>
                    <a:pt x="32" y="13"/>
                    <a:pt x="31" y="13"/>
                    <a:pt x="31" y="14"/>
                  </a:cubicBezTo>
                  <a:cubicBezTo>
                    <a:pt x="31" y="18"/>
                    <a:pt x="31" y="18"/>
                    <a:pt x="31" y="18"/>
                  </a:cubicBezTo>
                  <a:cubicBezTo>
                    <a:pt x="31" y="18"/>
                    <a:pt x="32" y="19"/>
                    <a:pt x="32" y="19"/>
                  </a:cubicBezTo>
                  <a:cubicBezTo>
                    <a:pt x="32" y="19"/>
                    <a:pt x="32" y="20"/>
                    <a:pt x="32" y="20"/>
                  </a:cubicBezTo>
                  <a:cubicBezTo>
                    <a:pt x="32" y="20"/>
                    <a:pt x="33" y="20"/>
                    <a:pt x="33" y="21"/>
                  </a:cubicBezTo>
                  <a:cubicBezTo>
                    <a:pt x="33" y="21"/>
                    <a:pt x="34" y="21"/>
                    <a:pt x="34" y="21"/>
                  </a:cubicBezTo>
                  <a:cubicBezTo>
                    <a:pt x="35" y="21"/>
                    <a:pt x="35" y="21"/>
                    <a:pt x="36" y="21"/>
                  </a:cubicBezTo>
                  <a:cubicBezTo>
                    <a:pt x="36" y="20"/>
                    <a:pt x="36" y="20"/>
                    <a:pt x="36" y="20"/>
                  </a:cubicBezTo>
                  <a:cubicBezTo>
                    <a:pt x="37" y="20"/>
                    <a:pt x="37" y="19"/>
                    <a:pt x="37" y="19"/>
                  </a:cubicBezTo>
                  <a:cubicBezTo>
                    <a:pt x="37" y="19"/>
                    <a:pt x="37" y="18"/>
                    <a:pt x="37" y="17"/>
                  </a:cubicBezTo>
                  <a:cubicBezTo>
                    <a:pt x="37" y="14"/>
                    <a:pt x="37" y="14"/>
                    <a:pt x="37" y="14"/>
                  </a:cubicBezTo>
                  <a:close/>
                  <a:moveTo>
                    <a:pt x="35" y="13"/>
                  </a:moveTo>
                  <a:cubicBezTo>
                    <a:pt x="35" y="13"/>
                    <a:pt x="35" y="13"/>
                    <a:pt x="35" y="12"/>
                  </a:cubicBezTo>
                  <a:cubicBezTo>
                    <a:pt x="35" y="12"/>
                    <a:pt x="34" y="12"/>
                    <a:pt x="34" y="12"/>
                  </a:cubicBezTo>
                  <a:cubicBezTo>
                    <a:pt x="34" y="12"/>
                    <a:pt x="34" y="12"/>
                    <a:pt x="34" y="12"/>
                  </a:cubicBezTo>
                  <a:cubicBezTo>
                    <a:pt x="34" y="13"/>
                    <a:pt x="34" y="13"/>
                    <a:pt x="34" y="13"/>
                  </a:cubicBezTo>
                  <a:cubicBezTo>
                    <a:pt x="34" y="18"/>
                    <a:pt x="34" y="18"/>
                    <a:pt x="34" y="18"/>
                  </a:cubicBezTo>
                  <a:cubicBezTo>
                    <a:pt x="34" y="19"/>
                    <a:pt x="34" y="19"/>
                    <a:pt x="34" y="19"/>
                  </a:cubicBezTo>
                  <a:cubicBezTo>
                    <a:pt x="34" y="19"/>
                    <a:pt x="34" y="19"/>
                    <a:pt x="34" y="19"/>
                  </a:cubicBezTo>
                  <a:cubicBezTo>
                    <a:pt x="34" y="19"/>
                    <a:pt x="35" y="19"/>
                    <a:pt x="35" y="19"/>
                  </a:cubicBezTo>
                  <a:cubicBezTo>
                    <a:pt x="35" y="19"/>
                    <a:pt x="35" y="19"/>
                    <a:pt x="35" y="18"/>
                  </a:cubicBezTo>
                  <a:cubicBezTo>
                    <a:pt x="35" y="13"/>
                    <a:pt x="35" y="13"/>
                    <a:pt x="35" y="13"/>
                  </a:cubicBezTo>
                  <a:close/>
                  <a:moveTo>
                    <a:pt x="30" y="11"/>
                  </a:moveTo>
                  <a:cubicBezTo>
                    <a:pt x="25" y="11"/>
                    <a:pt x="25" y="11"/>
                    <a:pt x="25" y="11"/>
                  </a:cubicBezTo>
                  <a:cubicBezTo>
                    <a:pt x="25" y="16"/>
                    <a:pt x="25" y="16"/>
                    <a:pt x="25" y="16"/>
                  </a:cubicBezTo>
                  <a:cubicBezTo>
                    <a:pt x="27" y="16"/>
                    <a:pt x="27" y="16"/>
                    <a:pt x="27" y="16"/>
                  </a:cubicBezTo>
                  <a:cubicBezTo>
                    <a:pt x="27" y="16"/>
                    <a:pt x="27" y="15"/>
                    <a:pt x="27" y="15"/>
                  </a:cubicBezTo>
                  <a:cubicBezTo>
                    <a:pt x="27" y="15"/>
                    <a:pt x="27" y="15"/>
                    <a:pt x="27" y="15"/>
                  </a:cubicBezTo>
                  <a:cubicBezTo>
                    <a:pt x="28" y="15"/>
                    <a:pt x="28" y="15"/>
                    <a:pt x="28" y="15"/>
                  </a:cubicBezTo>
                  <a:cubicBezTo>
                    <a:pt x="28" y="15"/>
                    <a:pt x="28" y="15"/>
                    <a:pt x="28" y="15"/>
                  </a:cubicBezTo>
                  <a:cubicBezTo>
                    <a:pt x="28" y="15"/>
                    <a:pt x="28" y="16"/>
                    <a:pt x="28" y="16"/>
                  </a:cubicBezTo>
                  <a:cubicBezTo>
                    <a:pt x="28" y="18"/>
                    <a:pt x="28" y="18"/>
                    <a:pt x="28" y="18"/>
                  </a:cubicBezTo>
                  <a:cubicBezTo>
                    <a:pt x="28" y="18"/>
                    <a:pt x="28" y="19"/>
                    <a:pt x="28" y="19"/>
                  </a:cubicBezTo>
                  <a:cubicBezTo>
                    <a:pt x="28" y="19"/>
                    <a:pt x="28" y="19"/>
                    <a:pt x="28" y="19"/>
                  </a:cubicBezTo>
                  <a:cubicBezTo>
                    <a:pt x="28" y="19"/>
                    <a:pt x="28" y="19"/>
                    <a:pt x="28" y="19"/>
                  </a:cubicBezTo>
                  <a:cubicBezTo>
                    <a:pt x="28" y="19"/>
                    <a:pt x="27" y="19"/>
                    <a:pt x="27" y="19"/>
                  </a:cubicBezTo>
                  <a:cubicBezTo>
                    <a:pt x="27" y="19"/>
                    <a:pt x="27" y="18"/>
                    <a:pt x="27" y="18"/>
                  </a:cubicBezTo>
                  <a:cubicBezTo>
                    <a:pt x="27" y="17"/>
                    <a:pt x="27" y="17"/>
                    <a:pt x="27" y="17"/>
                  </a:cubicBezTo>
                  <a:cubicBezTo>
                    <a:pt x="25" y="17"/>
                    <a:pt x="25" y="17"/>
                    <a:pt x="25" y="17"/>
                  </a:cubicBezTo>
                  <a:cubicBezTo>
                    <a:pt x="25" y="17"/>
                    <a:pt x="25" y="17"/>
                    <a:pt x="25" y="17"/>
                  </a:cubicBezTo>
                  <a:cubicBezTo>
                    <a:pt x="25" y="18"/>
                    <a:pt x="25" y="19"/>
                    <a:pt x="25" y="19"/>
                  </a:cubicBezTo>
                  <a:cubicBezTo>
                    <a:pt x="25" y="20"/>
                    <a:pt x="26" y="20"/>
                    <a:pt x="26" y="20"/>
                  </a:cubicBezTo>
                  <a:cubicBezTo>
                    <a:pt x="27" y="21"/>
                    <a:pt x="27" y="21"/>
                    <a:pt x="28" y="21"/>
                  </a:cubicBezTo>
                  <a:cubicBezTo>
                    <a:pt x="28" y="21"/>
                    <a:pt x="29" y="21"/>
                    <a:pt x="29" y="21"/>
                  </a:cubicBezTo>
                  <a:cubicBezTo>
                    <a:pt x="30" y="20"/>
                    <a:pt x="30" y="20"/>
                    <a:pt x="30" y="20"/>
                  </a:cubicBezTo>
                  <a:cubicBezTo>
                    <a:pt x="30" y="20"/>
                    <a:pt x="30" y="19"/>
                    <a:pt x="31" y="19"/>
                  </a:cubicBezTo>
                  <a:cubicBezTo>
                    <a:pt x="31" y="19"/>
                    <a:pt x="31" y="18"/>
                    <a:pt x="31" y="18"/>
                  </a:cubicBezTo>
                  <a:cubicBezTo>
                    <a:pt x="31" y="16"/>
                    <a:pt x="31" y="16"/>
                    <a:pt x="31" y="16"/>
                  </a:cubicBezTo>
                  <a:cubicBezTo>
                    <a:pt x="31" y="15"/>
                    <a:pt x="30" y="14"/>
                    <a:pt x="30" y="14"/>
                  </a:cubicBezTo>
                  <a:cubicBezTo>
                    <a:pt x="30" y="14"/>
                    <a:pt x="29" y="13"/>
                    <a:pt x="29" y="13"/>
                  </a:cubicBezTo>
                  <a:cubicBezTo>
                    <a:pt x="28" y="13"/>
                    <a:pt x="28" y="14"/>
                    <a:pt x="27" y="14"/>
                  </a:cubicBezTo>
                  <a:cubicBezTo>
                    <a:pt x="27" y="13"/>
                    <a:pt x="27" y="13"/>
                    <a:pt x="27" y="13"/>
                  </a:cubicBezTo>
                  <a:cubicBezTo>
                    <a:pt x="30" y="13"/>
                    <a:pt x="30" y="13"/>
                    <a:pt x="30" y="13"/>
                  </a:cubicBezTo>
                  <a:cubicBezTo>
                    <a:pt x="30" y="11"/>
                    <a:pt x="30" y="11"/>
                    <a:pt x="30" y="11"/>
                  </a:cubicBezTo>
                  <a:close/>
                  <a:moveTo>
                    <a:pt x="24" y="11"/>
                  </a:moveTo>
                  <a:cubicBezTo>
                    <a:pt x="21" y="11"/>
                    <a:pt x="21" y="11"/>
                    <a:pt x="21" y="11"/>
                  </a:cubicBezTo>
                  <a:cubicBezTo>
                    <a:pt x="19" y="17"/>
                    <a:pt x="19" y="17"/>
                    <a:pt x="19" y="17"/>
                  </a:cubicBezTo>
                  <a:cubicBezTo>
                    <a:pt x="19" y="19"/>
                    <a:pt x="19" y="19"/>
                    <a:pt x="19" y="19"/>
                  </a:cubicBezTo>
                  <a:cubicBezTo>
                    <a:pt x="21" y="19"/>
                    <a:pt x="21" y="19"/>
                    <a:pt x="21" y="19"/>
                  </a:cubicBezTo>
                  <a:cubicBezTo>
                    <a:pt x="21" y="21"/>
                    <a:pt x="21" y="21"/>
                    <a:pt x="21" y="21"/>
                  </a:cubicBezTo>
                  <a:cubicBezTo>
                    <a:pt x="24" y="21"/>
                    <a:pt x="24" y="21"/>
                    <a:pt x="24" y="21"/>
                  </a:cubicBezTo>
                  <a:cubicBezTo>
                    <a:pt x="24" y="19"/>
                    <a:pt x="24" y="19"/>
                    <a:pt x="24" y="19"/>
                  </a:cubicBezTo>
                  <a:cubicBezTo>
                    <a:pt x="24" y="19"/>
                    <a:pt x="24" y="19"/>
                    <a:pt x="24" y="19"/>
                  </a:cubicBezTo>
                  <a:cubicBezTo>
                    <a:pt x="24" y="17"/>
                    <a:pt x="24" y="17"/>
                    <a:pt x="24" y="17"/>
                  </a:cubicBezTo>
                  <a:cubicBezTo>
                    <a:pt x="24" y="17"/>
                    <a:pt x="24" y="17"/>
                    <a:pt x="24" y="17"/>
                  </a:cubicBezTo>
                  <a:cubicBezTo>
                    <a:pt x="24" y="11"/>
                    <a:pt x="24" y="11"/>
                    <a:pt x="24" y="11"/>
                  </a:cubicBezTo>
                  <a:close/>
                  <a:moveTo>
                    <a:pt x="21" y="17"/>
                  </a:moveTo>
                  <a:cubicBezTo>
                    <a:pt x="21" y="13"/>
                    <a:pt x="21" y="13"/>
                    <a:pt x="21" y="13"/>
                  </a:cubicBezTo>
                  <a:cubicBezTo>
                    <a:pt x="20" y="17"/>
                    <a:pt x="20" y="17"/>
                    <a:pt x="20" y="17"/>
                  </a:cubicBezTo>
                  <a:cubicBezTo>
                    <a:pt x="21" y="17"/>
                    <a:pt x="21" y="17"/>
                    <a:pt x="21" y="17"/>
                  </a:cubicBezTo>
                  <a:close/>
                  <a:moveTo>
                    <a:pt x="13" y="30"/>
                  </a:moveTo>
                  <a:cubicBezTo>
                    <a:pt x="11" y="30"/>
                    <a:pt x="9" y="31"/>
                    <a:pt x="9" y="33"/>
                  </a:cubicBezTo>
                  <a:cubicBezTo>
                    <a:pt x="9" y="35"/>
                    <a:pt x="11" y="37"/>
                    <a:pt x="13" y="37"/>
                  </a:cubicBezTo>
                  <a:cubicBezTo>
                    <a:pt x="15" y="37"/>
                    <a:pt x="16" y="35"/>
                    <a:pt x="16" y="33"/>
                  </a:cubicBezTo>
                  <a:cubicBezTo>
                    <a:pt x="16" y="31"/>
                    <a:pt x="15" y="30"/>
                    <a:pt x="13" y="30"/>
                  </a:cubicBezTo>
                  <a:close/>
                  <a:moveTo>
                    <a:pt x="13" y="48"/>
                  </a:moveTo>
                  <a:cubicBezTo>
                    <a:pt x="11" y="48"/>
                    <a:pt x="9" y="50"/>
                    <a:pt x="9" y="52"/>
                  </a:cubicBezTo>
                  <a:cubicBezTo>
                    <a:pt x="9" y="54"/>
                    <a:pt x="11" y="55"/>
                    <a:pt x="13" y="55"/>
                  </a:cubicBezTo>
                  <a:cubicBezTo>
                    <a:pt x="15" y="55"/>
                    <a:pt x="16" y="54"/>
                    <a:pt x="16" y="52"/>
                  </a:cubicBezTo>
                  <a:cubicBezTo>
                    <a:pt x="16" y="50"/>
                    <a:pt x="15" y="48"/>
                    <a:pt x="13" y="48"/>
                  </a:cubicBezTo>
                  <a:close/>
                  <a:moveTo>
                    <a:pt x="32" y="48"/>
                  </a:moveTo>
                  <a:cubicBezTo>
                    <a:pt x="30" y="48"/>
                    <a:pt x="29" y="50"/>
                    <a:pt x="29" y="52"/>
                  </a:cubicBezTo>
                  <a:cubicBezTo>
                    <a:pt x="29" y="54"/>
                    <a:pt x="30" y="55"/>
                    <a:pt x="32" y="55"/>
                  </a:cubicBezTo>
                  <a:cubicBezTo>
                    <a:pt x="34" y="55"/>
                    <a:pt x="36" y="54"/>
                    <a:pt x="36" y="52"/>
                  </a:cubicBezTo>
                  <a:cubicBezTo>
                    <a:pt x="36" y="50"/>
                    <a:pt x="34" y="48"/>
                    <a:pt x="32" y="48"/>
                  </a:cubicBezTo>
                  <a:close/>
                  <a:moveTo>
                    <a:pt x="23" y="48"/>
                  </a:moveTo>
                  <a:cubicBezTo>
                    <a:pt x="21" y="48"/>
                    <a:pt x="19" y="50"/>
                    <a:pt x="19" y="52"/>
                  </a:cubicBezTo>
                  <a:cubicBezTo>
                    <a:pt x="19" y="54"/>
                    <a:pt x="21" y="55"/>
                    <a:pt x="23" y="55"/>
                  </a:cubicBezTo>
                  <a:cubicBezTo>
                    <a:pt x="25" y="55"/>
                    <a:pt x="26" y="54"/>
                    <a:pt x="26" y="52"/>
                  </a:cubicBezTo>
                  <a:cubicBezTo>
                    <a:pt x="26" y="50"/>
                    <a:pt x="25" y="48"/>
                    <a:pt x="23" y="48"/>
                  </a:cubicBezTo>
                  <a:close/>
                  <a:moveTo>
                    <a:pt x="13" y="58"/>
                  </a:moveTo>
                  <a:cubicBezTo>
                    <a:pt x="11" y="58"/>
                    <a:pt x="9" y="59"/>
                    <a:pt x="9" y="61"/>
                  </a:cubicBezTo>
                  <a:cubicBezTo>
                    <a:pt x="9" y="63"/>
                    <a:pt x="11" y="65"/>
                    <a:pt x="13" y="65"/>
                  </a:cubicBezTo>
                  <a:cubicBezTo>
                    <a:pt x="15" y="65"/>
                    <a:pt x="16" y="63"/>
                    <a:pt x="16" y="61"/>
                  </a:cubicBezTo>
                  <a:cubicBezTo>
                    <a:pt x="16" y="59"/>
                    <a:pt x="15" y="58"/>
                    <a:pt x="13" y="58"/>
                  </a:cubicBezTo>
                  <a:close/>
                  <a:moveTo>
                    <a:pt x="45" y="61"/>
                  </a:moveTo>
                  <a:cubicBezTo>
                    <a:pt x="45" y="61"/>
                    <a:pt x="45" y="61"/>
                    <a:pt x="45" y="61"/>
                  </a:cubicBezTo>
                  <a:cubicBezTo>
                    <a:pt x="45" y="52"/>
                    <a:pt x="45" y="52"/>
                    <a:pt x="45" y="52"/>
                  </a:cubicBezTo>
                  <a:cubicBezTo>
                    <a:pt x="45" y="50"/>
                    <a:pt x="44" y="48"/>
                    <a:pt x="42" y="48"/>
                  </a:cubicBezTo>
                  <a:cubicBezTo>
                    <a:pt x="40" y="48"/>
                    <a:pt x="38" y="50"/>
                    <a:pt x="38" y="52"/>
                  </a:cubicBezTo>
                  <a:cubicBezTo>
                    <a:pt x="38" y="61"/>
                    <a:pt x="38" y="61"/>
                    <a:pt x="38" y="61"/>
                  </a:cubicBezTo>
                  <a:cubicBezTo>
                    <a:pt x="38" y="61"/>
                    <a:pt x="38" y="61"/>
                    <a:pt x="38" y="61"/>
                  </a:cubicBezTo>
                  <a:cubicBezTo>
                    <a:pt x="38" y="61"/>
                    <a:pt x="38" y="61"/>
                    <a:pt x="38" y="61"/>
                  </a:cubicBezTo>
                  <a:cubicBezTo>
                    <a:pt x="38" y="63"/>
                    <a:pt x="40" y="65"/>
                    <a:pt x="42" y="65"/>
                  </a:cubicBezTo>
                  <a:cubicBezTo>
                    <a:pt x="44" y="65"/>
                    <a:pt x="45" y="63"/>
                    <a:pt x="45" y="61"/>
                  </a:cubicBezTo>
                  <a:cubicBezTo>
                    <a:pt x="45" y="61"/>
                    <a:pt x="45" y="61"/>
                    <a:pt x="45" y="61"/>
                  </a:cubicBezTo>
                  <a:close/>
                  <a:moveTo>
                    <a:pt x="32" y="58"/>
                  </a:moveTo>
                  <a:cubicBezTo>
                    <a:pt x="30" y="58"/>
                    <a:pt x="29" y="59"/>
                    <a:pt x="29" y="61"/>
                  </a:cubicBezTo>
                  <a:cubicBezTo>
                    <a:pt x="29" y="63"/>
                    <a:pt x="30" y="65"/>
                    <a:pt x="32" y="65"/>
                  </a:cubicBezTo>
                  <a:cubicBezTo>
                    <a:pt x="34" y="65"/>
                    <a:pt x="36" y="63"/>
                    <a:pt x="36" y="61"/>
                  </a:cubicBezTo>
                  <a:cubicBezTo>
                    <a:pt x="36" y="59"/>
                    <a:pt x="34" y="58"/>
                    <a:pt x="32" y="58"/>
                  </a:cubicBezTo>
                  <a:close/>
                  <a:moveTo>
                    <a:pt x="23" y="58"/>
                  </a:moveTo>
                  <a:cubicBezTo>
                    <a:pt x="21" y="58"/>
                    <a:pt x="19" y="59"/>
                    <a:pt x="19" y="61"/>
                  </a:cubicBezTo>
                  <a:cubicBezTo>
                    <a:pt x="19" y="63"/>
                    <a:pt x="21" y="65"/>
                    <a:pt x="23" y="65"/>
                  </a:cubicBezTo>
                  <a:cubicBezTo>
                    <a:pt x="25" y="65"/>
                    <a:pt x="26" y="63"/>
                    <a:pt x="26" y="61"/>
                  </a:cubicBezTo>
                  <a:cubicBezTo>
                    <a:pt x="26" y="59"/>
                    <a:pt x="25" y="58"/>
                    <a:pt x="23" y="58"/>
                  </a:cubicBezTo>
                  <a:close/>
                  <a:moveTo>
                    <a:pt x="13" y="39"/>
                  </a:moveTo>
                  <a:cubicBezTo>
                    <a:pt x="11" y="39"/>
                    <a:pt x="9" y="41"/>
                    <a:pt x="9" y="43"/>
                  </a:cubicBezTo>
                  <a:cubicBezTo>
                    <a:pt x="9" y="45"/>
                    <a:pt x="11" y="46"/>
                    <a:pt x="13" y="46"/>
                  </a:cubicBezTo>
                  <a:cubicBezTo>
                    <a:pt x="15" y="46"/>
                    <a:pt x="16" y="45"/>
                    <a:pt x="16" y="43"/>
                  </a:cubicBezTo>
                  <a:cubicBezTo>
                    <a:pt x="16" y="41"/>
                    <a:pt x="15" y="39"/>
                    <a:pt x="13" y="39"/>
                  </a:cubicBezTo>
                  <a:close/>
                  <a:moveTo>
                    <a:pt x="42" y="39"/>
                  </a:moveTo>
                  <a:cubicBezTo>
                    <a:pt x="40" y="39"/>
                    <a:pt x="38" y="41"/>
                    <a:pt x="38" y="43"/>
                  </a:cubicBezTo>
                  <a:cubicBezTo>
                    <a:pt x="38" y="45"/>
                    <a:pt x="40" y="46"/>
                    <a:pt x="42" y="46"/>
                  </a:cubicBezTo>
                  <a:cubicBezTo>
                    <a:pt x="44" y="46"/>
                    <a:pt x="45" y="45"/>
                    <a:pt x="45" y="43"/>
                  </a:cubicBezTo>
                  <a:cubicBezTo>
                    <a:pt x="45" y="41"/>
                    <a:pt x="44" y="39"/>
                    <a:pt x="42" y="39"/>
                  </a:cubicBezTo>
                  <a:close/>
                  <a:moveTo>
                    <a:pt x="32" y="39"/>
                  </a:moveTo>
                  <a:cubicBezTo>
                    <a:pt x="30" y="39"/>
                    <a:pt x="29" y="41"/>
                    <a:pt x="29" y="43"/>
                  </a:cubicBezTo>
                  <a:cubicBezTo>
                    <a:pt x="29" y="45"/>
                    <a:pt x="30" y="46"/>
                    <a:pt x="32" y="46"/>
                  </a:cubicBezTo>
                  <a:cubicBezTo>
                    <a:pt x="34" y="46"/>
                    <a:pt x="36" y="45"/>
                    <a:pt x="36" y="43"/>
                  </a:cubicBezTo>
                  <a:cubicBezTo>
                    <a:pt x="36" y="41"/>
                    <a:pt x="34" y="39"/>
                    <a:pt x="32" y="39"/>
                  </a:cubicBezTo>
                  <a:close/>
                  <a:moveTo>
                    <a:pt x="23" y="39"/>
                  </a:moveTo>
                  <a:cubicBezTo>
                    <a:pt x="21" y="39"/>
                    <a:pt x="19" y="41"/>
                    <a:pt x="19" y="43"/>
                  </a:cubicBezTo>
                  <a:cubicBezTo>
                    <a:pt x="19" y="45"/>
                    <a:pt x="21" y="46"/>
                    <a:pt x="23" y="46"/>
                  </a:cubicBezTo>
                  <a:cubicBezTo>
                    <a:pt x="25" y="46"/>
                    <a:pt x="26" y="45"/>
                    <a:pt x="26" y="43"/>
                  </a:cubicBezTo>
                  <a:cubicBezTo>
                    <a:pt x="26" y="41"/>
                    <a:pt x="25" y="39"/>
                    <a:pt x="23" y="39"/>
                  </a:cubicBezTo>
                  <a:close/>
                  <a:moveTo>
                    <a:pt x="42" y="30"/>
                  </a:moveTo>
                  <a:cubicBezTo>
                    <a:pt x="40" y="30"/>
                    <a:pt x="38" y="31"/>
                    <a:pt x="38" y="33"/>
                  </a:cubicBezTo>
                  <a:cubicBezTo>
                    <a:pt x="38" y="35"/>
                    <a:pt x="40" y="37"/>
                    <a:pt x="42" y="37"/>
                  </a:cubicBezTo>
                  <a:cubicBezTo>
                    <a:pt x="44" y="37"/>
                    <a:pt x="45" y="35"/>
                    <a:pt x="45" y="33"/>
                  </a:cubicBezTo>
                  <a:cubicBezTo>
                    <a:pt x="45" y="31"/>
                    <a:pt x="44" y="30"/>
                    <a:pt x="42" y="30"/>
                  </a:cubicBezTo>
                  <a:close/>
                  <a:moveTo>
                    <a:pt x="32" y="30"/>
                  </a:moveTo>
                  <a:cubicBezTo>
                    <a:pt x="30" y="30"/>
                    <a:pt x="29" y="31"/>
                    <a:pt x="29" y="33"/>
                  </a:cubicBezTo>
                  <a:cubicBezTo>
                    <a:pt x="29" y="35"/>
                    <a:pt x="30" y="37"/>
                    <a:pt x="32" y="37"/>
                  </a:cubicBezTo>
                  <a:cubicBezTo>
                    <a:pt x="34" y="37"/>
                    <a:pt x="36" y="35"/>
                    <a:pt x="36" y="33"/>
                  </a:cubicBezTo>
                  <a:cubicBezTo>
                    <a:pt x="36" y="31"/>
                    <a:pt x="34" y="30"/>
                    <a:pt x="32" y="30"/>
                  </a:cubicBezTo>
                  <a:close/>
                  <a:moveTo>
                    <a:pt x="23" y="30"/>
                  </a:moveTo>
                  <a:cubicBezTo>
                    <a:pt x="21" y="30"/>
                    <a:pt x="19" y="31"/>
                    <a:pt x="19" y="33"/>
                  </a:cubicBezTo>
                  <a:cubicBezTo>
                    <a:pt x="19" y="35"/>
                    <a:pt x="21" y="37"/>
                    <a:pt x="23" y="37"/>
                  </a:cubicBezTo>
                  <a:cubicBezTo>
                    <a:pt x="25" y="37"/>
                    <a:pt x="26" y="35"/>
                    <a:pt x="26" y="33"/>
                  </a:cubicBezTo>
                  <a:cubicBezTo>
                    <a:pt x="26" y="31"/>
                    <a:pt x="25" y="30"/>
                    <a:pt x="23" y="30"/>
                  </a:cubicBezTo>
                  <a:close/>
                  <a:moveTo>
                    <a:pt x="7" y="7"/>
                  </a:moveTo>
                  <a:cubicBezTo>
                    <a:pt x="7" y="24"/>
                    <a:pt x="7" y="24"/>
                    <a:pt x="7" y="24"/>
                  </a:cubicBezTo>
                  <a:cubicBezTo>
                    <a:pt x="47" y="24"/>
                    <a:pt x="47" y="24"/>
                    <a:pt x="47" y="24"/>
                  </a:cubicBezTo>
                  <a:cubicBezTo>
                    <a:pt x="47" y="7"/>
                    <a:pt x="47" y="7"/>
                    <a:pt x="47" y="7"/>
                  </a:cubicBez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1" name="Freeform 96">
              <a:extLst>
                <a:ext uri="{FF2B5EF4-FFF2-40B4-BE49-F238E27FC236}">
                  <a16:creationId xmlns:a16="http://schemas.microsoft.com/office/drawing/2014/main" id="{381E1084-F08A-4D8A-ADB5-30AAFFAD21C6}"/>
                </a:ext>
              </a:extLst>
            </p:cNvPr>
            <p:cNvSpPr>
              <a:spLocks noEditPoints="1"/>
            </p:cNvSpPr>
            <p:nvPr/>
          </p:nvSpPr>
          <p:spPr bwMode="auto">
            <a:xfrm>
              <a:off x="7519988" y="1390650"/>
              <a:ext cx="244475" cy="268288"/>
            </a:xfrm>
            <a:custGeom>
              <a:avLst/>
              <a:gdLst>
                <a:gd name="T0" fmla="*/ 87649 w 67"/>
                <a:gd name="T1" fmla="*/ 180666 h 73"/>
                <a:gd name="T2" fmla="*/ 76693 w 67"/>
                <a:gd name="T3" fmla="*/ 210162 h 73"/>
                <a:gd name="T4" fmla="*/ 73041 w 67"/>
                <a:gd name="T5" fmla="*/ 228597 h 73"/>
                <a:gd name="T6" fmla="*/ 58432 w 67"/>
                <a:gd name="T7" fmla="*/ 210162 h 73"/>
                <a:gd name="T8" fmla="*/ 0 w 67"/>
                <a:gd name="T9" fmla="*/ 162230 h 73"/>
                <a:gd name="T10" fmla="*/ 43824 w 67"/>
                <a:gd name="T11" fmla="*/ 173292 h 73"/>
                <a:gd name="T12" fmla="*/ 58432 w 67"/>
                <a:gd name="T13" fmla="*/ 140108 h 73"/>
                <a:gd name="T14" fmla="*/ 7304 w 67"/>
                <a:gd name="T15" fmla="*/ 88489 h 73"/>
                <a:gd name="T16" fmla="*/ 58432 w 67"/>
                <a:gd name="T17" fmla="*/ 44245 h 73"/>
                <a:gd name="T18" fmla="*/ 76693 w 67"/>
                <a:gd name="T19" fmla="*/ 36871 h 73"/>
                <a:gd name="T20" fmla="*/ 109561 w 67"/>
                <a:gd name="T21" fmla="*/ 58993 h 73"/>
                <a:gd name="T22" fmla="*/ 113213 w 67"/>
                <a:gd name="T23" fmla="*/ 84802 h 73"/>
                <a:gd name="T24" fmla="*/ 76693 w 67"/>
                <a:gd name="T25" fmla="*/ 70054 h 73"/>
                <a:gd name="T26" fmla="*/ 102257 w 67"/>
                <a:gd name="T27" fmla="*/ 121673 h 73"/>
                <a:gd name="T28" fmla="*/ 94953 w 67"/>
                <a:gd name="T29" fmla="*/ 151169 h 73"/>
                <a:gd name="T30" fmla="*/ 76693 w 67"/>
                <a:gd name="T31" fmla="*/ 184353 h 73"/>
                <a:gd name="T32" fmla="*/ 164341 w 67"/>
                <a:gd name="T33" fmla="*/ 0 h 73"/>
                <a:gd name="T34" fmla="*/ 105909 w 67"/>
                <a:gd name="T35" fmla="*/ 269155 h 73"/>
                <a:gd name="T36" fmla="*/ 178949 w 67"/>
                <a:gd name="T37" fmla="*/ 221223 h 73"/>
                <a:gd name="T38" fmla="*/ 211818 w 67"/>
                <a:gd name="T39" fmla="*/ 184353 h 73"/>
                <a:gd name="T40" fmla="*/ 135125 w 67"/>
                <a:gd name="T41" fmla="*/ 169605 h 73"/>
                <a:gd name="T42" fmla="*/ 204514 w 67"/>
                <a:gd name="T43" fmla="*/ 162230 h 73"/>
                <a:gd name="T44" fmla="*/ 142429 w 67"/>
                <a:gd name="T45" fmla="*/ 147482 h 73"/>
                <a:gd name="T46" fmla="*/ 204514 w 67"/>
                <a:gd name="T47" fmla="*/ 136421 h 73"/>
                <a:gd name="T48" fmla="*/ 149733 w 67"/>
                <a:gd name="T49" fmla="*/ 121673 h 73"/>
                <a:gd name="T50" fmla="*/ 178949 w 67"/>
                <a:gd name="T51" fmla="*/ 81115 h 73"/>
                <a:gd name="T52" fmla="*/ 222774 w 67"/>
                <a:gd name="T53" fmla="*/ 99550 h 73"/>
                <a:gd name="T54" fmla="*/ 241034 w 67"/>
                <a:gd name="T55" fmla="*/ 81115 h 73"/>
                <a:gd name="T56" fmla="*/ 164341 w 67"/>
                <a:gd name="T57" fmla="*/ 55306 h 73"/>
                <a:gd name="T58" fmla="*/ 58432 w 67"/>
                <a:gd name="T59" fmla="*/ 70054 h 73"/>
                <a:gd name="T60" fmla="*/ 40172 w 67"/>
                <a:gd name="T61" fmla="*/ 88489 h 73"/>
                <a:gd name="T62" fmla="*/ 58432 w 67"/>
                <a:gd name="T63" fmla="*/ 106925 h 7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73">
                  <a:moveTo>
                    <a:pt x="21" y="50"/>
                  </a:moveTo>
                  <a:cubicBezTo>
                    <a:pt x="22" y="50"/>
                    <a:pt x="23" y="50"/>
                    <a:pt x="24" y="49"/>
                  </a:cubicBezTo>
                  <a:cubicBezTo>
                    <a:pt x="22" y="57"/>
                    <a:pt x="22" y="57"/>
                    <a:pt x="22" y="57"/>
                  </a:cubicBezTo>
                  <a:cubicBezTo>
                    <a:pt x="21" y="57"/>
                    <a:pt x="21" y="57"/>
                    <a:pt x="21" y="57"/>
                  </a:cubicBezTo>
                  <a:cubicBezTo>
                    <a:pt x="21" y="60"/>
                    <a:pt x="21" y="60"/>
                    <a:pt x="21" y="60"/>
                  </a:cubicBezTo>
                  <a:cubicBezTo>
                    <a:pt x="20" y="62"/>
                    <a:pt x="20" y="62"/>
                    <a:pt x="20" y="62"/>
                  </a:cubicBezTo>
                  <a:cubicBezTo>
                    <a:pt x="16" y="62"/>
                    <a:pt x="16" y="62"/>
                    <a:pt x="16" y="62"/>
                  </a:cubicBezTo>
                  <a:cubicBezTo>
                    <a:pt x="16" y="57"/>
                    <a:pt x="16" y="57"/>
                    <a:pt x="16" y="57"/>
                  </a:cubicBezTo>
                  <a:cubicBezTo>
                    <a:pt x="11" y="57"/>
                    <a:pt x="8" y="55"/>
                    <a:pt x="5" y="53"/>
                  </a:cubicBezTo>
                  <a:cubicBezTo>
                    <a:pt x="3" y="51"/>
                    <a:pt x="1" y="48"/>
                    <a:pt x="0" y="44"/>
                  </a:cubicBezTo>
                  <a:cubicBezTo>
                    <a:pt x="10" y="43"/>
                    <a:pt x="10" y="43"/>
                    <a:pt x="10" y="43"/>
                  </a:cubicBezTo>
                  <a:cubicBezTo>
                    <a:pt x="10" y="45"/>
                    <a:pt x="11" y="46"/>
                    <a:pt x="12" y="47"/>
                  </a:cubicBezTo>
                  <a:cubicBezTo>
                    <a:pt x="13" y="49"/>
                    <a:pt x="14" y="49"/>
                    <a:pt x="16" y="50"/>
                  </a:cubicBezTo>
                  <a:cubicBezTo>
                    <a:pt x="16" y="38"/>
                    <a:pt x="16" y="38"/>
                    <a:pt x="16" y="38"/>
                  </a:cubicBezTo>
                  <a:cubicBezTo>
                    <a:pt x="11" y="36"/>
                    <a:pt x="7" y="35"/>
                    <a:pt x="5" y="33"/>
                  </a:cubicBezTo>
                  <a:cubicBezTo>
                    <a:pt x="3" y="30"/>
                    <a:pt x="2" y="28"/>
                    <a:pt x="2" y="24"/>
                  </a:cubicBezTo>
                  <a:cubicBezTo>
                    <a:pt x="2" y="21"/>
                    <a:pt x="3" y="18"/>
                    <a:pt x="6" y="16"/>
                  </a:cubicBezTo>
                  <a:cubicBezTo>
                    <a:pt x="8" y="14"/>
                    <a:pt x="11" y="13"/>
                    <a:pt x="16" y="12"/>
                  </a:cubicBezTo>
                  <a:cubicBezTo>
                    <a:pt x="16" y="10"/>
                    <a:pt x="16" y="10"/>
                    <a:pt x="16" y="10"/>
                  </a:cubicBezTo>
                  <a:cubicBezTo>
                    <a:pt x="21" y="10"/>
                    <a:pt x="21" y="10"/>
                    <a:pt x="21" y="10"/>
                  </a:cubicBezTo>
                  <a:cubicBezTo>
                    <a:pt x="21" y="12"/>
                    <a:pt x="21" y="12"/>
                    <a:pt x="21" y="12"/>
                  </a:cubicBezTo>
                  <a:cubicBezTo>
                    <a:pt x="25" y="13"/>
                    <a:pt x="28" y="14"/>
                    <a:pt x="30" y="16"/>
                  </a:cubicBezTo>
                  <a:cubicBezTo>
                    <a:pt x="31" y="16"/>
                    <a:pt x="32" y="17"/>
                    <a:pt x="33" y="18"/>
                  </a:cubicBezTo>
                  <a:cubicBezTo>
                    <a:pt x="31" y="23"/>
                    <a:pt x="31" y="23"/>
                    <a:pt x="31" y="23"/>
                  </a:cubicBezTo>
                  <a:cubicBezTo>
                    <a:pt x="25" y="24"/>
                    <a:pt x="25" y="24"/>
                    <a:pt x="25" y="24"/>
                  </a:cubicBezTo>
                  <a:cubicBezTo>
                    <a:pt x="25" y="21"/>
                    <a:pt x="23" y="20"/>
                    <a:pt x="21" y="19"/>
                  </a:cubicBezTo>
                  <a:cubicBezTo>
                    <a:pt x="21" y="31"/>
                    <a:pt x="21" y="31"/>
                    <a:pt x="21" y="31"/>
                  </a:cubicBezTo>
                  <a:cubicBezTo>
                    <a:pt x="24" y="31"/>
                    <a:pt x="26" y="32"/>
                    <a:pt x="28" y="33"/>
                  </a:cubicBezTo>
                  <a:cubicBezTo>
                    <a:pt x="26" y="41"/>
                    <a:pt x="26" y="41"/>
                    <a:pt x="26" y="41"/>
                  </a:cubicBezTo>
                  <a:cubicBezTo>
                    <a:pt x="26" y="41"/>
                    <a:pt x="26" y="41"/>
                    <a:pt x="26" y="41"/>
                  </a:cubicBezTo>
                  <a:cubicBezTo>
                    <a:pt x="25" y="40"/>
                    <a:pt x="23" y="39"/>
                    <a:pt x="21" y="39"/>
                  </a:cubicBezTo>
                  <a:cubicBezTo>
                    <a:pt x="21" y="50"/>
                    <a:pt x="21" y="50"/>
                    <a:pt x="21" y="50"/>
                  </a:cubicBezTo>
                  <a:close/>
                  <a:moveTo>
                    <a:pt x="49" y="1"/>
                  </a:moveTo>
                  <a:cubicBezTo>
                    <a:pt x="45" y="0"/>
                    <a:pt x="45" y="0"/>
                    <a:pt x="45" y="0"/>
                  </a:cubicBezTo>
                  <a:cubicBezTo>
                    <a:pt x="24" y="72"/>
                    <a:pt x="24" y="72"/>
                    <a:pt x="24" y="72"/>
                  </a:cubicBezTo>
                  <a:cubicBezTo>
                    <a:pt x="29" y="73"/>
                    <a:pt x="29" y="73"/>
                    <a:pt x="29" y="73"/>
                  </a:cubicBezTo>
                  <a:cubicBezTo>
                    <a:pt x="34" y="55"/>
                    <a:pt x="34" y="55"/>
                    <a:pt x="34" y="55"/>
                  </a:cubicBezTo>
                  <a:cubicBezTo>
                    <a:pt x="38" y="58"/>
                    <a:pt x="43" y="60"/>
                    <a:pt x="49" y="60"/>
                  </a:cubicBezTo>
                  <a:cubicBezTo>
                    <a:pt x="55" y="60"/>
                    <a:pt x="60" y="58"/>
                    <a:pt x="65" y="54"/>
                  </a:cubicBezTo>
                  <a:cubicBezTo>
                    <a:pt x="58" y="50"/>
                    <a:pt x="58" y="50"/>
                    <a:pt x="58" y="50"/>
                  </a:cubicBezTo>
                  <a:cubicBezTo>
                    <a:pt x="56" y="52"/>
                    <a:pt x="53" y="53"/>
                    <a:pt x="49" y="53"/>
                  </a:cubicBezTo>
                  <a:cubicBezTo>
                    <a:pt x="43" y="53"/>
                    <a:pt x="39" y="50"/>
                    <a:pt x="37" y="46"/>
                  </a:cubicBezTo>
                  <a:cubicBezTo>
                    <a:pt x="37" y="44"/>
                    <a:pt x="37" y="44"/>
                    <a:pt x="37" y="44"/>
                  </a:cubicBezTo>
                  <a:cubicBezTo>
                    <a:pt x="56" y="44"/>
                    <a:pt x="56" y="44"/>
                    <a:pt x="56" y="44"/>
                  </a:cubicBezTo>
                  <a:cubicBezTo>
                    <a:pt x="56" y="40"/>
                    <a:pt x="56" y="40"/>
                    <a:pt x="56" y="40"/>
                  </a:cubicBezTo>
                  <a:cubicBezTo>
                    <a:pt x="39" y="40"/>
                    <a:pt x="39" y="40"/>
                    <a:pt x="39" y="40"/>
                  </a:cubicBezTo>
                  <a:cubicBezTo>
                    <a:pt x="40" y="37"/>
                    <a:pt x="40" y="37"/>
                    <a:pt x="40" y="37"/>
                  </a:cubicBezTo>
                  <a:cubicBezTo>
                    <a:pt x="56" y="37"/>
                    <a:pt x="56" y="37"/>
                    <a:pt x="56" y="37"/>
                  </a:cubicBezTo>
                  <a:cubicBezTo>
                    <a:pt x="56" y="33"/>
                    <a:pt x="56" y="33"/>
                    <a:pt x="56" y="33"/>
                  </a:cubicBezTo>
                  <a:cubicBezTo>
                    <a:pt x="41" y="33"/>
                    <a:pt x="41" y="33"/>
                    <a:pt x="41" y="33"/>
                  </a:cubicBezTo>
                  <a:cubicBezTo>
                    <a:pt x="43" y="23"/>
                    <a:pt x="43" y="23"/>
                    <a:pt x="43" y="23"/>
                  </a:cubicBezTo>
                  <a:cubicBezTo>
                    <a:pt x="45" y="23"/>
                    <a:pt x="47" y="22"/>
                    <a:pt x="49" y="22"/>
                  </a:cubicBezTo>
                  <a:cubicBezTo>
                    <a:pt x="53" y="22"/>
                    <a:pt x="57" y="24"/>
                    <a:pt x="60" y="26"/>
                  </a:cubicBezTo>
                  <a:cubicBezTo>
                    <a:pt x="60" y="27"/>
                    <a:pt x="60" y="27"/>
                    <a:pt x="61" y="27"/>
                  </a:cubicBezTo>
                  <a:cubicBezTo>
                    <a:pt x="67" y="23"/>
                    <a:pt x="67" y="23"/>
                    <a:pt x="67" y="23"/>
                  </a:cubicBezTo>
                  <a:cubicBezTo>
                    <a:pt x="67" y="23"/>
                    <a:pt x="66" y="22"/>
                    <a:pt x="66" y="22"/>
                  </a:cubicBezTo>
                  <a:cubicBezTo>
                    <a:pt x="61" y="18"/>
                    <a:pt x="56" y="15"/>
                    <a:pt x="49" y="15"/>
                  </a:cubicBezTo>
                  <a:cubicBezTo>
                    <a:pt x="48" y="15"/>
                    <a:pt x="47" y="15"/>
                    <a:pt x="45" y="15"/>
                  </a:cubicBezTo>
                  <a:cubicBezTo>
                    <a:pt x="49" y="1"/>
                    <a:pt x="49" y="1"/>
                    <a:pt x="49" y="1"/>
                  </a:cubicBezTo>
                  <a:close/>
                  <a:moveTo>
                    <a:pt x="16" y="19"/>
                  </a:moveTo>
                  <a:cubicBezTo>
                    <a:pt x="14" y="19"/>
                    <a:pt x="13" y="20"/>
                    <a:pt x="12" y="21"/>
                  </a:cubicBezTo>
                  <a:cubicBezTo>
                    <a:pt x="11" y="22"/>
                    <a:pt x="11" y="23"/>
                    <a:pt x="11" y="24"/>
                  </a:cubicBezTo>
                  <a:cubicBezTo>
                    <a:pt x="11" y="25"/>
                    <a:pt x="11" y="26"/>
                    <a:pt x="12" y="27"/>
                  </a:cubicBezTo>
                  <a:cubicBezTo>
                    <a:pt x="13" y="28"/>
                    <a:pt x="14" y="29"/>
                    <a:pt x="16" y="29"/>
                  </a:cubicBezTo>
                  <a:lnTo>
                    <a:pt x="1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2" name="Freeform 97">
              <a:extLst>
                <a:ext uri="{FF2B5EF4-FFF2-40B4-BE49-F238E27FC236}">
                  <a16:creationId xmlns:a16="http://schemas.microsoft.com/office/drawing/2014/main" id="{8C013008-7726-4DD4-B843-6201FC48AA73}"/>
                </a:ext>
              </a:extLst>
            </p:cNvPr>
            <p:cNvSpPr>
              <a:spLocks noEditPoints="1"/>
            </p:cNvSpPr>
            <p:nvPr/>
          </p:nvSpPr>
          <p:spPr bwMode="auto">
            <a:xfrm>
              <a:off x="7894638" y="1019175"/>
              <a:ext cx="257175" cy="239713"/>
            </a:xfrm>
            <a:custGeom>
              <a:avLst/>
              <a:gdLst>
                <a:gd name="T0" fmla="*/ 113779 w 70"/>
                <a:gd name="T1" fmla="*/ 154718 h 65"/>
                <a:gd name="T2" fmla="*/ 205537 w 70"/>
                <a:gd name="T3" fmla="*/ 195239 h 65"/>
                <a:gd name="T4" fmla="*/ 135801 w 70"/>
                <a:gd name="T5" fmla="*/ 29470 h 65"/>
                <a:gd name="T6" fmla="*/ 117450 w 70"/>
                <a:gd name="T7" fmla="*/ 66308 h 65"/>
                <a:gd name="T8" fmla="*/ 95428 w 70"/>
                <a:gd name="T9" fmla="*/ 22103 h 65"/>
                <a:gd name="T10" fmla="*/ 99098 w 70"/>
                <a:gd name="T11" fmla="*/ 7368 h 65"/>
                <a:gd name="T12" fmla="*/ 128461 w 70"/>
                <a:gd name="T13" fmla="*/ 11051 h 65"/>
                <a:gd name="T14" fmla="*/ 102768 w 70"/>
                <a:gd name="T15" fmla="*/ 25786 h 65"/>
                <a:gd name="T16" fmla="*/ 110109 w 70"/>
                <a:gd name="T17" fmla="*/ 14735 h 65"/>
                <a:gd name="T18" fmla="*/ 102768 w 70"/>
                <a:gd name="T19" fmla="*/ 14735 h 65"/>
                <a:gd name="T20" fmla="*/ 113779 w 70"/>
                <a:gd name="T21" fmla="*/ 55256 h 65"/>
                <a:gd name="T22" fmla="*/ 113779 w 70"/>
                <a:gd name="T23" fmla="*/ 51573 h 65"/>
                <a:gd name="T24" fmla="*/ 113779 w 70"/>
                <a:gd name="T25" fmla="*/ 51573 h 65"/>
                <a:gd name="T26" fmla="*/ 110109 w 70"/>
                <a:gd name="T27" fmla="*/ 29470 h 65"/>
                <a:gd name="T28" fmla="*/ 113779 w 70"/>
                <a:gd name="T29" fmla="*/ 40521 h 65"/>
                <a:gd name="T30" fmla="*/ 128461 w 70"/>
                <a:gd name="T31" fmla="*/ 29470 h 65"/>
                <a:gd name="T32" fmla="*/ 121120 w 70"/>
                <a:gd name="T33" fmla="*/ 33154 h 65"/>
                <a:gd name="T34" fmla="*/ 187185 w 70"/>
                <a:gd name="T35" fmla="*/ 99461 h 65"/>
                <a:gd name="T36" fmla="*/ 190856 w 70"/>
                <a:gd name="T37" fmla="*/ 132615 h 65"/>
                <a:gd name="T38" fmla="*/ 190856 w 70"/>
                <a:gd name="T39" fmla="*/ 132615 h 65"/>
                <a:gd name="T40" fmla="*/ 220218 w 70"/>
                <a:gd name="T41" fmla="*/ 92094 h 65"/>
                <a:gd name="T42" fmla="*/ 198196 w 70"/>
                <a:gd name="T43" fmla="*/ 88410 h 65"/>
                <a:gd name="T44" fmla="*/ 198196 w 70"/>
                <a:gd name="T45" fmla="*/ 121564 h 65"/>
                <a:gd name="T46" fmla="*/ 190856 w 70"/>
                <a:gd name="T47" fmla="*/ 121564 h 65"/>
                <a:gd name="T48" fmla="*/ 194526 w 70"/>
                <a:gd name="T49" fmla="*/ 125248 h 65"/>
                <a:gd name="T50" fmla="*/ 216548 w 70"/>
                <a:gd name="T51" fmla="*/ 99461 h 65"/>
                <a:gd name="T52" fmla="*/ 212877 w 70"/>
                <a:gd name="T53" fmla="*/ 103145 h 65"/>
                <a:gd name="T54" fmla="*/ 212877 w 70"/>
                <a:gd name="T55" fmla="*/ 103145 h 65"/>
                <a:gd name="T56" fmla="*/ 198196 w 70"/>
                <a:gd name="T57" fmla="*/ 114196 h 65"/>
                <a:gd name="T58" fmla="*/ 201867 w 70"/>
                <a:gd name="T59" fmla="*/ 106829 h 65"/>
                <a:gd name="T60" fmla="*/ 190856 w 70"/>
                <a:gd name="T61" fmla="*/ 103145 h 65"/>
                <a:gd name="T62" fmla="*/ 194526 w 70"/>
                <a:gd name="T63" fmla="*/ 106829 h 65"/>
                <a:gd name="T64" fmla="*/ 143142 w 70"/>
                <a:gd name="T65" fmla="*/ 77359 h 65"/>
                <a:gd name="T66" fmla="*/ 106439 w 70"/>
                <a:gd name="T67" fmla="*/ 92094 h 65"/>
                <a:gd name="T68" fmla="*/ 106439 w 70"/>
                <a:gd name="T69" fmla="*/ 95778 h 65"/>
                <a:gd name="T70" fmla="*/ 161493 w 70"/>
                <a:gd name="T71" fmla="*/ 117880 h 65"/>
                <a:gd name="T72" fmla="*/ 161493 w 70"/>
                <a:gd name="T73" fmla="*/ 88410 h 65"/>
                <a:gd name="T74" fmla="*/ 121120 w 70"/>
                <a:gd name="T75" fmla="*/ 103145 h 65"/>
                <a:gd name="T76" fmla="*/ 113779 w 70"/>
                <a:gd name="T77" fmla="*/ 95778 h 65"/>
                <a:gd name="T78" fmla="*/ 117450 w 70"/>
                <a:gd name="T79" fmla="*/ 92094 h 65"/>
                <a:gd name="T80" fmla="*/ 154153 w 70"/>
                <a:gd name="T81" fmla="*/ 114196 h 65"/>
                <a:gd name="T82" fmla="*/ 150482 w 70"/>
                <a:gd name="T83" fmla="*/ 110513 h 65"/>
                <a:gd name="T84" fmla="*/ 150482 w 70"/>
                <a:gd name="T85" fmla="*/ 110513 h 65"/>
                <a:gd name="T86" fmla="*/ 132131 w 70"/>
                <a:gd name="T87" fmla="*/ 99461 h 65"/>
                <a:gd name="T88" fmla="*/ 139471 w 70"/>
                <a:gd name="T89" fmla="*/ 103145 h 65"/>
                <a:gd name="T90" fmla="*/ 157823 w 70"/>
                <a:gd name="T91" fmla="*/ 99461 h 65"/>
                <a:gd name="T92" fmla="*/ 121120 w 70"/>
                <a:gd name="T93" fmla="*/ 81043 h 65"/>
                <a:gd name="T94" fmla="*/ 205537 w 70"/>
                <a:gd name="T95" fmla="*/ 33154 h 65"/>
                <a:gd name="T96" fmla="*/ 245910 w 70"/>
                <a:gd name="T97" fmla="*/ 47889 h 65"/>
                <a:gd name="T98" fmla="*/ 198196 w 70"/>
                <a:gd name="T99" fmla="*/ 77359 h 65"/>
                <a:gd name="T100" fmla="*/ 183515 w 70"/>
                <a:gd name="T101" fmla="*/ 69991 h 65"/>
                <a:gd name="T102" fmla="*/ 187185 w 70"/>
                <a:gd name="T103" fmla="*/ 40521 h 65"/>
                <a:gd name="T104" fmla="*/ 201867 w 70"/>
                <a:gd name="T105" fmla="*/ 66308 h 65"/>
                <a:gd name="T106" fmla="*/ 194526 w 70"/>
                <a:gd name="T107" fmla="*/ 58940 h 65"/>
                <a:gd name="T108" fmla="*/ 194526 w 70"/>
                <a:gd name="T109" fmla="*/ 66308 h 65"/>
                <a:gd name="T110" fmla="*/ 234899 w 70"/>
                <a:gd name="T111" fmla="*/ 51573 h 65"/>
                <a:gd name="T112" fmla="*/ 231229 w 70"/>
                <a:gd name="T113" fmla="*/ 55256 h 65"/>
                <a:gd name="T114" fmla="*/ 231229 w 70"/>
                <a:gd name="T115" fmla="*/ 55256 h 65"/>
                <a:gd name="T116" fmla="*/ 209207 w 70"/>
                <a:gd name="T117" fmla="*/ 55256 h 65"/>
                <a:gd name="T118" fmla="*/ 216548 w 70"/>
                <a:gd name="T119" fmla="*/ 55256 h 65"/>
                <a:gd name="T120" fmla="*/ 209207 w 70"/>
                <a:gd name="T121" fmla="*/ 40521 h 65"/>
                <a:gd name="T122" fmla="*/ 209207 w 70"/>
                <a:gd name="T123" fmla="*/ 47889 h 6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 h="65">
                  <a:moveTo>
                    <a:pt x="0" y="65"/>
                  </a:moveTo>
                  <a:cubicBezTo>
                    <a:pt x="10" y="46"/>
                    <a:pt x="24" y="27"/>
                    <a:pt x="49" y="36"/>
                  </a:cubicBezTo>
                  <a:cubicBezTo>
                    <a:pt x="49" y="40"/>
                    <a:pt x="49" y="40"/>
                    <a:pt x="49" y="40"/>
                  </a:cubicBezTo>
                  <a:cubicBezTo>
                    <a:pt x="47" y="42"/>
                    <a:pt x="42" y="43"/>
                    <a:pt x="31" y="42"/>
                  </a:cubicBezTo>
                  <a:cubicBezTo>
                    <a:pt x="31" y="43"/>
                    <a:pt x="31" y="43"/>
                    <a:pt x="31" y="43"/>
                  </a:cubicBezTo>
                  <a:cubicBezTo>
                    <a:pt x="45" y="46"/>
                    <a:pt x="54" y="45"/>
                    <a:pt x="63" y="32"/>
                  </a:cubicBezTo>
                  <a:cubicBezTo>
                    <a:pt x="70" y="32"/>
                    <a:pt x="70" y="32"/>
                    <a:pt x="70" y="32"/>
                  </a:cubicBezTo>
                  <a:cubicBezTo>
                    <a:pt x="56" y="53"/>
                    <a:pt x="56" y="53"/>
                    <a:pt x="56" y="53"/>
                  </a:cubicBezTo>
                  <a:cubicBezTo>
                    <a:pt x="27" y="54"/>
                    <a:pt x="27" y="54"/>
                    <a:pt x="27" y="54"/>
                  </a:cubicBezTo>
                  <a:cubicBezTo>
                    <a:pt x="24" y="65"/>
                    <a:pt x="24" y="65"/>
                    <a:pt x="24" y="65"/>
                  </a:cubicBezTo>
                  <a:cubicBezTo>
                    <a:pt x="0" y="65"/>
                    <a:pt x="0" y="65"/>
                    <a:pt x="0" y="65"/>
                  </a:cubicBezTo>
                  <a:close/>
                  <a:moveTo>
                    <a:pt x="37" y="8"/>
                  </a:moveTo>
                  <a:cubicBezTo>
                    <a:pt x="37" y="10"/>
                    <a:pt x="38" y="11"/>
                    <a:pt x="38" y="13"/>
                  </a:cubicBezTo>
                  <a:cubicBezTo>
                    <a:pt x="38" y="15"/>
                    <a:pt x="37" y="16"/>
                    <a:pt x="36" y="16"/>
                  </a:cubicBezTo>
                  <a:cubicBezTo>
                    <a:pt x="32" y="18"/>
                    <a:pt x="32" y="18"/>
                    <a:pt x="32" y="18"/>
                  </a:cubicBezTo>
                  <a:cubicBezTo>
                    <a:pt x="32" y="18"/>
                    <a:pt x="32" y="18"/>
                    <a:pt x="32" y="18"/>
                  </a:cubicBezTo>
                  <a:cubicBezTo>
                    <a:pt x="32" y="18"/>
                    <a:pt x="32" y="18"/>
                    <a:pt x="32" y="18"/>
                  </a:cubicBezTo>
                  <a:cubicBezTo>
                    <a:pt x="31" y="18"/>
                    <a:pt x="30" y="17"/>
                    <a:pt x="29" y="16"/>
                  </a:cubicBezTo>
                  <a:cubicBezTo>
                    <a:pt x="28" y="14"/>
                    <a:pt x="27" y="13"/>
                    <a:pt x="27" y="11"/>
                  </a:cubicBezTo>
                  <a:cubicBezTo>
                    <a:pt x="26" y="9"/>
                    <a:pt x="26" y="7"/>
                    <a:pt x="26" y="6"/>
                  </a:cubicBezTo>
                  <a:cubicBezTo>
                    <a:pt x="26" y="4"/>
                    <a:pt x="26" y="3"/>
                    <a:pt x="27" y="2"/>
                  </a:cubicBezTo>
                  <a:cubicBezTo>
                    <a:pt x="27" y="2"/>
                    <a:pt x="27" y="2"/>
                    <a:pt x="27" y="2"/>
                  </a:cubicBezTo>
                  <a:cubicBezTo>
                    <a:pt x="27" y="2"/>
                    <a:pt x="27" y="2"/>
                    <a:pt x="27" y="2"/>
                  </a:cubicBezTo>
                  <a:cubicBezTo>
                    <a:pt x="27" y="2"/>
                    <a:pt x="27" y="2"/>
                    <a:pt x="27" y="2"/>
                  </a:cubicBezTo>
                  <a:cubicBezTo>
                    <a:pt x="27" y="2"/>
                    <a:pt x="27" y="2"/>
                    <a:pt x="27" y="2"/>
                  </a:cubicBezTo>
                  <a:cubicBezTo>
                    <a:pt x="31" y="1"/>
                    <a:pt x="31" y="1"/>
                    <a:pt x="31" y="1"/>
                  </a:cubicBezTo>
                  <a:cubicBezTo>
                    <a:pt x="31" y="1"/>
                    <a:pt x="31" y="1"/>
                    <a:pt x="31" y="1"/>
                  </a:cubicBezTo>
                  <a:cubicBezTo>
                    <a:pt x="32" y="0"/>
                    <a:pt x="34" y="1"/>
                    <a:pt x="35" y="3"/>
                  </a:cubicBezTo>
                  <a:cubicBezTo>
                    <a:pt x="35" y="4"/>
                    <a:pt x="36" y="6"/>
                    <a:pt x="37" y="8"/>
                  </a:cubicBezTo>
                  <a:close/>
                  <a:moveTo>
                    <a:pt x="30" y="5"/>
                  </a:moveTo>
                  <a:cubicBezTo>
                    <a:pt x="28" y="6"/>
                    <a:pt x="28" y="6"/>
                    <a:pt x="28" y="6"/>
                  </a:cubicBezTo>
                  <a:cubicBezTo>
                    <a:pt x="28" y="6"/>
                    <a:pt x="28" y="6"/>
                    <a:pt x="28" y="7"/>
                  </a:cubicBezTo>
                  <a:cubicBezTo>
                    <a:pt x="30" y="6"/>
                    <a:pt x="30" y="6"/>
                    <a:pt x="30" y="6"/>
                  </a:cubicBezTo>
                  <a:cubicBezTo>
                    <a:pt x="30" y="6"/>
                    <a:pt x="30" y="6"/>
                    <a:pt x="30" y="5"/>
                  </a:cubicBezTo>
                  <a:close/>
                  <a:moveTo>
                    <a:pt x="28" y="5"/>
                  </a:moveTo>
                  <a:cubicBezTo>
                    <a:pt x="30" y="4"/>
                    <a:pt x="30" y="4"/>
                    <a:pt x="30" y="4"/>
                  </a:cubicBezTo>
                  <a:cubicBezTo>
                    <a:pt x="30" y="4"/>
                    <a:pt x="30" y="4"/>
                    <a:pt x="30" y="4"/>
                  </a:cubicBezTo>
                  <a:cubicBezTo>
                    <a:pt x="30" y="4"/>
                    <a:pt x="30" y="4"/>
                    <a:pt x="30" y="4"/>
                  </a:cubicBezTo>
                  <a:cubicBezTo>
                    <a:pt x="28" y="4"/>
                    <a:pt x="28" y="4"/>
                    <a:pt x="28" y="4"/>
                  </a:cubicBezTo>
                  <a:cubicBezTo>
                    <a:pt x="28" y="4"/>
                    <a:pt x="28" y="4"/>
                    <a:pt x="28" y="4"/>
                  </a:cubicBezTo>
                  <a:cubicBezTo>
                    <a:pt x="28" y="4"/>
                    <a:pt x="28" y="5"/>
                    <a:pt x="28" y="5"/>
                  </a:cubicBezTo>
                  <a:close/>
                  <a:moveTo>
                    <a:pt x="33" y="15"/>
                  </a:moveTo>
                  <a:cubicBezTo>
                    <a:pt x="31" y="15"/>
                    <a:pt x="31" y="15"/>
                    <a:pt x="31" y="15"/>
                  </a:cubicBezTo>
                  <a:cubicBezTo>
                    <a:pt x="31" y="15"/>
                    <a:pt x="31" y="15"/>
                    <a:pt x="31" y="15"/>
                  </a:cubicBezTo>
                  <a:cubicBezTo>
                    <a:pt x="31" y="15"/>
                    <a:pt x="31" y="15"/>
                    <a:pt x="31" y="15"/>
                  </a:cubicBezTo>
                  <a:cubicBezTo>
                    <a:pt x="33" y="15"/>
                    <a:pt x="33" y="15"/>
                    <a:pt x="33" y="15"/>
                  </a:cubicBezTo>
                  <a:cubicBezTo>
                    <a:pt x="33" y="15"/>
                    <a:pt x="33" y="15"/>
                    <a:pt x="33" y="15"/>
                  </a:cubicBezTo>
                  <a:close/>
                  <a:moveTo>
                    <a:pt x="31" y="14"/>
                  </a:moveTo>
                  <a:cubicBezTo>
                    <a:pt x="33" y="14"/>
                    <a:pt x="33" y="14"/>
                    <a:pt x="33" y="14"/>
                  </a:cubicBezTo>
                  <a:cubicBezTo>
                    <a:pt x="32" y="13"/>
                    <a:pt x="32" y="13"/>
                    <a:pt x="32" y="13"/>
                  </a:cubicBezTo>
                  <a:cubicBezTo>
                    <a:pt x="30" y="14"/>
                    <a:pt x="30" y="14"/>
                    <a:pt x="30" y="14"/>
                  </a:cubicBezTo>
                  <a:cubicBezTo>
                    <a:pt x="30" y="14"/>
                    <a:pt x="31" y="14"/>
                    <a:pt x="31" y="14"/>
                  </a:cubicBezTo>
                  <a:close/>
                  <a:moveTo>
                    <a:pt x="30" y="8"/>
                  </a:moveTo>
                  <a:cubicBezTo>
                    <a:pt x="28" y="8"/>
                    <a:pt x="28" y="8"/>
                    <a:pt x="28" y="8"/>
                  </a:cubicBezTo>
                  <a:cubicBezTo>
                    <a:pt x="28" y="9"/>
                    <a:pt x="28" y="9"/>
                    <a:pt x="28" y="9"/>
                  </a:cubicBezTo>
                  <a:cubicBezTo>
                    <a:pt x="30" y="8"/>
                    <a:pt x="30" y="8"/>
                    <a:pt x="30" y="8"/>
                  </a:cubicBezTo>
                  <a:cubicBezTo>
                    <a:pt x="30" y="8"/>
                    <a:pt x="30" y="8"/>
                    <a:pt x="30" y="8"/>
                  </a:cubicBezTo>
                  <a:close/>
                  <a:moveTo>
                    <a:pt x="29" y="12"/>
                  </a:moveTo>
                  <a:cubicBezTo>
                    <a:pt x="31" y="11"/>
                    <a:pt x="31" y="11"/>
                    <a:pt x="31" y="11"/>
                  </a:cubicBezTo>
                  <a:cubicBezTo>
                    <a:pt x="31" y="11"/>
                    <a:pt x="31" y="11"/>
                    <a:pt x="31" y="11"/>
                  </a:cubicBezTo>
                  <a:cubicBezTo>
                    <a:pt x="29" y="11"/>
                    <a:pt x="29" y="11"/>
                    <a:pt x="29" y="11"/>
                  </a:cubicBezTo>
                  <a:cubicBezTo>
                    <a:pt x="29" y="11"/>
                    <a:pt x="29" y="12"/>
                    <a:pt x="29" y="12"/>
                  </a:cubicBezTo>
                  <a:close/>
                  <a:moveTo>
                    <a:pt x="35" y="13"/>
                  </a:moveTo>
                  <a:cubicBezTo>
                    <a:pt x="35" y="12"/>
                    <a:pt x="35" y="10"/>
                    <a:pt x="35" y="8"/>
                  </a:cubicBezTo>
                  <a:cubicBezTo>
                    <a:pt x="34" y="7"/>
                    <a:pt x="33" y="5"/>
                    <a:pt x="33" y="4"/>
                  </a:cubicBezTo>
                  <a:cubicBezTo>
                    <a:pt x="32" y="3"/>
                    <a:pt x="32" y="3"/>
                    <a:pt x="32" y="3"/>
                  </a:cubicBezTo>
                  <a:cubicBezTo>
                    <a:pt x="32" y="3"/>
                    <a:pt x="32" y="3"/>
                    <a:pt x="32" y="4"/>
                  </a:cubicBezTo>
                  <a:cubicBezTo>
                    <a:pt x="32" y="5"/>
                    <a:pt x="32" y="7"/>
                    <a:pt x="33" y="9"/>
                  </a:cubicBezTo>
                  <a:cubicBezTo>
                    <a:pt x="34" y="11"/>
                    <a:pt x="34" y="12"/>
                    <a:pt x="35" y="13"/>
                  </a:cubicBezTo>
                  <a:cubicBezTo>
                    <a:pt x="35" y="14"/>
                    <a:pt x="35" y="14"/>
                    <a:pt x="36" y="14"/>
                  </a:cubicBezTo>
                  <a:cubicBezTo>
                    <a:pt x="36" y="14"/>
                    <a:pt x="35" y="14"/>
                    <a:pt x="35" y="13"/>
                  </a:cubicBezTo>
                  <a:close/>
                  <a:moveTo>
                    <a:pt x="51" y="27"/>
                  </a:moveTo>
                  <a:cubicBezTo>
                    <a:pt x="50" y="28"/>
                    <a:pt x="49" y="30"/>
                    <a:pt x="49" y="31"/>
                  </a:cubicBezTo>
                  <a:cubicBezTo>
                    <a:pt x="48" y="32"/>
                    <a:pt x="48" y="33"/>
                    <a:pt x="49" y="34"/>
                  </a:cubicBezTo>
                  <a:cubicBezTo>
                    <a:pt x="49" y="34"/>
                    <a:pt x="49" y="34"/>
                    <a:pt x="49" y="34"/>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6"/>
                    <a:pt x="54" y="36"/>
                    <a:pt x="55" y="35"/>
                  </a:cubicBezTo>
                  <a:cubicBezTo>
                    <a:pt x="56" y="34"/>
                    <a:pt x="57" y="33"/>
                    <a:pt x="58" y="32"/>
                  </a:cubicBezTo>
                  <a:cubicBezTo>
                    <a:pt x="59" y="31"/>
                    <a:pt x="60" y="29"/>
                    <a:pt x="60" y="28"/>
                  </a:cubicBezTo>
                  <a:cubicBezTo>
                    <a:pt x="60" y="27"/>
                    <a:pt x="60" y="26"/>
                    <a:pt x="60" y="25"/>
                  </a:cubicBezTo>
                  <a:cubicBezTo>
                    <a:pt x="60" y="25"/>
                    <a:pt x="60" y="25"/>
                    <a:pt x="60" y="25"/>
                  </a:cubicBezTo>
                  <a:cubicBezTo>
                    <a:pt x="60" y="25"/>
                    <a:pt x="60" y="25"/>
                    <a:pt x="60" y="25"/>
                  </a:cubicBezTo>
                  <a:cubicBezTo>
                    <a:pt x="57" y="23"/>
                    <a:pt x="57" y="23"/>
                    <a:pt x="57" y="23"/>
                  </a:cubicBezTo>
                  <a:cubicBezTo>
                    <a:pt x="56" y="23"/>
                    <a:pt x="55" y="23"/>
                    <a:pt x="54" y="24"/>
                  </a:cubicBezTo>
                  <a:cubicBezTo>
                    <a:pt x="53" y="25"/>
                    <a:pt x="52" y="26"/>
                    <a:pt x="51" y="27"/>
                  </a:cubicBezTo>
                  <a:close/>
                  <a:moveTo>
                    <a:pt x="53" y="33"/>
                  </a:moveTo>
                  <a:cubicBezTo>
                    <a:pt x="54" y="34"/>
                    <a:pt x="54" y="34"/>
                    <a:pt x="54" y="34"/>
                  </a:cubicBezTo>
                  <a:cubicBezTo>
                    <a:pt x="54" y="33"/>
                    <a:pt x="54" y="33"/>
                    <a:pt x="54" y="33"/>
                  </a:cubicBezTo>
                  <a:cubicBezTo>
                    <a:pt x="53" y="32"/>
                    <a:pt x="53" y="32"/>
                    <a:pt x="53" y="32"/>
                  </a:cubicBezTo>
                  <a:cubicBezTo>
                    <a:pt x="53" y="32"/>
                    <a:pt x="53" y="32"/>
                    <a:pt x="53" y="33"/>
                  </a:cubicBezTo>
                  <a:close/>
                  <a:moveTo>
                    <a:pt x="53" y="34"/>
                  </a:moveTo>
                  <a:cubicBezTo>
                    <a:pt x="52" y="33"/>
                    <a:pt x="52" y="33"/>
                    <a:pt x="52" y="33"/>
                  </a:cubicBezTo>
                  <a:cubicBezTo>
                    <a:pt x="52" y="33"/>
                    <a:pt x="52" y="33"/>
                    <a:pt x="52" y="33"/>
                  </a:cubicBezTo>
                  <a:cubicBezTo>
                    <a:pt x="52" y="33"/>
                    <a:pt x="52" y="33"/>
                    <a:pt x="52" y="33"/>
                  </a:cubicBezTo>
                  <a:cubicBezTo>
                    <a:pt x="53" y="34"/>
                    <a:pt x="53" y="34"/>
                    <a:pt x="53" y="34"/>
                  </a:cubicBezTo>
                  <a:cubicBezTo>
                    <a:pt x="53" y="34"/>
                    <a:pt x="53" y="34"/>
                    <a:pt x="53" y="34"/>
                  </a:cubicBezTo>
                  <a:cubicBezTo>
                    <a:pt x="53" y="34"/>
                    <a:pt x="53" y="34"/>
                    <a:pt x="53" y="34"/>
                  </a:cubicBezTo>
                  <a:close/>
                  <a:moveTo>
                    <a:pt x="57" y="26"/>
                  </a:moveTo>
                  <a:cubicBezTo>
                    <a:pt x="58" y="27"/>
                    <a:pt x="58" y="27"/>
                    <a:pt x="58" y="27"/>
                  </a:cubicBezTo>
                  <a:cubicBezTo>
                    <a:pt x="58" y="27"/>
                    <a:pt x="59" y="27"/>
                    <a:pt x="59" y="27"/>
                  </a:cubicBezTo>
                  <a:cubicBezTo>
                    <a:pt x="58" y="27"/>
                    <a:pt x="58" y="27"/>
                    <a:pt x="58" y="27"/>
                  </a:cubicBezTo>
                  <a:cubicBezTo>
                    <a:pt x="57" y="26"/>
                    <a:pt x="57" y="26"/>
                    <a:pt x="57" y="26"/>
                  </a:cubicBezTo>
                  <a:cubicBezTo>
                    <a:pt x="57" y="26"/>
                    <a:pt x="57" y="26"/>
                    <a:pt x="57" y="26"/>
                  </a:cubicBezTo>
                  <a:close/>
                  <a:moveTo>
                    <a:pt x="58" y="28"/>
                  </a:moveTo>
                  <a:cubicBezTo>
                    <a:pt x="57" y="27"/>
                    <a:pt x="57" y="27"/>
                    <a:pt x="57" y="27"/>
                  </a:cubicBezTo>
                  <a:cubicBezTo>
                    <a:pt x="57" y="27"/>
                    <a:pt x="57" y="27"/>
                    <a:pt x="57" y="27"/>
                  </a:cubicBezTo>
                  <a:cubicBezTo>
                    <a:pt x="58" y="28"/>
                    <a:pt x="58" y="28"/>
                    <a:pt x="58" y="28"/>
                  </a:cubicBezTo>
                  <a:cubicBezTo>
                    <a:pt x="58" y="28"/>
                    <a:pt x="58" y="28"/>
                    <a:pt x="58" y="28"/>
                  </a:cubicBezTo>
                  <a:close/>
                  <a:moveTo>
                    <a:pt x="54" y="31"/>
                  </a:moveTo>
                  <a:cubicBezTo>
                    <a:pt x="55" y="32"/>
                    <a:pt x="55" y="32"/>
                    <a:pt x="55" y="32"/>
                  </a:cubicBezTo>
                  <a:cubicBezTo>
                    <a:pt x="56" y="32"/>
                    <a:pt x="56" y="32"/>
                    <a:pt x="56" y="32"/>
                  </a:cubicBezTo>
                  <a:cubicBezTo>
                    <a:pt x="54" y="31"/>
                    <a:pt x="54" y="31"/>
                    <a:pt x="54" y="31"/>
                  </a:cubicBezTo>
                  <a:cubicBezTo>
                    <a:pt x="54" y="31"/>
                    <a:pt x="54" y="31"/>
                    <a:pt x="54" y="31"/>
                  </a:cubicBezTo>
                  <a:close/>
                  <a:moveTo>
                    <a:pt x="57" y="30"/>
                  </a:moveTo>
                  <a:cubicBezTo>
                    <a:pt x="56" y="29"/>
                    <a:pt x="56" y="29"/>
                    <a:pt x="56" y="29"/>
                  </a:cubicBezTo>
                  <a:cubicBezTo>
                    <a:pt x="56" y="29"/>
                    <a:pt x="56" y="29"/>
                    <a:pt x="55" y="29"/>
                  </a:cubicBezTo>
                  <a:cubicBezTo>
                    <a:pt x="57" y="30"/>
                    <a:pt x="57" y="30"/>
                    <a:pt x="57" y="30"/>
                  </a:cubicBezTo>
                  <a:cubicBezTo>
                    <a:pt x="57" y="30"/>
                    <a:pt x="57" y="30"/>
                    <a:pt x="57" y="30"/>
                  </a:cubicBezTo>
                  <a:close/>
                  <a:moveTo>
                    <a:pt x="55" y="25"/>
                  </a:moveTo>
                  <a:cubicBezTo>
                    <a:pt x="54" y="26"/>
                    <a:pt x="53" y="27"/>
                    <a:pt x="52" y="28"/>
                  </a:cubicBezTo>
                  <a:cubicBezTo>
                    <a:pt x="51" y="29"/>
                    <a:pt x="51" y="30"/>
                    <a:pt x="50" y="31"/>
                  </a:cubicBezTo>
                  <a:cubicBezTo>
                    <a:pt x="50" y="32"/>
                    <a:pt x="50" y="32"/>
                    <a:pt x="50" y="32"/>
                  </a:cubicBezTo>
                  <a:cubicBezTo>
                    <a:pt x="50" y="32"/>
                    <a:pt x="50" y="32"/>
                    <a:pt x="51" y="32"/>
                  </a:cubicBezTo>
                  <a:cubicBezTo>
                    <a:pt x="52" y="31"/>
                    <a:pt x="53" y="30"/>
                    <a:pt x="53" y="29"/>
                  </a:cubicBezTo>
                  <a:cubicBezTo>
                    <a:pt x="54" y="28"/>
                    <a:pt x="55" y="26"/>
                    <a:pt x="55" y="26"/>
                  </a:cubicBezTo>
                  <a:cubicBezTo>
                    <a:pt x="55" y="25"/>
                    <a:pt x="56" y="25"/>
                    <a:pt x="56" y="25"/>
                  </a:cubicBezTo>
                  <a:cubicBezTo>
                    <a:pt x="56" y="25"/>
                    <a:pt x="55" y="25"/>
                    <a:pt x="55" y="25"/>
                  </a:cubicBezTo>
                  <a:close/>
                  <a:moveTo>
                    <a:pt x="39" y="21"/>
                  </a:moveTo>
                  <a:cubicBezTo>
                    <a:pt x="37" y="21"/>
                    <a:pt x="36" y="20"/>
                    <a:pt x="34" y="20"/>
                  </a:cubicBezTo>
                  <a:cubicBezTo>
                    <a:pt x="32" y="20"/>
                    <a:pt x="31" y="20"/>
                    <a:pt x="30" y="21"/>
                  </a:cubicBezTo>
                  <a:cubicBezTo>
                    <a:pt x="30" y="21"/>
                    <a:pt x="30" y="21"/>
                    <a:pt x="30" y="21"/>
                  </a:cubicBezTo>
                  <a:cubicBezTo>
                    <a:pt x="29" y="25"/>
                    <a:pt x="29" y="25"/>
                    <a:pt x="29" y="25"/>
                  </a:cubicBezTo>
                  <a:cubicBezTo>
                    <a:pt x="29" y="25"/>
                    <a:pt x="29" y="25"/>
                    <a:pt x="29" y="25"/>
                  </a:cubicBezTo>
                  <a:cubicBezTo>
                    <a:pt x="29" y="25"/>
                    <a:pt x="29" y="25"/>
                    <a:pt x="29" y="26"/>
                  </a:cubicBezTo>
                  <a:cubicBezTo>
                    <a:pt x="29" y="26"/>
                    <a:pt x="29" y="26"/>
                    <a:pt x="29" y="26"/>
                  </a:cubicBezTo>
                  <a:cubicBezTo>
                    <a:pt x="29" y="26"/>
                    <a:pt x="29" y="26"/>
                    <a:pt x="29" y="26"/>
                  </a:cubicBezTo>
                  <a:cubicBezTo>
                    <a:pt x="29" y="27"/>
                    <a:pt x="29" y="28"/>
                    <a:pt x="31" y="29"/>
                  </a:cubicBezTo>
                  <a:cubicBezTo>
                    <a:pt x="32" y="30"/>
                    <a:pt x="33" y="31"/>
                    <a:pt x="35" y="31"/>
                  </a:cubicBezTo>
                  <a:cubicBezTo>
                    <a:pt x="37" y="32"/>
                    <a:pt x="39" y="33"/>
                    <a:pt x="40" y="33"/>
                  </a:cubicBezTo>
                  <a:cubicBezTo>
                    <a:pt x="42" y="33"/>
                    <a:pt x="43" y="33"/>
                    <a:pt x="44" y="32"/>
                  </a:cubicBezTo>
                  <a:cubicBezTo>
                    <a:pt x="44" y="32"/>
                    <a:pt x="44" y="32"/>
                    <a:pt x="44" y="32"/>
                  </a:cubicBezTo>
                  <a:cubicBezTo>
                    <a:pt x="44" y="31"/>
                    <a:pt x="44" y="31"/>
                    <a:pt x="44" y="31"/>
                  </a:cubicBezTo>
                  <a:cubicBezTo>
                    <a:pt x="46" y="27"/>
                    <a:pt x="46" y="27"/>
                    <a:pt x="46" y="27"/>
                  </a:cubicBezTo>
                  <a:cubicBezTo>
                    <a:pt x="46" y="26"/>
                    <a:pt x="45" y="25"/>
                    <a:pt x="44" y="24"/>
                  </a:cubicBezTo>
                  <a:cubicBezTo>
                    <a:pt x="43" y="23"/>
                    <a:pt x="41" y="22"/>
                    <a:pt x="39" y="21"/>
                  </a:cubicBezTo>
                  <a:close/>
                  <a:moveTo>
                    <a:pt x="33" y="25"/>
                  </a:moveTo>
                  <a:cubicBezTo>
                    <a:pt x="32" y="27"/>
                    <a:pt x="32" y="27"/>
                    <a:pt x="32" y="27"/>
                  </a:cubicBezTo>
                  <a:cubicBezTo>
                    <a:pt x="32" y="27"/>
                    <a:pt x="33" y="28"/>
                    <a:pt x="33" y="28"/>
                  </a:cubicBezTo>
                  <a:cubicBezTo>
                    <a:pt x="34" y="26"/>
                    <a:pt x="34" y="26"/>
                    <a:pt x="34" y="26"/>
                  </a:cubicBezTo>
                  <a:cubicBezTo>
                    <a:pt x="33" y="26"/>
                    <a:pt x="33" y="25"/>
                    <a:pt x="33" y="25"/>
                  </a:cubicBezTo>
                  <a:close/>
                  <a:moveTo>
                    <a:pt x="32" y="27"/>
                  </a:moveTo>
                  <a:cubicBezTo>
                    <a:pt x="31" y="26"/>
                    <a:pt x="31" y="26"/>
                    <a:pt x="31" y="26"/>
                  </a:cubicBezTo>
                  <a:cubicBezTo>
                    <a:pt x="31" y="26"/>
                    <a:pt x="31" y="26"/>
                    <a:pt x="31" y="26"/>
                  </a:cubicBezTo>
                  <a:cubicBezTo>
                    <a:pt x="32" y="24"/>
                    <a:pt x="32" y="24"/>
                    <a:pt x="32" y="24"/>
                  </a:cubicBezTo>
                  <a:cubicBezTo>
                    <a:pt x="32" y="24"/>
                    <a:pt x="32" y="25"/>
                    <a:pt x="32" y="25"/>
                  </a:cubicBezTo>
                  <a:cubicBezTo>
                    <a:pt x="32" y="25"/>
                    <a:pt x="32" y="25"/>
                    <a:pt x="32" y="25"/>
                  </a:cubicBezTo>
                  <a:cubicBezTo>
                    <a:pt x="32" y="27"/>
                    <a:pt x="32" y="27"/>
                    <a:pt x="32" y="27"/>
                  </a:cubicBezTo>
                  <a:close/>
                  <a:moveTo>
                    <a:pt x="42" y="29"/>
                  </a:moveTo>
                  <a:cubicBezTo>
                    <a:pt x="41" y="31"/>
                    <a:pt x="41" y="31"/>
                    <a:pt x="41" y="31"/>
                  </a:cubicBezTo>
                  <a:cubicBezTo>
                    <a:pt x="42" y="31"/>
                    <a:pt x="42" y="31"/>
                    <a:pt x="42" y="31"/>
                  </a:cubicBezTo>
                  <a:cubicBezTo>
                    <a:pt x="42" y="31"/>
                    <a:pt x="42" y="31"/>
                    <a:pt x="42" y="31"/>
                  </a:cubicBezTo>
                  <a:cubicBezTo>
                    <a:pt x="43" y="29"/>
                    <a:pt x="43" y="29"/>
                    <a:pt x="43" y="29"/>
                  </a:cubicBezTo>
                  <a:cubicBezTo>
                    <a:pt x="43" y="29"/>
                    <a:pt x="42" y="29"/>
                    <a:pt x="42" y="29"/>
                  </a:cubicBezTo>
                  <a:close/>
                  <a:moveTo>
                    <a:pt x="41" y="30"/>
                  </a:moveTo>
                  <a:cubicBezTo>
                    <a:pt x="41" y="29"/>
                    <a:pt x="41" y="29"/>
                    <a:pt x="41" y="29"/>
                  </a:cubicBezTo>
                  <a:cubicBezTo>
                    <a:pt x="41" y="29"/>
                    <a:pt x="41" y="28"/>
                    <a:pt x="41" y="28"/>
                  </a:cubicBezTo>
                  <a:cubicBezTo>
                    <a:pt x="40" y="30"/>
                    <a:pt x="40" y="30"/>
                    <a:pt x="40" y="30"/>
                  </a:cubicBezTo>
                  <a:cubicBezTo>
                    <a:pt x="40" y="30"/>
                    <a:pt x="40" y="30"/>
                    <a:pt x="41" y="30"/>
                  </a:cubicBezTo>
                  <a:close/>
                  <a:moveTo>
                    <a:pt x="35" y="27"/>
                  </a:moveTo>
                  <a:cubicBezTo>
                    <a:pt x="34" y="28"/>
                    <a:pt x="34" y="28"/>
                    <a:pt x="34" y="28"/>
                  </a:cubicBezTo>
                  <a:cubicBezTo>
                    <a:pt x="35" y="29"/>
                    <a:pt x="35" y="29"/>
                    <a:pt x="35" y="29"/>
                  </a:cubicBezTo>
                  <a:cubicBezTo>
                    <a:pt x="36" y="27"/>
                    <a:pt x="36" y="27"/>
                    <a:pt x="36" y="27"/>
                  </a:cubicBezTo>
                  <a:cubicBezTo>
                    <a:pt x="36" y="27"/>
                    <a:pt x="35" y="27"/>
                    <a:pt x="35" y="27"/>
                  </a:cubicBezTo>
                  <a:close/>
                  <a:moveTo>
                    <a:pt x="38" y="30"/>
                  </a:moveTo>
                  <a:cubicBezTo>
                    <a:pt x="39" y="28"/>
                    <a:pt x="39" y="28"/>
                    <a:pt x="39" y="28"/>
                  </a:cubicBezTo>
                  <a:cubicBezTo>
                    <a:pt x="38" y="28"/>
                    <a:pt x="38" y="28"/>
                    <a:pt x="38" y="28"/>
                  </a:cubicBezTo>
                  <a:cubicBezTo>
                    <a:pt x="37" y="30"/>
                    <a:pt x="37" y="30"/>
                    <a:pt x="37" y="30"/>
                  </a:cubicBezTo>
                  <a:cubicBezTo>
                    <a:pt x="37" y="30"/>
                    <a:pt x="38" y="30"/>
                    <a:pt x="38" y="30"/>
                  </a:cubicBezTo>
                  <a:close/>
                  <a:moveTo>
                    <a:pt x="42" y="26"/>
                  </a:moveTo>
                  <a:cubicBezTo>
                    <a:pt x="43" y="26"/>
                    <a:pt x="43" y="27"/>
                    <a:pt x="43" y="27"/>
                  </a:cubicBezTo>
                  <a:cubicBezTo>
                    <a:pt x="43" y="27"/>
                    <a:pt x="43" y="26"/>
                    <a:pt x="42" y="26"/>
                  </a:cubicBezTo>
                  <a:cubicBezTo>
                    <a:pt x="41" y="26"/>
                    <a:pt x="39" y="26"/>
                    <a:pt x="38" y="25"/>
                  </a:cubicBezTo>
                  <a:cubicBezTo>
                    <a:pt x="36" y="24"/>
                    <a:pt x="35" y="24"/>
                    <a:pt x="34" y="23"/>
                  </a:cubicBezTo>
                  <a:cubicBezTo>
                    <a:pt x="33" y="22"/>
                    <a:pt x="33" y="22"/>
                    <a:pt x="33" y="22"/>
                  </a:cubicBezTo>
                  <a:cubicBezTo>
                    <a:pt x="33" y="22"/>
                    <a:pt x="33" y="22"/>
                    <a:pt x="34" y="22"/>
                  </a:cubicBezTo>
                  <a:cubicBezTo>
                    <a:pt x="35" y="22"/>
                    <a:pt x="37" y="23"/>
                    <a:pt x="38" y="24"/>
                  </a:cubicBezTo>
                  <a:cubicBezTo>
                    <a:pt x="40" y="24"/>
                    <a:pt x="41" y="25"/>
                    <a:pt x="42" y="26"/>
                  </a:cubicBezTo>
                  <a:close/>
                  <a:moveTo>
                    <a:pt x="56" y="9"/>
                  </a:moveTo>
                  <a:cubicBezTo>
                    <a:pt x="58" y="8"/>
                    <a:pt x="60" y="7"/>
                    <a:pt x="61" y="7"/>
                  </a:cubicBezTo>
                  <a:cubicBezTo>
                    <a:pt x="63" y="7"/>
                    <a:pt x="64" y="8"/>
                    <a:pt x="65" y="9"/>
                  </a:cubicBezTo>
                  <a:cubicBezTo>
                    <a:pt x="67" y="13"/>
                    <a:pt x="67" y="13"/>
                    <a:pt x="67" y="13"/>
                  </a:cubicBezTo>
                  <a:cubicBezTo>
                    <a:pt x="67" y="13"/>
                    <a:pt x="67" y="13"/>
                    <a:pt x="67" y="13"/>
                  </a:cubicBezTo>
                  <a:cubicBezTo>
                    <a:pt x="67" y="13"/>
                    <a:pt x="67" y="13"/>
                    <a:pt x="67" y="13"/>
                  </a:cubicBezTo>
                  <a:cubicBezTo>
                    <a:pt x="67" y="14"/>
                    <a:pt x="66" y="16"/>
                    <a:pt x="65" y="17"/>
                  </a:cubicBezTo>
                  <a:cubicBezTo>
                    <a:pt x="63" y="18"/>
                    <a:pt x="62" y="19"/>
                    <a:pt x="60" y="19"/>
                  </a:cubicBezTo>
                  <a:cubicBezTo>
                    <a:pt x="58" y="20"/>
                    <a:pt x="56" y="21"/>
                    <a:pt x="54" y="21"/>
                  </a:cubicBezTo>
                  <a:cubicBezTo>
                    <a:pt x="52" y="21"/>
                    <a:pt x="51" y="20"/>
                    <a:pt x="51" y="19"/>
                  </a:cubicBezTo>
                  <a:cubicBezTo>
                    <a:pt x="51" y="20"/>
                    <a:pt x="51" y="20"/>
                    <a:pt x="51" y="20"/>
                  </a:cubicBezTo>
                  <a:cubicBezTo>
                    <a:pt x="51" y="19"/>
                    <a:pt x="51" y="19"/>
                    <a:pt x="51" y="19"/>
                  </a:cubicBezTo>
                  <a:cubicBezTo>
                    <a:pt x="51" y="19"/>
                    <a:pt x="50" y="19"/>
                    <a:pt x="50" y="19"/>
                  </a:cubicBezTo>
                  <a:cubicBezTo>
                    <a:pt x="50" y="19"/>
                    <a:pt x="50" y="19"/>
                    <a:pt x="50" y="19"/>
                  </a:cubicBezTo>
                  <a:cubicBezTo>
                    <a:pt x="49" y="15"/>
                    <a:pt x="49" y="15"/>
                    <a:pt x="49" y="15"/>
                  </a:cubicBezTo>
                  <a:cubicBezTo>
                    <a:pt x="49" y="15"/>
                    <a:pt x="49" y="15"/>
                    <a:pt x="49" y="15"/>
                  </a:cubicBezTo>
                  <a:cubicBezTo>
                    <a:pt x="48" y="14"/>
                    <a:pt x="49" y="13"/>
                    <a:pt x="51" y="11"/>
                  </a:cubicBezTo>
                  <a:cubicBezTo>
                    <a:pt x="52" y="10"/>
                    <a:pt x="54" y="10"/>
                    <a:pt x="56" y="9"/>
                  </a:cubicBezTo>
                  <a:close/>
                  <a:moveTo>
                    <a:pt x="54" y="16"/>
                  </a:moveTo>
                  <a:cubicBezTo>
                    <a:pt x="54" y="18"/>
                    <a:pt x="54" y="18"/>
                    <a:pt x="54" y="18"/>
                  </a:cubicBezTo>
                  <a:cubicBezTo>
                    <a:pt x="55" y="18"/>
                    <a:pt x="55" y="18"/>
                    <a:pt x="55" y="18"/>
                  </a:cubicBezTo>
                  <a:cubicBezTo>
                    <a:pt x="54" y="16"/>
                    <a:pt x="54" y="16"/>
                    <a:pt x="54" y="16"/>
                  </a:cubicBezTo>
                  <a:cubicBezTo>
                    <a:pt x="54" y="16"/>
                    <a:pt x="54" y="16"/>
                    <a:pt x="54" y="16"/>
                  </a:cubicBezTo>
                  <a:close/>
                  <a:moveTo>
                    <a:pt x="53" y="18"/>
                  </a:moveTo>
                  <a:cubicBezTo>
                    <a:pt x="53" y="16"/>
                    <a:pt x="53" y="16"/>
                    <a:pt x="53" y="16"/>
                  </a:cubicBezTo>
                  <a:cubicBezTo>
                    <a:pt x="53" y="16"/>
                    <a:pt x="53" y="16"/>
                    <a:pt x="53" y="16"/>
                  </a:cubicBezTo>
                  <a:cubicBezTo>
                    <a:pt x="52" y="16"/>
                    <a:pt x="52" y="16"/>
                    <a:pt x="52" y="16"/>
                  </a:cubicBezTo>
                  <a:cubicBezTo>
                    <a:pt x="53" y="18"/>
                    <a:pt x="53" y="18"/>
                    <a:pt x="53" y="18"/>
                  </a:cubicBezTo>
                  <a:cubicBezTo>
                    <a:pt x="53" y="18"/>
                    <a:pt x="53" y="18"/>
                    <a:pt x="53" y="18"/>
                  </a:cubicBezTo>
                  <a:cubicBezTo>
                    <a:pt x="53" y="18"/>
                    <a:pt x="53" y="18"/>
                    <a:pt x="53" y="18"/>
                  </a:cubicBezTo>
                  <a:close/>
                  <a:moveTo>
                    <a:pt x="63" y="12"/>
                  </a:moveTo>
                  <a:cubicBezTo>
                    <a:pt x="64" y="14"/>
                    <a:pt x="64" y="14"/>
                    <a:pt x="64" y="14"/>
                  </a:cubicBezTo>
                  <a:cubicBezTo>
                    <a:pt x="64" y="14"/>
                    <a:pt x="64" y="14"/>
                    <a:pt x="64" y="14"/>
                  </a:cubicBezTo>
                  <a:cubicBezTo>
                    <a:pt x="64" y="14"/>
                    <a:pt x="64" y="14"/>
                    <a:pt x="64" y="14"/>
                  </a:cubicBezTo>
                  <a:cubicBezTo>
                    <a:pt x="64" y="12"/>
                    <a:pt x="64" y="12"/>
                    <a:pt x="64" y="12"/>
                  </a:cubicBezTo>
                  <a:cubicBezTo>
                    <a:pt x="63" y="12"/>
                    <a:pt x="63" y="12"/>
                    <a:pt x="63" y="12"/>
                  </a:cubicBezTo>
                  <a:close/>
                  <a:moveTo>
                    <a:pt x="63" y="15"/>
                  </a:moveTo>
                  <a:cubicBezTo>
                    <a:pt x="62" y="13"/>
                    <a:pt x="62" y="13"/>
                    <a:pt x="62" y="13"/>
                  </a:cubicBezTo>
                  <a:cubicBezTo>
                    <a:pt x="62" y="13"/>
                    <a:pt x="62" y="13"/>
                    <a:pt x="62" y="13"/>
                  </a:cubicBezTo>
                  <a:cubicBezTo>
                    <a:pt x="63" y="15"/>
                    <a:pt x="63" y="15"/>
                    <a:pt x="63" y="15"/>
                  </a:cubicBezTo>
                  <a:cubicBezTo>
                    <a:pt x="63" y="15"/>
                    <a:pt x="63" y="15"/>
                    <a:pt x="63" y="15"/>
                  </a:cubicBezTo>
                  <a:close/>
                  <a:moveTo>
                    <a:pt x="56" y="16"/>
                  </a:moveTo>
                  <a:cubicBezTo>
                    <a:pt x="57" y="18"/>
                    <a:pt x="57" y="18"/>
                    <a:pt x="57" y="18"/>
                  </a:cubicBezTo>
                  <a:cubicBezTo>
                    <a:pt x="57" y="18"/>
                    <a:pt x="57" y="18"/>
                    <a:pt x="58" y="17"/>
                  </a:cubicBezTo>
                  <a:cubicBezTo>
                    <a:pt x="57" y="15"/>
                    <a:pt x="57" y="15"/>
                    <a:pt x="57" y="15"/>
                  </a:cubicBezTo>
                  <a:cubicBezTo>
                    <a:pt x="57" y="15"/>
                    <a:pt x="56" y="16"/>
                    <a:pt x="56" y="16"/>
                  </a:cubicBezTo>
                  <a:close/>
                  <a:moveTo>
                    <a:pt x="61" y="16"/>
                  </a:moveTo>
                  <a:cubicBezTo>
                    <a:pt x="60" y="14"/>
                    <a:pt x="60" y="14"/>
                    <a:pt x="60" y="14"/>
                  </a:cubicBezTo>
                  <a:cubicBezTo>
                    <a:pt x="60" y="14"/>
                    <a:pt x="59" y="14"/>
                    <a:pt x="59" y="15"/>
                  </a:cubicBezTo>
                  <a:cubicBezTo>
                    <a:pt x="60" y="17"/>
                    <a:pt x="60" y="17"/>
                    <a:pt x="60" y="17"/>
                  </a:cubicBezTo>
                  <a:cubicBezTo>
                    <a:pt x="60" y="16"/>
                    <a:pt x="61" y="16"/>
                    <a:pt x="61" y="16"/>
                  </a:cubicBezTo>
                  <a:close/>
                  <a:moveTo>
                    <a:pt x="61" y="10"/>
                  </a:moveTo>
                  <a:cubicBezTo>
                    <a:pt x="60" y="10"/>
                    <a:pt x="58" y="10"/>
                    <a:pt x="57" y="11"/>
                  </a:cubicBezTo>
                  <a:cubicBezTo>
                    <a:pt x="55" y="12"/>
                    <a:pt x="53" y="13"/>
                    <a:pt x="52" y="13"/>
                  </a:cubicBezTo>
                  <a:cubicBezTo>
                    <a:pt x="51" y="14"/>
                    <a:pt x="51" y="14"/>
                    <a:pt x="51" y="14"/>
                  </a:cubicBezTo>
                  <a:cubicBezTo>
                    <a:pt x="51" y="14"/>
                    <a:pt x="52" y="14"/>
                    <a:pt x="52" y="14"/>
                  </a:cubicBezTo>
                  <a:cubicBezTo>
                    <a:pt x="54" y="14"/>
                    <a:pt x="55" y="13"/>
                    <a:pt x="57" y="13"/>
                  </a:cubicBezTo>
                  <a:cubicBezTo>
                    <a:pt x="59" y="12"/>
                    <a:pt x="61" y="11"/>
                    <a:pt x="62" y="10"/>
                  </a:cubicBezTo>
                  <a:cubicBezTo>
                    <a:pt x="62" y="10"/>
                    <a:pt x="63" y="10"/>
                    <a:pt x="63" y="10"/>
                  </a:cubicBezTo>
                  <a:cubicBezTo>
                    <a:pt x="63" y="10"/>
                    <a:pt x="62" y="10"/>
                    <a:pt x="6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3" name="Freeform 98">
              <a:extLst>
                <a:ext uri="{FF2B5EF4-FFF2-40B4-BE49-F238E27FC236}">
                  <a16:creationId xmlns:a16="http://schemas.microsoft.com/office/drawing/2014/main" id="{E2344D93-52D2-4220-A318-DE79B3769769}"/>
                </a:ext>
              </a:extLst>
            </p:cNvPr>
            <p:cNvSpPr>
              <a:spLocks noEditPoints="1"/>
            </p:cNvSpPr>
            <p:nvPr/>
          </p:nvSpPr>
          <p:spPr bwMode="auto">
            <a:xfrm>
              <a:off x="7894638" y="1427163"/>
              <a:ext cx="257175" cy="206375"/>
            </a:xfrm>
            <a:custGeom>
              <a:avLst/>
              <a:gdLst>
                <a:gd name="T0" fmla="*/ 172504 w 70"/>
                <a:gd name="T1" fmla="*/ 14731 h 56"/>
                <a:gd name="T2" fmla="*/ 201867 w 70"/>
                <a:gd name="T3" fmla="*/ 18414 h 56"/>
                <a:gd name="T4" fmla="*/ 201867 w 70"/>
                <a:gd name="T5" fmla="*/ 117849 h 56"/>
                <a:gd name="T6" fmla="*/ 194526 w 70"/>
                <a:gd name="T7" fmla="*/ 125215 h 56"/>
                <a:gd name="T8" fmla="*/ 11011 w 70"/>
                <a:gd name="T9" fmla="*/ 125215 h 56"/>
                <a:gd name="T10" fmla="*/ 0 w 70"/>
                <a:gd name="T11" fmla="*/ 117849 h 56"/>
                <a:gd name="T12" fmla="*/ 0 w 70"/>
                <a:gd name="T13" fmla="*/ 18414 h 56"/>
                <a:gd name="T14" fmla="*/ 231229 w 70"/>
                <a:gd name="T15" fmla="*/ 66290 h 56"/>
                <a:gd name="T16" fmla="*/ 223888 w 70"/>
                <a:gd name="T17" fmla="*/ 154677 h 56"/>
                <a:gd name="T18" fmla="*/ 216548 w 70"/>
                <a:gd name="T19" fmla="*/ 158360 h 56"/>
                <a:gd name="T20" fmla="*/ 84417 w 70"/>
                <a:gd name="T21" fmla="*/ 184139 h 56"/>
                <a:gd name="T22" fmla="*/ 66065 w 70"/>
                <a:gd name="T23" fmla="*/ 165725 h 56"/>
                <a:gd name="T24" fmla="*/ 58725 w 70"/>
                <a:gd name="T25" fmla="*/ 198870 h 56"/>
                <a:gd name="T26" fmla="*/ 66065 w 70"/>
                <a:gd name="T27" fmla="*/ 202553 h 56"/>
                <a:gd name="T28" fmla="*/ 249580 w 70"/>
                <a:gd name="T29" fmla="*/ 169408 h 56"/>
                <a:gd name="T30" fmla="*/ 253251 w 70"/>
                <a:gd name="T31" fmla="*/ 162043 h 56"/>
                <a:gd name="T32" fmla="*/ 234899 w 70"/>
                <a:gd name="T33" fmla="*/ 66290 h 56"/>
                <a:gd name="T34" fmla="*/ 209207 w 70"/>
                <a:gd name="T35" fmla="*/ 40511 h 56"/>
                <a:gd name="T36" fmla="*/ 212877 w 70"/>
                <a:gd name="T37" fmla="*/ 73656 h 56"/>
                <a:gd name="T38" fmla="*/ 212877 w 70"/>
                <a:gd name="T39" fmla="*/ 110484 h 56"/>
                <a:gd name="T40" fmla="*/ 209207 w 70"/>
                <a:gd name="T41" fmla="*/ 136263 h 56"/>
                <a:gd name="T42" fmla="*/ 187185 w 70"/>
                <a:gd name="T43" fmla="*/ 132580 h 56"/>
                <a:gd name="T44" fmla="*/ 62395 w 70"/>
                <a:gd name="T45" fmla="*/ 143629 h 56"/>
                <a:gd name="T46" fmla="*/ 29362 w 70"/>
                <a:gd name="T47" fmla="*/ 128898 h 56"/>
                <a:gd name="T48" fmla="*/ 33033 w 70"/>
                <a:gd name="T49" fmla="*/ 165725 h 56"/>
                <a:gd name="T50" fmla="*/ 212877 w 70"/>
                <a:gd name="T51" fmla="*/ 147311 h 56"/>
                <a:gd name="T52" fmla="*/ 231229 w 70"/>
                <a:gd name="T53" fmla="*/ 147311 h 56"/>
                <a:gd name="T54" fmla="*/ 220218 w 70"/>
                <a:gd name="T55" fmla="*/ 44193 h 56"/>
                <a:gd name="T56" fmla="*/ 216548 w 70"/>
                <a:gd name="T57" fmla="*/ 40511 h 56"/>
                <a:gd name="T58" fmla="*/ 121120 w 70"/>
                <a:gd name="T59" fmla="*/ 22097 h 56"/>
                <a:gd name="T60" fmla="*/ 121120 w 70"/>
                <a:gd name="T61" fmla="*/ 103118 h 56"/>
                <a:gd name="T62" fmla="*/ 165164 w 70"/>
                <a:gd name="T63" fmla="*/ 106801 h 56"/>
                <a:gd name="T64" fmla="*/ 190856 w 70"/>
                <a:gd name="T65" fmla="*/ 88387 h 56"/>
                <a:gd name="T66" fmla="*/ 168834 w 70"/>
                <a:gd name="T67" fmla="*/ 29462 h 56"/>
                <a:gd name="T68" fmla="*/ 121120 w 70"/>
                <a:gd name="T69" fmla="*/ 22097 h 56"/>
                <a:gd name="T70" fmla="*/ 62395 w 70"/>
                <a:gd name="T71" fmla="*/ 62607 h 56"/>
                <a:gd name="T72" fmla="*/ 33033 w 70"/>
                <a:gd name="T73" fmla="*/ 25780 h 56"/>
                <a:gd name="T74" fmla="*/ 14681 w 70"/>
                <a:gd name="T75" fmla="*/ 47876 h 56"/>
                <a:gd name="T76" fmla="*/ 33033 w 70"/>
                <a:gd name="T77" fmla="*/ 106801 h 56"/>
                <a:gd name="T78" fmla="*/ 80747 w 70"/>
                <a:gd name="T79" fmla="*/ 103118 h 56"/>
                <a:gd name="T80" fmla="*/ 113779 w 70"/>
                <a:gd name="T81" fmla="*/ 47876 h 56"/>
                <a:gd name="T82" fmla="*/ 102768 w 70"/>
                <a:gd name="T83" fmla="*/ 36828 h 56"/>
                <a:gd name="T84" fmla="*/ 99098 w 70"/>
                <a:gd name="T85" fmla="*/ 33145 h 56"/>
                <a:gd name="T86" fmla="*/ 88087 w 70"/>
                <a:gd name="T87" fmla="*/ 40511 h 56"/>
                <a:gd name="T88" fmla="*/ 88087 w 70"/>
                <a:gd name="T89" fmla="*/ 55242 h 56"/>
                <a:gd name="T90" fmla="*/ 99098 w 70"/>
                <a:gd name="T91" fmla="*/ 66290 h 56"/>
                <a:gd name="T92" fmla="*/ 102768 w 70"/>
                <a:gd name="T93" fmla="*/ 77339 h 56"/>
                <a:gd name="T94" fmla="*/ 99098 w 70"/>
                <a:gd name="T95" fmla="*/ 77339 h 56"/>
                <a:gd name="T96" fmla="*/ 99098 w 70"/>
                <a:gd name="T97" fmla="*/ 69973 h 56"/>
                <a:gd name="T98" fmla="*/ 88087 w 70"/>
                <a:gd name="T99" fmla="*/ 69973 h 56"/>
                <a:gd name="T100" fmla="*/ 91758 w 70"/>
                <a:gd name="T101" fmla="*/ 81021 h 56"/>
                <a:gd name="T102" fmla="*/ 99098 w 70"/>
                <a:gd name="T103" fmla="*/ 92070 h 56"/>
                <a:gd name="T104" fmla="*/ 102768 w 70"/>
                <a:gd name="T105" fmla="*/ 84704 h 56"/>
                <a:gd name="T106" fmla="*/ 117450 w 70"/>
                <a:gd name="T107" fmla="*/ 69973 h 56"/>
                <a:gd name="T108" fmla="*/ 113779 w 70"/>
                <a:gd name="T109" fmla="*/ 58925 h 56"/>
                <a:gd name="T110" fmla="*/ 99098 w 70"/>
                <a:gd name="T111" fmla="*/ 51559 h 56"/>
                <a:gd name="T112" fmla="*/ 99098 w 70"/>
                <a:gd name="T113" fmla="*/ 44193 h 56"/>
                <a:gd name="T114" fmla="*/ 102768 w 70"/>
                <a:gd name="T115" fmla="*/ 44193 h 56"/>
                <a:gd name="T116" fmla="*/ 102768 w 70"/>
                <a:gd name="T117" fmla="*/ 51559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0" h="56">
                  <a:moveTo>
                    <a:pt x="2" y="5"/>
                  </a:moveTo>
                  <a:cubicBezTo>
                    <a:pt x="17" y="0"/>
                    <a:pt x="32" y="2"/>
                    <a:pt x="47" y="4"/>
                  </a:cubicBezTo>
                  <a:cubicBezTo>
                    <a:pt x="49" y="4"/>
                    <a:pt x="51" y="5"/>
                    <a:pt x="53" y="5"/>
                  </a:cubicBezTo>
                  <a:cubicBezTo>
                    <a:pt x="55" y="5"/>
                    <a:pt x="55" y="5"/>
                    <a:pt x="55" y="5"/>
                  </a:cubicBezTo>
                  <a:cubicBezTo>
                    <a:pt x="55" y="7"/>
                    <a:pt x="55" y="7"/>
                    <a:pt x="55" y="7"/>
                  </a:cubicBezTo>
                  <a:cubicBezTo>
                    <a:pt x="55" y="32"/>
                    <a:pt x="55" y="32"/>
                    <a:pt x="55" y="32"/>
                  </a:cubicBezTo>
                  <a:cubicBezTo>
                    <a:pt x="55" y="34"/>
                    <a:pt x="55" y="34"/>
                    <a:pt x="55" y="34"/>
                  </a:cubicBezTo>
                  <a:cubicBezTo>
                    <a:pt x="53" y="34"/>
                    <a:pt x="53" y="34"/>
                    <a:pt x="53" y="34"/>
                  </a:cubicBezTo>
                  <a:cubicBezTo>
                    <a:pt x="52" y="34"/>
                    <a:pt x="51" y="34"/>
                    <a:pt x="50" y="34"/>
                  </a:cubicBezTo>
                  <a:cubicBezTo>
                    <a:pt x="35" y="32"/>
                    <a:pt x="19" y="30"/>
                    <a:pt x="3" y="34"/>
                  </a:cubicBezTo>
                  <a:cubicBezTo>
                    <a:pt x="0" y="34"/>
                    <a:pt x="0" y="34"/>
                    <a:pt x="0" y="34"/>
                  </a:cubicBezTo>
                  <a:cubicBezTo>
                    <a:pt x="0" y="32"/>
                    <a:pt x="0" y="32"/>
                    <a:pt x="0" y="32"/>
                  </a:cubicBezTo>
                  <a:cubicBezTo>
                    <a:pt x="0" y="7"/>
                    <a:pt x="0" y="7"/>
                    <a:pt x="0" y="7"/>
                  </a:cubicBezTo>
                  <a:cubicBezTo>
                    <a:pt x="0" y="5"/>
                    <a:pt x="0" y="5"/>
                    <a:pt x="0" y="5"/>
                  </a:cubicBezTo>
                  <a:cubicBezTo>
                    <a:pt x="2" y="5"/>
                    <a:pt x="2" y="5"/>
                    <a:pt x="2" y="5"/>
                  </a:cubicBezTo>
                  <a:close/>
                  <a:moveTo>
                    <a:pt x="63" y="18"/>
                  </a:moveTo>
                  <a:cubicBezTo>
                    <a:pt x="65" y="42"/>
                    <a:pt x="65" y="42"/>
                    <a:pt x="65" y="42"/>
                  </a:cubicBezTo>
                  <a:cubicBezTo>
                    <a:pt x="61" y="42"/>
                    <a:pt x="61" y="42"/>
                    <a:pt x="61" y="42"/>
                  </a:cubicBezTo>
                  <a:cubicBezTo>
                    <a:pt x="60" y="42"/>
                    <a:pt x="60" y="42"/>
                    <a:pt x="59" y="42"/>
                  </a:cubicBezTo>
                  <a:cubicBezTo>
                    <a:pt x="59" y="42"/>
                    <a:pt x="59" y="43"/>
                    <a:pt x="59" y="43"/>
                  </a:cubicBezTo>
                  <a:cubicBezTo>
                    <a:pt x="59" y="43"/>
                    <a:pt x="59" y="44"/>
                    <a:pt x="59" y="44"/>
                  </a:cubicBezTo>
                  <a:cubicBezTo>
                    <a:pt x="47" y="44"/>
                    <a:pt x="35" y="46"/>
                    <a:pt x="23" y="50"/>
                  </a:cubicBezTo>
                  <a:cubicBezTo>
                    <a:pt x="23" y="50"/>
                    <a:pt x="23" y="49"/>
                    <a:pt x="23" y="49"/>
                  </a:cubicBezTo>
                  <a:cubicBezTo>
                    <a:pt x="23" y="46"/>
                    <a:pt x="20" y="45"/>
                    <a:pt x="18" y="45"/>
                  </a:cubicBezTo>
                  <a:cubicBezTo>
                    <a:pt x="16" y="45"/>
                    <a:pt x="15" y="45"/>
                    <a:pt x="14" y="46"/>
                  </a:cubicBezTo>
                  <a:cubicBezTo>
                    <a:pt x="16" y="54"/>
                    <a:pt x="16" y="54"/>
                    <a:pt x="16" y="54"/>
                  </a:cubicBezTo>
                  <a:cubicBezTo>
                    <a:pt x="16" y="56"/>
                    <a:pt x="16" y="56"/>
                    <a:pt x="16" y="56"/>
                  </a:cubicBezTo>
                  <a:cubicBezTo>
                    <a:pt x="18" y="55"/>
                    <a:pt x="18" y="55"/>
                    <a:pt x="18" y="55"/>
                  </a:cubicBezTo>
                  <a:cubicBezTo>
                    <a:pt x="33" y="48"/>
                    <a:pt x="49" y="48"/>
                    <a:pt x="65" y="47"/>
                  </a:cubicBezTo>
                  <a:cubicBezTo>
                    <a:pt x="66" y="47"/>
                    <a:pt x="67" y="47"/>
                    <a:pt x="68" y="46"/>
                  </a:cubicBezTo>
                  <a:cubicBezTo>
                    <a:pt x="70" y="46"/>
                    <a:pt x="70" y="46"/>
                    <a:pt x="70" y="46"/>
                  </a:cubicBezTo>
                  <a:cubicBezTo>
                    <a:pt x="69" y="44"/>
                    <a:pt x="69" y="44"/>
                    <a:pt x="69" y="44"/>
                  </a:cubicBezTo>
                  <a:cubicBezTo>
                    <a:pt x="65" y="19"/>
                    <a:pt x="65" y="19"/>
                    <a:pt x="65" y="19"/>
                  </a:cubicBezTo>
                  <a:cubicBezTo>
                    <a:pt x="64" y="18"/>
                    <a:pt x="64" y="18"/>
                    <a:pt x="64" y="18"/>
                  </a:cubicBezTo>
                  <a:cubicBezTo>
                    <a:pt x="63" y="18"/>
                    <a:pt x="63" y="18"/>
                    <a:pt x="63" y="18"/>
                  </a:cubicBezTo>
                  <a:close/>
                  <a:moveTo>
                    <a:pt x="57" y="11"/>
                  </a:moveTo>
                  <a:cubicBezTo>
                    <a:pt x="57" y="20"/>
                    <a:pt x="57" y="20"/>
                    <a:pt x="57" y="20"/>
                  </a:cubicBezTo>
                  <a:cubicBezTo>
                    <a:pt x="57" y="20"/>
                    <a:pt x="58" y="20"/>
                    <a:pt x="58" y="20"/>
                  </a:cubicBezTo>
                  <a:cubicBezTo>
                    <a:pt x="59" y="30"/>
                    <a:pt x="59" y="30"/>
                    <a:pt x="59" y="30"/>
                  </a:cubicBezTo>
                  <a:cubicBezTo>
                    <a:pt x="58" y="30"/>
                    <a:pt x="58" y="30"/>
                    <a:pt x="58" y="30"/>
                  </a:cubicBezTo>
                  <a:cubicBezTo>
                    <a:pt x="58" y="30"/>
                    <a:pt x="58" y="30"/>
                    <a:pt x="57" y="30"/>
                  </a:cubicBezTo>
                  <a:cubicBezTo>
                    <a:pt x="57" y="37"/>
                    <a:pt x="57" y="37"/>
                    <a:pt x="57" y="37"/>
                  </a:cubicBezTo>
                  <a:cubicBezTo>
                    <a:pt x="53" y="36"/>
                    <a:pt x="53" y="36"/>
                    <a:pt x="53" y="36"/>
                  </a:cubicBezTo>
                  <a:cubicBezTo>
                    <a:pt x="52" y="36"/>
                    <a:pt x="52" y="36"/>
                    <a:pt x="51" y="36"/>
                  </a:cubicBezTo>
                  <a:cubicBezTo>
                    <a:pt x="40" y="36"/>
                    <a:pt x="28" y="36"/>
                    <a:pt x="17" y="39"/>
                  </a:cubicBezTo>
                  <a:cubicBezTo>
                    <a:pt x="17" y="39"/>
                    <a:pt x="17" y="39"/>
                    <a:pt x="17" y="39"/>
                  </a:cubicBezTo>
                  <a:cubicBezTo>
                    <a:pt x="17" y="37"/>
                    <a:pt x="15" y="35"/>
                    <a:pt x="14" y="34"/>
                  </a:cubicBezTo>
                  <a:cubicBezTo>
                    <a:pt x="12" y="34"/>
                    <a:pt x="10" y="35"/>
                    <a:pt x="8" y="35"/>
                  </a:cubicBezTo>
                  <a:cubicBezTo>
                    <a:pt x="9" y="43"/>
                    <a:pt x="9" y="43"/>
                    <a:pt x="9" y="43"/>
                  </a:cubicBezTo>
                  <a:cubicBezTo>
                    <a:pt x="9" y="45"/>
                    <a:pt x="9" y="45"/>
                    <a:pt x="9" y="45"/>
                  </a:cubicBezTo>
                  <a:cubicBezTo>
                    <a:pt x="11" y="44"/>
                    <a:pt x="11" y="44"/>
                    <a:pt x="11" y="44"/>
                  </a:cubicBezTo>
                  <a:cubicBezTo>
                    <a:pt x="26" y="39"/>
                    <a:pt x="42" y="39"/>
                    <a:pt x="58" y="40"/>
                  </a:cubicBezTo>
                  <a:cubicBezTo>
                    <a:pt x="59" y="40"/>
                    <a:pt x="60" y="40"/>
                    <a:pt x="61" y="40"/>
                  </a:cubicBezTo>
                  <a:cubicBezTo>
                    <a:pt x="63" y="40"/>
                    <a:pt x="63" y="40"/>
                    <a:pt x="63" y="40"/>
                  </a:cubicBezTo>
                  <a:cubicBezTo>
                    <a:pt x="63" y="38"/>
                    <a:pt x="63" y="38"/>
                    <a:pt x="63" y="38"/>
                  </a:cubicBezTo>
                  <a:cubicBezTo>
                    <a:pt x="60" y="12"/>
                    <a:pt x="60" y="12"/>
                    <a:pt x="60" y="12"/>
                  </a:cubicBezTo>
                  <a:cubicBezTo>
                    <a:pt x="60" y="11"/>
                    <a:pt x="60" y="11"/>
                    <a:pt x="60" y="11"/>
                  </a:cubicBezTo>
                  <a:cubicBezTo>
                    <a:pt x="59" y="11"/>
                    <a:pt x="59" y="11"/>
                    <a:pt x="59" y="11"/>
                  </a:cubicBezTo>
                  <a:cubicBezTo>
                    <a:pt x="58" y="11"/>
                    <a:pt x="58" y="11"/>
                    <a:pt x="57" y="11"/>
                  </a:cubicBezTo>
                  <a:close/>
                  <a:moveTo>
                    <a:pt x="33" y="6"/>
                  </a:moveTo>
                  <a:cubicBezTo>
                    <a:pt x="36" y="8"/>
                    <a:pt x="38" y="12"/>
                    <a:pt x="38" y="17"/>
                  </a:cubicBezTo>
                  <a:cubicBezTo>
                    <a:pt x="38" y="22"/>
                    <a:pt x="36" y="26"/>
                    <a:pt x="33" y="28"/>
                  </a:cubicBezTo>
                  <a:cubicBezTo>
                    <a:pt x="37" y="29"/>
                    <a:pt x="41" y="29"/>
                    <a:pt x="45" y="30"/>
                  </a:cubicBezTo>
                  <a:cubicBezTo>
                    <a:pt x="45" y="30"/>
                    <a:pt x="45" y="29"/>
                    <a:pt x="45" y="29"/>
                  </a:cubicBezTo>
                  <a:cubicBezTo>
                    <a:pt x="45" y="26"/>
                    <a:pt x="48" y="24"/>
                    <a:pt x="51" y="24"/>
                  </a:cubicBezTo>
                  <a:cubicBezTo>
                    <a:pt x="51" y="24"/>
                    <a:pt x="51" y="24"/>
                    <a:pt x="52" y="24"/>
                  </a:cubicBezTo>
                  <a:cubicBezTo>
                    <a:pt x="52" y="14"/>
                    <a:pt x="52" y="14"/>
                    <a:pt x="52" y="14"/>
                  </a:cubicBezTo>
                  <a:cubicBezTo>
                    <a:pt x="48" y="14"/>
                    <a:pt x="46" y="11"/>
                    <a:pt x="46" y="8"/>
                  </a:cubicBezTo>
                  <a:cubicBezTo>
                    <a:pt x="46" y="8"/>
                    <a:pt x="46" y="8"/>
                    <a:pt x="46" y="7"/>
                  </a:cubicBezTo>
                  <a:cubicBezTo>
                    <a:pt x="42" y="7"/>
                    <a:pt x="37" y="6"/>
                    <a:pt x="33" y="6"/>
                  </a:cubicBezTo>
                  <a:close/>
                  <a:moveTo>
                    <a:pt x="22" y="28"/>
                  </a:moveTo>
                  <a:cubicBezTo>
                    <a:pt x="19" y="26"/>
                    <a:pt x="17" y="22"/>
                    <a:pt x="17" y="17"/>
                  </a:cubicBezTo>
                  <a:cubicBezTo>
                    <a:pt x="17" y="12"/>
                    <a:pt x="20" y="8"/>
                    <a:pt x="23" y="5"/>
                  </a:cubicBezTo>
                  <a:cubicBezTo>
                    <a:pt x="18" y="5"/>
                    <a:pt x="13" y="6"/>
                    <a:pt x="9" y="7"/>
                  </a:cubicBezTo>
                  <a:cubicBezTo>
                    <a:pt x="9" y="7"/>
                    <a:pt x="9" y="7"/>
                    <a:pt x="9" y="7"/>
                  </a:cubicBezTo>
                  <a:cubicBezTo>
                    <a:pt x="9" y="10"/>
                    <a:pt x="7" y="13"/>
                    <a:pt x="4" y="13"/>
                  </a:cubicBezTo>
                  <a:cubicBezTo>
                    <a:pt x="4" y="23"/>
                    <a:pt x="4" y="23"/>
                    <a:pt x="4" y="23"/>
                  </a:cubicBezTo>
                  <a:cubicBezTo>
                    <a:pt x="7" y="23"/>
                    <a:pt x="9" y="26"/>
                    <a:pt x="9" y="29"/>
                  </a:cubicBezTo>
                  <a:cubicBezTo>
                    <a:pt x="9" y="29"/>
                    <a:pt x="9" y="29"/>
                    <a:pt x="9" y="29"/>
                  </a:cubicBezTo>
                  <a:cubicBezTo>
                    <a:pt x="13" y="28"/>
                    <a:pt x="18" y="28"/>
                    <a:pt x="22" y="28"/>
                  </a:cubicBezTo>
                  <a:close/>
                  <a:moveTo>
                    <a:pt x="31" y="14"/>
                  </a:moveTo>
                  <a:cubicBezTo>
                    <a:pt x="31" y="14"/>
                    <a:pt x="31" y="14"/>
                    <a:pt x="31" y="13"/>
                  </a:cubicBezTo>
                  <a:cubicBezTo>
                    <a:pt x="31" y="13"/>
                    <a:pt x="31" y="12"/>
                    <a:pt x="31" y="11"/>
                  </a:cubicBezTo>
                  <a:cubicBezTo>
                    <a:pt x="30" y="11"/>
                    <a:pt x="29" y="10"/>
                    <a:pt x="28" y="10"/>
                  </a:cubicBezTo>
                  <a:cubicBezTo>
                    <a:pt x="28" y="9"/>
                    <a:pt x="28" y="9"/>
                    <a:pt x="28" y="9"/>
                  </a:cubicBezTo>
                  <a:cubicBezTo>
                    <a:pt x="27" y="9"/>
                    <a:pt x="27" y="9"/>
                    <a:pt x="27" y="9"/>
                  </a:cubicBezTo>
                  <a:cubicBezTo>
                    <a:pt x="27" y="10"/>
                    <a:pt x="27" y="10"/>
                    <a:pt x="27" y="10"/>
                  </a:cubicBezTo>
                  <a:cubicBezTo>
                    <a:pt x="26" y="10"/>
                    <a:pt x="25" y="11"/>
                    <a:pt x="24" y="11"/>
                  </a:cubicBezTo>
                  <a:cubicBezTo>
                    <a:pt x="24" y="12"/>
                    <a:pt x="24" y="13"/>
                    <a:pt x="24" y="14"/>
                  </a:cubicBezTo>
                  <a:cubicBezTo>
                    <a:pt x="24" y="14"/>
                    <a:pt x="24" y="15"/>
                    <a:pt x="24" y="15"/>
                  </a:cubicBezTo>
                  <a:cubicBezTo>
                    <a:pt x="24" y="16"/>
                    <a:pt x="25" y="16"/>
                    <a:pt x="25" y="17"/>
                  </a:cubicBezTo>
                  <a:cubicBezTo>
                    <a:pt x="25" y="17"/>
                    <a:pt x="26" y="17"/>
                    <a:pt x="27" y="18"/>
                  </a:cubicBezTo>
                  <a:cubicBezTo>
                    <a:pt x="27" y="18"/>
                    <a:pt x="28" y="19"/>
                    <a:pt x="28" y="19"/>
                  </a:cubicBezTo>
                  <a:cubicBezTo>
                    <a:pt x="28" y="19"/>
                    <a:pt x="28" y="20"/>
                    <a:pt x="28" y="21"/>
                  </a:cubicBezTo>
                  <a:cubicBezTo>
                    <a:pt x="28" y="21"/>
                    <a:pt x="28" y="21"/>
                    <a:pt x="28" y="21"/>
                  </a:cubicBezTo>
                  <a:cubicBezTo>
                    <a:pt x="28" y="21"/>
                    <a:pt x="28" y="21"/>
                    <a:pt x="27" y="21"/>
                  </a:cubicBezTo>
                  <a:cubicBezTo>
                    <a:pt x="27" y="21"/>
                    <a:pt x="27" y="21"/>
                    <a:pt x="27" y="21"/>
                  </a:cubicBezTo>
                  <a:cubicBezTo>
                    <a:pt x="27" y="21"/>
                    <a:pt x="27" y="20"/>
                    <a:pt x="27" y="19"/>
                  </a:cubicBezTo>
                  <a:cubicBezTo>
                    <a:pt x="27" y="19"/>
                    <a:pt x="27" y="19"/>
                    <a:pt x="27" y="19"/>
                  </a:cubicBezTo>
                  <a:cubicBezTo>
                    <a:pt x="24" y="19"/>
                    <a:pt x="24" y="19"/>
                    <a:pt x="24" y="19"/>
                  </a:cubicBezTo>
                  <a:cubicBezTo>
                    <a:pt x="24" y="19"/>
                    <a:pt x="24" y="19"/>
                    <a:pt x="24" y="19"/>
                  </a:cubicBezTo>
                  <a:cubicBezTo>
                    <a:pt x="24" y="21"/>
                    <a:pt x="24" y="22"/>
                    <a:pt x="25" y="22"/>
                  </a:cubicBezTo>
                  <a:cubicBezTo>
                    <a:pt x="25" y="23"/>
                    <a:pt x="26" y="23"/>
                    <a:pt x="27" y="23"/>
                  </a:cubicBezTo>
                  <a:cubicBezTo>
                    <a:pt x="27" y="25"/>
                    <a:pt x="27" y="25"/>
                    <a:pt x="27" y="25"/>
                  </a:cubicBezTo>
                  <a:cubicBezTo>
                    <a:pt x="28" y="25"/>
                    <a:pt x="28" y="25"/>
                    <a:pt x="28" y="25"/>
                  </a:cubicBezTo>
                  <a:cubicBezTo>
                    <a:pt x="28" y="23"/>
                    <a:pt x="28" y="23"/>
                    <a:pt x="28" y="23"/>
                  </a:cubicBezTo>
                  <a:cubicBezTo>
                    <a:pt x="29" y="23"/>
                    <a:pt x="30" y="23"/>
                    <a:pt x="31" y="22"/>
                  </a:cubicBezTo>
                  <a:cubicBezTo>
                    <a:pt x="31" y="21"/>
                    <a:pt x="32" y="21"/>
                    <a:pt x="32" y="19"/>
                  </a:cubicBezTo>
                  <a:cubicBezTo>
                    <a:pt x="32" y="19"/>
                    <a:pt x="32" y="18"/>
                    <a:pt x="31" y="18"/>
                  </a:cubicBezTo>
                  <a:cubicBezTo>
                    <a:pt x="31" y="17"/>
                    <a:pt x="31" y="17"/>
                    <a:pt x="31" y="16"/>
                  </a:cubicBezTo>
                  <a:cubicBezTo>
                    <a:pt x="30" y="16"/>
                    <a:pt x="30" y="16"/>
                    <a:pt x="29" y="15"/>
                  </a:cubicBezTo>
                  <a:cubicBezTo>
                    <a:pt x="28" y="15"/>
                    <a:pt x="27" y="14"/>
                    <a:pt x="27" y="14"/>
                  </a:cubicBezTo>
                  <a:cubicBezTo>
                    <a:pt x="27" y="14"/>
                    <a:pt x="27" y="14"/>
                    <a:pt x="27" y="13"/>
                  </a:cubicBezTo>
                  <a:cubicBezTo>
                    <a:pt x="27" y="13"/>
                    <a:pt x="27" y="13"/>
                    <a:pt x="27" y="12"/>
                  </a:cubicBezTo>
                  <a:cubicBezTo>
                    <a:pt x="27" y="12"/>
                    <a:pt x="27" y="12"/>
                    <a:pt x="27" y="12"/>
                  </a:cubicBezTo>
                  <a:cubicBezTo>
                    <a:pt x="28" y="12"/>
                    <a:pt x="28" y="12"/>
                    <a:pt x="28" y="12"/>
                  </a:cubicBezTo>
                  <a:cubicBezTo>
                    <a:pt x="28" y="13"/>
                    <a:pt x="28" y="13"/>
                    <a:pt x="28" y="14"/>
                  </a:cubicBezTo>
                  <a:cubicBezTo>
                    <a:pt x="28" y="14"/>
                    <a:pt x="28" y="14"/>
                    <a:pt x="28" y="14"/>
                  </a:cubicBez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4" name="Freeform 99">
              <a:extLst>
                <a:ext uri="{FF2B5EF4-FFF2-40B4-BE49-F238E27FC236}">
                  <a16:creationId xmlns:a16="http://schemas.microsoft.com/office/drawing/2014/main" id="{395F7A00-58F3-4AEB-ADEA-C05FDB4EF755}"/>
                </a:ext>
              </a:extLst>
            </p:cNvPr>
            <p:cNvSpPr>
              <a:spLocks noEditPoints="1"/>
            </p:cNvSpPr>
            <p:nvPr/>
          </p:nvSpPr>
          <p:spPr bwMode="auto">
            <a:xfrm>
              <a:off x="7131050" y="2163763"/>
              <a:ext cx="223838" cy="239712"/>
            </a:xfrm>
            <a:custGeom>
              <a:avLst/>
              <a:gdLst>
                <a:gd name="T0" fmla="*/ 40342 w 61"/>
                <a:gd name="T1" fmla="*/ 106829 h 65"/>
                <a:gd name="T2" fmla="*/ 165034 w 61"/>
                <a:gd name="T3" fmla="*/ 0 h 65"/>
                <a:gd name="T4" fmla="*/ 58679 w 61"/>
                <a:gd name="T5" fmla="*/ 132615 h 65"/>
                <a:gd name="T6" fmla="*/ 161367 w 61"/>
                <a:gd name="T7" fmla="*/ 147350 h 65"/>
                <a:gd name="T8" fmla="*/ 157699 w 61"/>
                <a:gd name="T9" fmla="*/ 202606 h 65"/>
                <a:gd name="T10" fmla="*/ 223713 w 61"/>
                <a:gd name="T11" fmla="*/ 228393 h 65"/>
                <a:gd name="T12" fmla="*/ 216378 w 61"/>
                <a:gd name="T13" fmla="*/ 202606 h 65"/>
                <a:gd name="T14" fmla="*/ 223713 w 61"/>
                <a:gd name="T15" fmla="*/ 173136 h 65"/>
                <a:gd name="T16" fmla="*/ 220046 w 61"/>
                <a:gd name="T17" fmla="*/ 132615 h 65"/>
                <a:gd name="T18" fmla="*/ 84351 w 61"/>
                <a:gd name="T19" fmla="*/ 147350 h 65"/>
                <a:gd name="T20" fmla="*/ 88018 w 61"/>
                <a:gd name="T21" fmla="*/ 184188 h 65"/>
                <a:gd name="T22" fmla="*/ 80683 w 61"/>
                <a:gd name="T23" fmla="*/ 213658 h 65"/>
                <a:gd name="T24" fmla="*/ 139362 w 61"/>
                <a:gd name="T25" fmla="*/ 228393 h 65"/>
                <a:gd name="T26" fmla="*/ 139362 w 61"/>
                <a:gd name="T27" fmla="*/ 176820 h 65"/>
                <a:gd name="T28" fmla="*/ 124692 w 61"/>
                <a:gd name="T29" fmla="*/ 158401 h 65"/>
                <a:gd name="T30" fmla="*/ 124692 w 61"/>
                <a:gd name="T31" fmla="*/ 158401 h 65"/>
                <a:gd name="T32" fmla="*/ 128360 w 61"/>
                <a:gd name="T33" fmla="*/ 184188 h 65"/>
                <a:gd name="T34" fmla="*/ 117358 w 61"/>
                <a:gd name="T35" fmla="*/ 213658 h 65"/>
                <a:gd name="T36" fmla="*/ 88018 w 61"/>
                <a:gd name="T37" fmla="*/ 221025 h 65"/>
                <a:gd name="T38" fmla="*/ 124692 w 61"/>
                <a:gd name="T39" fmla="*/ 228393 h 65"/>
                <a:gd name="T40" fmla="*/ 117358 w 61"/>
                <a:gd name="T41" fmla="*/ 232076 h 65"/>
                <a:gd name="T42" fmla="*/ 99021 w 61"/>
                <a:gd name="T43" fmla="*/ 202606 h 65"/>
                <a:gd name="T44" fmla="*/ 139362 w 61"/>
                <a:gd name="T45" fmla="*/ 202606 h 65"/>
                <a:gd name="T46" fmla="*/ 113690 w 61"/>
                <a:gd name="T47" fmla="*/ 206290 h 65"/>
                <a:gd name="T48" fmla="*/ 95353 w 61"/>
                <a:gd name="T49" fmla="*/ 176820 h 65"/>
                <a:gd name="T50" fmla="*/ 128360 w 61"/>
                <a:gd name="T51" fmla="*/ 169453 h 65"/>
                <a:gd name="T52" fmla="*/ 124692 w 61"/>
                <a:gd name="T53" fmla="*/ 176820 h 65"/>
                <a:gd name="T54" fmla="*/ 117358 w 61"/>
                <a:gd name="T55" fmla="*/ 176820 h 65"/>
                <a:gd name="T56" fmla="*/ 91686 w 61"/>
                <a:gd name="T57" fmla="*/ 147350 h 65"/>
                <a:gd name="T58" fmla="*/ 128360 w 61"/>
                <a:gd name="T59" fmla="*/ 139983 h 65"/>
                <a:gd name="T60" fmla="*/ 121025 w 61"/>
                <a:gd name="T61" fmla="*/ 143666 h 65"/>
                <a:gd name="T62" fmla="*/ 128360 w 61"/>
                <a:gd name="T63" fmla="*/ 132615 h 65"/>
                <a:gd name="T64" fmla="*/ 176036 w 61"/>
                <a:gd name="T65" fmla="*/ 162085 h 65"/>
                <a:gd name="T66" fmla="*/ 168702 w 61"/>
                <a:gd name="T67" fmla="*/ 187871 h 65"/>
                <a:gd name="T68" fmla="*/ 209043 w 61"/>
                <a:gd name="T69" fmla="*/ 213658 h 65"/>
                <a:gd name="T70" fmla="*/ 212711 w 61"/>
                <a:gd name="T71" fmla="*/ 228393 h 65"/>
                <a:gd name="T72" fmla="*/ 172369 w 61"/>
                <a:gd name="T73" fmla="*/ 228393 h 65"/>
                <a:gd name="T74" fmla="*/ 198041 w 61"/>
                <a:gd name="T75" fmla="*/ 232076 h 65"/>
                <a:gd name="T76" fmla="*/ 198041 w 61"/>
                <a:gd name="T77" fmla="*/ 202606 h 65"/>
                <a:gd name="T78" fmla="*/ 165034 w 61"/>
                <a:gd name="T79" fmla="*/ 195239 h 65"/>
                <a:gd name="T80" fmla="*/ 168702 w 61"/>
                <a:gd name="T81" fmla="*/ 202606 h 65"/>
                <a:gd name="T82" fmla="*/ 179704 w 61"/>
                <a:gd name="T83" fmla="*/ 206290 h 65"/>
                <a:gd name="T84" fmla="*/ 216378 w 61"/>
                <a:gd name="T85" fmla="*/ 173136 h 65"/>
                <a:gd name="T86" fmla="*/ 176036 w 61"/>
                <a:gd name="T87" fmla="*/ 169453 h 65"/>
                <a:gd name="T88" fmla="*/ 187039 w 61"/>
                <a:gd name="T89" fmla="*/ 169453 h 65"/>
                <a:gd name="T90" fmla="*/ 212711 w 61"/>
                <a:gd name="T91" fmla="*/ 147350 h 65"/>
                <a:gd name="T92" fmla="*/ 172369 w 61"/>
                <a:gd name="T93" fmla="*/ 147350 h 65"/>
                <a:gd name="T94" fmla="*/ 198041 w 61"/>
                <a:gd name="T95" fmla="*/ 151034 h 65"/>
                <a:gd name="T96" fmla="*/ 190706 w 61"/>
                <a:gd name="T97" fmla="*/ 136299 h 65"/>
                <a:gd name="T98" fmla="*/ 66014 w 61"/>
                <a:gd name="T99" fmla="*/ 228393 h 65"/>
                <a:gd name="T100" fmla="*/ 7335 w 61"/>
                <a:gd name="T101" fmla="*/ 213658 h 65"/>
                <a:gd name="T102" fmla="*/ 40342 w 61"/>
                <a:gd name="T103" fmla="*/ 173136 h 65"/>
                <a:gd name="T104" fmla="*/ 33007 w 61"/>
                <a:gd name="T105" fmla="*/ 195239 h 65"/>
                <a:gd name="T106" fmla="*/ 58679 w 61"/>
                <a:gd name="T107" fmla="*/ 213658 h 65"/>
                <a:gd name="T108" fmla="*/ 22005 w 61"/>
                <a:gd name="T109" fmla="*/ 191555 h 65"/>
                <a:gd name="T110" fmla="*/ 62346 w 61"/>
                <a:gd name="T111" fmla="*/ 191555 h 65"/>
                <a:gd name="T112" fmla="*/ 25672 w 61"/>
                <a:gd name="T113" fmla="*/ 184188 h 65"/>
                <a:gd name="T114" fmla="*/ 18337 w 61"/>
                <a:gd name="T115" fmla="*/ 228393 h 65"/>
                <a:gd name="T116" fmla="*/ 58679 w 61"/>
                <a:gd name="T117" fmla="*/ 228393 h 65"/>
                <a:gd name="T118" fmla="*/ 33007 w 61"/>
                <a:gd name="T119" fmla="*/ 232076 h 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1" h="65">
                  <a:moveTo>
                    <a:pt x="12" y="55"/>
                  </a:moveTo>
                  <a:cubicBezTo>
                    <a:pt x="13" y="55"/>
                    <a:pt x="13" y="55"/>
                    <a:pt x="13" y="55"/>
                  </a:cubicBezTo>
                  <a:cubicBezTo>
                    <a:pt x="13" y="53"/>
                    <a:pt x="13" y="53"/>
                    <a:pt x="13" y="53"/>
                  </a:cubicBezTo>
                  <a:cubicBezTo>
                    <a:pt x="13" y="53"/>
                    <a:pt x="13" y="53"/>
                    <a:pt x="12" y="53"/>
                  </a:cubicBezTo>
                  <a:cubicBezTo>
                    <a:pt x="12" y="55"/>
                    <a:pt x="12" y="55"/>
                    <a:pt x="12" y="55"/>
                  </a:cubicBezTo>
                  <a:close/>
                  <a:moveTo>
                    <a:pt x="0" y="36"/>
                  </a:moveTo>
                  <a:cubicBezTo>
                    <a:pt x="9" y="29"/>
                    <a:pt x="9" y="29"/>
                    <a:pt x="9" y="29"/>
                  </a:cubicBezTo>
                  <a:cubicBezTo>
                    <a:pt x="10" y="28"/>
                    <a:pt x="10" y="28"/>
                    <a:pt x="10" y="28"/>
                  </a:cubicBezTo>
                  <a:cubicBezTo>
                    <a:pt x="11" y="29"/>
                    <a:pt x="11" y="29"/>
                    <a:pt x="11" y="29"/>
                  </a:cubicBezTo>
                  <a:cubicBezTo>
                    <a:pt x="11" y="29"/>
                    <a:pt x="11" y="29"/>
                    <a:pt x="11" y="29"/>
                  </a:cubicBezTo>
                  <a:cubicBezTo>
                    <a:pt x="11" y="29"/>
                    <a:pt x="11" y="29"/>
                    <a:pt x="11" y="29"/>
                  </a:cubicBezTo>
                  <a:cubicBezTo>
                    <a:pt x="12" y="29"/>
                    <a:pt x="12" y="29"/>
                    <a:pt x="12" y="29"/>
                  </a:cubicBezTo>
                  <a:cubicBezTo>
                    <a:pt x="14" y="29"/>
                    <a:pt x="14" y="29"/>
                    <a:pt x="14" y="29"/>
                  </a:cubicBezTo>
                  <a:cubicBezTo>
                    <a:pt x="30" y="21"/>
                    <a:pt x="30" y="21"/>
                    <a:pt x="30" y="21"/>
                  </a:cubicBezTo>
                  <a:cubicBezTo>
                    <a:pt x="31" y="15"/>
                    <a:pt x="31" y="15"/>
                    <a:pt x="31" y="15"/>
                  </a:cubicBezTo>
                  <a:cubicBezTo>
                    <a:pt x="32" y="14"/>
                    <a:pt x="32" y="14"/>
                    <a:pt x="32" y="14"/>
                  </a:cubicBezTo>
                  <a:cubicBezTo>
                    <a:pt x="32" y="13"/>
                    <a:pt x="32" y="13"/>
                    <a:pt x="32" y="13"/>
                  </a:cubicBezTo>
                  <a:cubicBezTo>
                    <a:pt x="33" y="12"/>
                    <a:pt x="33" y="12"/>
                    <a:pt x="33" y="12"/>
                  </a:cubicBezTo>
                  <a:cubicBezTo>
                    <a:pt x="47" y="3"/>
                    <a:pt x="47" y="3"/>
                    <a:pt x="47" y="3"/>
                  </a:cubicBezTo>
                  <a:cubicBezTo>
                    <a:pt x="45" y="0"/>
                    <a:pt x="45" y="0"/>
                    <a:pt x="45" y="0"/>
                  </a:cubicBezTo>
                  <a:cubicBezTo>
                    <a:pt x="52" y="0"/>
                    <a:pt x="52" y="0"/>
                    <a:pt x="52" y="0"/>
                  </a:cubicBezTo>
                  <a:cubicBezTo>
                    <a:pt x="60" y="0"/>
                    <a:pt x="60" y="0"/>
                    <a:pt x="60" y="0"/>
                  </a:cubicBezTo>
                  <a:cubicBezTo>
                    <a:pt x="56" y="6"/>
                    <a:pt x="56" y="6"/>
                    <a:pt x="56" y="6"/>
                  </a:cubicBezTo>
                  <a:cubicBezTo>
                    <a:pt x="52" y="13"/>
                    <a:pt x="52" y="13"/>
                    <a:pt x="52" y="13"/>
                  </a:cubicBezTo>
                  <a:cubicBezTo>
                    <a:pt x="50" y="9"/>
                    <a:pt x="50" y="9"/>
                    <a:pt x="50" y="9"/>
                  </a:cubicBezTo>
                  <a:cubicBezTo>
                    <a:pt x="38" y="17"/>
                    <a:pt x="38" y="17"/>
                    <a:pt x="38" y="17"/>
                  </a:cubicBezTo>
                  <a:cubicBezTo>
                    <a:pt x="36" y="24"/>
                    <a:pt x="36" y="24"/>
                    <a:pt x="36" y="24"/>
                  </a:cubicBezTo>
                  <a:cubicBezTo>
                    <a:pt x="36" y="25"/>
                    <a:pt x="36" y="25"/>
                    <a:pt x="36" y="25"/>
                  </a:cubicBezTo>
                  <a:cubicBezTo>
                    <a:pt x="34" y="26"/>
                    <a:pt x="34" y="26"/>
                    <a:pt x="34" y="26"/>
                  </a:cubicBezTo>
                  <a:cubicBezTo>
                    <a:pt x="16" y="36"/>
                    <a:pt x="16" y="36"/>
                    <a:pt x="16" y="36"/>
                  </a:cubicBezTo>
                  <a:cubicBezTo>
                    <a:pt x="15" y="36"/>
                    <a:pt x="15" y="36"/>
                    <a:pt x="15" y="36"/>
                  </a:cubicBezTo>
                  <a:cubicBezTo>
                    <a:pt x="14" y="36"/>
                    <a:pt x="14" y="36"/>
                    <a:pt x="14" y="36"/>
                  </a:cubicBezTo>
                  <a:cubicBezTo>
                    <a:pt x="12" y="36"/>
                    <a:pt x="12" y="36"/>
                    <a:pt x="12" y="36"/>
                  </a:cubicBezTo>
                  <a:cubicBezTo>
                    <a:pt x="4" y="41"/>
                    <a:pt x="4" y="41"/>
                    <a:pt x="4" y="41"/>
                  </a:cubicBezTo>
                  <a:cubicBezTo>
                    <a:pt x="0" y="36"/>
                    <a:pt x="0" y="36"/>
                    <a:pt x="0" y="36"/>
                  </a:cubicBezTo>
                  <a:close/>
                  <a:moveTo>
                    <a:pt x="52" y="33"/>
                  </a:moveTo>
                  <a:cubicBezTo>
                    <a:pt x="50" y="33"/>
                    <a:pt x="48" y="33"/>
                    <a:pt x="47" y="33"/>
                  </a:cubicBezTo>
                  <a:cubicBezTo>
                    <a:pt x="45" y="34"/>
                    <a:pt x="44" y="35"/>
                    <a:pt x="44" y="36"/>
                  </a:cubicBezTo>
                  <a:cubicBezTo>
                    <a:pt x="44" y="40"/>
                    <a:pt x="44" y="40"/>
                    <a:pt x="44" y="40"/>
                  </a:cubicBezTo>
                  <a:cubicBezTo>
                    <a:pt x="44" y="40"/>
                    <a:pt x="44" y="40"/>
                    <a:pt x="44" y="40"/>
                  </a:cubicBezTo>
                  <a:cubicBezTo>
                    <a:pt x="44" y="40"/>
                    <a:pt x="44" y="40"/>
                    <a:pt x="44" y="40"/>
                  </a:cubicBezTo>
                  <a:cubicBezTo>
                    <a:pt x="44" y="41"/>
                    <a:pt x="45" y="41"/>
                    <a:pt x="45" y="42"/>
                  </a:cubicBezTo>
                  <a:cubicBezTo>
                    <a:pt x="45" y="42"/>
                    <a:pt x="45" y="43"/>
                    <a:pt x="45" y="43"/>
                  </a:cubicBezTo>
                  <a:cubicBezTo>
                    <a:pt x="45" y="48"/>
                    <a:pt x="45" y="48"/>
                    <a:pt x="45" y="48"/>
                  </a:cubicBezTo>
                  <a:cubicBezTo>
                    <a:pt x="45" y="48"/>
                    <a:pt x="45" y="48"/>
                    <a:pt x="45" y="48"/>
                  </a:cubicBezTo>
                  <a:cubicBezTo>
                    <a:pt x="45" y="48"/>
                    <a:pt x="45" y="48"/>
                    <a:pt x="45" y="48"/>
                  </a:cubicBezTo>
                  <a:cubicBezTo>
                    <a:pt x="45" y="48"/>
                    <a:pt x="45" y="48"/>
                    <a:pt x="45" y="48"/>
                  </a:cubicBezTo>
                  <a:cubicBezTo>
                    <a:pt x="44" y="49"/>
                    <a:pt x="43" y="50"/>
                    <a:pt x="43" y="51"/>
                  </a:cubicBezTo>
                  <a:cubicBezTo>
                    <a:pt x="43" y="55"/>
                    <a:pt x="43" y="55"/>
                    <a:pt x="43" y="55"/>
                  </a:cubicBezTo>
                  <a:cubicBezTo>
                    <a:pt x="43" y="55"/>
                    <a:pt x="43" y="55"/>
                    <a:pt x="43" y="55"/>
                  </a:cubicBezTo>
                  <a:cubicBezTo>
                    <a:pt x="43" y="55"/>
                    <a:pt x="43" y="55"/>
                    <a:pt x="43" y="55"/>
                  </a:cubicBezTo>
                  <a:cubicBezTo>
                    <a:pt x="43" y="56"/>
                    <a:pt x="44" y="57"/>
                    <a:pt x="45" y="57"/>
                  </a:cubicBezTo>
                  <a:cubicBezTo>
                    <a:pt x="45" y="57"/>
                    <a:pt x="45" y="58"/>
                    <a:pt x="45" y="58"/>
                  </a:cubicBezTo>
                  <a:cubicBezTo>
                    <a:pt x="45" y="62"/>
                    <a:pt x="45" y="62"/>
                    <a:pt x="45" y="62"/>
                  </a:cubicBezTo>
                  <a:cubicBezTo>
                    <a:pt x="45" y="62"/>
                    <a:pt x="45" y="62"/>
                    <a:pt x="45" y="62"/>
                  </a:cubicBezTo>
                  <a:cubicBezTo>
                    <a:pt x="45" y="62"/>
                    <a:pt x="45" y="62"/>
                    <a:pt x="45" y="62"/>
                  </a:cubicBezTo>
                  <a:cubicBezTo>
                    <a:pt x="45" y="63"/>
                    <a:pt x="46" y="64"/>
                    <a:pt x="48" y="65"/>
                  </a:cubicBezTo>
                  <a:cubicBezTo>
                    <a:pt x="49" y="65"/>
                    <a:pt x="51" y="65"/>
                    <a:pt x="53" y="65"/>
                  </a:cubicBezTo>
                  <a:cubicBezTo>
                    <a:pt x="55" y="65"/>
                    <a:pt x="57" y="65"/>
                    <a:pt x="58" y="65"/>
                  </a:cubicBezTo>
                  <a:cubicBezTo>
                    <a:pt x="60" y="64"/>
                    <a:pt x="61" y="63"/>
                    <a:pt x="61" y="62"/>
                  </a:cubicBezTo>
                  <a:cubicBezTo>
                    <a:pt x="61" y="62"/>
                    <a:pt x="61" y="62"/>
                    <a:pt x="61" y="62"/>
                  </a:cubicBezTo>
                  <a:cubicBezTo>
                    <a:pt x="61" y="62"/>
                    <a:pt x="61" y="62"/>
                    <a:pt x="61" y="62"/>
                  </a:cubicBezTo>
                  <a:cubicBezTo>
                    <a:pt x="61" y="62"/>
                    <a:pt x="61" y="62"/>
                    <a:pt x="61" y="62"/>
                  </a:cubicBezTo>
                  <a:cubicBezTo>
                    <a:pt x="61" y="62"/>
                    <a:pt x="61" y="62"/>
                    <a:pt x="61" y="62"/>
                  </a:cubicBezTo>
                  <a:cubicBezTo>
                    <a:pt x="61" y="58"/>
                    <a:pt x="61" y="58"/>
                    <a:pt x="61" y="58"/>
                  </a:cubicBezTo>
                  <a:cubicBezTo>
                    <a:pt x="61" y="58"/>
                    <a:pt x="61" y="58"/>
                    <a:pt x="61" y="58"/>
                  </a:cubicBezTo>
                  <a:cubicBezTo>
                    <a:pt x="61" y="57"/>
                    <a:pt x="60" y="56"/>
                    <a:pt x="59" y="56"/>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1"/>
                    <a:pt x="59" y="51"/>
                    <a:pt x="59" y="51"/>
                  </a:cubicBezTo>
                  <a:cubicBezTo>
                    <a:pt x="59" y="51"/>
                    <a:pt x="59" y="51"/>
                    <a:pt x="59" y="51"/>
                  </a:cubicBezTo>
                  <a:cubicBezTo>
                    <a:pt x="59" y="50"/>
                    <a:pt x="59" y="50"/>
                    <a:pt x="59" y="50"/>
                  </a:cubicBezTo>
                  <a:cubicBezTo>
                    <a:pt x="60" y="49"/>
                    <a:pt x="61" y="49"/>
                    <a:pt x="61" y="48"/>
                  </a:cubicBezTo>
                  <a:cubicBezTo>
                    <a:pt x="61" y="48"/>
                    <a:pt x="61" y="48"/>
                    <a:pt x="61" y="48"/>
                  </a:cubicBezTo>
                  <a:cubicBezTo>
                    <a:pt x="61" y="48"/>
                    <a:pt x="61" y="48"/>
                    <a:pt x="61" y="48"/>
                  </a:cubicBezTo>
                  <a:cubicBezTo>
                    <a:pt x="61" y="48"/>
                    <a:pt x="61" y="48"/>
                    <a:pt x="61" y="48"/>
                  </a:cubicBezTo>
                  <a:cubicBezTo>
                    <a:pt x="61" y="48"/>
                    <a:pt x="61" y="47"/>
                    <a:pt x="61" y="47"/>
                  </a:cubicBezTo>
                  <a:cubicBezTo>
                    <a:pt x="61" y="43"/>
                    <a:pt x="61" y="43"/>
                    <a:pt x="61" y="43"/>
                  </a:cubicBezTo>
                  <a:cubicBezTo>
                    <a:pt x="61" y="43"/>
                    <a:pt x="61" y="43"/>
                    <a:pt x="61" y="43"/>
                  </a:cubicBezTo>
                  <a:cubicBezTo>
                    <a:pt x="61" y="43"/>
                    <a:pt x="60" y="42"/>
                    <a:pt x="59" y="41"/>
                  </a:cubicBezTo>
                  <a:cubicBezTo>
                    <a:pt x="60" y="41"/>
                    <a:pt x="60" y="41"/>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36"/>
                    <a:pt x="60" y="36"/>
                    <a:pt x="60" y="36"/>
                  </a:cubicBezTo>
                  <a:cubicBezTo>
                    <a:pt x="60" y="36"/>
                    <a:pt x="60" y="36"/>
                    <a:pt x="60" y="36"/>
                  </a:cubicBezTo>
                  <a:cubicBezTo>
                    <a:pt x="60" y="35"/>
                    <a:pt x="59" y="34"/>
                    <a:pt x="57" y="33"/>
                  </a:cubicBezTo>
                  <a:cubicBezTo>
                    <a:pt x="56" y="33"/>
                    <a:pt x="54" y="33"/>
                    <a:pt x="52" y="33"/>
                  </a:cubicBezTo>
                  <a:close/>
                  <a:moveTo>
                    <a:pt x="31" y="33"/>
                  </a:moveTo>
                  <a:cubicBezTo>
                    <a:pt x="29" y="33"/>
                    <a:pt x="27" y="33"/>
                    <a:pt x="25" y="33"/>
                  </a:cubicBezTo>
                  <a:cubicBezTo>
                    <a:pt x="24" y="34"/>
                    <a:pt x="23" y="35"/>
                    <a:pt x="23" y="36"/>
                  </a:cubicBezTo>
                  <a:cubicBezTo>
                    <a:pt x="23" y="36"/>
                    <a:pt x="23" y="36"/>
                    <a:pt x="23" y="36"/>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1"/>
                    <a:pt x="23" y="41"/>
                    <a:pt x="23" y="41"/>
                  </a:cubicBezTo>
                  <a:cubicBezTo>
                    <a:pt x="22" y="42"/>
                    <a:pt x="22" y="43"/>
                    <a:pt x="22" y="43"/>
                  </a:cubicBezTo>
                  <a:cubicBezTo>
                    <a:pt x="22" y="43"/>
                    <a:pt x="22" y="43"/>
                    <a:pt x="22" y="43"/>
                  </a:cubicBezTo>
                  <a:cubicBezTo>
                    <a:pt x="22" y="47"/>
                    <a:pt x="22" y="47"/>
                    <a:pt x="22" y="47"/>
                  </a:cubicBezTo>
                  <a:cubicBezTo>
                    <a:pt x="22" y="47"/>
                    <a:pt x="22" y="48"/>
                    <a:pt x="22" y="48"/>
                  </a:cubicBezTo>
                  <a:cubicBezTo>
                    <a:pt x="22" y="48"/>
                    <a:pt x="22" y="48"/>
                    <a:pt x="22" y="48"/>
                  </a:cubicBezTo>
                  <a:cubicBezTo>
                    <a:pt x="22" y="48"/>
                    <a:pt x="22" y="48"/>
                    <a:pt x="22" y="48"/>
                  </a:cubicBezTo>
                  <a:cubicBezTo>
                    <a:pt x="22" y="48"/>
                    <a:pt x="22" y="48"/>
                    <a:pt x="22" y="48"/>
                  </a:cubicBezTo>
                  <a:cubicBezTo>
                    <a:pt x="22" y="49"/>
                    <a:pt x="23" y="49"/>
                    <a:pt x="24" y="50"/>
                  </a:cubicBezTo>
                  <a:cubicBezTo>
                    <a:pt x="24" y="50"/>
                    <a:pt x="24" y="50"/>
                    <a:pt x="24" y="51"/>
                  </a:cubicBezTo>
                  <a:cubicBezTo>
                    <a:pt x="24" y="51"/>
                    <a:pt x="24" y="51"/>
                    <a:pt x="24" y="51"/>
                  </a:cubicBezTo>
                  <a:cubicBezTo>
                    <a:pt x="24" y="55"/>
                    <a:pt x="24" y="55"/>
                    <a:pt x="24" y="55"/>
                  </a:cubicBezTo>
                  <a:cubicBezTo>
                    <a:pt x="24" y="55"/>
                    <a:pt x="24" y="55"/>
                    <a:pt x="24" y="55"/>
                  </a:cubicBezTo>
                  <a:cubicBezTo>
                    <a:pt x="24" y="55"/>
                    <a:pt x="24" y="55"/>
                    <a:pt x="24" y="55"/>
                  </a:cubicBezTo>
                  <a:cubicBezTo>
                    <a:pt x="24" y="55"/>
                    <a:pt x="24" y="55"/>
                    <a:pt x="24" y="55"/>
                  </a:cubicBezTo>
                  <a:cubicBezTo>
                    <a:pt x="24" y="55"/>
                    <a:pt x="24" y="55"/>
                    <a:pt x="24" y="55"/>
                  </a:cubicBezTo>
                  <a:cubicBezTo>
                    <a:pt x="24" y="55"/>
                    <a:pt x="24" y="55"/>
                    <a:pt x="24" y="56"/>
                  </a:cubicBezTo>
                  <a:cubicBezTo>
                    <a:pt x="23" y="56"/>
                    <a:pt x="22" y="57"/>
                    <a:pt x="22" y="58"/>
                  </a:cubicBezTo>
                  <a:cubicBezTo>
                    <a:pt x="22" y="58"/>
                    <a:pt x="22" y="58"/>
                    <a:pt x="22" y="58"/>
                  </a:cubicBezTo>
                  <a:cubicBezTo>
                    <a:pt x="22" y="62"/>
                    <a:pt x="22" y="62"/>
                    <a:pt x="22" y="62"/>
                  </a:cubicBezTo>
                  <a:cubicBezTo>
                    <a:pt x="22" y="62"/>
                    <a:pt x="22" y="62"/>
                    <a:pt x="22" y="62"/>
                  </a:cubicBezTo>
                  <a:cubicBezTo>
                    <a:pt x="22" y="62"/>
                    <a:pt x="22" y="62"/>
                    <a:pt x="22" y="62"/>
                  </a:cubicBezTo>
                  <a:cubicBezTo>
                    <a:pt x="22" y="62"/>
                    <a:pt x="22" y="62"/>
                    <a:pt x="22" y="62"/>
                  </a:cubicBezTo>
                  <a:cubicBezTo>
                    <a:pt x="22" y="62"/>
                    <a:pt x="22" y="62"/>
                    <a:pt x="22" y="62"/>
                  </a:cubicBezTo>
                  <a:cubicBezTo>
                    <a:pt x="22" y="63"/>
                    <a:pt x="23" y="64"/>
                    <a:pt x="25" y="65"/>
                  </a:cubicBezTo>
                  <a:cubicBezTo>
                    <a:pt x="26" y="65"/>
                    <a:pt x="28" y="65"/>
                    <a:pt x="30" y="65"/>
                  </a:cubicBezTo>
                  <a:cubicBezTo>
                    <a:pt x="32" y="65"/>
                    <a:pt x="34" y="65"/>
                    <a:pt x="35" y="65"/>
                  </a:cubicBezTo>
                  <a:cubicBezTo>
                    <a:pt x="37" y="64"/>
                    <a:pt x="38" y="63"/>
                    <a:pt x="38" y="62"/>
                  </a:cubicBezTo>
                  <a:cubicBezTo>
                    <a:pt x="38" y="62"/>
                    <a:pt x="38" y="62"/>
                    <a:pt x="38" y="62"/>
                  </a:cubicBezTo>
                  <a:cubicBezTo>
                    <a:pt x="38" y="62"/>
                    <a:pt x="38" y="62"/>
                    <a:pt x="38" y="62"/>
                  </a:cubicBezTo>
                  <a:cubicBezTo>
                    <a:pt x="38" y="58"/>
                    <a:pt x="38" y="58"/>
                    <a:pt x="38" y="58"/>
                  </a:cubicBezTo>
                  <a:cubicBezTo>
                    <a:pt x="38" y="58"/>
                    <a:pt x="38" y="57"/>
                    <a:pt x="38" y="57"/>
                  </a:cubicBezTo>
                  <a:cubicBezTo>
                    <a:pt x="39" y="57"/>
                    <a:pt x="40" y="56"/>
                    <a:pt x="40" y="55"/>
                  </a:cubicBezTo>
                  <a:cubicBezTo>
                    <a:pt x="40" y="55"/>
                    <a:pt x="40" y="55"/>
                    <a:pt x="40" y="55"/>
                  </a:cubicBezTo>
                  <a:cubicBezTo>
                    <a:pt x="40" y="55"/>
                    <a:pt x="40" y="55"/>
                    <a:pt x="40" y="55"/>
                  </a:cubicBezTo>
                  <a:cubicBezTo>
                    <a:pt x="40" y="51"/>
                    <a:pt x="40" y="51"/>
                    <a:pt x="40" y="51"/>
                  </a:cubicBezTo>
                  <a:cubicBezTo>
                    <a:pt x="40" y="50"/>
                    <a:pt x="39" y="49"/>
                    <a:pt x="38" y="48"/>
                  </a:cubicBezTo>
                  <a:cubicBezTo>
                    <a:pt x="38" y="48"/>
                    <a:pt x="38" y="48"/>
                    <a:pt x="38" y="48"/>
                  </a:cubicBezTo>
                  <a:cubicBezTo>
                    <a:pt x="38" y="48"/>
                    <a:pt x="38" y="48"/>
                    <a:pt x="38" y="48"/>
                  </a:cubicBezTo>
                  <a:cubicBezTo>
                    <a:pt x="38" y="48"/>
                    <a:pt x="38" y="48"/>
                    <a:pt x="38" y="48"/>
                  </a:cubicBezTo>
                  <a:cubicBezTo>
                    <a:pt x="38" y="43"/>
                    <a:pt x="38" y="43"/>
                    <a:pt x="38" y="43"/>
                  </a:cubicBezTo>
                  <a:cubicBezTo>
                    <a:pt x="38" y="43"/>
                    <a:pt x="38" y="42"/>
                    <a:pt x="37" y="42"/>
                  </a:cubicBezTo>
                  <a:cubicBezTo>
                    <a:pt x="38" y="41"/>
                    <a:pt x="39" y="41"/>
                    <a:pt x="39" y="40"/>
                  </a:cubicBezTo>
                  <a:cubicBezTo>
                    <a:pt x="39" y="40"/>
                    <a:pt x="39" y="40"/>
                    <a:pt x="39" y="40"/>
                  </a:cubicBezTo>
                  <a:cubicBezTo>
                    <a:pt x="39" y="40"/>
                    <a:pt x="39" y="40"/>
                    <a:pt x="39" y="40"/>
                  </a:cubicBezTo>
                  <a:cubicBezTo>
                    <a:pt x="39" y="36"/>
                    <a:pt x="39" y="36"/>
                    <a:pt x="39" y="36"/>
                  </a:cubicBezTo>
                  <a:cubicBezTo>
                    <a:pt x="39" y="35"/>
                    <a:pt x="37" y="34"/>
                    <a:pt x="36" y="33"/>
                  </a:cubicBezTo>
                  <a:cubicBezTo>
                    <a:pt x="34" y="33"/>
                    <a:pt x="33" y="33"/>
                    <a:pt x="31" y="33"/>
                  </a:cubicBezTo>
                  <a:close/>
                  <a:moveTo>
                    <a:pt x="34" y="43"/>
                  </a:moveTo>
                  <a:cubicBezTo>
                    <a:pt x="34" y="43"/>
                    <a:pt x="34" y="43"/>
                    <a:pt x="34" y="43"/>
                  </a:cubicBezTo>
                  <a:cubicBezTo>
                    <a:pt x="35" y="43"/>
                    <a:pt x="36" y="43"/>
                    <a:pt x="36" y="43"/>
                  </a:cubicBezTo>
                  <a:cubicBezTo>
                    <a:pt x="36" y="43"/>
                    <a:pt x="35" y="43"/>
                    <a:pt x="34" y="44"/>
                  </a:cubicBezTo>
                  <a:cubicBezTo>
                    <a:pt x="33" y="44"/>
                    <a:pt x="32" y="44"/>
                    <a:pt x="30" y="44"/>
                  </a:cubicBezTo>
                  <a:cubicBezTo>
                    <a:pt x="28" y="44"/>
                    <a:pt x="27" y="44"/>
                    <a:pt x="25" y="44"/>
                  </a:cubicBezTo>
                  <a:cubicBezTo>
                    <a:pt x="25" y="43"/>
                    <a:pt x="24" y="43"/>
                    <a:pt x="24" y="43"/>
                  </a:cubicBezTo>
                  <a:cubicBezTo>
                    <a:pt x="24" y="43"/>
                    <a:pt x="25" y="43"/>
                    <a:pt x="25" y="43"/>
                  </a:cubicBezTo>
                  <a:cubicBezTo>
                    <a:pt x="26" y="43"/>
                    <a:pt x="26" y="43"/>
                    <a:pt x="26" y="43"/>
                  </a:cubicBezTo>
                  <a:cubicBezTo>
                    <a:pt x="27" y="43"/>
                    <a:pt x="29" y="43"/>
                    <a:pt x="31" y="43"/>
                  </a:cubicBezTo>
                  <a:cubicBezTo>
                    <a:pt x="32" y="43"/>
                    <a:pt x="33" y="43"/>
                    <a:pt x="34" y="43"/>
                  </a:cubicBezTo>
                  <a:close/>
                  <a:moveTo>
                    <a:pt x="35" y="50"/>
                  </a:moveTo>
                  <a:cubicBezTo>
                    <a:pt x="35" y="50"/>
                    <a:pt x="36" y="50"/>
                    <a:pt x="36" y="50"/>
                  </a:cubicBezTo>
                  <a:cubicBezTo>
                    <a:pt x="37" y="51"/>
                    <a:pt x="38" y="51"/>
                    <a:pt x="38" y="51"/>
                  </a:cubicBezTo>
                  <a:cubicBezTo>
                    <a:pt x="38" y="51"/>
                    <a:pt x="37" y="51"/>
                    <a:pt x="36" y="51"/>
                  </a:cubicBezTo>
                  <a:cubicBezTo>
                    <a:pt x="35" y="51"/>
                    <a:pt x="34" y="51"/>
                    <a:pt x="32" y="51"/>
                  </a:cubicBezTo>
                  <a:cubicBezTo>
                    <a:pt x="30" y="51"/>
                    <a:pt x="29" y="51"/>
                    <a:pt x="27" y="51"/>
                  </a:cubicBezTo>
                  <a:cubicBezTo>
                    <a:pt x="27" y="51"/>
                    <a:pt x="26" y="51"/>
                    <a:pt x="26" y="51"/>
                  </a:cubicBezTo>
                  <a:cubicBezTo>
                    <a:pt x="26" y="51"/>
                    <a:pt x="27" y="51"/>
                    <a:pt x="27" y="50"/>
                  </a:cubicBezTo>
                  <a:cubicBezTo>
                    <a:pt x="28" y="51"/>
                    <a:pt x="29" y="51"/>
                    <a:pt x="30" y="51"/>
                  </a:cubicBezTo>
                  <a:cubicBezTo>
                    <a:pt x="32" y="51"/>
                    <a:pt x="34" y="50"/>
                    <a:pt x="35" y="50"/>
                  </a:cubicBezTo>
                  <a:close/>
                  <a:moveTo>
                    <a:pt x="35" y="58"/>
                  </a:moveTo>
                  <a:cubicBezTo>
                    <a:pt x="36" y="58"/>
                    <a:pt x="36" y="58"/>
                    <a:pt x="36" y="58"/>
                  </a:cubicBezTo>
                  <a:cubicBezTo>
                    <a:pt x="36" y="58"/>
                    <a:pt x="35" y="58"/>
                    <a:pt x="34" y="58"/>
                  </a:cubicBezTo>
                  <a:cubicBezTo>
                    <a:pt x="33" y="59"/>
                    <a:pt x="32" y="59"/>
                    <a:pt x="30" y="59"/>
                  </a:cubicBezTo>
                  <a:cubicBezTo>
                    <a:pt x="28" y="59"/>
                    <a:pt x="27" y="59"/>
                    <a:pt x="25" y="58"/>
                  </a:cubicBezTo>
                  <a:cubicBezTo>
                    <a:pt x="25" y="58"/>
                    <a:pt x="24" y="58"/>
                    <a:pt x="24" y="58"/>
                  </a:cubicBezTo>
                  <a:cubicBezTo>
                    <a:pt x="24" y="58"/>
                    <a:pt x="25" y="58"/>
                    <a:pt x="25" y="58"/>
                  </a:cubicBezTo>
                  <a:cubicBezTo>
                    <a:pt x="26" y="57"/>
                    <a:pt x="26" y="57"/>
                    <a:pt x="27" y="57"/>
                  </a:cubicBezTo>
                  <a:cubicBezTo>
                    <a:pt x="27" y="57"/>
                    <a:pt x="27" y="57"/>
                    <a:pt x="27" y="57"/>
                  </a:cubicBezTo>
                  <a:cubicBezTo>
                    <a:pt x="28" y="58"/>
                    <a:pt x="30" y="58"/>
                    <a:pt x="32" y="58"/>
                  </a:cubicBezTo>
                  <a:cubicBezTo>
                    <a:pt x="33" y="58"/>
                    <a:pt x="34" y="58"/>
                    <a:pt x="35" y="58"/>
                  </a:cubicBezTo>
                  <a:close/>
                  <a:moveTo>
                    <a:pt x="26" y="61"/>
                  </a:moveTo>
                  <a:cubicBezTo>
                    <a:pt x="26" y="61"/>
                    <a:pt x="26" y="61"/>
                    <a:pt x="26" y="61"/>
                  </a:cubicBezTo>
                  <a:cubicBezTo>
                    <a:pt x="26" y="63"/>
                    <a:pt x="26" y="63"/>
                    <a:pt x="26" y="63"/>
                  </a:cubicBezTo>
                  <a:cubicBezTo>
                    <a:pt x="26" y="63"/>
                    <a:pt x="26" y="63"/>
                    <a:pt x="26" y="63"/>
                  </a:cubicBezTo>
                  <a:cubicBezTo>
                    <a:pt x="26" y="61"/>
                    <a:pt x="26" y="61"/>
                    <a:pt x="26" y="61"/>
                  </a:cubicBezTo>
                  <a:close/>
                  <a:moveTo>
                    <a:pt x="25" y="62"/>
                  </a:moveTo>
                  <a:cubicBezTo>
                    <a:pt x="24" y="62"/>
                    <a:pt x="24" y="62"/>
                    <a:pt x="24" y="62"/>
                  </a:cubicBezTo>
                  <a:cubicBezTo>
                    <a:pt x="24" y="62"/>
                    <a:pt x="24" y="62"/>
                    <a:pt x="24" y="62"/>
                  </a:cubicBezTo>
                  <a:cubicBezTo>
                    <a:pt x="24" y="60"/>
                    <a:pt x="24" y="60"/>
                    <a:pt x="24" y="60"/>
                  </a:cubicBezTo>
                  <a:cubicBezTo>
                    <a:pt x="24" y="60"/>
                    <a:pt x="25" y="60"/>
                    <a:pt x="25" y="60"/>
                  </a:cubicBezTo>
                  <a:cubicBezTo>
                    <a:pt x="25" y="60"/>
                    <a:pt x="25" y="60"/>
                    <a:pt x="25" y="60"/>
                  </a:cubicBezTo>
                  <a:cubicBezTo>
                    <a:pt x="25" y="62"/>
                    <a:pt x="25" y="62"/>
                    <a:pt x="25" y="62"/>
                  </a:cubicBezTo>
                  <a:close/>
                  <a:moveTo>
                    <a:pt x="35" y="60"/>
                  </a:moveTo>
                  <a:cubicBezTo>
                    <a:pt x="35" y="60"/>
                    <a:pt x="36" y="60"/>
                    <a:pt x="36" y="60"/>
                  </a:cubicBezTo>
                  <a:cubicBezTo>
                    <a:pt x="36" y="62"/>
                    <a:pt x="36" y="62"/>
                    <a:pt x="36" y="62"/>
                  </a:cubicBezTo>
                  <a:cubicBezTo>
                    <a:pt x="36" y="62"/>
                    <a:pt x="36" y="62"/>
                    <a:pt x="36" y="62"/>
                  </a:cubicBezTo>
                  <a:cubicBezTo>
                    <a:pt x="36" y="62"/>
                    <a:pt x="36" y="62"/>
                    <a:pt x="35" y="62"/>
                  </a:cubicBezTo>
                  <a:cubicBezTo>
                    <a:pt x="35" y="60"/>
                    <a:pt x="35" y="60"/>
                    <a:pt x="35" y="60"/>
                  </a:cubicBezTo>
                  <a:close/>
                  <a:moveTo>
                    <a:pt x="34" y="62"/>
                  </a:moveTo>
                  <a:cubicBezTo>
                    <a:pt x="34" y="63"/>
                    <a:pt x="34" y="63"/>
                    <a:pt x="34" y="63"/>
                  </a:cubicBezTo>
                  <a:cubicBezTo>
                    <a:pt x="34" y="61"/>
                    <a:pt x="34" y="61"/>
                    <a:pt x="34" y="61"/>
                  </a:cubicBezTo>
                  <a:cubicBezTo>
                    <a:pt x="34" y="61"/>
                    <a:pt x="34" y="61"/>
                    <a:pt x="34" y="61"/>
                  </a:cubicBezTo>
                  <a:cubicBezTo>
                    <a:pt x="34" y="62"/>
                    <a:pt x="34" y="62"/>
                    <a:pt x="34" y="62"/>
                  </a:cubicBezTo>
                  <a:close/>
                  <a:moveTo>
                    <a:pt x="28" y="61"/>
                  </a:moveTo>
                  <a:cubicBezTo>
                    <a:pt x="28" y="61"/>
                    <a:pt x="29" y="61"/>
                    <a:pt x="29" y="61"/>
                  </a:cubicBezTo>
                  <a:cubicBezTo>
                    <a:pt x="29" y="63"/>
                    <a:pt x="29" y="63"/>
                    <a:pt x="29" y="63"/>
                  </a:cubicBezTo>
                  <a:cubicBezTo>
                    <a:pt x="29" y="63"/>
                    <a:pt x="28" y="63"/>
                    <a:pt x="28" y="63"/>
                  </a:cubicBezTo>
                  <a:cubicBezTo>
                    <a:pt x="28" y="61"/>
                    <a:pt x="28" y="61"/>
                    <a:pt x="28" y="61"/>
                  </a:cubicBezTo>
                  <a:close/>
                  <a:moveTo>
                    <a:pt x="32" y="63"/>
                  </a:moveTo>
                  <a:cubicBezTo>
                    <a:pt x="32" y="63"/>
                    <a:pt x="31" y="63"/>
                    <a:pt x="31" y="63"/>
                  </a:cubicBezTo>
                  <a:cubicBezTo>
                    <a:pt x="31" y="61"/>
                    <a:pt x="31" y="61"/>
                    <a:pt x="31" y="61"/>
                  </a:cubicBezTo>
                  <a:cubicBezTo>
                    <a:pt x="31" y="61"/>
                    <a:pt x="32" y="61"/>
                    <a:pt x="32" y="61"/>
                  </a:cubicBezTo>
                  <a:cubicBezTo>
                    <a:pt x="32" y="63"/>
                    <a:pt x="32" y="63"/>
                    <a:pt x="32" y="63"/>
                  </a:cubicBezTo>
                  <a:close/>
                  <a:moveTo>
                    <a:pt x="28" y="53"/>
                  </a:moveTo>
                  <a:cubicBezTo>
                    <a:pt x="28" y="53"/>
                    <a:pt x="28" y="53"/>
                    <a:pt x="28" y="53"/>
                  </a:cubicBezTo>
                  <a:cubicBezTo>
                    <a:pt x="28" y="55"/>
                    <a:pt x="28" y="55"/>
                    <a:pt x="28" y="55"/>
                  </a:cubicBezTo>
                  <a:cubicBezTo>
                    <a:pt x="28" y="55"/>
                    <a:pt x="28" y="55"/>
                    <a:pt x="28" y="55"/>
                  </a:cubicBezTo>
                  <a:cubicBezTo>
                    <a:pt x="28" y="53"/>
                    <a:pt x="28" y="53"/>
                    <a:pt x="28" y="53"/>
                  </a:cubicBezTo>
                  <a:close/>
                  <a:moveTo>
                    <a:pt x="27" y="55"/>
                  </a:moveTo>
                  <a:cubicBezTo>
                    <a:pt x="26" y="55"/>
                    <a:pt x="26" y="55"/>
                    <a:pt x="26" y="55"/>
                  </a:cubicBezTo>
                  <a:cubicBezTo>
                    <a:pt x="26" y="55"/>
                    <a:pt x="26" y="55"/>
                    <a:pt x="26" y="55"/>
                  </a:cubicBezTo>
                  <a:cubicBezTo>
                    <a:pt x="26" y="53"/>
                    <a:pt x="26" y="53"/>
                    <a:pt x="26" y="53"/>
                  </a:cubicBezTo>
                  <a:cubicBezTo>
                    <a:pt x="26" y="53"/>
                    <a:pt x="27" y="53"/>
                    <a:pt x="27" y="53"/>
                  </a:cubicBezTo>
                  <a:cubicBezTo>
                    <a:pt x="27" y="53"/>
                    <a:pt x="27" y="53"/>
                    <a:pt x="27" y="53"/>
                  </a:cubicBezTo>
                  <a:cubicBezTo>
                    <a:pt x="27" y="55"/>
                    <a:pt x="27" y="55"/>
                    <a:pt x="27" y="55"/>
                  </a:cubicBezTo>
                  <a:close/>
                  <a:moveTo>
                    <a:pt x="37" y="53"/>
                  </a:moveTo>
                  <a:cubicBezTo>
                    <a:pt x="37" y="53"/>
                    <a:pt x="38" y="53"/>
                    <a:pt x="38" y="53"/>
                  </a:cubicBezTo>
                  <a:cubicBezTo>
                    <a:pt x="38" y="55"/>
                    <a:pt x="38" y="55"/>
                    <a:pt x="38" y="55"/>
                  </a:cubicBezTo>
                  <a:cubicBezTo>
                    <a:pt x="38" y="55"/>
                    <a:pt x="38" y="55"/>
                    <a:pt x="38" y="55"/>
                  </a:cubicBezTo>
                  <a:cubicBezTo>
                    <a:pt x="38" y="55"/>
                    <a:pt x="38" y="55"/>
                    <a:pt x="37" y="55"/>
                  </a:cubicBezTo>
                  <a:cubicBezTo>
                    <a:pt x="37" y="53"/>
                    <a:pt x="37" y="53"/>
                    <a:pt x="37" y="53"/>
                  </a:cubicBezTo>
                  <a:close/>
                  <a:moveTo>
                    <a:pt x="36" y="55"/>
                  </a:moveTo>
                  <a:cubicBezTo>
                    <a:pt x="36" y="55"/>
                    <a:pt x="36" y="55"/>
                    <a:pt x="36" y="55"/>
                  </a:cubicBezTo>
                  <a:cubicBezTo>
                    <a:pt x="36" y="53"/>
                    <a:pt x="36" y="53"/>
                    <a:pt x="36" y="53"/>
                  </a:cubicBezTo>
                  <a:cubicBezTo>
                    <a:pt x="36" y="53"/>
                    <a:pt x="36" y="53"/>
                    <a:pt x="36" y="53"/>
                  </a:cubicBezTo>
                  <a:cubicBezTo>
                    <a:pt x="36" y="55"/>
                    <a:pt x="36" y="55"/>
                    <a:pt x="36" y="55"/>
                  </a:cubicBezTo>
                  <a:close/>
                  <a:moveTo>
                    <a:pt x="30" y="54"/>
                  </a:moveTo>
                  <a:cubicBezTo>
                    <a:pt x="30" y="54"/>
                    <a:pt x="31" y="54"/>
                    <a:pt x="31" y="54"/>
                  </a:cubicBezTo>
                  <a:cubicBezTo>
                    <a:pt x="31" y="56"/>
                    <a:pt x="31" y="56"/>
                    <a:pt x="31" y="56"/>
                  </a:cubicBezTo>
                  <a:cubicBezTo>
                    <a:pt x="31" y="56"/>
                    <a:pt x="30" y="56"/>
                    <a:pt x="30" y="56"/>
                  </a:cubicBezTo>
                  <a:cubicBezTo>
                    <a:pt x="30" y="54"/>
                    <a:pt x="30" y="54"/>
                    <a:pt x="30" y="54"/>
                  </a:cubicBezTo>
                  <a:close/>
                  <a:moveTo>
                    <a:pt x="34" y="56"/>
                  </a:moveTo>
                  <a:cubicBezTo>
                    <a:pt x="34" y="56"/>
                    <a:pt x="33" y="56"/>
                    <a:pt x="33" y="56"/>
                  </a:cubicBezTo>
                  <a:cubicBezTo>
                    <a:pt x="33" y="54"/>
                    <a:pt x="33" y="54"/>
                    <a:pt x="33" y="54"/>
                  </a:cubicBezTo>
                  <a:cubicBezTo>
                    <a:pt x="33" y="54"/>
                    <a:pt x="34" y="54"/>
                    <a:pt x="34" y="54"/>
                  </a:cubicBezTo>
                  <a:cubicBezTo>
                    <a:pt x="34" y="56"/>
                    <a:pt x="34" y="56"/>
                    <a:pt x="34" y="56"/>
                  </a:cubicBezTo>
                  <a:close/>
                  <a:moveTo>
                    <a:pt x="26" y="46"/>
                  </a:moveTo>
                  <a:cubicBezTo>
                    <a:pt x="26" y="46"/>
                    <a:pt x="26" y="46"/>
                    <a:pt x="26" y="46"/>
                  </a:cubicBezTo>
                  <a:cubicBezTo>
                    <a:pt x="26" y="48"/>
                    <a:pt x="26" y="48"/>
                    <a:pt x="26" y="48"/>
                  </a:cubicBezTo>
                  <a:cubicBezTo>
                    <a:pt x="26" y="48"/>
                    <a:pt x="26" y="48"/>
                    <a:pt x="26" y="48"/>
                  </a:cubicBezTo>
                  <a:cubicBezTo>
                    <a:pt x="26" y="46"/>
                    <a:pt x="26" y="46"/>
                    <a:pt x="26" y="46"/>
                  </a:cubicBezTo>
                  <a:close/>
                  <a:moveTo>
                    <a:pt x="25" y="48"/>
                  </a:moveTo>
                  <a:cubicBezTo>
                    <a:pt x="24" y="48"/>
                    <a:pt x="24" y="48"/>
                    <a:pt x="24" y="48"/>
                  </a:cubicBezTo>
                  <a:cubicBezTo>
                    <a:pt x="24" y="47"/>
                    <a:pt x="24" y="47"/>
                    <a:pt x="24" y="47"/>
                  </a:cubicBezTo>
                  <a:cubicBezTo>
                    <a:pt x="24" y="46"/>
                    <a:pt x="24" y="46"/>
                    <a:pt x="24" y="46"/>
                  </a:cubicBezTo>
                  <a:cubicBezTo>
                    <a:pt x="24" y="46"/>
                    <a:pt x="25" y="46"/>
                    <a:pt x="25" y="46"/>
                  </a:cubicBezTo>
                  <a:cubicBezTo>
                    <a:pt x="25" y="46"/>
                    <a:pt x="25" y="46"/>
                    <a:pt x="25" y="46"/>
                  </a:cubicBezTo>
                  <a:cubicBezTo>
                    <a:pt x="25" y="48"/>
                    <a:pt x="25" y="48"/>
                    <a:pt x="25" y="48"/>
                  </a:cubicBezTo>
                  <a:close/>
                  <a:moveTo>
                    <a:pt x="35" y="46"/>
                  </a:moveTo>
                  <a:cubicBezTo>
                    <a:pt x="35" y="46"/>
                    <a:pt x="36" y="46"/>
                    <a:pt x="36" y="45"/>
                  </a:cubicBezTo>
                  <a:cubicBezTo>
                    <a:pt x="36" y="47"/>
                    <a:pt x="36" y="47"/>
                    <a:pt x="36" y="47"/>
                  </a:cubicBezTo>
                  <a:cubicBezTo>
                    <a:pt x="36" y="48"/>
                    <a:pt x="36" y="48"/>
                    <a:pt x="36" y="48"/>
                  </a:cubicBezTo>
                  <a:cubicBezTo>
                    <a:pt x="36" y="48"/>
                    <a:pt x="35" y="48"/>
                    <a:pt x="35" y="48"/>
                  </a:cubicBezTo>
                  <a:cubicBezTo>
                    <a:pt x="35" y="46"/>
                    <a:pt x="35" y="46"/>
                    <a:pt x="35" y="46"/>
                  </a:cubicBezTo>
                  <a:close/>
                  <a:moveTo>
                    <a:pt x="34" y="48"/>
                  </a:moveTo>
                  <a:cubicBezTo>
                    <a:pt x="34" y="48"/>
                    <a:pt x="34" y="48"/>
                    <a:pt x="34" y="48"/>
                  </a:cubicBezTo>
                  <a:cubicBezTo>
                    <a:pt x="34" y="46"/>
                    <a:pt x="34" y="46"/>
                    <a:pt x="34" y="46"/>
                  </a:cubicBezTo>
                  <a:cubicBezTo>
                    <a:pt x="34" y="46"/>
                    <a:pt x="34" y="46"/>
                    <a:pt x="34" y="46"/>
                  </a:cubicBezTo>
                  <a:cubicBezTo>
                    <a:pt x="34" y="48"/>
                    <a:pt x="34" y="48"/>
                    <a:pt x="34" y="48"/>
                  </a:cubicBezTo>
                  <a:close/>
                  <a:moveTo>
                    <a:pt x="28" y="46"/>
                  </a:moveTo>
                  <a:cubicBezTo>
                    <a:pt x="28" y="46"/>
                    <a:pt x="29" y="46"/>
                    <a:pt x="29" y="46"/>
                  </a:cubicBezTo>
                  <a:cubicBezTo>
                    <a:pt x="29" y="48"/>
                    <a:pt x="29" y="48"/>
                    <a:pt x="29" y="48"/>
                  </a:cubicBezTo>
                  <a:cubicBezTo>
                    <a:pt x="29" y="48"/>
                    <a:pt x="28" y="48"/>
                    <a:pt x="28" y="48"/>
                  </a:cubicBezTo>
                  <a:cubicBezTo>
                    <a:pt x="28" y="46"/>
                    <a:pt x="28" y="46"/>
                    <a:pt x="28" y="46"/>
                  </a:cubicBezTo>
                  <a:close/>
                  <a:moveTo>
                    <a:pt x="32" y="48"/>
                  </a:moveTo>
                  <a:cubicBezTo>
                    <a:pt x="32" y="48"/>
                    <a:pt x="31" y="48"/>
                    <a:pt x="31" y="48"/>
                  </a:cubicBezTo>
                  <a:cubicBezTo>
                    <a:pt x="31" y="46"/>
                    <a:pt x="31" y="46"/>
                    <a:pt x="31" y="46"/>
                  </a:cubicBezTo>
                  <a:cubicBezTo>
                    <a:pt x="31" y="46"/>
                    <a:pt x="32" y="46"/>
                    <a:pt x="32" y="46"/>
                  </a:cubicBezTo>
                  <a:cubicBezTo>
                    <a:pt x="32" y="48"/>
                    <a:pt x="32" y="48"/>
                    <a:pt x="32" y="48"/>
                  </a:cubicBezTo>
                  <a:close/>
                  <a:moveTo>
                    <a:pt x="26" y="39"/>
                  </a:moveTo>
                  <a:cubicBezTo>
                    <a:pt x="26" y="41"/>
                    <a:pt x="26" y="41"/>
                    <a:pt x="26" y="41"/>
                  </a:cubicBezTo>
                  <a:cubicBezTo>
                    <a:pt x="27" y="41"/>
                    <a:pt x="27" y="41"/>
                    <a:pt x="27" y="41"/>
                  </a:cubicBezTo>
                  <a:cubicBezTo>
                    <a:pt x="27" y="39"/>
                    <a:pt x="27" y="39"/>
                    <a:pt x="27" y="39"/>
                  </a:cubicBezTo>
                  <a:cubicBezTo>
                    <a:pt x="27" y="39"/>
                    <a:pt x="27" y="39"/>
                    <a:pt x="26" y="39"/>
                  </a:cubicBezTo>
                  <a:close/>
                  <a:moveTo>
                    <a:pt x="26" y="40"/>
                  </a:moveTo>
                  <a:cubicBezTo>
                    <a:pt x="26" y="38"/>
                    <a:pt x="26" y="38"/>
                    <a:pt x="26" y="38"/>
                  </a:cubicBezTo>
                  <a:cubicBezTo>
                    <a:pt x="25" y="38"/>
                    <a:pt x="25" y="38"/>
                    <a:pt x="25" y="38"/>
                  </a:cubicBezTo>
                  <a:cubicBezTo>
                    <a:pt x="25" y="38"/>
                    <a:pt x="25" y="38"/>
                    <a:pt x="25" y="38"/>
                  </a:cubicBezTo>
                  <a:cubicBezTo>
                    <a:pt x="25" y="40"/>
                    <a:pt x="25" y="40"/>
                    <a:pt x="25" y="40"/>
                  </a:cubicBezTo>
                  <a:cubicBezTo>
                    <a:pt x="25" y="40"/>
                    <a:pt x="25" y="40"/>
                    <a:pt x="25" y="40"/>
                  </a:cubicBezTo>
                  <a:cubicBezTo>
                    <a:pt x="25" y="40"/>
                    <a:pt x="25" y="40"/>
                    <a:pt x="26" y="40"/>
                  </a:cubicBezTo>
                  <a:close/>
                  <a:moveTo>
                    <a:pt x="36" y="38"/>
                  </a:moveTo>
                  <a:cubicBezTo>
                    <a:pt x="36" y="40"/>
                    <a:pt x="36" y="40"/>
                    <a:pt x="36" y="40"/>
                  </a:cubicBezTo>
                  <a:cubicBezTo>
                    <a:pt x="36" y="40"/>
                    <a:pt x="36" y="40"/>
                    <a:pt x="36" y="40"/>
                  </a:cubicBezTo>
                  <a:cubicBezTo>
                    <a:pt x="36" y="40"/>
                    <a:pt x="36" y="40"/>
                    <a:pt x="36" y="40"/>
                  </a:cubicBezTo>
                  <a:cubicBezTo>
                    <a:pt x="36" y="38"/>
                    <a:pt x="36" y="38"/>
                    <a:pt x="36" y="38"/>
                  </a:cubicBezTo>
                  <a:cubicBezTo>
                    <a:pt x="36" y="38"/>
                    <a:pt x="36" y="38"/>
                    <a:pt x="36" y="38"/>
                  </a:cubicBezTo>
                  <a:close/>
                  <a:moveTo>
                    <a:pt x="35" y="40"/>
                  </a:moveTo>
                  <a:cubicBezTo>
                    <a:pt x="35" y="38"/>
                    <a:pt x="35" y="38"/>
                    <a:pt x="35" y="38"/>
                  </a:cubicBezTo>
                  <a:cubicBezTo>
                    <a:pt x="35" y="38"/>
                    <a:pt x="35" y="39"/>
                    <a:pt x="34" y="39"/>
                  </a:cubicBezTo>
                  <a:cubicBezTo>
                    <a:pt x="34" y="41"/>
                    <a:pt x="34" y="41"/>
                    <a:pt x="34" y="41"/>
                  </a:cubicBezTo>
                  <a:cubicBezTo>
                    <a:pt x="35" y="41"/>
                    <a:pt x="35" y="40"/>
                    <a:pt x="35" y="40"/>
                  </a:cubicBezTo>
                  <a:close/>
                  <a:moveTo>
                    <a:pt x="29" y="39"/>
                  </a:moveTo>
                  <a:cubicBezTo>
                    <a:pt x="29" y="41"/>
                    <a:pt x="29" y="41"/>
                    <a:pt x="29" y="41"/>
                  </a:cubicBezTo>
                  <a:cubicBezTo>
                    <a:pt x="29" y="41"/>
                    <a:pt x="29" y="41"/>
                    <a:pt x="30" y="41"/>
                  </a:cubicBezTo>
                  <a:cubicBezTo>
                    <a:pt x="30" y="39"/>
                    <a:pt x="30" y="39"/>
                    <a:pt x="30" y="39"/>
                  </a:cubicBezTo>
                  <a:cubicBezTo>
                    <a:pt x="29" y="39"/>
                    <a:pt x="29" y="39"/>
                    <a:pt x="29" y="39"/>
                  </a:cubicBezTo>
                  <a:close/>
                  <a:moveTo>
                    <a:pt x="33" y="41"/>
                  </a:moveTo>
                  <a:cubicBezTo>
                    <a:pt x="33" y="39"/>
                    <a:pt x="33" y="39"/>
                    <a:pt x="33" y="39"/>
                  </a:cubicBezTo>
                  <a:cubicBezTo>
                    <a:pt x="32" y="39"/>
                    <a:pt x="32" y="39"/>
                    <a:pt x="32" y="39"/>
                  </a:cubicBezTo>
                  <a:cubicBezTo>
                    <a:pt x="32" y="41"/>
                    <a:pt x="32" y="41"/>
                    <a:pt x="32" y="41"/>
                  </a:cubicBezTo>
                  <a:cubicBezTo>
                    <a:pt x="32" y="41"/>
                    <a:pt x="32" y="41"/>
                    <a:pt x="33" y="41"/>
                  </a:cubicBezTo>
                  <a:close/>
                  <a:moveTo>
                    <a:pt x="35" y="36"/>
                  </a:moveTo>
                  <a:cubicBezTo>
                    <a:pt x="34" y="35"/>
                    <a:pt x="32" y="35"/>
                    <a:pt x="31" y="35"/>
                  </a:cubicBezTo>
                  <a:cubicBezTo>
                    <a:pt x="29" y="35"/>
                    <a:pt x="27" y="35"/>
                    <a:pt x="26" y="36"/>
                  </a:cubicBezTo>
                  <a:cubicBezTo>
                    <a:pt x="25" y="36"/>
                    <a:pt x="25" y="36"/>
                    <a:pt x="25" y="36"/>
                  </a:cubicBezTo>
                  <a:cubicBezTo>
                    <a:pt x="25" y="36"/>
                    <a:pt x="25" y="36"/>
                    <a:pt x="26" y="36"/>
                  </a:cubicBezTo>
                  <a:cubicBezTo>
                    <a:pt x="27" y="36"/>
                    <a:pt x="29" y="37"/>
                    <a:pt x="31" y="37"/>
                  </a:cubicBezTo>
                  <a:cubicBezTo>
                    <a:pt x="32" y="37"/>
                    <a:pt x="34" y="36"/>
                    <a:pt x="35" y="36"/>
                  </a:cubicBezTo>
                  <a:cubicBezTo>
                    <a:pt x="36" y="36"/>
                    <a:pt x="36" y="36"/>
                    <a:pt x="36" y="36"/>
                  </a:cubicBezTo>
                  <a:cubicBezTo>
                    <a:pt x="36" y="36"/>
                    <a:pt x="36" y="36"/>
                    <a:pt x="35" y="36"/>
                  </a:cubicBezTo>
                  <a:close/>
                  <a:moveTo>
                    <a:pt x="48" y="43"/>
                  </a:moveTo>
                  <a:cubicBezTo>
                    <a:pt x="50" y="43"/>
                    <a:pt x="51" y="43"/>
                    <a:pt x="52" y="43"/>
                  </a:cubicBezTo>
                  <a:cubicBezTo>
                    <a:pt x="54" y="43"/>
                    <a:pt x="55" y="43"/>
                    <a:pt x="57" y="43"/>
                  </a:cubicBezTo>
                  <a:cubicBezTo>
                    <a:pt x="57" y="43"/>
                    <a:pt x="57" y="43"/>
                    <a:pt x="57" y="43"/>
                  </a:cubicBezTo>
                  <a:cubicBezTo>
                    <a:pt x="58" y="43"/>
                    <a:pt x="59" y="43"/>
                    <a:pt x="59" y="43"/>
                  </a:cubicBezTo>
                  <a:cubicBezTo>
                    <a:pt x="59" y="43"/>
                    <a:pt x="58" y="43"/>
                    <a:pt x="57" y="44"/>
                  </a:cubicBezTo>
                  <a:cubicBezTo>
                    <a:pt x="56" y="44"/>
                    <a:pt x="55" y="44"/>
                    <a:pt x="53" y="44"/>
                  </a:cubicBezTo>
                  <a:cubicBezTo>
                    <a:pt x="51" y="44"/>
                    <a:pt x="49" y="44"/>
                    <a:pt x="48" y="44"/>
                  </a:cubicBezTo>
                  <a:cubicBezTo>
                    <a:pt x="48" y="43"/>
                    <a:pt x="47" y="43"/>
                    <a:pt x="47" y="43"/>
                  </a:cubicBezTo>
                  <a:cubicBezTo>
                    <a:pt x="47" y="43"/>
                    <a:pt x="48" y="43"/>
                    <a:pt x="48" y="43"/>
                  </a:cubicBezTo>
                  <a:cubicBezTo>
                    <a:pt x="48" y="43"/>
                    <a:pt x="48" y="43"/>
                    <a:pt x="48" y="43"/>
                  </a:cubicBezTo>
                  <a:close/>
                  <a:moveTo>
                    <a:pt x="48" y="50"/>
                  </a:moveTo>
                  <a:cubicBezTo>
                    <a:pt x="49" y="50"/>
                    <a:pt x="51" y="51"/>
                    <a:pt x="53" y="51"/>
                  </a:cubicBezTo>
                  <a:cubicBezTo>
                    <a:pt x="54" y="51"/>
                    <a:pt x="55" y="51"/>
                    <a:pt x="56" y="50"/>
                  </a:cubicBezTo>
                  <a:cubicBezTo>
                    <a:pt x="56" y="51"/>
                    <a:pt x="56" y="51"/>
                    <a:pt x="56" y="51"/>
                  </a:cubicBezTo>
                  <a:cubicBezTo>
                    <a:pt x="56" y="51"/>
                    <a:pt x="56" y="51"/>
                    <a:pt x="55" y="51"/>
                  </a:cubicBezTo>
                  <a:cubicBezTo>
                    <a:pt x="54" y="51"/>
                    <a:pt x="53" y="51"/>
                    <a:pt x="51" y="51"/>
                  </a:cubicBezTo>
                  <a:cubicBezTo>
                    <a:pt x="49" y="51"/>
                    <a:pt x="47" y="51"/>
                    <a:pt x="46" y="51"/>
                  </a:cubicBezTo>
                  <a:cubicBezTo>
                    <a:pt x="46" y="51"/>
                    <a:pt x="45" y="51"/>
                    <a:pt x="45" y="51"/>
                  </a:cubicBezTo>
                  <a:cubicBezTo>
                    <a:pt x="45" y="51"/>
                    <a:pt x="46" y="51"/>
                    <a:pt x="46" y="50"/>
                  </a:cubicBezTo>
                  <a:cubicBezTo>
                    <a:pt x="47" y="50"/>
                    <a:pt x="47" y="50"/>
                    <a:pt x="48" y="50"/>
                  </a:cubicBezTo>
                  <a:close/>
                  <a:moveTo>
                    <a:pt x="47" y="58"/>
                  </a:moveTo>
                  <a:cubicBezTo>
                    <a:pt x="48" y="58"/>
                    <a:pt x="50" y="58"/>
                    <a:pt x="51" y="58"/>
                  </a:cubicBezTo>
                  <a:cubicBezTo>
                    <a:pt x="53" y="58"/>
                    <a:pt x="55" y="58"/>
                    <a:pt x="56" y="57"/>
                  </a:cubicBezTo>
                  <a:cubicBezTo>
                    <a:pt x="56" y="57"/>
                    <a:pt x="56" y="57"/>
                    <a:pt x="56" y="57"/>
                  </a:cubicBezTo>
                  <a:cubicBezTo>
                    <a:pt x="57" y="57"/>
                    <a:pt x="57" y="57"/>
                    <a:pt x="57" y="58"/>
                  </a:cubicBezTo>
                  <a:cubicBezTo>
                    <a:pt x="58" y="58"/>
                    <a:pt x="58" y="58"/>
                    <a:pt x="58" y="58"/>
                  </a:cubicBezTo>
                  <a:cubicBezTo>
                    <a:pt x="58" y="58"/>
                    <a:pt x="58" y="58"/>
                    <a:pt x="57" y="58"/>
                  </a:cubicBezTo>
                  <a:cubicBezTo>
                    <a:pt x="56" y="59"/>
                    <a:pt x="55" y="59"/>
                    <a:pt x="53" y="59"/>
                  </a:cubicBezTo>
                  <a:cubicBezTo>
                    <a:pt x="51" y="59"/>
                    <a:pt x="49" y="59"/>
                    <a:pt x="48" y="58"/>
                  </a:cubicBezTo>
                  <a:cubicBezTo>
                    <a:pt x="48" y="58"/>
                    <a:pt x="47" y="58"/>
                    <a:pt x="47" y="58"/>
                  </a:cubicBezTo>
                  <a:cubicBezTo>
                    <a:pt x="47" y="58"/>
                    <a:pt x="47" y="58"/>
                    <a:pt x="47" y="58"/>
                  </a:cubicBezTo>
                  <a:close/>
                  <a:moveTo>
                    <a:pt x="57" y="61"/>
                  </a:moveTo>
                  <a:cubicBezTo>
                    <a:pt x="57" y="63"/>
                    <a:pt x="57" y="63"/>
                    <a:pt x="57" y="63"/>
                  </a:cubicBezTo>
                  <a:cubicBezTo>
                    <a:pt x="57" y="63"/>
                    <a:pt x="56" y="63"/>
                    <a:pt x="56" y="63"/>
                  </a:cubicBezTo>
                  <a:cubicBezTo>
                    <a:pt x="56" y="61"/>
                    <a:pt x="56" y="61"/>
                    <a:pt x="56" y="61"/>
                  </a:cubicBezTo>
                  <a:cubicBezTo>
                    <a:pt x="56" y="61"/>
                    <a:pt x="57" y="61"/>
                    <a:pt x="57" y="61"/>
                  </a:cubicBezTo>
                  <a:close/>
                  <a:moveTo>
                    <a:pt x="58" y="62"/>
                  </a:moveTo>
                  <a:cubicBezTo>
                    <a:pt x="58" y="60"/>
                    <a:pt x="58" y="60"/>
                    <a:pt x="58" y="60"/>
                  </a:cubicBezTo>
                  <a:cubicBezTo>
                    <a:pt x="58" y="60"/>
                    <a:pt x="58" y="60"/>
                    <a:pt x="58" y="60"/>
                  </a:cubicBezTo>
                  <a:cubicBezTo>
                    <a:pt x="58" y="60"/>
                    <a:pt x="58" y="60"/>
                    <a:pt x="59" y="60"/>
                  </a:cubicBezTo>
                  <a:cubicBezTo>
                    <a:pt x="59" y="62"/>
                    <a:pt x="59" y="62"/>
                    <a:pt x="59" y="62"/>
                  </a:cubicBezTo>
                  <a:cubicBezTo>
                    <a:pt x="58" y="62"/>
                    <a:pt x="58" y="62"/>
                    <a:pt x="58" y="62"/>
                  </a:cubicBezTo>
                  <a:cubicBezTo>
                    <a:pt x="58" y="62"/>
                    <a:pt x="58" y="62"/>
                    <a:pt x="58" y="62"/>
                  </a:cubicBezTo>
                  <a:close/>
                  <a:moveTo>
                    <a:pt x="47" y="60"/>
                  </a:moveTo>
                  <a:cubicBezTo>
                    <a:pt x="47" y="62"/>
                    <a:pt x="47" y="62"/>
                    <a:pt x="47" y="62"/>
                  </a:cubicBezTo>
                  <a:cubicBezTo>
                    <a:pt x="47" y="62"/>
                    <a:pt x="47" y="62"/>
                    <a:pt x="47" y="62"/>
                  </a:cubicBezTo>
                  <a:cubicBezTo>
                    <a:pt x="47" y="62"/>
                    <a:pt x="47" y="62"/>
                    <a:pt x="47" y="62"/>
                  </a:cubicBezTo>
                  <a:cubicBezTo>
                    <a:pt x="47" y="60"/>
                    <a:pt x="47" y="60"/>
                    <a:pt x="47" y="60"/>
                  </a:cubicBezTo>
                  <a:cubicBezTo>
                    <a:pt x="47" y="60"/>
                    <a:pt x="47" y="60"/>
                    <a:pt x="47" y="60"/>
                  </a:cubicBezTo>
                  <a:close/>
                  <a:moveTo>
                    <a:pt x="48" y="62"/>
                  </a:moveTo>
                  <a:cubicBezTo>
                    <a:pt x="48" y="61"/>
                    <a:pt x="48" y="61"/>
                    <a:pt x="48" y="61"/>
                  </a:cubicBezTo>
                  <a:cubicBezTo>
                    <a:pt x="49" y="61"/>
                    <a:pt x="49" y="61"/>
                    <a:pt x="49" y="61"/>
                  </a:cubicBezTo>
                  <a:cubicBezTo>
                    <a:pt x="49" y="63"/>
                    <a:pt x="49" y="63"/>
                    <a:pt x="49" y="63"/>
                  </a:cubicBezTo>
                  <a:cubicBezTo>
                    <a:pt x="49" y="63"/>
                    <a:pt x="49" y="63"/>
                    <a:pt x="48" y="62"/>
                  </a:cubicBezTo>
                  <a:close/>
                  <a:moveTo>
                    <a:pt x="55" y="61"/>
                  </a:moveTo>
                  <a:cubicBezTo>
                    <a:pt x="55" y="63"/>
                    <a:pt x="55" y="63"/>
                    <a:pt x="55" y="63"/>
                  </a:cubicBezTo>
                  <a:cubicBezTo>
                    <a:pt x="54" y="63"/>
                    <a:pt x="54" y="63"/>
                    <a:pt x="54" y="63"/>
                  </a:cubicBezTo>
                  <a:cubicBezTo>
                    <a:pt x="54" y="61"/>
                    <a:pt x="54" y="61"/>
                    <a:pt x="54" y="61"/>
                  </a:cubicBezTo>
                  <a:cubicBezTo>
                    <a:pt x="54" y="61"/>
                    <a:pt x="54" y="61"/>
                    <a:pt x="55" y="61"/>
                  </a:cubicBezTo>
                  <a:close/>
                  <a:moveTo>
                    <a:pt x="51" y="63"/>
                  </a:moveTo>
                  <a:cubicBezTo>
                    <a:pt x="51" y="61"/>
                    <a:pt x="51" y="61"/>
                    <a:pt x="51" y="61"/>
                  </a:cubicBezTo>
                  <a:cubicBezTo>
                    <a:pt x="51" y="61"/>
                    <a:pt x="51" y="61"/>
                    <a:pt x="52" y="61"/>
                  </a:cubicBezTo>
                  <a:cubicBezTo>
                    <a:pt x="52" y="63"/>
                    <a:pt x="52" y="63"/>
                    <a:pt x="52" y="63"/>
                  </a:cubicBezTo>
                  <a:cubicBezTo>
                    <a:pt x="51" y="63"/>
                    <a:pt x="51" y="63"/>
                    <a:pt x="51" y="63"/>
                  </a:cubicBezTo>
                  <a:close/>
                  <a:moveTo>
                    <a:pt x="55" y="53"/>
                  </a:moveTo>
                  <a:cubicBezTo>
                    <a:pt x="55" y="55"/>
                    <a:pt x="55" y="55"/>
                    <a:pt x="55" y="55"/>
                  </a:cubicBezTo>
                  <a:cubicBezTo>
                    <a:pt x="55" y="55"/>
                    <a:pt x="54" y="55"/>
                    <a:pt x="54" y="55"/>
                  </a:cubicBezTo>
                  <a:cubicBezTo>
                    <a:pt x="54" y="53"/>
                    <a:pt x="54" y="53"/>
                    <a:pt x="54" y="53"/>
                  </a:cubicBezTo>
                  <a:cubicBezTo>
                    <a:pt x="54" y="53"/>
                    <a:pt x="55" y="53"/>
                    <a:pt x="55" y="53"/>
                  </a:cubicBezTo>
                  <a:close/>
                  <a:moveTo>
                    <a:pt x="56" y="55"/>
                  </a:moveTo>
                  <a:cubicBezTo>
                    <a:pt x="56" y="53"/>
                    <a:pt x="56" y="53"/>
                    <a:pt x="56" y="53"/>
                  </a:cubicBezTo>
                  <a:cubicBezTo>
                    <a:pt x="56" y="53"/>
                    <a:pt x="56" y="53"/>
                    <a:pt x="56" y="53"/>
                  </a:cubicBezTo>
                  <a:cubicBezTo>
                    <a:pt x="56" y="53"/>
                    <a:pt x="56" y="53"/>
                    <a:pt x="57" y="53"/>
                  </a:cubicBezTo>
                  <a:cubicBezTo>
                    <a:pt x="57" y="55"/>
                    <a:pt x="57" y="55"/>
                    <a:pt x="57" y="55"/>
                  </a:cubicBezTo>
                  <a:cubicBezTo>
                    <a:pt x="56" y="55"/>
                    <a:pt x="56" y="55"/>
                    <a:pt x="56" y="55"/>
                  </a:cubicBezTo>
                  <a:cubicBezTo>
                    <a:pt x="56" y="55"/>
                    <a:pt x="56" y="55"/>
                    <a:pt x="56" y="55"/>
                  </a:cubicBezTo>
                  <a:close/>
                  <a:moveTo>
                    <a:pt x="45" y="53"/>
                  </a:moveTo>
                  <a:cubicBezTo>
                    <a:pt x="45" y="55"/>
                    <a:pt x="45" y="55"/>
                    <a:pt x="45" y="55"/>
                  </a:cubicBezTo>
                  <a:cubicBezTo>
                    <a:pt x="45" y="55"/>
                    <a:pt x="45" y="55"/>
                    <a:pt x="45" y="55"/>
                  </a:cubicBezTo>
                  <a:cubicBezTo>
                    <a:pt x="45" y="55"/>
                    <a:pt x="45" y="55"/>
                    <a:pt x="45" y="55"/>
                  </a:cubicBezTo>
                  <a:cubicBezTo>
                    <a:pt x="45" y="53"/>
                    <a:pt x="45" y="53"/>
                    <a:pt x="45" y="53"/>
                  </a:cubicBezTo>
                  <a:cubicBezTo>
                    <a:pt x="45" y="53"/>
                    <a:pt x="45" y="53"/>
                    <a:pt x="45" y="53"/>
                  </a:cubicBezTo>
                  <a:close/>
                  <a:moveTo>
                    <a:pt x="46" y="55"/>
                  </a:moveTo>
                  <a:cubicBezTo>
                    <a:pt x="46" y="53"/>
                    <a:pt x="46" y="53"/>
                    <a:pt x="46" y="53"/>
                  </a:cubicBezTo>
                  <a:cubicBezTo>
                    <a:pt x="47" y="53"/>
                    <a:pt x="47" y="53"/>
                    <a:pt x="47" y="53"/>
                  </a:cubicBezTo>
                  <a:cubicBezTo>
                    <a:pt x="47" y="55"/>
                    <a:pt x="47" y="55"/>
                    <a:pt x="47" y="55"/>
                  </a:cubicBezTo>
                  <a:cubicBezTo>
                    <a:pt x="47" y="55"/>
                    <a:pt x="47" y="55"/>
                    <a:pt x="46" y="55"/>
                  </a:cubicBezTo>
                  <a:close/>
                  <a:moveTo>
                    <a:pt x="53" y="54"/>
                  </a:moveTo>
                  <a:cubicBezTo>
                    <a:pt x="53" y="56"/>
                    <a:pt x="53" y="56"/>
                    <a:pt x="53" y="56"/>
                  </a:cubicBezTo>
                  <a:cubicBezTo>
                    <a:pt x="52" y="56"/>
                    <a:pt x="52" y="56"/>
                    <a:pt x="52" y="56"/>
                  </a:cubicBezTo>
                  <a:cubicBezTo>
                    <a:pt x="52" y="54"/>
                    <a:pt x="52" y="54"/>
                    <a:pt x="52" y="54"/>
                  </a:cubicBezTo>
                  <a:cubicBezTo>
                    <a:pt x="52" y="54"/>
                    <a:pt x="52" y="54"/>
                    <a:pt x="53" y="54"/>
                  </a:cubicBezTo>
                  <a:close/>
                  <a:moveTo>
                    <a:pt x="49" y="56"/>
                  </a:moveTo>
                  <a:cubicBezTo>
                    <a:pt x="49" y="54"/>
                    <a:pt x="49" y="54"/>
                    <a:pt x="49" y="54"/>
                  </a:cubicBezTo>
                  <a:cubicBezTo>
                    <a:pt x="49" y="54"/>
                    <a:pt x="49" y="54"/>
                    <a:pt x="50" y="54"/>
                  </a:cubicBezTo>
                  <a:cubicBezTo>
                    <a:pt x="50" y="56"/>
                    <a:pt x="50" y="56"/>
                    <a:pt x="50" y="56"/>
                  </a:cubicBezTo>
                  <a:cubicBezTo>
                    <a:pt x="49" y="56"/>
                    <a:pt x="49" y="56"/>
                    <a:pt x="49" y="56"/>
                  </a:cubicBezTo>
                  <a:close/>
                  <a:moveTo>
                    <a:pt x="57" y="46"/>
                  </a:moveTo>
                  <a:cubicBezTo>
                    <a:pt x="57" y="48"/>
                    <a:pt x="57" y="48"/>
                    <a:pt x="57" y="48"/>
                  </a:cubicBezTo>
                  <a:cubicBezTo>
                    <a:pt x="57" y="48"/>
                    <a:pt x="57" y="48"/>
                    <a:pt x="56" y="48"/>
                  </a:cubicBezTo>
                  <a:cubicBezTo>
                    <a:pt x="56" y="46"/>
                    <a:pt x="56" y="46"/>
                    <a:pt x="56" y="46"/>
                  </a:cubicBezTo>
                  <a:cubicBezTo>
                    <a:pt x="57" y="46"/>
                    <a:pt x="57" y="46"/>
                    <a:pt x="57" y="46"/>
                  </a:cubicBezTo>
                  <a:close/>
                  <a:moveTo>
                    <a:pt x="58" y="48"/>
                  </a:moveTo>
                  <a:cubicBezTo>
                    <a:pt x="58" y="46"/>
                    <a:pt x="58" y="46"/>
                    <a:pt x="58" y="46"/>
                  </a:cubicBezTo>
                  <a:cubicBezTo>
                    <a:pt x="58" y="46"/>
                    <a:pt x="58" y="46"/>
                    <a:pt x="58" y="46"/>
                  </a:cubicBezTo>
                  <a:cubicBezTo>
                    <a:pt x="58" y="46"/>
                    <a:pt x="58" y="46"/>
                    <a:pt x="59" y="46"/>
                  </a:cubicBezTo>
                  <a:cubicBezTo>
                    <a:pt x="59" y="47"/>
                    <a:pt x="59" y="47"/>
                    <a:pt x="59" y="47"/>
                  </a:cubicBezTo>
                  <a:cubicBezTo>
                    <a:pt x="59" y="48"/>
                    <a:pt x="59" y="48"/>
                    <a:pt x="59" y="48"/>
                  </a:cubicBezTo>
                  <a:cubicBezTo>
                    <a:pt x="59" y="48"/>
                    <a:pt x="58" y="48"/>
                    <a:pt x="58" y="48"/>
                  </a:cubicBezTo>
                  <a:close/>
                  <a:moveTo>
                    <a:pt x="47" y="46"/>
                  </a:moveTo>
                  <a:cubicBezTo>
                    <a:pt x="47" y="48"/>
                    <a:pt x="47" y="48"/>
                    <a:pt x="47" y="48"/>
                  </a:cubicBezTo>
                  <a:cubicBezTo>
                    <a:pt x="47" y="48"/>
                    <a:pt x="47" y="48"/>
                    <a:pt x="47" y="48"/>
                  </a:cubicBezTo>
                  <a:cubicBezTo>
                    <a:pt x="47" y="47"/>
                    <a:pt x="47" y="47"/>
                    <a:pt x="47" y="47"/>
                  </a:cubicBezTo>
                  <a:cubicBezTo>
                    <a:pt x="47" y="45"/>
                    <a:pt x="47" y="45"/>
                    <a:pt x="47" y="45"/>
                  </a:cubicBezTo>
                  <a:cubicBezTo>
                    <a:pt x="47" y="46"/>
                    <a:pt x="47" y="46"/>
                    <a:pt x="47" y="46"/>
                  </a:cubicBezTo>
                  <a:close/>
                  <a:moveTo>
                    <a:pt x="48" y="48"/>
                  </a:moveTo>
                  <a:cubicBezTo>
                    <a:pt x="48" y="46"/>
                    <a:pt x="48" y="46"/>
                    <a:pt x="48" y="46"/>
                  </a:cubicBezTo>
                  <a:cubicBezTo>
                    <a:pt x="49" y="46"/>
                    <a:pt x="49" y="46"/>
                    <a:pt x="49" y="46"/>
                  </a:cubicBezTo>
                  <a:cubicBezTo>
                    <a:pt x="49" y="48"/>
                    <a:pt x="49" y="48"/>
                    <a:pt x="49" y="48"/>
                  </a:cubicBezTo>
                  <a:cubicBezTo>
                    <a:pt x="49" y="48"/>
                    <a:pt x="49" y="48"/>
                    <a:pt x="48" y="48"/>
                  </a:cubicBezTo>
                  <a:close/>
                  <a:moveTo>
                    <a:pt x="55" y="46"/>
                  </a:moveTo>
                  <a:cubicBezTo>
                    <a:pt x="55" y="48"/>
                    <a:pt x="55" y="48"/>
                    <a:pt x="55" y="48"/>
                  </a:cubicBezTo>
                  <a:cubicBezTo>
                    <a:pt x="54" y="48"/>
                    <a:pt x="54" y="48"/>
                    <a:pt x="54" y="48"/>
                  </a:cubicBezTo>
                  <a:cubicBezTo>
                    <a:pt x="54" y="46"/>
                    <a:pt x="54" y="46"/>
                    <a:pt x="54" y="46"/>
                  </a:cubicBezTo>
                  <a:cubicBezTo>
                    <a:pt x="54" y="46"/>
                    <a:pt x="54" y="46"/>
                    <a:pt x="55" y="46"/>
                  </a:cubicBezTo>
                  <a:close/>
                  <a:moveTo>
                    <a:pt x="51" y="48"/>
                  </a:moveTo>
                  <a:cubicBezTo>
                    <a:pt x="51" y="46"/>
                    <a:pt x="51" y="46"/>
                    <a:pt x="51" y="46"/>
                  </a:cubicBezTo>
                  <a:cubicBezTo>
                    <a:pt x="51" y="46"/>
                    <a:pt x="51" y="46"/>
                    <a:pt x="52" y="46"/>
                  </a:cubicBezTo>
                  <a:cubicBezTo>
                    <a:pt x="52" y="48"/>
                    <a:pt x="52" y="48"/>
                    <a:pt x="52" y="48"/>
                  </a:cubicBezTo>
                  <a:cubicBezTo>
                    <a:pt x="51" y="48"/>
                    <a:pt x="51" y="48"/>
                    <a:pt x="51" y="48"/>
                  </a:cubicBezTo>
                  <a:close/>
                  <a:moveTo>
                    <a:pt x="56" y="39"/>
                  </a:moveTo>
                  <a:cubicBezTo>
                    <a:pt x="56" y="39"/>
                    <a:pt x="56" y="39"/>
                    <a:pt x="56" y="39"/>
                  </a:cubicBezTo>
                  <a:cubicBezTo>
                    <a:pt x="56" y="41"/>
                    <a:pt x="56" y="41"/>
                    <a:pt x="56" y="41"/>
                  </a:cubicBezTo>
                  <a:cubicBezTo>
                    <a:pt x="56" y="41"/>
                    <a:pt x="56" y="41"/>
                    <a:pt x="56" y="41"/>
                  </a:cubicBezTo>
                  <a:cubicBezTo>
                    <a:pt x="56" y="39"/>
                    <a:pt x="56" y="39"/>
                    <a:pt x="56" y="39"/>
                  </a:cubicBezTo>
                  <a:close/>
                  <a:moveTo>
                    <a:pt x="57" y="40"/>
                  </a:moveTo>
                  <a:cubicBezTo>
                    <a:pt x="58" y="40"/>
                    <a:pt x="58" y="40"/>
                    <a:pt x="58" y="40"/>
                  </a:cubicBezTo>
                  <a:cubicBezTo>
                    <a:pt x="58" y="40"/>
                    <a:pt x="58" y="40"/>
                    <a:pt x="58" y="40"/>
                  </a:cubicBezTo>
                  <a:cubicBezTo>
                    <a:pt x="58" y="38"/>
                    <a:pt x="58" y="38"/>
                    <a:pt x="58" y="38"/>
                  </a:cubicBezTo>
                  <a:cubicBezTo>
                    <a:pt x="58" y="38"/>
                    <a:pt x="57" y="38"/>
                    <a:pt x="57" y="38"/>
                  </a:cubicBezTo>
                  <a:cubicBezTo>
                    <a:pt x="57" y="38"/>
                    <a:pt x="57" y="38"/>
                    <a:pt x="57" y="38"/>
                  </a:cubicBezTo>
                  <a:cubicBezTo>
                    <a:pt x="57" y="40"/>
                    <a:pt x="57" y="40"/>
                    <a:pt x="57" y="40"/>
                  </a:cubicBezTo>
                  <a:close/>
                  <a:moveTo>
                    <a:pt x="47" y="38"/>
                  </a:moveTo>
                  <a:cubicBezTo>
                    <a:pt x="47" y="38"/>
                    <a:pt x="46" y="38"/>
                    <a:pt x="46" y="38"/>
                  </a:cubicBezTo>
                  <a:cubicBezTo>
                    <a:pt x="46" y="40"/>
                    <a:pt x="46" y="40"/>
                    <a:pt x="46" y="40"/>
                  </a:cubicBezTo>
                  <a:cubicBezTo>
                    <a:pt x="46" y="40"/>
                    <a:pt x="46" y="40"/>
                    <a:pt x="46" y="40"/>
                  </a:cubicBezTo>
                  <a:cubicBezTo>
                    <a:pt x="46" y="40"/>
                    <a:pt x="47" y="40"/>
                    <a:pt x="47" y="40"/>
                  </a:cubicBezTo>
                  <a:cubicBezTo>
                    <a:pt x="47" y="38"/>
                    <a:pt x="47" y="38"/>
                    <a:pt x="47" y="38"/>
                  </a:cubicBezTo>
                  <a:close/>
                  <a:moveTo>
                    <a:pt x="48" y="40"/>
                  </a:moveTo>
                  <a:cubicBezTo>
                    <a:pt x="48" y="40"/>
                    <a:pt x="48" y="41"/>
                    <a:pt x="48" y="41"/>
                  </a:cubicBezTo>
                  <a:cubicBezTo>
                    <a:pt x="48" y="39"/>
                    <a:pt x="48" y="39"/>
                    <a:pt x="48" y="39"/>
                  </a:cubicBezTo>
                  <a:cubicBezTo>
                    <a:pt x="48" y="39"/>
                    <a:pt x="48" y="38"/>
                    <a:pt x="48" y="38"/>
                  </a:cubicBezTo>
                  <a:cubicBezTo>
                    <a:pt x="48" y="40"/>
                    <a:pt x="48" y="40"/>
                    <a:pt x="48" y="40"/>
                  </a:cubicBezTo>
                  <a:close/>
                  <a:moveTo>
                    <a:pt x="54" y="39"/>
                  </a:moveTo>
                  <a:cubicBezTo>
                    <a:pt x="54" y="39"/>
                    <a:pt x="53" y="39"/>
                    <a:pt x="53" y="39"/>
                  </a:cubicBezTo>
                  <a:cubicBezTo>
                    <a:pt x="53" y="41"/>
                    <a:pt x="53" y="41"/>
                    <a:pt x="53" y="41"/>
                  </a:cubicBezTo>
                  <a:cubicBezTo>
                    <a:pt x="53" y="41"/>
                    <a:pt x="54" y="41"/>
                    <a:pt x="54" y="41"/>
                  </a:cubicBezTo>
                  <a:cubicBezTo>
                    <a:pt x="54" y="39"/>
                    <a:pt x="54" y="39"/>
                    <a:pt x="54" y="39"/>
                  </a:cubicBezTo>
                  <a:close/>
                  <a:moveTo>
                    <a:pt x="50" y="41"/>
                  </a:moveTo>
                  <a:cubicBezTo>
                    <a:pt x="50" y="41"/>
                    <a:pt x="51" y="41"/>
                    <a:pt x="51" y="41"/>
                  </a:cubicBezTo>
                  <a:cubicBezTo>
                    <a:pt x="51" y="39"/>
                    <a:pt x="51" y="39"/>
                    <a:pt x="51" y="39"/>
                  </a:cubicBezTo>
                  <a:cubicBezTo>
                    <a:pt x="51" y="39"/>
                    <a:pt x="50" y="39"/>
                    <a:pt x="50" y="39"/>
                  </a:cubicBezTo>
                  <a:cubicBezTo>
                    <a:pt x="50" y="41"/>
                    <a:pt x="50" y="41"/>
                    <a:pt x="50" y="41"/>
                  </a:cubicBezTo>
                  <a:close/>
                  <a:moveTo>
                    <a:pt x="48" y="36"/>
                  </a:moveTo>
                  <a:cubicBezTo>
                    <a:pt x="47" y="36"/>
                    <a:pt x="46" y="36"/>
                    <a:pt x="46" y="36"/>
                  </a:cubicBezTo>
                  <a:cubicBezTo>
                    <a:pt x="46" y="36"/>
                    <a:pt x="47" y="36"/>
                    <a:pt x="48" y="36"/>
                  </a:cubicBezTo>
                  <a:cubicBezTo>
                    <a:pt x="49" y="36"/>
                    <a:pt x="50" y="37"/>
                    <a:pt x="52" y="37"/>
                  </a:cubicBezTo>
                  <a:cubicBezTo>
                    <a:pt x="54" y="37"/>
                    <a:pt x="55" y="36"/>
                    <a:pt x="57" y="36"/>
                  </a:cubicBezTo>
                  <a:cubicBezTo>
                    <a:pt x="57" y="36"/>
                    <a:pt x="58" y="36"/>
                    <a:pt x="58" y="36"/>
                  </a:cubicBezTo>
                  <a:cubicBezTo>
                    <a:pt x="58" y="36"/>
                    <a:pt x="57" y="36"/>
                    <a:pt x="57" y="36"/>
                  </a:cubicBezTo>
                  <a:cubicBezTo>
                    <a:pt x="55" y="35"/>
                    <a:pt x="54" y="35"/>
                    <a:pt x="52" y="35"/>
                  </a:cubicBezTo>
                  <a:cubicBezTo>
                    <a:pt x="50" y="35"/>
                    <a:pt x="49" y="35"/>
                    <a:pt x="48" y="36"/>
                  </a:cubicBezTo>
                  <a:close/>
                  <a:moveTo>
                    <a:pt x="17" y="56"/>
                  </a:moveTo>
                  <a:cubicBezTo>
                    <a:pt x="18" y="57"/>
                    <a:pt x="18" y="57"/>
                    <a:pt x="18" y="58"/>
                  </a:cubicBezTo>
                  <a:cubicBezTo>
                    <a:pt x="18" y="62"/>
                    <a:pt x="18" y="62"/>
                    <a:pt x="18" y="62"/>
                  </a:cubicBezTo>
                  <a:cubicBezTo>
                    <a:pt x="18" y="62"/>
                    <a:pt x="18" y="62"/>
                    <a:pt x="18" y="62"/>
                  </a:cubicBezTo>
                  <a:cubicBezTo>
                    <a:pt x="18" y="62"/>
                    <a:pt x="18" y="62"/>
                    <a:pt x="18" y="62"/>
                  </a:cubicBezTo>
                  <a:cubicBezTo>
                    <a:pt x="18" y="63"/>
                    <a:pt x="17" y="64"/>
                    <a:pt x="15" y="65"/>
                  </a:cubicBezTo>
                  <a:cubicBezTo>
                    <a:pt x="14" y="65"/>
                    <a:pt x="12" y="65"/>
                    <a:pt x="10" y="65"/>
                  </a:cubicBezTo>
                  <a:cubicBezTo>
                    <a:pt x="8" y="65"/>
                    <a:pt x="7" y="65"/>
                    <a:pt x="5" y="65"/>
                  </a:cubicBezTo>
                  <a:cubicBezTo>
                    <a:pt x="4" y="64"/>
                    <a:pt x="2" y="63"/>
                    <a:pt x="2" y="62"/>
                  </a:cubicBezTo>
                  <a:cubicBezTo>
                    <a:pt x="2" y="62"/>
                    <a:pt x="2" y="62"/>
                    <a:pt x="2" y="62"/>
                  </a:cubicBezTo>
                  <a:cubicBezTo>
                    <a:pt x="2" y="62"/>
                    <a:pt x="2" y="62"/>
                    <a:pt x="2" y="62"/>
                  </a:cubicBezTo>
                  <a:cubicBezTo>
                    <a:pt x="2" y="62"/>
                    <a:pt x="2" y="62"/>
                    <a:pt x="2" y="62"/>
                  </a:cubicBezTo>
                  <a:cubicBezTo>
                    <a:pt x="2" y="62"/>
                    <a:pt x="2" y="62"/>
                    <a:pt x="2" y="62"/>
                  </a:cubicBezTo>
                  <a:cubicBezTo>
                    <a:pt x="2" y="58"/>
                    <a:pt x="2" y="58"/>
                    <a:pt x="2" y="58"/>
                  </a:cubicBezTo>
                  <a:cubicBezTo>
                    <a:pt x="2" y="58"/>
                    <a:pt x="2" y="58"/>
                    <a:pt x="2" y="58"/>
                  </a:cubicBezTo>
                  <a:cubicBezTo>
                    <a:pt x="2" y="57"/>
                    <a:pt x="3" y="56"/>
                    <a:pt x="4" y="56"/>
                  </a:cubicBezTo>
                  <a:cubicBezTo>
                    <a:pt x="4" y="55"/>
                    <a:pt x="3" y="55"/>
                    <a:pt x="3" y="55"/>
                  </a:cubicBezTo>
                  <a:cubicBezTo>
                    <a:pt x="3" y="55"/>
                    <a:pt x="3" y="55"/>
                    <a:pt x="3" y="55"/>
                  </a:cubicBezTo>
                  <a:cubicBezTo>
                    <a:pt x="3" y="54"/>
                    <a:pt x="3" y="54"/>
                    <a:pt x="3" y="54"/>
                  </a:cubicBezTo>
                  <a:cubicBezTo>
                    <a:pt x="3" y="54"/>
                    <a:pt x="3" y="54"/>
                    <a:pt x="3" y="54"/>
                  </a:cubicBezTo>
                  <a:cubicBezTo>
                    <a:pt x="3" y="54"/>
                    <a:pt x="3" y="54"/>
                    <a:pt x="3" y="54"/>
                  </a:cubicBezTo>
                  <a:cubicBezTo>
                    <a:pt x="3" y="50"/>
                    <a:pt x="3" y="50"/>
                    <a:pt x="3" y="50"/>
                  </a:cubicBezTo>
                  <a:cubicBezTo>
                    <a:pt x="3" y="50"/>
                    <a:pt x="3" y="50"/>
                    <a:pt x="3" y="50"/>
                  </a:cubicBezTo>
                  <a:cubicBezTo>
                    <a:pt x="3" y="49"/>
                    <a:pt x="4" y="48"/>
                    <a:pt x="6" y="48"/>
                  </a:cubicBezTo>
                  <a:cubicBezTo>
                    <a:pt x="7" y="47"/>
                    <a:pt x="9" y="47"/>
                    <a:pt x="11" y="47"/>
                  </a:cubicBezTo>
                  <a:cubicBezTo>
                    <a:pt x="13" y="47"/>
                    <a:pt x="15" y="47"/>
                    <a:pt x="16" y="48"/>
                  </a:cubicBezTo>
                  <a:cubicBezTo>
                    <a:pt x="18" y="48"/>
                    <a:pt x="19" y="49"/>
                    <a:pt x="19" y="50"/>
                  </a:cubicBezTo>
                  <a:cubicBezTo>
                    <a:pt x="19" y="54"/>
                    <a:pt x="19" y="54"/>
                    <a:pt x="19" y="54"/>
                  </a:cubicBezTo>
                  <a:cubicBezTo>
                    <a:pt x="19" y="54"/>
                    <a:pt x="19" y="54"/>
                    <a:pt x="19" y="54"/>
                  </a:cubicBezTo>
                  <a:cubicBezTo>
                    <a:pt x="19" y="54"/>
                    <a:pt x="19" y="54"/>
                    <a:pt x="19" y="54"/>
                  </a:cubicBezTo>
                  <a:cubicBezTo>
                    <a:pt x="19" y="55"/>
                    <a:pt x="18" y="56"/>
                    <a:pt x="17" y="56"/>
                  </a:cubicBezTo>
                  <a:close/>
                  <a:moveTo>
                    <a:pt x="9" y="55"/>
                  </a:moveTo>
                  <a:cubicBezTo>
                    <a:pt x="10" y="55"/>
                    <a:pt x="10" y="55"/>
                    <a:pt x="10" y="55"/>
                  </a:cubicBezTo>
                  <a:cubicBezTo>
                    <a:pt x="10" y="53"/>
                    <a:pt x="10" y="53"/>
                    <a:pt x="10" y="53"/>
                  </a:cubicBezTo>
                  <a:cubicBezTo>
                    <a:pt x="10" y="53"/>
                    <a:pt x="10" y="53"/>
                    <a:pt x="9" y="53"/>
                  </a:cubicBezTo>
                  <a:cubicBezTo>
                    <a:pt x="9" y="55"/>
                    <a:pt x="9" y="55"/>
                    <a:pt x="9" y="55"/>
                  </a:cubicBezTo>
                  <a:close/>
                  <a:moveTo>
                    <a:pt x="13" y="57"/>
                  </a:moveTo>
                  <a:cubicBezTo>
                    <a:pt x="13" y="57"/>
                    <a:pt x="12" y="57"/>
                    <a:pt x="11" y="57"/>
                  </a:cubicBezTo>
                  <a:cubicBezTo>
                    <a:pt x="10" y="57"/>
                    <a:pt x="9" y="57"/>
                    <a:pt x="8" y="57"/>
                  </a:cubicBezTo>
                  <a:cubicBezTo>
                    <a:pt x="7" y="57"/>
                    <a:pt x="6" y="57"/>
                    <a:pt x="6" y="58"/>
                  </a:cubicBezTo>
                  <a:cubicBezTo>
                    <a:pt x="5" y="58"/>
                    <a:pt x="5" y="58"/>
                    <a:pt x="5" y="58"/>
                  </a:cubicBezTo>
                  <a:cubicBezTo>
                    <a:pt x="5" y="58"/>
                    <a:pt x="5" y="58"/>
                    <a:pt x="6" y="58"/>
                  </a:cubicBezTo>
                  <a:cubicBezTo>
                    <a:pt x="7" y="59"/>
                    <a:pt x="9" y="59"/>
                    <a:pt x="10" y="59"/>
                  </a:cubicBezTo>
                  <a:cubicBezTo>
                    <a:pt x="12" y="59"/>
                    <a:pt x="14" y="59"/>
                    <a:pt x="15" y="58"/>
                  </a:cubicBezTo>
                  <a:cubicBezTo>
                    <a:pt x="16" y="58"/>
                    <a:pt x="16" y="58"/>
                    <a:pt x="16" y="58"/>
                  </a:cubicBezTo>
                  <a:cubicBezTo>
                    <a:pt x="16" y="58"/>
                    <a:pt x="16" y="58"/>
                    <a:pt x="15" y="58"/>
                  </a:cubicBezTo>
                  <a:cubicBezTo>
                    <a:pt x="14" y="57"/>
                    <a:pt x="14" y="57"/>
                    <a:pt x="13" y="57"/>
                  </a:cubicBezTo>
                  <a:close/>
                  <a:moveTo>
                    <a:pt x="7" y="53"/>
                  </a:moveTo>
                  <a:cubicBezTo>
                    <a:pt x="7" y="55"/>
                    <a:pt x="7" y="55"/>
                    <a:pt x="7" y="55"/>
                  </a:cubicBezTo>
                  <a:cubicBezTo>
                    <a:pt x="7" y="55"/>
                    <a:pt x="8" y="55"/>
                    <a:pt x="8" y="55"/>
                  </a:cubicBezTo>
                  <a:cubicBezTo>
                    <a:pt x="8" y="53"/>
                    <a:pt x="8" y="53"/>
                    <a:pt x="8" y="53"/>
                  </a:cubicBezTo>
                  <a:cubicBezTo>
                    <a:pt x="8" y="53"/>
                    <a:pt x="7" y="53"/>
                    <a:pt x="7" y="53"/>
                  </a:cubicBezTo>
                  <a:close/>
                  <a:moveTo>
                    <a:pt x="6" y="54"/>
                  </a:moveTo>
                  <a:cubicBezTo>
                    <a:pt x="6" y="52"/>
                    <a:pt x="6" y="52"/>
                    <a:pt x="6" y="52"/>
                  </a:cubicBezTo>
                  <a:cubicBezTo>
                    <a:pt x="6" y="52"/>
                    <a:pt x="6" y="52"/>
                    <a:pt x="6" y="52"/>
                  </a:cubicBezTo>
                  <a:cubicBezTo>
                    <a:pt x="6" y="52"/>
                    <a:pt x="6" y="52"/>
                    <a:pt x="5" y="52"/>
                  </a:cubicBezTo>
                  <a:cubicBezTo>
                    <a:pt x="5" y="54"/>
                    <a:pt x="5" y="54"/>
                    <a:pt x="5" y="54"/>
                  </a:cubicBezTo>
                  <a:cubicBezTo>
                    <a:pt x="6" y="54"/>
                    <a:pt x="6" y="54"/>
                    <a:pt x="6" y="54"/>
                  </a:cubicBezTo>
                  <a:cubicBezTo>
                    <a:pt x="6" y="54"/>
                    <a:pt x="6" y="54"/>
                    <a:pt x="6" y="54"/>
                  </a:cubicBezTo>
                  <a:close/>
                  <a:moveTo>
                    <a:pt x="17" y="52"/>
                  </a:moveTo>
                  <a:cubicBezTo>
                    <a:pt x="17" y="54"/>
                    <a:pt x="17" y="54"/>
                    <a:pt x="17" y="54"/>
                  </a:cubicBezTo>
                  <a:cubicBezTo>
                    <a:pt x="17" y="54"/>
                    <a:pt x="17" y="54"/>
                    <a:pt x="17" y="54"/>
                  </a:cubicBezTo>
                  <a:cubicBezTo>
                    <a:pt x="17" y="54"/>
                    <a:pt x="17" y="54"/>
                    <a:pt x="17" y="54"/>
                  </a:cubicBezTo>
                  <a:cubicBezTo>
                    <a:pt x="17" y="52"/>
                    <a:pt x="17" y="52"/>
                    <a:pt x="17" y="52"/>
                  </a:cubicBezTo>
                  <a:cubicBezTo>
                    <a:pt x="17" y="52"/>
                    <a:pt x="17" y="52"/>
                    <a:pt x="17" y="52"/>
                  </a:cubicBezTo>
                  <a:close/>
                  <a:moveTo>
                    <a:pt x="16" y="55"/>
                  </a:moveTo>
                  <a:cubicBezTo>
                    <a:pt x="16" y="53"/>
                    <a:pt x="16" y="53"/>
                    <a:pt x="16" y="53"/>
                  </a:cubicBezTo>
                  <a:cubicBezTo>
                    <a:pt x="15" y="53"/>
                    <a:pt x="15" y="53"/>
                    <a:pt x="15" y="53"/>
                  </a:cubicBezTo>
                  <a:cubicBezTo>
                    <a:pt x="15" y="55"/>
                    <a:pt x="15" y="55"/>
                    <a:pt x="15" y="55"/>
                  </a:cubicBezTo>
                  <a:cubicBezTo>
                    <a:pt x="15" y="55"/>
                    <a:pt x="15" y="55"/>
                    <a:pt x="16" y="55"/>
                  </a:cubicBezTo>
                  <a:close/>
                  <a:moveTo>
                    <a:pt x="16" y="50"/>
                  </a:moveTo>
                  <a:cubicBezTo>
                    <a:pt x="15" y="49"/>
                    <a:pt x="13" y="49"/>
                    <a:pt x="11" y="49"/>
                  </a:cubicBezTo>
                  <a:cubicBezTo>
                    <a:pt x="9" y="49"/>
                    <a:pt x="8" y="49"/>
                    <a:pt x="7" y="50"/>
                  </a:cubicBezTo>
                  <a:cubicBezTo>
                    <a:pt x="6" y="50"/>
                    <a:pt x="6" y="50"/>
                    <a:pt x="6" y="50"/>
                  </a:cubicBezTo>
                  <a:cubicBezTo>
                    <a:pt x="6" y="50"/>
                    <a:pt x="6" y="50"/>
                    <a:pt x="7" y="50"/>
                  </a:cubicBezTo>
                  <a:cubicBezTo>
                    <a:pt x="8" y="51"/>
                    <a:pt x="9" y="51"/>
                    <a:pt x="11" y="51"/>
                  </a:cubicBezTo>
                  <a:cubicBezTo>
                    <a:pt x="13" y="51"/>
                    <a:pt x="15" y="51"/>
                    <a:pt x="16" y="50"/>
                  </a:cubicBezTo>
                  <a:cubicBezTo>
                    <a:pt x="16" y="50"/>
                    <a:pt x="17" y="50"/>
                    <a:pt x="17" y="50"/>
                  </a:cubicBezTo>
                  <a:cubicBezTo>
                    <a:pt x="17" y="50"/>
                    <a:pt x="16" y="50"/>
                    <a:pt x="16" y="50"/>
                  </a:cubicBezTo>
                  <a:close/>
                  <a:moveTo>
                    <a:pt x="6" y="61"/>
                  </a:moveTo>
                  <a:cubicBezTo>
                    <a:pt x="6" y="63"/>
                    <a:pt x="6" y="63"/>
                    <a:pt x="6" y="63"/>
                  </a:cubicBezTo>
                  <a:cubicBezTo>
                    <a:pt x="6" y="63"/>
                    <a:pt x="7" y="63"/>
                    <a:pt x="7" y="63"/>
                  </a:cubicBezTo>
                  <a:cubicBezTo>
                    <a:pt x="7" y="61"/>
                    <a:pt x="7" y="61"/>
                    <a:pt x="7" y="61"/>
                  </a:cubicBezTo>
                  <a:cubicBezTo>
                    <a:pt x="7" y="61"/>
                    <a:pt x="6" y="61"/>
                    <a:pt x="6" y="61"/>
                  </a:cubicBezTo>
                  <a:close/>
                  <a:moveTo>
                    <a:pt x="5" y="62"/>
                  </a:moveTo>
                  <a:cubicBezTo>
                    <a:pt x="5" y="60"/>
                    <a:pt x="5" y="60"/>
                    <a:pt x="5" y="60"/>
                  </a:cubicBezTo>
                  <a:cubicBezTo>
                    <a:pt x="5" y="60"/>
                    <a:pt x="5" y="60"/>
                    <a:pt x="5" y="60"/>
                  </a:cubicBezTo>
                  <a:cubicBezTo>
                    <a:pt x="5" y="60"/>
                    <a:pt x="5" y="60"/>
                    <a:pt x="5" y="60"/>
                  </a:cubicBezTo>
                  <a:cubicBezTo>
                    <a:pt x="5" y="62"/>
                    <a:pt x="5" y="62"/>
                    <a:pt x="5" y="62"/>
                  </a:cubicBezTo>
                  <a:cubicBezTo>
                    <a:pt x="5" y="62"/>
                    <a:pt x="5" y="62"/>
                    <a:pt x="5" y="62"/>
                  </a:cubicBezTo>
                  <a:cubicBezTo>
                    <a:pt x="5" y="62"/>
                    <a:pt x="5" y="62"/>
                    <a:pt x="5" y="62"/>
                  </a:cubicBezTo>
                  <a:close/>
                  <a:moveTo>
                    <a:pt x="16" y="60"/>
                  </a:moveTo>
                  <a:cubicBezTo>
                    <a:pt x="16" y="62"/>
                    <a:pt x="16" y="62"/>
                    <a:pt x="16" y="62"/>
                  </a:cubicBezTo>
                  <a:cubicBezTo>
                    <a:pt x="16" y="62"/>
                    <a:pt x="16" y="62"/>
                    <a:pt x="16" y="62"/>
                  </a:cubicBezTo>
                  <a:cubicBezTo>
                    <a:pt x="16" y="62"/>
                    <a:pt x="16" y="62"/>
                    <a:pt x="16" y="62"/>
                  </a:cubicBezTo>
                  <a:cubicBezTo>
                    <a:pt x="16" y="60"/>
                    <a:pt x="16" y="60"/>
                    <a:pt x="16" y="60"/>
                  </a:cubicBezTo>
                  <a:cubicBezTo>
                    <a:pt x="16" y="60"/>
                    <a:pt x="16" y="60"/>
                    <a:pt x="16" y="60"/>
                  </a:cubicBezTo>
                  <a:close/>
                  <a:moveTo>
                    <a:pt x="15" y="63"/>
                  </a:moveTo>
                  <a:cubicBezTo>
                    <a:pt x="15" y="61"/>
                    <a:pt x="15" y="61"/>
                    <a:pt x="15" y="61"/>
                  </a:cubicBezTo>
                  <a:cubicBezTo>
                    <a:pt x="15" y="61"/>
                    <a:pt x="14" y="61"/>
                    <a:pt x="14" y="61"/>
                  </a:cubicBezTo>
                  <a:cubicBezTo>
                    <a:pt x="14" y="63"/>
                    <a:pt x="14" y="63"/>
                    <a:pt x="14" y="63"/>
                  </a:cubicBezTo>
                  <a:cubicBezTo>
                    <a:pt x="14" y="63"/>
                    <a:pt x="15" y="63"/>
                    <a:pt x="15" y="63"/>
                  </a:cubicBezTo>
                  <a:close/>
                  <a:moveTo>
                    <a:pt x="9" y="61"/>
                  </a:moveTo>
                  <a:cubicBezTo>
                    <a:pt x="9" y="63"/>
                    <a:pt x="9" y="63"/>
                    <a:pt x="9" y="63"/>
                  </a:cubicBezTo>
                  <a:cubicBezTo>
                    <a:pt x="9" y="63"/>
                    <a:pt x="9" y="63"/>
                    <a:pt x="9" y="63"/>
                  </a:cubicBezTo>
                  <a:cubicBezTo>
                    <a:pt x="9" y="61"/>
                    <a:pt x="9" y="61"/>
                    <a:pt x="9" y="61"/>
                  </a:cubicBezTo>
                  <a:cubicBezTo>
                    <a:pt x="9" y="61"/>
                    <a:pt x="9" y="61"/>
                    <a:pt x="9" y="61"/>
                  </a:cubicBezTo>
                  <a:close/>
                  <a:moveTo>
                    <a:pt x="12" y="63"/>
                  </a:moveTo>
                  <a:cubicBezTo>
                    <a:pt x="12" y="61"/>
                    <a:pt x="12" y="61"/>
                    <a:pt x="12" y="61"/>
                  </a:cubicBezTo>
                  <a:cubicBezTo>
                    <a:pt x="12" y="61"/>
                    <a:pt x="12" y="61"/>
                    <a:pt x="11" y="61"/>
                  </a:cubicBezTo>
                  <a:cubicBezTo>
                    <a:pt x="11" y="63"/>
                    <a:pt x="11" y="63"/>
                    <a:pt x="11" y="63"/>
                  </a:cubicBezTo>
                  <a:cubicBezTo>
                    <a:pt x="12" y="63"/>
                    <a:pt x="12"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5" name="Freeform 100">
              <a:extLst>
                <a:ext uri="{FF2B5EF4-FFF2-40B4-BE49-F238E27FC236}">
                  <a16:creationId xmlns:a16="http://schemas.microsoft.com/office/drawing/2014/main" id="{3FC5CD43-6BD6-458C-AE91-DF15C2C5271F}"/>
                </a:ext>
              </a:extLst>
            </p:cNvPr>
            <p:cNvSpPr>
              <a:spLocks noEditPoints="1"/>
            </p:cNvSpPr>
            <p:nvPr/>
          </p:nvSpPr>
          <p:spPr bwMode="auto">
            <a:xfrm>
              <a:off x="6759575" y="1770063"/>
              <a:ext cx="231775" cy="239712"/>
            </a:xfrm>
            <a:custGeom>
              <a:avLst/>
              <a:gdLst>
                <a:gd name="T0" fmla="*/ 73239 w 63"/>
                <a:gd name="T1" fmla="*/ 211956 h 66"/>
                <a:gd name="T2" fmla="*/ 80563 w 63"/>
                <a:gd name="T3" fmla="*/ 222919 h 66"/>
                <a:gd name="T4" fmla="*/ 95211 w 63"/>
                <a:gd name="T5" fmla="*/ 146176 h 66"/>
                <a:gd name="T6" fmla="*/ 135493 w 63"/>
                <a:gd name="T7" fmla="*/ 222919 h 66"/>
                <a:gd name="T8" fmla="*/ 150141 w 63"/>
                <a:gd name="T9" fmla="*/ 211956 h 66"/>
                <a:gd name="T10" fmla="*/ 164789 w 63"/>
                <a:gd name="T11" fmla="*/ 109632 h 66"/>
                <a:gd name="T12" fmla="*/ 161127 w 63"/>
                <a:gd name="T13" fmla="*/ 105978 h 66"/>
                <a:gd name="T14" fmla="*/ 161127 w 63"/>
                <a:gd name="T15" fmla="*/ 102323 h 66"/>
                <a:gd name="T16" fmla="*/ 73239 w 63"/>
                <a:gd name="T17" fmla="*/ 105978 h 66"/>
                <a:gd name="T18" fmla="*/ 65915 w 63"/>
                <a:gd name="T19" fmla="*/ 109632 h 66"/>
                <a:gd name="T20" fmla="*/ 117183 w 63"/>
                <a:gd name="T21" fmla="*/ 3654 h 66"/>
                <a:gd name="T22" fmla="*/ 230704 w 63"/>
                <a:gd name="T23" fmla="*/ 65779 h 66"/>
                <a:gd name="T24" fmla="*/ 212394 w 63"/>
                <a:gd name="T25" fmla="*/ 80397 h 66"/>
                <a:gd name="T26" fmla="*/ 201408 w 63"/>
                <a:gd name="T27" fmla="*/ 95015 h 66"/>
                <a:gd name="T28" fmla="*/ 194084 w 63"/>
                <a:gd name="T29" fmla="*/ 102323 h 66"/>
                <a:gd name="T30" fmla="*/ 194084 w 63"/>
                <a:gd name="T31" fmla="*/ 105978 h 66"/>
                <a:gd name="T32" fmla="*/ 186760 w 63"/>
                <a:gd name="T33" fmla="*/ 109632 h 66"/>
                <a:gd name="T34" fmla="*/ 201408 w 63"/>
                <a:gd name="T35" fmla="*/ 211956 h 66"/>
                <a:gd name="T36" fmla="*/ 212394 w 63"/>
                <a:gd name="T37" fmla="*/ 222919 h 66"/>
                <a:gd name="T38" fmla="*/ 18310 w 63"/>
                <a:gd name="T39" fmla="*/ 241191 h 66"/>
                <a:gd name="T40" fmla="*/ 29296 w 63"/>
                <a:gd name="T41" fmla="*/ 222919 h 66"/>
                <a:gd name="T42" fmla="*/ 36620 w 63"/>
                <a:gd name="T43" fmla="*/ 211956 h 66"/>
                <a:gd name="T44" fmla="*/ 43944 w 63"/>
                <a:gd name="T45" fmla="*/ 109632 h 66"/>
                <a:gd name="T46" fmla="*/ 36620 w 63"/>
                <a:gd name="T47" fmla="*/ 105978 h 66"/>
                <a:gd name="T48" fmla="*/ 32958 w 63"/>
                <a:gd name="T49" fmla="*/ 102323 h 66"/>
                <a:gd name="T50" fmla="*/ 18310 w 63"/>
                <a:gd name="T51" fmla="*/ 95015 h 66"/>
                <a:gd name="T52" fmla="*/ 3662 w 63"/>
                <a:gd name="T53" fmla="*/ 80397 h 66"/>
                <a:gd name="T54" fmla="*/ 54930 w 63"/>
                <a:gd name="T55" fmla="*/ 32890 h 66"/>
                <a:gd name="T56" fmla="*/ 113521 w 63"/>
                <a:gd name="T57" fmla="*/ 0 h 66"/>
                <a:gd name="T58" fmla="*/ 164789 w 63"/>
                <a:gd name="T59" fmla="*/ 47507 h 66"/>
                <a:gd name="T60" fmla="*/ 62253 w 63"/>
                <a:gd name="T61" fmla="*/ 47507 h 66"/>
                <a:gd name="T62" fmla="*/ 113521 w 63"/>
                <a:gd name="T63" fmla="*/ 62125 h 66"/>
                <a:gd name="T64" fmla="*/ 164789 w 63"/>
                <a:gd name="T65" fmla="*/ 4750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 h="66">
                  <a:moveTo>
                    <a:pt x="18" y="30"/>
                  </a:moveTo>
                  <a:cubicBezTo>
                    <a:pt x="20" y="58"/>
                    <a:pt x="20" y="58"/>
                    <a:pt x="20" y="58"/>
                  </a:cubicBezTo>
                  <a:cubicBezTo>
                    <a:pt x="22" y="58"/>
                    <a:pt x="22" y="58"/>
                    <a:pt x="22" y="58"/>
                  </a:cubicBezTo>
                  <a:cubicBezTo>
                    <a:pt x="22" y="61"/>
                    <a:pt x="22" y="61"/>
                    <a:pt x="22" y="61"/>
                  </a:cubicBezTo>
                  <a:cubicBezTo>
                    <a:pt x="26" y="61"/>
                    <a:pt x="26" y="61"/>
                    <a:pt x="26" y="61"/>
                  </a:cubicBezTo>
                  <a:cubicBezTo>
                    <a:pt x="26" y="40"/>
                    <a:pt x="26" y="40"/>
                    <a:pt x="26" y="40"/>
                  </a:cubicBezTo>
                  <a:cubicBezTo>
                    <a:pt x="37" y="40"/>
                    <a:pt x="37" y="40"/>
                    <a:pt x="37" y="40"/>
                  </a:cubicBezTo>
                  <a:cubicBezTo>
                    <a:pt x="37" y="61"/>
                    <a:pt x="37" y="61"/>
                    <a:pt x="37" y="61"/>
                  </a:cubicBezTo>
                  <a:cubicBezTo>
                    <a:pt x="41" y="61"/>
                    <a:pt x="41" y="61"/>
                    <a:pt x="41" y="61"/>
                  </a:cubicBezTo>
                  <a:cubicBezTo>
                    <a:pt x="41" y="58"/>
                    <a:pt x="41" y="58"/>
                    <a:pt x="41" y="58"/>
                  </a:cubicBezTo>
                  <a:cubicBezTo>
                    <a:pt x="44" y="58"/>
                    <a:pt x="44" y="58"/>
                    <a:pt x="44" y="58"/>
                  </a:cubicBezTo>
                  <a:cubicBezTo>
                    <a:pt x="45" y="30"/>
                    <a:pt x="45" y="30"/>
                    <a:pt x="45" y="30"/>
                  </a:cubicBezTo>
                  <a:cubicBezTo>
                    <a:pt x="45" y="30"/>
                    <a:pt x="45" y="30"/>
                    <a:pt x="45" y="30"/>
                  </a:cubicBezTo>
                  <a:cubicBezTo>
                    <a:pt x="44" y="30"/>
                    <a:pt x="44" y="30"/>
                    <a:pt x="44" y="29"/>
                  </a:cubicBezTo>
                  <a:cubicBezTo>
                    <a:pt x="44" y="29"/>
                    <a:pt x="44" y="29"/>
                    <a:pt x="44" y="29"/>
                  </a:cubicBezTo>
                  <a:cubicBezTo>
                    <a:pt x="44" y="29"/>
                    <a:pt x="44" y="28"/>
                    <a:pt x="44" y="28"/>
                  </a:cubicBezTo>
                  <a:cubicBezTo>
                    <a:pt x="19" y="28"/>
                    <a:pt x="19" y="28"/>
                    <a:pt x="19" y="28"/>
                  </a:cubicBezTo>
                  <a:cubicBezTo>
                    <a:pt x="19" y="28"/>
                    <a:pt x="20" y="29"/>
                    <a:pt x="20" y="29"/>
                  </a:cubicBezTo>
                  <a:cubicBezTo>
                    <a:pt x="20" y="29"/>
                    <a:pt x="20" y="29"/>
                    <a:pt x="20" y="29"/>
                  </a:cubicBezTo>
                  <a:cubicBezTo>
                    <a:pt x="20" y="30"/>
                    <a:pt x="19" y="30"/>
                    <a:pt x="18" y="30"/>
                  </a:cubicBezTo>
                  <a:cubicBezTo>
                    <a:pt x="18" y="30"/>
                    <a:pt x="18" y="30"/>
                    <a:pt x="18" y="30"/>
                  </a:cubicBezTo>
                  <a:close/>
                  <a:moveTo>
                    <a:pt x="32" y="1"/>
                  </a:moveTo>
                  <a:cubicBezTo>
                    <a:pt x="48" y="9"/>
                    <a:pt x="48" y="9"/>
                    <a:pt x="48" y="9"/>
                  </a:cubicBezTo>
                  <a:cubicBezTo>
                    <a:pt x="63" y="18"/>
                    <a:pt x="63" y="18"/>
                    <a:pt x="63" y="18"/>
                  </a:cubicBezTo>
                  <a:cubicBezTo>
                    <a:pt x="62" y="22"/>
                    <a:pt x="62" y="22"/>
                    <a:pt x="62" y="22"/>
                  </a:cubicBezTo>
                  <a:cubicBezTo>
                    <a:pt x="58" y="22"/>
                    <a:pt x="58" y="22"/>
                    <a:pt x="58" y="22"/>
                  </a:cubicBezTo>
                  <a:cubicBezTo>
                    <a:pt x="58" y="26"/>
                    <a:pt x="58" y="26"/>
                    <a:pt x="58" y="26"/>
                  </a:cubicBezTo>
                  <a:cubicBezTo>
                    <a:pt x="55" y="26"/>
                    <a:pt x="55" y="26"/>
                    <a:pt x="55" y="26"/>
                  </a:cubicBezTo>
                  <a:cubicBezTo>
                    <a:pt x="55" y="28"/>
                    <a:pt x="55" y="28"/>
                    <a:pt x="55" y="28"/>
                  </a:cubicBezTo>
                  <a:cubicBezTo>
                    <a:pt x="53" y="28"/>
                    <a:pt x="53" y="28"/>
                    <a:pt x="53" y="28"/>
                  </a:cubicBezTo>
                  <a:cubicBezTo>
                    <a:pt x="53" y="28"/>
                    <a:pt x="53" y="29"/>
                    <a:pt x="53" y="29"/>
                  </a:cubicBezTo>
                  <a:cubicBezTo>
                    <a:pt x="53" y="29"/>
                    <a:pt x="53" y="29"/>
                    <a:pt x="53" y="29"/>
                  </a:cubicBezTo>
                  <a:cubicBezTo>
                    <a:pt x="53" y="30"/>
                    <a:pt x="52" y="30"/>
                    <a:pt x="52" y="30"/>
                  </a:cubicBezTo>
                  <a:cubicBezTo>
                    <a:pt x="51" y="30"/>
                    <a:pt x="51" y="30"/>
                    <a:pt x="51" y="30"/>
                  </a:cubicBezTo>
                  <a:cubicBezTo>
                    <a:pt x="53" y="58"/>
                    <a:pt x="53" y="58"/>
                    <a:pt x="53" y="58"/>
                  </a:cubicBezTo>
                  <a:cubicBezTo>
                    <a:pt x="55" y="58"/>
                    <a:pt x="55" y="58"/>
                    <a:pt x="55" y="58"/>
                  </a:cubicBezTo>
                  <a:cubicBezTo>
                    <a:pt x="55" y="61"/>
                    <a:pt x="55" y="61"/>
                    <a:pt x="55" y="61"/>
                  </a:cubicBezTo>
                  <a:cubicBezTo>
                    <a:pt x="58" y="61"/>
                    <a:pt x="58" y="61"/>
                    <a:pt x="58" y="61"/>
                  </a:cubicBezTo>
                  <a:cubicBezTo>
                    <a:pt x="58" y="66"/>
                    <a:pt x="58" y="66"/>
                    <a:pt x="58" y="66"/>
                  </a:cubicBezTo>
                  <a:cubicBezTo>
                    <a:pt x="5" y="66"/>
                    <a:pt x="5" y="66"/>
                    <a:pt x="5" y="66"/>
                  </a:cubicBezTo>
                  <a:cubicBezTo>
                    <a:pt x="5" y="61"/>
                    <a:pt x="5" y="61"/>
                    <a:pt x="5" y="61"/>
                  </a:cubicBezTo>
                  <a:cubicBezTo>
                    <a:pt x="8" y="61"/>
                    <a:pt x="8" y="61"/>
                    <a:pt x="8" y="61"/>
                  </a:cubicBezTo>
                  <a:cubicBezTo>
                    <a:pt x="8" y="58"/>
                    <a:pt x="8" y="58"/>
                    <a:pt x="8" y="58"/>
                  </a:cubicBezTo>
                  <a:cubicBezTo>
                    <a:pt x="10" y="58"/>
                    <a:pt x="10" y="58"/>
                    <a:pt x="10" y="58"/>
                  </a:cubicBezTo>
                  <a:cubicBezTo>
                    <a:pt x="12" y="30"/>
                    <a:pt x="12" y="30"/>
                    <a:pt x="12" y="30"/>
                  </a:cubicBezTo>
                  <a:cubicBezTo>
                    <a:pt x="12" y="30"/>
                    <a:pt x="12" y="30"/>
                    <a:pt x="12" y="30"/>
                  </a:cubicBezTo>
                  <a:cubicBezTo>
                    <a:pt x="11" y="30"/>
                    <a:pt x="10" y="30"/>
                    <a:pt x="10" y="29"/>
                  </a:cubicBezTo>
                  <a:cubicBezTo>
                    <a:pt x="10" y="29"/>
                    <a:pt x="10" y="29"/>
                    <a:pt x="10" y="29"/>
                  </a:cubicBezTo>
                  <a:cubicBezTo>
                    <a:pt x="10" y="29"/>
                    <a:pt x="10" y="28"/>
                    <a:pt x="11" y="28"/>
                  </a:cubicBezTo>
                  <a:cubicBezTo>
                    <a:pt x="9" y="28"/>
                    <a:pt x="9" y="28"/>
                    <a:pt x="9" y="28"/>
                  </a:cubicBezTo>
                  <a:cubicBezTo>
                    <a:pt x="9" y="26"/>
                    <a:pt x="9" y="26"/>
                    <a:pt x="9" y="26"/>
                  </a:cubicBezTo>
                  <a:cubicBezTo>
                    <a:pt x="5" y="26"/>
                    <a:pt x="5" y="26"/>
                    <a:pt x="5" y="26"/>
                  </a:cubicBezTo>
                  <a:cubicBezTo>
                    <a:pt x="5" y="22"/>
                    <a:pt x="5" y="22"/>
                    <a:pt x="5" y="22"/>
                  </a:cubicBezTo>
                  <a:cubicBezTo>
                    <a:pt x="1" y="22"/>
                    <a:pt x="1" y="22"/>
                    <a:pt x="1" y="22"/>
                  </a:cubicBezTo>
                  <a:cubicBezTo>
                    <a:pt x="0" y="18"/>
                    <a:pt x="0" y="18"/>
                    <a:pt x="0" y="18"/>
                  </a:cubicBezTo>
                  <a:cubicBezTo>
                    <a:pt x="15" y="9"/>
                    <a:pt x="15" y="9"/>
                    <a:pt x="15" y="9"/>
                  </a:cubicBezTo>
                  <a:cubicBezTo>
                    <a:pt x="30" y="1"/>
                    <a:pt x="30" y="1"/>
                    <a:pt x="30" y="1"/>
                  </a:cubicBezTo>
                  <a:cubicBezTo>
                    <a:pt x="31" y="0"/>
                    <a:pt x="31" y="0"/>
                    <a:pt x="31" y="0"/>
                  </a:cubicBezTo>
                  <a:cubicBezTo>
                    <a:pt x="32" y="1"/>
                    <a:pt x="32" y="1"/>
                    <a:pt x="32" y="1"/>
                  </a:cubicBezTo>
                  <a:close/>
                  <a:moveTo>
                    <a:pt x="45" y="13"/>
                  </a:moveTo>
                  <a:cubicBezTo>
                    <a:pt x="31" y="5"/>
                    <a:pt x="31" y="5"/>
                    <a:pt x="31" y="5"/>
                  </a:cubicBezTo>
                  <a:cubicBezTo>
                    <a:pt x="17" y="13"/>
                    <a:pt x="17" y="13"/>
                    <a:pt x="17" y="13"/>
                  </a:cubicBezTo>
                  <a:cubicBezTo>
                    <a:pt x="10" y="17"/>
                    <a:pt x="10" y="17"/>
                    <a:pt x="10" y="17"/>
                  </a:cubicBezTo>
                  <a:cubicBezTo>
                    <a:pt x="31" y="17"/>
                    <a:pt x="31" y="17"/>
                    <a:pt x="31" y="17"/>
                  </a:cubicBezTo>
                  <a:cubicBezTo>
                    <a:pt x="53" y="17"/>
                    <a:pt x="53" y="17"/>
                    <a:pt x="53" y="17"/>
                  </a:cubicBezTo>
                  <a:lnTo>
                    <a:pt x="4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6" name="Freeform 101">
              <a:extLst>
                <a:ext uri="{FF2B5EF4-FFF2-40B4-BE49-F238E27FC236}">
                  <a16:creationId xmlns:a16="http://schemas.microsoft.com/office/drawing/2014/main" id="{28157B97-E8E0-48DD-BE60-1CFCBD722348}"/>
                </a:ext>
              </a:extLst>
            </p:cNvPr>
            <p:cNvSpPr>
              <a:spLocks noEditPoints="1"/>
            </p:cNvSpPr>
            <p:nvPr/>
          </p:nvSpPr>
          <p:spPr bwMode="auto">
            <a:xfrm>
              <a:off x="6742113" y="2560638"/>
              <a:ext cx="260350" cy="206375"/>
            </a:xfrm>
            <a:custGeom>
              <a:avLst/>
              <a:gdLst>
                <a:gd name="T0" fmla="*/ 164290 w 149"/>
                <a:gd name="T1" fmla="*/ 33207 h 118"/>
                <a:gd name="T2" fmla="*/ 164290 w 149"/>
                <a:gd name="T3" fmla="*/ 10487 h 118"/>
                <a:gd name="T4" fmla="*/ 174777 w 149"/>
                <a:gd name="T5" fmla="*/ 0 h 118"/>
                <a:gd name="T6" fmla="*/ 260417 w 149"/>
                <a:gd name="T7" fmla="*/ 0 h 118"/>
                <a:gd name="T8" fmla="*/ 260417 w 149"/>
                <a:gd name="T9" fmla="*/ 194002 h 118"/>
                <a:gd name="T10" fmla="*/ 248183 w 149"/>
                <a:gd name="T11" fmla="*/ 206236 h 118"/>
                <a:gd name="T12" fmla="*/ 164290 w 149"/>
                <a:gd name="T13" fmla="*/ 206236 h 118"/>
                <a:gd name="T14" fmla="*/ 164290 w 149"/>
                <a:gd name="T15" fmla="*/ 164290 h 118"/>
                <a:gd name="T16" fmla="*/ 117100 w 149"/>
                <a:gd name="T17" fmla="*/ 164290 h 118"/>
                <a:gd name="T18" fmla="*/ 127587 w 149"/>
                <a:gd name="T19" fmla="*/ 187011 h 118"/>
                <a:gd name="T20" fmla="*/ 40199 w 149"/>
                <a:gd name="T21" fmla="*/ 200993 h 118"/>
                <a:gd name="T22" fmla="*/ 54181 w 149"/>
                <a:gd name="T23" fmla="*/ 187011 h 118"/>
                <a:gd name="T24" fmla="*/ 10487 w 149"/>
                <a:gd name="T25" fmla="*/ 164290 h 118"/>
                <a:gd name="T26" fmla="*/ 0 w 149"/>
                <a:gd name="T27" fmla="*/ 153803 h 118"/>
                <a:gd name="T28" fmla="*/ 0 w 149"/>
                <a:gd name="T29" fmla="*/ 33207 h 118"/>
                <a:gd name="T30" fmla="*/ 10487 w 149"/>
                <a:gd name="T31" fmla="*/ 33207 h 118"/>
                <a:gd name="T32" fmla="*/ 40199 w 149"/>
                <a:gd name="T33" fmla="*/ 106614 h 118"/>
                <a:gd name="T34" fmla="*/ 76902 w 149"/>
                <a:gd name="T35" fmla="*/ 90884 h 118"/>
                <a:gd name="T36" fmla="*/ 87388 w 149"/>
                <a:gd name="T37" fmla="*/ 99622 h 118"/>
                <a:gd name="T38" fmla="*/ 97875 w 149"/>
                <a:gd name="T39" fmla="*/ 103118 h 118"/>
                <a:gd name="T40" fmla="*/ 106614 w 149"/>
                <a:gd name="T41" fmla="*/ 99622 h 118"/>
                <a:gd name="T42" fmla="*/ 117100 w 149"/>
                <a:gd name="T43" fmla="*/ 76902 h 118"/>
                <a:gd name="T44" fmla="*/ 127587 w 149"/>
                <a:gd name="T45" fmla="*/ 76902 h 118"/>
                <a:gd name="T46" fmla="*/ 124091 w 149"/>
                <a:gd name="T47" fmla="*/ 62919 h 118"/>
                <a:gd name="T48" fmla="*/ 113605 w 149"/>
                <a:gd name="T49" fmla="*/ 69911 h 118"/>
                <a:gd name="T50" fmla="*/ 101370 w 149"/>
                <a:gd name="T51" fmla="*/ 73406 h 118"/>
                <a:gd name="T52" fmla="*/ 94379 w 149"/>
                <a:gd name="T53" fmla="*/ 96127 h 118"/>
                <a:gd name="T54" fmla="*/ 83893 w 149"/>
                <a:gd name="T55" fmla="*/ 83893 h 118"/>
                <a:gd name="T56" fmla="*/ 80397 w 149"/>
                <a:gd name="T57" fmla="*/ 83893 h 118"/>
                <a:gd name="T58" fmla="*/ 36703 w 149"/>
                <a:gd name="T59" fmla="*/ 99622 h 118"/>
                <a:gd name="T60" fmla="*/ 47190 w 149"/>
                <a:gd name="T61" fmla="*/ 136325 h 118"/>
                <a:gd name="T62" fmla="*/ 57676 w 149"/>
                <a:gd name="T63" fmla="*/ 110109 h 118"/>
                <a:gd name="T64" fmla="*/ 47190 w 149"/>
                <a:gd name="T65" fmla="*/ 136325 h 118"/>
                <a:gd name="T66" fmla="*/ 117100 w 149"/>
                <a:gd name="T67" fmla="*/ 136325 h 118"/>
                <a:gd name="T68" fmla="*/ 127587 w 149"/>
                <a:gd name="T69" fmla="*/ 87388 h 118"/>
                <a:gd name="T70" fmla="*/ 117100 w 149"/>
                <a:gd name="T71" fmla="*/ 136325 h 118"/>
                <a:gd name="T72" fmla="*/ 97875 w 149"/>
                <a:gd name="T73" fmla="*/ 136325 h 118"/>
                <a:gd name="T74" fmla="*/ 110109 w 149"/>
                <a:gd name="T75" fmla="*/ 113605 h 118"/>
                <a:gd name="T76" fmla="*/ 97875 w 149"/>
                <a:gd name="T77" fmla="*/ 136325 h 118"/>
                <a:gd name="T78" fmla="*/ 80397 w 149"/>
                <a:gd name="T79" fmla="*/ 136325 h 118"/>
                <a:gd name="T80" fmla="*/ 90884 w 149"/>
                <a:gd name="T81" fmla="*/ 110109 h 118"/>
                <a:gd name="T82" fmla="*/ 80397 w 149"/>
                <a:gd name="T83" fmla="*/ 136325 h 118"/>
                <a:gd name="T84" fmla="*/ 61172 w 149"/>
                <a:gd name="T85" fmla="*/ 136325 h 118"/>
                <a:gd name="T86" fmla="*/ 76902 w 149"/>
                <a:gd name="T87" fmla="*/ 103118 h 118"/>
                <a:gd name="T88" fmla="*/ 61172 w 149"/>
                <a:gd name="T89" fmla="*/ 136325 h 118"/>
                <a:gd name="T90" fmla="*/ 197497 w 149"/>
                <a:gd name="T91" fmla="*/ 69911 h 118"/>
                <a:gd name="T92" fmla="*/ 237696 w 149"/>
                <a:gd name="T93" fmla="*/ 59424 h 118"/>
                <a:gd name="T94" fmla="*/ 197497 w 149"/>
                <a:gd name="T95" fmla="*/ 36703 h 118"/>
                <a:gd name="T96" fmla="*/ 237696 w 149"/>
                <a:gd name="T97" fmla="*/ 22721 h 118"/>
                <a:gd name="T98" fmla="*/ 187011 w 149"/>
                <a:gd name="T99" fmla="*/ 183515 h 118"/>
                <a:gd name="T100" fmla="*/ 237696 w 149"/>
                <a:gd name="T101" fmla="*/ 90884 h 118"/>
                <a:gd name="T102" fmla="*/ 197497 w 149"/>
                <a:gd name="T103" fmla="*/ 69911 h 118"/>
                <a:gd name="T104" fmla="*/ 153803 w 149"/>
                <a:gd name="T105" fmla="*/ 54181 h 118"/>
                <a:gd name="T106" fmla="*/ 20973 w 149"/>
                <a:gd name="T107" fmla="*/ 143317 h 118"/>
                <a:gd name="T108" fmla="*/ 153803 w 149"/>
                <a:gd name="T109" fmla="*/ 54181 h 1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9" h="118">
                  <a:moveTo>
                    <a:pt x="6" y="19"/>
                  </a:moveTo>
                  <a:lnTo>
                    <a:pt x="94" y="19"/>
                  </a:lnTo>
                  <a:lnTo>
                    <a:pt x="94" y="6"/>
                  </a:lnTo>
                  <a:lnTo>
                    <a:pt x="94" y="0"/>
                  </a:lnTo>
                  <a:lnTo>
                    <a:pt x="100" y="0"/>
                  </a:lnTo>
                  <a:lnTo>
                    <a:pt x="142" y="0"/>
                  </a:lnTo>
                  <a:lnTo>
                    <a:pt x="149" y="0"/>
                  </a:lnTo>
                  <a:lnTo>
                    <a:pt x="149" y="6"/>
                  </a:lnTo>
                  <a:lnTo>
                    <a:pt x="149" y="111"/>
                  </a:lnTo>
                  <a:lnTo>
                    <a:pt x="149" y="118"/>
                  </a:lnTo>
                  <a:lnTo>
                    <a:pt x="142" y="118"/>
                  </a:lnTo>
                  <a:lnTo>
                    <a:pt x="100" y="118"/>
                  </a:lnTo>
                  <a:lnTo>
                    <a:pt x="94" y="118"/>
                  </a:lnTo>
                  <a:lnTo>
                    <a:pt x="94" y="111"/>
                  </a:lnTo>
                  <a:lnTo>
                    <a:pt x="94" y="94"/>
                  </a:lnTo>
                  <a:lnTo>
                    <a:pt x="67" y="94"/>
                  </a:lnTo>
                  <a:lnTo>
                    <a:pt x="67" y="107"/>
                  </a:lnTo>
                  <a:lnTo>
                    <a:pt x="73" y="107"/>
                  </a:lnTo>
                  <a:lnTo>
                    <a:pt x="73" y="115"/>
                  </a:lnTo>
                  <a:lnTo>
                    <a:pt x="23" y="115"/>
                  </a:lnTo>
                  <a:lnTo>
                    <a:pt x="23" y="107"/>
                  </a:lnTo>
                  <a:lnTo>
                    <a:pt x="31" y="107"/>
                  </a:lnTo>
                  <a:lnTo>
                    <a:pt x="31" y="94"/>
                  </a:lnTo>
                  <a:lnTo>
                    <a:pt x="6" y="94"/>
                  </a:lnTo>
                  <a:lnTo>
                    <a:pt x="0" y="94"/>
                  </a:lnTo>
                  <a:lnTo>
                    <a:pt x="0" y="88"/>
                  </a:lnTo>
                  <a:lnTo>
                    <a:pt x="0" y="25"/>
                  </a:lnTo>
                  <a:lnTo>
                    <a:pt x="0" y="19"/>
                  </a:lnTo>
                  <a:lnTo>
                    <a:pt x="6" y="19"/>
                  </a:lnTo>
                  <a:close/>
                  <a:moveTo>
                    <a:pt x="21" y="57"/>
                  </a:moveTo>
                  <a:lnTo>
                    <a:pt x="23" y="61"/>
                  </a:lnTo>
                  <a:lnTo>
                    <a:pt x="37" y="52"/>
                  </a:lnTo>
                  <a:lnTo>
                    <a:pt x="44" y="52"/>
                  </a:lnTo>
                  <a:lnTo>
                    <a:pt x="48" y="57"/>
                  </a:lnTo>
                  <a:lnTo>
                    <a:pt x="50" y="57"/>
                  </a:lnTo>
                  <a:lnTo>
                    <a:pt x="56" y="59"/>
                  </a:lnTo>
                  <a:lnTo>
                    <a:pt x="58" y="61"/>
                  </a:lnTo>
                  <a:lnTo>
                    <a:pt x="61" y="57"/>
                  </a:lnTo>
                  <a:lnTo>
                    <a:pt x="63" y="44"/>
                  </a:lnTo>
                  <a:lnTo>
                    <a:pt x="67" y="44"/>
                  </a:lnTo>
                  <a:lnTo>
                    <a:pt x="67" y="48"/>
                  </a:lnTo>
                  <a:lnTo>
                    <a:pt x="73" y="44"/>
                  </a:lnTo>
                  <a:lnTo>
                    <a:pt x="77" y="38"/>
                  </a:lnTo>
                  <a:lnTo>
                    <a:pt x="71" y="36"/>
                  </a:lnTo>
                  <a:lnTo>
                    <a:pt x="65" y="36"/>
                  </a:lnTo>
                  <a:lnTo>
                    <a:pt x="65" y="40"/>
                  </a:lnTo>
                  <a:lnTo>
                    <a:pt x="58" y="40"/>
                  </a:lnTo>
                  <a:lnTo>
                    <a:pt x="58" y="42"/>
                  </a:lnTo>
                  <a:lnTo>
                    <a:pt x="56" y="42"/>
                  </a:lnTo>
                  <a:lnTo>
                    <a:pt x="54" y="55"/>
                  </a:lnTo>
                  <a:lnTo>
                    <a:pt x="52" y="52"/>
                  </a:lnTo>
                  <a:lnTo>
                    <a:pt x="48" y="48"/>
                  </a:lnTo>
                  <a:lnTo>
                    <a:pt x="46" y="48"/>
                  </a:lnTo>
                  <a:lnTo>
                    <a:pt x="35" y="46"/>
                  </a:lnTo>
                  <a:lnTo>
                    <a:pt x="21" y="57"/>
                  </a:lnTo>
                  <a:close/>
                  <a:moveTo>
                    <a:pt x="27" y="78"/>
                  </a:moveTo>
                  <a:lnTo>
                    <a:pt x="33" y="78"/>
                  </a:lnTo>
                  <a:lnTo>
                    <a:pt x="33" y="63"/>
                  </a:lnTo>
                  <a:lnTo>
                    <a:pt x="27" y="63"/>
                  </a:lnTo>
                  <a:lnTo>
                    <a:pt x="27" y="78"/>
                  </a:lnTo>
                  <a:close/>
                  <a:moveTo>
                    <a:pt x="67" y="78"/>
                  </a:moveTo>
                  <a:lnTo>
                    <a:pt x="73" y="78"/>
                  </a:lnTo>
                  <a:lnTo>
                    <a:pt x="73" y="50"/>
                  </a:lnTo>
                  <a:lnTo>
                    <a:pt x="67" y="50"/>
                  </a:lnTo>
                  <a:lnTo>
                    <a:pt x="67" y="78"/>
                  </a:lnTo>
                  <a:close/>
                  <a:moveTo>
                    <a:pt x="56" y="78"/>
                  </a:moveTo>
                  <a:lnTo>
                    <a:pt x="63" y="78"/>
                  </a:lnTo>
                  <a:lnTo>
                    <a:pt x="63" y="65"/>
                  </a:lnTo>
                  <a:lnTo>
                    <a:pt x="56" y="65"/>
                  </a:lnTo>
                  <a:lnTo>
                    <a:pt x="56" y="78"/>
                  </a:lnTo>
                  <a:close/>
                  <a:moveTo>
                    <a:pt x="46" y="78"/>
                  </a:moveTo>
                  <a:lnTo>
                    <a:pt x="52" y="78"/>
                  </a:lnTo>
                  <a:lnTo>
                    <a:pt x="52" y="63"/>
                  </a:lnTo>
                  <a:lnTo>
                    <a:pt x="46" y="63"/>
                  </a:lnTo>
                  <a:lnTo>
                    <a:pt x="46" y="78"/>
                  </a:lnTo>
                  <a:close/>
                  <a:moveTo>
                    <a:pt x="35" y="78"/>
                  </a:moveTo>
                  <a:lnTo>
                    <a:pt x="44" y="78"/>
                  </a:lnTo>
                  <a:lnTo>
                    <a:pt x="44" y="59"/>
                  </a:lnTo>
                  <a:lnTo>
                    <a:pt x="35" y="59"/>
                  </a:lnTo>
                  <a:lnTo>
                    <a:pt x="35" y="78"/>
                  </a:lnTo>
                  <a:close/>
                  <a:moveTo>
                    <a:pt x="113" y="40"/>
                  </a:moveTo>
                  <a:lnTo>
                    <a:pt x="136" y="40"/>
                  </a:lnTo>
                  <a:lnTo>
                    <a:pt x="136" y="34"/>
                  </a:lnTo>
                  <a:lnTo>
                    <a:pt x="113" y="34"/>
                  </a:lnTo>
                  <a:lnTo>
                    <a:pt x="113" y="21"/>
                  </a:lnTo>
                  <a:lnTo>
                    <a:pt x="136" y="21"/>
                  </a:lnTo>
                  <a:lnTo>
                    <a:pt x="136" y="13"/>
                  </a:lnTo>
                  <a:lnTo>
                    <a:pt x="107" y="13"/>
                  </a:lnTo>
                  <a:lnTo>
                    <a:pt x="107" y="105"/>
                  </a:lnTo>
                  <a:lnTo>
                    <a:pt x="136" y="105"/>
                  </a:lnTo>
                  <a:lnTo>
                    <a:pt x="136" y="52"/>
                  </a:lnTo>
                  <a:lnTo>
                    <a:pt x="113" y="52"/>
                  </a:lnTo>
                  <a:lnTo>
                    <a:pt x="113" y="40"/>
                  </a:lnTo>
                  <a:close/>
                  <a:moveTo>
                    <a:pt x="88" y="31"/>
                  </a:moveTo>
                  <a:lnTo>
                    <a:pt x="12" y="31"/>
                  </a:lnTo>
                  <a:lnTo>
                    <a:pt x="12" y="82"/>
                  </a:lnTo>
                  <a:lnTo>
                    <a:pt x="88" y="82"/>
                  </a:lnTo>
                  <a:lnTo>
                    <a:pt x="8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7" name="Freeform 102">
              <a:extLst>
                <a:ext uri="{FF2B5EF4-FFF2-40B4-BE49-F238E27FC236}">
                  <a16:creationId xmlns:a16="http://schemas.microsoft.com/office/drawing/2014/main" id="{33A12143-065A-4598-AB30-80FAC1900435}"/>
                </a:ext>
              </a:extLst>
            </p:cNvPr>
            <p:cNvSpPr>
              <a:spLocks noEditPoints="1"/>
            </p:cNvSpPr>
            <p:nvPr/>
          </p:nvSpPr>
          <p:spPr bwMode="auto">
            <a:xfrm>
              <a:off x="6750050" y="2136775"/>
              <a:ext cx="260350" cy="284163"/>
            </a:xfrm>
            <a:custGeom>
              <a:avLst/>
              <a:gdLst>
                <a:gd name="T0" fmla="*/ 132042 w 71"/>
                <a:gd name="T1" fmla="*/ 94962 h 78"/>
                <a:gd name="T2" fmla="*/ 157717 w 71"/>
                <a:gd name="T3" fmla="*/ 193576 h 78"/>
                <a:gd name="T4" fmla="*/ 132042 w 71"/>
                <a:gd name="T5" fmla="*/ 259319 h 78"/>
                <a:gd name="T6" fmla="*/ 165053 w 71"/>
                <a:gd name="T7" fmla="*/ 255667 h 78"/>
                <a:gd name="T8" fmla="*/ 183392 w 71"/>
                <a:gd name="T9" fmla="*/ 266624 h 78"/>
                <a:gd name="T10" fmla="*/ 150382 w 71"/>
                <a:gd name="T11" fmla="*/ 284886 h 78"/>
                <a:gd name="T12" fmla="*/ 117371 w 71"/>
                <a:gd name="T13" fmla="*/ 270276 h 78"/>
                <a:gd name="T14" fmla="*/ 113703 w 71"/>
                <a:gd name="T15" fmla="*/ 262972 h 78"/>
                <a:gd name="T16" fmla="*/ 80693 w 71"/>
                <a:gd name="T17" fmla="*/ 193576 h 78"/>
                <a:gd name="T18" fmla="*/ 113703 w 71"/>
                <a:gd name="T19" fmla="*/ 94962 h 78"/>
                <a:gd name="T20" fmla="*/ 132042 w 71"/>
                <a:gd name="T21" fmla="*/ 80352 h 78"/>
                <a:gd name="T22" fmla="*/ 157717 w 71"/>
                <a:gd name="T23" fmla="*/ 47481 h 78"/>
                <a:gd name="T24" fmla="*/ 132042 w 71"/>
                <a:gd name="T25" fmla="*/ 54786 h 78"/>
                <a:gd name="T26" fmla="*/ 157717 w 71"/>
                <a:gd name="T27" fmla="*/ 7305 h 78"/>
                <a:gd name="T28" fmla="*/ 165053 w 71"/>
                <a:gd name="T29" fmla="*/ 29219 h 78"/>
                <a:gd name="T30" fmla="*/ 157717 w 71"/>
                <a:gd name="T31" fmla="*/ 7305 h 78"/>
                <a:gd name="T32" fmla="*/ 220071 w 71"/>
                <a:gd name="T33" fmla="*/ 102267 h 78"/>
                <a:gd name="T34" fmla="*/ 242078 w 71"/>
                <a:gd name="T35" fmla="*/ 94962 h 78"/>
                <a:gd name="T36" fmla="*/ 242078 w 71"/>
                <a:gd name="T37" fmla="*/ 54786 h 78"/>
                <a:gd name="T38" fmla="*/ 253081 w 71"/>
                <a:gd name="T39" fmla="*/ 76700 h 78"/>
                <a:gd name="T40" fmla="*/ 242078 w 71"/>
                <a:gd name="T41" fmla="*/ 54786 h 78"/>
                <a:gd name="T42" fmla="*/ 176057 w 71"/>
                <a:gd name="T43" fmla="*/ 84005 h 78"/>
                <a:gd name="T44" fmla="*/ 201731 w 71"/>
                <a:gd name="T45" fmla="*/ 76700 h 78"/>
                <a:gd name="T46" fmla="*/ 212735 w 71"/>
                <a:gd name="T47" fmla="*/ 3652 h 78"/>
                <a:gd name="T48" fmla="*/ 223739 w 71"/>
                <a:gd name="T49" fmla="*/ 25567 h 78"/>
                <a:gd name="T50" fmla="*/ 212735 w 71"/>
                <a:gd name="T51" fmla="*/ 3652 h 78"/>
                <a:gd name="T52" fmla="*/ 216403 w 71"/>
                <a:gd name="T53" fmla="*/ 43829 h 78"/>
                <a:gd name="T54" fmla="*/ 190728 w 71"/>
                <a:gd name="T55" fmla="*/ 51133 h 78"/>
                <a:gd name="T56" fmla="*/ 7336 w 71"/>
                <a:gd name="T57" fmla="*/ 98614 h 78"/>
                <a:gd name="T58" fmla="*/ 14671 w 71"/>
                <a:gd name="T59" fmla="*/ 124181 h 78"/>
                <a:gd name="T60" fmla="*/ 7336 w 71"/>
                <a:gd name="T61" fmla="*/ 98614 h 78"/>
                <a:gd name="T62" fmla="*/ 44014 w 71"/>
                <a:gd name="T63" fmla="*/ 18262 h 78"/>
                <a:gd name="T64" fmla="*/ 66021 w 71"/>
                <a:gd name="T65" fmla="*/ 18262 h 78"/>
                <a:gd name="T66" fmla="*/ 36678 w 71"/>
                <a:gd name="T67" fmla="*/ 32871 h 78"/>
                <a:gd name="T68" fmla="*/ 47682 w 71"/>
                <a:gd name="T69" fmla="*/ 58438 h 78"/>
                <a:gd name="T70" fmla="*/ 36678 w 71"/>
                <a:gd name="T71" fmla="*/ 32871 h 78"/>
                <a:gd name="T72" fmla="*/ 14671 w 71"/>
                <a:gd name="T73" fmla="*/ 84005 h 78"/>
                <a:gd name="T74" fmla="*/ 36678 w 71"/>
                <a:gd name="T75" fmla="*/ 73048 h 78"/>
                <a:gd name="T76" fmla="*/ 73357 w 71"/>
                <a:gd name="T77" fmla="*/ 65743 h 78"/>
                <a:gd name="T78" fmla="*/ 80693 w 71"/>
                <a:gd name="T79" fmla="*/ 91310 h 78"/>
                <a:gd name="T80" fmla="*/ 73357 w 71"/>
                <a:gd name="T81" fmla="*/ 65743 h 78"/>
                <a:gd name="T82" fmla="*/ 121039 w 71"/>
                <a:gd name="T83" fmla="*/ 7305 h 78"/>
                <a:gd name="T84" fmla="*/ 95364 w 71"/>
                <a:gd name="T85" fmla="*/ 18262 h 78"/>
                <a:gd name="T86" fmla="*/ 88028 w 71"/>
                <a:gd name="T87" fmla="*/ 32871 h 78"/>
                <a:gd name="T88" fmla="*/ 99032 w 71"/>
                <a:gd name="T89" fmla="*/ 58438 h 78"/>
                <a:gd name="T90" fmla="*/ 88028 w 71"/>
                <a:gd name="T91" fmla="*/ 32871 h 78"/>
                <a:gd name="T92" fmla="*/ 58686 w 71"/>
                <a:gd name="T93" fmla="*/ 168010 h 78"/>
                <a:gd name="T94" fmla="*/ 33011 w 71"/>
                <a:gd name="T95" fmla="*/ 164357 h 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1" h="78">
                  <a:moveTo>
                    <a:pt x="36" y="22"/>
                  </a:moveTo>
                  <a:cubicBezTo>
                    <a:pt x="36" y="26"/>
                    <a:pt x="36" y="26"/>
                    <a:pt x="36" y="26"/>
                  </a:cubicBezTo>
                  <a:cubicBezTo>
                    <a:pt x="52" y="27"/>
                    <a:pt x="64" y="38"/>
                    <a:pt x="66" y="53"/>
                  </a:cubicBezTo>
                  <a:cubicBezTo>
                    <a:pt x="57" y="49"/>
                    <a:pt x="50" y="50"/>
                    <a:pt x="43" y="53"/>
                  </a:cubicBezTo>
                  <a:cubicBezTo>
                    <a:pt x="41" y="51"/>
                    <a:pt x="39" y="50"/>
                    <a:pt x="36" y="50"/>
                  </a:cubicBezTo>
                  <a:cubicBezTo>
                    <a:pt x="36" y="71"/>
                    <a:pt x="36" y="71"/>
                    <a:pt x="36" y="71"/>
                  </a:cubicBezTo>
                  <a:cubicBezTo>
                    <a:pt x="38" y="72"/>
                    <a:pt x="39" y="72"/>
                    <a:pt x="41" y="72"/>
                  </a:cubicBezTo>
                  <a:cubicBezTo>
                    <a:pt x="43" y="72"/>
                    <a:pt x="44" y="71"/>
                    <a:pt x="45" y="70"/>
                  </a:cubicBezTo>
                  <a:cubicBezTo>
                    <a:pt x="46" y="70"/>
                    <a:pt x="46" y="70"/>
                    <a:pt x="46" y="69"/>
                  </a:cubicBezTo>
                  <a:cubicBezTo>
                    <a:pt x="50" y="73"/>
                    <a:pt x="50" y="73"/>
                    <a:pt x="50" y="73"/>
                  </a:cubicBezTo>
                  <a:cubicBezTo>
                    <a:pt x="50" y="73"/>
                    <a:pt x="50" y="74"/>
                    <a:pt x="49" y="74"/>
                  </a:cubicBezTo>
                  <a:cubicBezTo>
                    <a:pt x="47" y="76"/>
                    <a:pt x="44" y="77"/>
                    <a:pt x="41" y="78"/>
                  </a:cubicBezTo>
                  <a:cubicBezTo>
                    <a:pt x="38" y="78"/>
                    <a:pt x="35" y="77"/>
                    <a:pt x="33" y="75"/>
                  </a:cubicBezTo>
                  <a:cubicBezTo>
                    <a:pt x="32" y="74"/>
                    <a:pt x="32" y="74"/>
                    <a:pt x="32" y="74"/>
                  </a:cubicBezTo>
                  <a:cubicBezTo>
                    <a:pt x="31" y="73"/>
                    <a:pt x="31" y="73"/>
                    <a:pt x="31" y="73"/>
                  </a:cubicBezTo>
                  <a:cubicBezTo>
                    <a:pt x="31" y="72"/>
                    <a:pt x="31" y="72"/>
                    <a:pt x="31" y="72"/>
                  </a:cubicBezTo>
                  <a:cubicBezTo>
                    <a:pt x="31" y="49"/>
                    <a:pt x="31" y="49"/>
                    <a:pt x="31" y="49"/>
                  </a:cubicBezTo>
                  <a:cubicBezTo>
                    <a:pt x="28" y="50"/>
                    <a:pt x="25" y="51"/>
                    <a:pt x="22" y="53"/>
                  </a:cubicBezTo>
                  <a:cubicBezTo>
                    <a:pt x="15" y="49"/>
                    <a:pt x="8" y="49"/>
                    <a:pt x="2" y="53"/>
                  </a:cubicBezTo>
                  <a:cubicBezTo>
                    <a:pt x="3" y="38"/>
                    <a:pt x="16" y="27"/>
                    <a:pt x="31" y="26"/>
                  </a:cubicBezTo>
                  <a:cubicBezTo>
                    <a:pt x="31" y="22"/>
                    <a:pt x="31" y="22"/>
                    <a:pt x="31" y="22"/>
                  </a:cubicBezTo>
                  <a:cubicBezTo>
                    <a:pt x="36" y="22"/>
                    <a:pt x="36" y="22"/>
                    <a:pt x="36" y="22"/>
                  </a:cubicBezTo>
                  <a:close/>
                  <a:moveTo>
                    <a:pt x="38" y="11"/>
                  </a:moveTo>
                  <a:cubicBezTo>
                    <a:pt x="43" y="13"/>
                    <a:pt x="43" y="13"/>
                    <a:pt x="43" y="13"/>
                  </a:cubicBezTo>
                  <a:cubicBezTo>
                    <a:pt x="41" y="17"/>
                    <a:pt x="41" y="17"/>
                    <a:pt x="41" y="17"/>
                  </a:cubicBezTo>
                  <a:cubicBezTo>
                    <a:pt x="36" y="15"/>
                    <a:pt x="36" y="15"/>
                    <a:pt x="36" y="15"/>
                  </a:cubicBezTo>
                  <a:cubicBezTo>
                    <a:pt x="38" y="11"/>
                    <a:pt x="38" y="11"/>
                    <a:pt x="38" y="11"/>
                  </a:cubicBezTo>
                  <a:close/>
                  <a:moveTo>
                    <a:pt x="43" y="2"/>
                  </a:moveTo>
                  <a:cubicBezTo>
                    <a:pt x="47" y="4"/>
                    <a:pt x="47" y="4"/>
                    <a:pt x="47" y="4"/>
                  </a:cubicBezTo>
                  <a:cubicBezTo>
                    <a:pt x="45" y="8"/>
                    <a:pt x="45" y="8"/>
                    <a:pt x="45" y="8"/>
                  </a:cubicBezTo>
                  <a:cubicBezTo>
                    <a:pt x="41" y="6"/>
                    <a:pt x="41" y="6"/>
                    <a:pt x="41" y="6"/>
                  </a:cubicBezTo>
                  <a:cubicBezTo>
                    <a:pt x="43" y="2"/>
                    <a:pt x="43" y="2"/>
                    <a:pt x="43" y="2"/>
                  </a:cubicBezTo>
                  <a:close/>
                  <a:moveTo>
                    <a:pt x="62" y="24"/>
                  </a:moveTo>
                  <a:cubicBezTo>
                    <a:pt x="60" y="28"/>
                    <a:pt x="60" y="28"/>
                    <a:pt x="60" y="28"/>
                  </a:cubicBezTo>
                  <a:cubicBezTo>
                    <a:pt x="64" y="30"/>
                    <a:pt x="64" y="30"/>
                    <a:pt x="64" y="30"/>
                  </a:cubicBezTo>
                  <a:cubicBezTo>
                    <a:pt x="66" y="26"/>
                    <a:pt x="66" y="26"/>
                    <a:pt x="66" y="26"/>
                  </a:cubicBezTo>
                  <a:cubicBezTo>
                    <a:pt x="62" y="24"/>
                    <a:pt x="62" y="24"/>
                    <a:pt x="62" y="24"/>
                  </a:cubicBezTo>
                  <a:close/>
                  <a:moveTo>
                    <a:pt x="66" y="15"/>
                  </a:moveTo>
                  <a:cubicBezTo>
                    <a:pt x="71" y="17"/>
                    <a:pt x="71" y="17"/>
                    <a:pt x="71" y="17"/>
                  </a:cubicBezTo>
                  <a:cubicBezTo>
                    <a:pt x="69" y="21"/>
                    <a:pt x="69" y="21"/>
                    <a:pt x="69" y="21"/>
                  </a:cubicBezTo>
                  <a:cubicBezTo>
                    <a:pt x="64" y="19"/>
                    <a:pt x="64" y="19"/>
                    <a:pt x="64" y="19"/>
                  </a:cubicBezTo>
                  <a:cubicBezTo>
                    <a:pt x="66" y="15"/>
                    <a:pt x="66" y="15"/>
                    <a:pt x="66" y="15"/>
                  </a:cubicBezTo>
                  <a:close/>
                  <a:moveTo>
                    <a:pt x="50" y="18"/>
                  </a:moveTo>
                  <a:cubicBezTo>
                    <a:pt x="48" y="23"/>
                    <a:pt x="48" y="23"/>
                    <a:pt x="48" y="23"/>
                  </a:cubicBezTo>
                  <a:cubicBezTo>
                    <a:pt x="52" y="25"/>
                    <a:pt x="52" y="25"/>
                    <a:pt x="52" y="25"/>
                  </a:cubicBezTo>
                  <a:cubicBezTo>
                    <a:pt x="55" y="21"/>
                    <a:pt x="55" y="21"/>
                    <a:pt x="55" y="21"/>
                  </a:cubicBezTo>
                  <a:cubicBezTo>
                    <a:pt x="50" y="18"/>
                    <a:pt x="50" y="18"/>
                    <a:pt x="50" y="18"/>
                  </a:cubicBezTo>
                  <a:close/>
                  <a:moveTo>
                    <a:pt x="58" y="1"/>
                  </a:moveTo>
                  <a:cubicBezTo>
                    <a:pt x="57" y="5"/>
                    <a:pt x="57" y="5"/>
                    <a:pt x="57" y="5"/>
                  </a:cubicBezTo>
                  <a:cubicBezTo>
                    <a:pt x="61" y="7"/>
                    <a:pt x="61" y="7"/>
                    <a:pt x="61" y="7"/>
                  </a:cubicBezTo>
                  <a:cubicBezTo>
                    <a:pt x="63" y="4"/>
                    <a:pt x="63" y="4"/>
                    <a:pt x="63" y="4"/>
                  </a:cubicBezTo>
                  <a:cubicBezTo>
                    <a:pt x="58" y="1"/>
                    <a:pt x="58" y="1"/>
                    <a:pt x="58" y="1"/>
                  </a:cubicBezTo>
                  <a:close/>
                  <a:moveTo>
                    <a:pt x="54" y="9"/>
                  </a:moveTo>
                  <a:cubicBezTo>
                    <a:pt x="59" y="12"/>
                    <a:pt x="59" y="12"/>
                    <a:pt x="59" y="12"/>
                  </a:cubicBezTo>
                  <a:cubicBezTo>
                    <a:pt x="57" y="16"/>
                    <a:pt x="57" y="16"/>
                    <a:pt x="57" y="16"/>
                  </a:cubicBezTo>
                  <a:cubicBezTo>
                    <a:pt x="52" y="14"/>
                    <a:pt x="52" y="14"/>
                    <a:pt x="52" y="14"/>
                  </a:cubicBezTo>
                  <a:cubicBezTo>
                    <a:pt x="54" y="9"/>
                    <a:pt x="54" y="9"/>
                    <a:pt x="54" y="9"/>
                  </a:cubicBezTo>
                  <a:close/>
                  <a:moveTo>
                    <a:pt x="2" y="27"/>
                  </a:moveTo>
                  <a:cubicBezTo>
                    <a:pt x="0" y="32"/>
                    <a:pt x="0" y="32"/>
                    <a:pt x="0" y="32"/>
                  </a:cubicBezTo>
                  <a:cubicBezTo>
                    <a:pt x="4" y="34"/>
                    <a:pt x="4" y="34"/>
                    <a:pt x="4" y="34"/>
                  </a:cubicBezTo>
                  <a:cubicBezTo>
                    <a:pt x="6" y="29"/>
                    <a:pt x="6" y="29"/>
                    <a:pt x="6" y="29"/>
                  </a:cubicBezTo>
                  <a:cubicBezTo>
                    <a:pt x="2" y="27"/>
                    <a:pt x="2" y="27"/>
                    <a:pt x="2" y="27"/>
                  </a:cubicBezTo>
                  <a:close/>
                  <a:moveTo>
                    <a:pt x="13" y="3"/>
                  </a:moveTo>
                  <a:cubicBezTo>
                    <a:pt x="12" y="5"/>
                    <a:pt x="12" y="5"/>
                    <a:pt x="12" y="5"/>
                  </a:cubicBezTo>
                  <a:cubicBezTo>
                    <a:pt x="17" y="7"/>
                    <a:pt x="17" y="7"/>
                    <a:pt x="17" y="7"/>
                  </a:cubicBezTo>
                  <a:cubicBezTo>
                    <a:pt x="18" y="5"/>
                    <a:pt x="18" y="5"/>
                    <a:pt x="18" y="5"/>
                  </a:cubicBezTo>
                  <a:cubicBezTo>
                    <a:pt x="13" y="3"/>
                    <a:pt x="13" y="3"/>
                    <a:pt x="13" y="3"/>
                  </a:cubicBezTo>
                  <a:close/>
                  <a:moveTo>
                    <a:pt x="10" y="9"/>
                  </a:moveTo>
                  <a:cubicBezTo>
                    <a:pt x="15" y="11"/>
                    <a:pt x="15" y="11"/>
                    <a:pt x="15" y="11"/>
                  </a:cubicBezTo>
                  <a:cubicBezTo>
                    <a:pt x="13" y="16"/>
                    <a:pt x="13" y="16"/>
                    <a:pt x="13" y="16"/>
                  </a:cubicBezTo>
                  <a:cubicBezTo>
                    <a:pt x="8" y="14"/>
                    <a:pt x="8" y="14"/>
                    <a:pt x="8" y="14"/>
                  </a:cubicBezTo>
                  <a:cubicBezTo>
                    <a:pt x="10" y="9"/>
                    <a:pt x="10" y="9"/>
                    <a:pt x="10" y="9"/>
                  </a:cubicBezTo>
                  <a:close/>
                  <a:moveTo>
                    <a:pt x="6" y="18"/>
                  </a:moveTo>
                  <a:cubicBezTo>
                    <a:pt x="4" y="23"/>
                    <a:pt x="4" y="23"/>
                    <a:pt x="4" y="23"/>
                  </a:cubicBezTo>
                  <a:cubicBezTo>
                    <a:pt x="8" y="25"/>
                    <a:pt x="8" y="25"/>
                    <a:pt x="8" y="25"/>
                  </a:cubicBezTo>
                  <a:cubicBezTo>
                    <a:pt x="10" y="20"/>
                    <a:pt x="10" y="20"/>
                    <a:pt x="10" y="20"/>
                  </a:cubicBezTo>
                  <a:cubicBezTo>
                    <a:pt x="6" y="18"/>
                    <a:pt x="6" y="18"/>
                    <a:pt x="6" y="18"/>
                  </a:cubicBezTo>
                  <a:close/>
                  <a:moveTo>
                    <a:pt x="20" y="18"/>
                  </a:moveTo>
                  <a:cubicBezTo>
                    <a:pt x="18" y="23"/>
                    <a:pt x="18" y="23"/>
                    <a:pt x="18" y="23"/>
                  </a:cubicBezTo>
                  <a:cubicBezTo>
                    <a:pt x="22" y="25"/>
                    <a:pt x="22" y="25"/>
                    <a:pt x="22" y="25"/>
                  </a:cubicBezTo>
                  <a:cubicBezTo>
                    <a:pt x="24" y="20"/>
                    <a:pt x="24" y="20"/>
                    <a:pt x="24" y="20"/>
                  </a:cubicBezTo>
                  <a:cubicBezTo>
                    <a:pt x="20" y="18"/>
                    <a:pt x="20" y="18"/>
                    <a:pt x="20" y="18"/>
                  </a:cubicBezTo>
                  <a:close/>
                  <a:moveTo>
                    <a:pt x="29" y="0"/>
                  </a:moveTo>
                  <a:cubicBezTo>
                    <a:pt x="33" y="2"/>
                    <a:pt x="33" y="2"/>
                    <a:pt x="33" y="2"/>
                  </a:cubicBezTo>
                  <a:cubicBezTo>
                    <a:pt x="31" y="7"/>
                    <a:pt x="31" y="7"/>
                    <a:pt x="31" y="7"/>
                  </a:cubicBezTo>
                  <a:cubicBezTo>
                    <a:pt x="26" y="5"/>
                    <a:pt x="26" y="5"/>
                    <a:pt x="26" y="5"/>
                  </a:cubicBezTo>
                  <a:cubicBezTo>
                    <a:pt x="29" y="0"/>
                    <a:pt x="29" y="0"/>
                    <a:pt x="29" y="0"/>
                  </a:cubicBezTo>
                  <a:close/>
                  <a:moveTo>
                    <a:pt x="24" y="9"/>
                  </a:moveTo>
                  <a:cubicBezTo>
                    <a:pt x="29" y="11"/>
                    <a:pt x="29" y="11"/>
                    <a:pt x="29" y="11"/>
                  </a:cubicBezTo>
                  <a:cubicBezTo>
                    <a:pt x="27" y="16"/>
                    <a:pt x="27" y="16"/>
                    <a:pt x="27" y="16"/>
                  </a:cubicBezTo>
                  <a:cubicBezTo>
                    <a:pt x="22" y="14"/>
                    <a:pt x="22" y="14"/>
                    <a:pt x="22" y="14"/>
                  </a:cubicBezTo>
                  <a:cubicBezTo>
                    <a:pt x="24" y="9"/>
                    <a:pt x="24" y="9"/>
                    <a:pt x="24" y="9"/>
                  </a:cubicBezTo>
                  <a:close/>
                  <a:moveTo>
                    <a:pt x="9" y="45"/>
                  </a:moveTo>
                  <a:cubicBezTo>
                    <a:pt x="11" y="45"/>
                    <a:pt x="14" y="46"/>
                    <a:pt x="16" y="46"/>
                  </a:cubicBezTo>
                  <a:cubicBezTo>
                    <a:pt x="20" y="40"/>
                    <a:pt x="24" y="35"/>
                    <a:pt x="27" y="29"/>
                  </a:cubicBezTo>
                  <a:cubicBezTo>
                    <a:pt x="18" y="33"/>
                    <a:pt x="12" y="39"/>
                    <a:pt x="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8" name="Freeform 103">
              <a:extLst>
                <a:ext uri="{FF2B5EF4-FFF2-40B4-BE49-F238E27FC236}">
                  <a16:creationId xmlns:a16="http://schemas.microsoft.com/office/drawing/2014/main" id="{64277F1C-06C5-4049-9455-E8003F986465}"/>
                </a:ext>
              </a:extLst>
            </p:cNvPr>
            <p:cNvSpPr>
              <a:spLocks noEditPoints="1"/>
            </p:cNvSpPr>
            <p:nvPr/>
          </p:nvSpPr>
          <p:spPr bwMode="auto">
            <a:xfrm>
              <a:off x="5953125" y="1430338"/>
              <a:ext cx="282575" cy="206375"/>
            </a:xfrm>
            <a:custGeom>
              <a:avLst/>
              <a:gdLst>
                <a:gd name="T0" fmla="*/ 150761 w 77"/>
                <a:gd name="T1" fmla="*/ 73656 h 56"/>
                <a:gd name="T2" fmla="*/ 191209 w 77"/>
                <a:gd name="T3" fmla="*/ 147311 h 56"/>
                <a:gd name="T4" fmla="*/ 220626 w 77"/>
                <a:gd name="T5" fmla="*/ 158360 h 56"/>
                <a:gd name="T6" fmla="*/ 224303 w 77"/>
                <a:gd name="T7" fmla="*/ 132580 h 56"/>
                <a:gd name="T8" fmla="*/ 194887 w 77"/>
                <a:gd name="T9" fmla="*/ 88387 h 56"/>
                <a:gd name="T10" fmla="*/ 187532 w 77"/>
                <a:gd name="T11" fmla="*/ 69973 h 56"/>
                <a:gd name="T12" fmla="*/ 205918 w 77"/>
                <a:gd name="T13" fmla="*/ 51559 h 56"/>
                <a:gd name="T14" fmla="*/ 213272 w 77"/>
                <a:gd name="T15" fmla="*/ 0 h 56"/>
                <a:gd name="T16" fmla="*/ 220626 w 77"/>
                <a:gd name="T17" fmla="*/ 11048 h 56"/>
                <a:gd name="T18" fmla="*/ 250043 w 77"/>
                <a:gd name="T19" fmla="*/ 51559 h 56"/>
                <a:gd name="T20" fmla="*/ 257397 w 77"/>
                <a:gd name="T21" fmla="*/ 0 h 56"/>
                <a:gd name="T22" fmla="*/ 264751 w 77"/>
                <a:gd name="T23" fmla="*/ 11048 h 56"/>
                <a:gd name="T24" fmla="*/ 283137 w 77"/>
                <a:gd name="T25" fmla="*/ 51559 h 56"/>
                <a:gd name="T26" fmla="*/ 275783 w 77"/>
                <a:gd name="T27" fmla="*/ 69973 h 56"/>
                <a:gd name="T28" fmla="*/ 250043 w 77"/>
                <a:gd name="T29" fmla="*/ 121532 h 56"/>
                <a:gd name="T30" fmla="*/ 246366 w 77"/>
                <a:gd name="T31" fmla="*/ 132580 h 56"/>
                <a:gd name="T32" fmla="*/ 191209 w 77"/>
                <a:gd name="T33" fmla="*/ 191505 h 56"/>
                <a:gd name="T34" fmla="*/ 198564 w 77"/>
                <a:gd name="T35" fmla="*/ 195188 h 56"/>
                <a:gd name="T36" fmla="*/ 7354 w 77"/>
                <a:gd name="T37" fmla="*/ 206236 h 56"/>
                <a:gd name="T38" fmla="*/ 14708 w 77"/>
                <a:gd name="T39" fmla="*/ 195188 h 56"/>
                <a:gd name="T40" fmla="*/ 3677 w 77"/>
                <a:gd name="T41" fmla="*/ 154677 h 56"/>
                <a:gd name="T42" fmla="*/ 55157 w 77"/>
                <a:gd name="T43" fmla="*/ 73656 h 56"/>
                <a:gd name="T44" fmla="*/ 176501 w 77"/>
                <a:gd name="T45" fmla="*/ 147311 h 56"/>
                <a:gd name="T46" fmla="*/ 128699 w 77"/>
                <a:gd name="T47" fmla="*/ 195188 h 56"/>
                <a:gd name="T48" fmla="*/ 139730 w 77"/>
                <a:gd name="T49" fmla="*/ 150994 h 56"/>
                <a:gd name="T50" fmla="*/ 165470 w 77"/>
                <a:gd name="T51" fmla="*/ 195188 h 56"/>
                <a:gd name="T52" fmla="*/ 113990 w 77"/>
                <a:gd name="T53" fmla="*/ 195188 h 56"/>
                <a:gd name="T54" fmla="*/ 110313 w 77"/>
                <a:gd name="T55" fmla="*/ 147311 h 56"/>
                <a:gd name="T56" fmla="*/ 22063 w 77"/>
                <a:gd name="T57" fmla="*/ 136263 h 56"/>
                <a:gd name="T58" fmla="*/ 33094 w 77"/>
                <a:gd name="T59" fmla="*/ 136263 h 56"/>
                <a:gd name="T60" fmla="*/ 113990 w 77"/>
                <a:gd name="T61" fmla="*/ 195188 h 56"/>
                <a:gd name="T62" fmla="*/ 55157 w 77"/>
                <a:gd name="T63" fmla="*/ 180457 h 56"/>
                <a:gd name="T64" fmla="*/ 77219 w 77"/>
                <a:gd name="T65" fmla="*/ 147311 h 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 h="56">
                  <a:moveTo>
                    <a:pt x="15" y="20"/>
                  </a:moveTo>
                  <a:cubicBezTo>
                    <a:pt x="41" y="20"/>
                    <a:pt x="41" y="20"/>
                    <a:pt x="41" y="20"/>
                  </a:cubicBezTo>
                  <a:cubicBezTo>
                    <a:pt x="56" y="40"/>
                    <a:pt x="56" y="40"/>
                    <a:pt x="56" y="40"/>
                  </a:cubicBezTo>
                  <a:cubicBezTo>
                    <a:pt x="52" y="40"/>
                    <a:pt x="52" y="40"/>
                    <a:pt x="52" y="40"/>
                  </a:cubicBezTo>
                  <a:cubicBezTo>
                    <a:pt x="52" y="47"/>
                    <a:pt x="52" y="47"/>
                    <a:pt x="52" y="47"/>
                  </a:cubicBezTo>
                  <a:cubicBezTo>
                    <a:pt x="57" y="47"/>
                    <a:pt x="59" y="45"/>
                    <a:pt x="60" y="43"/>
                  </a:cubicBezTo>
                  <a:cubicBezTo>
                    <a:pt x="61" y="41"/>
                    <a:pt x="62" y="39"/>
                    <a:pt x="62" y="36"/>
                  </a:cubicBezTo>
                  <a:cubicBezTo>
                    <a:pt x="61" y="36"/>
                    <a:pt x="61" y="36"/>
                    <a:pt x="61" y="36"/>
                  </a:cubicBezTo>
                  <a:cubicBezTo>
                    <a:pt x="61" y="33"/>
                    <a:pt x="61" y="33"/>
                    <a:pt x="61" y="33"/>
                  </a:cubicBezTo>
                  <a:cubicBezTo>
                    <a:pt x="57" y="32"/>
                    <a:pt x="53" y="28"/>
                    <a:pt x="53" y="24"/>
                  </a:cubicBezTo>
                  <a:cubicBezTo>
                    <a:pt x="53" y="19"/>
                    <a:pt x="53" y="19"/>
                    <a:pt x="53" y="19"/>
                  </a:cubicBezTo>
                  <a:cubicBezTo>
                    <a:pt x="51" y="19"/>
                    <a:pt x="51" y="19"/>
                    <a:pt x="51" y="19"/>
                  </a:cubicBezTo>
                  <a:cubicBezTo>
                    <a:pt x="51" y="14"/>
                    <a:pt x="51" y="14"/>
                    <a:pt x="51" y="14"/>
                  </a:cubicBezTo>
                  <a:cubicBezTo>
                    <a:pt x="56" y="14"/>
                    <a:pt x="56" y="14"/>
                    <a:pt x="56" y="14"/>
                  </a:cubicBezTo>
                  <a:cubicBezTo>
                    <a:pt x="56" y="3"/>
                    <a:pt x="56" y="3"/>
                    <a:pt x="56" y="3"/>
                  </a:cubicBezTo>
                  <a:cubicBezTo>
                    <a:pt x="56" y="1"/>
                    <a:pt x="57" y="0"/>
                    <a:pt x="58" y="0"/>
                  </a:cubicBezTo>
                  <a:cubicBezTo>
                    <a:pt x="58" y="0"/>
                    <a:pt x="58" y="0"/>
                    <a:pt x="58" y="0"/>
                  </a:cubicBezTo>
                  <a:cubicBezTo>
                    <a:pt x="60" y="0"/>
                    <a:pt x="60" y="1"/>
                    <a:pt x="60" y="3"/>
                  </a:cubicBezTo>
                  <a:cubicBezTo>
                    <a:pt x="60" y="14"/>
                    <a:pt x="60" y="14"/>
                    <a:pt x="60" y="14"/>
                  </a:cubicBezTo>
                  <a:cubicBezTo>
                    <a:pt x="68" y="14"/>
                    <a:pt x="68" y="14"/>
                    <a:pt x="68" y="14"/>
                  </a:cubicBezTo>
                  <a:cubicBezTo>
                    <a:pt x="68" y="3"/>
                    <a:pt x="68" y="3"/>
                    <a:pt x="68" y="3"/>
                  </a:cubicBezTo>
                  <a:cubicBezTo>
                    <a:pt x="68" y="1"/>
                    <a:pt x="69" y="0"/>
                    <a:pt x="70" y="0"/>
                  </a:cubicBezTo>
                  <a:cubicBezTo>
                    <a:pt x="70" y="0"/>
                    <a:pt x="70" y="0"/>
                    <a:pt x="70" y="0"/>
                  </a:cubicBezTo>
                  <a:cubicBezTo>
                    <a:pt x="71" y="0"/>
                    <a:pt x="72" y="1"/>
                    <a:pt x="72" y="3"/>
                  </a:cubicBezTo>
                  <a:cubicBezTo>
                    <a:pt x="72" y="14"/>
                    <a:pt x="72" y="14"/>
                    <a:pt x="72" y="14"/>
                  </a:cubicBezTo>
                  <a:cubicBezTo>
                    <a:pt x="77" y="14"/>
                    <a:pt x="77" y="14"/>
                    <a:pt x="77" y="14"/>
                  </a:cubicBezTo>
                  <a:cubicBezTo>
                    <a:pt x="77" y="19"/>
                    <a:pt x="77" y="19"/>
                    <a:pt x="77" y="19"/>
                  </a:cubicBezTo>
                  <a:cubicBezTo>
                    <a:pt x="75" y="19"/>
                    <a:pt x="75" y="19"/>
                    <a:pt x="75" y="19"/>
                  </a:cubicBezTo>
                  <a:cubicBezTo>
                    <a:pt x="75" y="24"/>
                    <a:pt x="75" y="24"/>
                    <a:pt x="75" y="24"/>
                  </a:cubicBezTo>
                  <a:cubicBezTo>
                    <a:pt x="75" y="28"/>
                    <a:pt x="72" y="32"/>
                    <a:pt x="68" y="33"/>
                  </a:cubicBezTo>
                  <a:cubicBezTo>
                    <a:pt x="68" y="36"/>
                    <a:pt x="68" y="36"/>
                    <a:pt x="68" y="36"/>
                  </a:cubicBezTo>
                  <a:cubicBezTo>
                    <a:pt x="67" y="36"/>
                    <a:pt x="67" y="36"/>
                    <a:pt x="67" y="36"/>
                  </a:cubicBezTo>
                  <a:cubicBezTo>
                    <a:pt x="66" y="40"/>
                    <a:pt x="66" y="43"/>
                    <a:pt x="65" y="45"/>
                  </a:cubicBezTo>
                  <a:cubicBezTo>
                    <a:pt x="62" y="49"/>
                    <a:pt x="59" y="52"/>
                    <a:pt x="52" y="52"/>
                  </a:cubicBezTo>
                  <a:cubicBezTo>
                    <a:pt x="52" y="53"/>
                    <a:pt x="52" y="53"/>
                    <a:pt x="52" y="53"/>
                  </a:cubicBezTo>
                  <a:cubicBezTo>
                    <a:pt x="54" y="53"/>
                    <a:pt x="54" y="53"/>
                    <a:pt x="54" y="53"/>
                  </a:cubicBezTo>
                  <a:cubicBezTo>
                    <a:pt x="54" y="56"/>
                    <a:pt x="54" y="56"/>
                    <a:pt x="54" y="56"/>
                  </a:cubicBezTo>
                  <a:cubicBezTo>
                    <a:pt x="2" y="56"/>
                    <a:pt x="2" y="56"/>
                    <a:pt x="2" y="56"/>
                  </a:cubicBezTo>
                  <a:cubicBezTo>
                    <a:pt x="2" y="53"/>
                    <a:pt x="2" y="53"/>
                    <a:pt x="2" y="53"/>
                  </a:cubicBezTo>
                  <a:cubicBezTo>
                    <a:pt x="4" y="53"/>
                    <a:pt x="4" y="53"/>
                    <a:pt x="4" y="53"/>
                  </a:cubicBezTo>
                  <a:cubicBezTo>
                    <a:pt x="4" y="42"/>
                    <a:pt x="4" y="42"/>
                    <a:pt x="4" y="42"/>
                  </a:cubicBezTo>
                  <a:cubicBezTo>
                    <a:pt x="1" y="42"/>
                    <a:pt x="1" y="42"/>
                    <a:pt x="1" y="42"/>
                  </a:cubicBezTo>
                  <a:cubicBezTo>
                    <a:pt x="0" y="39"/>
                    <a:pt x="0" y="39"/>
                    <a:pt x="0" y="39"/>
                  </a:cubicBezTo>
                  <a:cubicBezTo>
                    <a:pt x="15" y="20"/>
                    <a:pt x="15" y="20"/>
                    <a:pt x="15" y="20"/>
                  </a:cubicBezTo>
                  <a:close/>
                  <a:moveTo>
                    <a:pt x="48" y="53"/>
                  </a:moveTo>
                  <a:cubicBezTo>
                    <a:pt x="48" y="40"/>
                    <a:pt x="48" y="40"/>
                    <a:pt x="48" y="40"/>
                  </a:cubicBezTo>
                  <a:cubicBezTo>
                    <a:pt x="35" y="40"/>
                    <a:pt x="35" y="40"/>
                    <a:pt x="35" y="40"/>
                  </a:cubicBezTo>
                  <a:cubicBezTo>
                    <a:pt x="35" y="53"/>
                    <a:pt x="35" y="53"/>
                    <a:pt x="35" y="53"/>
                  </a:cubicBezTo>
                  <a:cubicBezTo>
                    <a:pt x="38" y="53"/>
                    <a:pt x="38" y="53"/>
                    <a:pt x="38" y="53"/>
                  </a:cubicBezTo>
                  <a:cubicBezTo>
                    <a:pt x="38" y="41"/>
                    <a:pt x="38" y="41"/>
                    <a:pt x="38" y="41"/>
                  </a:cubicBezTo>
                  <a:cubicBezTo>
                    <a:pt x="45" y="41"/>
                    <a:pt x="45" y="41"/>
                    <a:pt x="45" y="41"/>
                  </a:cubicBezTo>
                  <a:cubicBezTo>
                    <a:pt x="45" y="53"/>
                    <a:pt x="45" y="53"/>
                    <a:pt x="45" y="53"/>
                  </a:cubicBezTo>
                  <a:cubicBezTo>
                    <a:pt x="48" y="53"/>
                    <a:pt x="48" y="53"/>
                    <a:pt x="48" y="53"/>
                  </a:cubicBezTo>
                  <a:close/>
                  <a:moveTo>
                    <a:pt x="31" y="53"/>
                  </a:moveTo>
                  <a:cubicBezTo>
                    <a:pt x="31" y="40"/>
                    <a:pt x="31" y="40"/>
                    <a:pt x="31" y="40"/>
                  </a:cubicBezTo>
                  <a:cubicBezTo>
                    <a:pt x="30" y="40"/>
                    <a:pt x="30" y="40"/>
                    <a:pt x="30" y="40"/>
                  </a:cubicBezTo>
                  <a:cubicBezTo>
                    <a:pt x="17" y="23"/>
                    <a:pt x="17" y="23"/>
                    <a:pt x="17" y="23"/>
                  </a:cubicBezTo>
                  <a:cubicBezTo>
                    <a:pt x="6" y="37"/>
                    <a:pt x="6" y="37"/>
                    <a:pt x="6" y="37"/>
                  </a:cubicBezTo>
                  <a:cubicBezTo>
                    <a:pt x="7" y="37"/>
                    <a:pt x="7" y="37"/>
                    <a:pt x="7" y="37"/>
                  </a:cubicBezTo>
                  <a:cubicBezTo>
                    <a:pt x="9" y="37"/>
                    <a:pt x="9" y="37"/>
                    <a:pt x="9" y="37"/>
                  </a:cubicBezTo>
                  <a:cubicBezTo>
                    <a:pt x="9" y="53"/>
                    <a:pt x="9" y="53"/>
                    <a:pt x="9" y="53"/>
                  </a:cubicBezTo>
                  <a:cubicBezTo>
                    <a:pt x="31" y="53"/>
                    <a:pt x="31" y="53"/>
                    <a:pt x="31" y="53"/>
                  </a:cubicBezTo>
                  <a:close/>
                  <a:moveTo>
                    <a:pt x="15" y="40"/>
                  </a:moveTo>
                  <a:cubicBezTo>
                    <a:pt x="15" y="49"/>
                    <a:pt x="15" y="49"/>
                    <a:pt x="15" y="49"/>
                  </a:cubicBezTo>
                  <a:cubicBezTo>
                    <a:pt x="21" y="49"/>
                    <a:pt x="21" y="49"/>
                    <a:pt x="21" y="49"/>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49" name="Freeform 104">
              <a:extLst>
                <a:ext uri="{FF2B5EF4-FFF2-40B4-BE49-F238E27FC236}">
                  <a16:creationId xmlns:a16="http://schemas.microsoft.com/office/drawing/2014/main" id="{038205F7-C109-4DCE-B6D0-C61B1706C3BE}"/>
                </a:ext>
              </a:extLst>
            </p:cNvPr>
            <p:cNvSpPr>
              <a:spLocks noEditPoints="1"/>
            </p:cNvSpPr>
            <p:nvPr/>
          </p:nvSpPr>
          <p:spPr bwMode="auto">
            <a:xfrm>
              <a:off x="5200650" y="1019175"/>
              <a:ext cx="242888" cy="257175"/>
            </a:xfrm>
            <a:custGeom>
              <a:avLst/>
              <a:gdLst>
                <a:gd name="T0" fmla="*/ 136325 w 139"/>
                <a:gd name="T1" fmla="*/ 15730 h 147"/>
                <a:gd name="T2" fmla="*/ 99622 w 139"/>
                <a:gd name="T3" fmla="*/ 26216 h 147"/>
                <a:gd name="T4" fmla="*/ 160794 w 139"/>
                <a:gd name="T5" fmla="*/ 29712 h 147"/>
                <a:gd name="T6" fmla="*/ 216723 w 139"/>
                <a:gd name="T7" fmla="*/ 29712 h 147"/>
                <a:gd name="T8" fmla="*/ 216723 w 139"/>
                <a:gd name="T9" fmla="*/ 52433 h 147"/>
                <a:gd name="T10" fmla="*/ 213227 w 139"/>
                <a:gd name="T11" fmla="*/ 66415 h 147"/>
                <a:gd name="T12" fmla="*/ 200993 w 139"/>
                <a:gd name="T13" fmla="*/ 132830 h 147"/>
                <a:gd name="T14" fmla="*/ 213227 w 139"/>
                <a:gd name="T15" fmla="*/ 136325 h 147"/>
                <a:gd name="T16" fmla="*/ 213227 w 139"/>
                <a:gd name="T17" fmla="*/ 155551 h 147"/>
                <a:gd name="T18" fmla="*/ 180020 w 139"/>
                <a:gd name="T19" fmla="*/ 235948 h 147"/>
                <a:gd name="T20" fmla="*/ 0 w 139"/>
                <a:gd name="T21" fmla="*/ 256921 h 147"/>
                <a:gd name="T22" fmla="*/ 80397 w 139"/>
                <a:gd name="T23" fmla="*/ 155551 h 147"/>
                <a:gd name="T24" fmla="*/ 33207 w 139"/>
                <a:gd name="T25" fmla="*/ 150308 h 147"/>
                <a:gd name="T26" fmla="*/ 33207 w 139"/>
                <a:gd name="T27" fmla="*/ 136325 h 147"/>
                <a:gd name="T28" fmla="*/ 43694 w 139"/>
                <a:gd name="T29" fmla="*/ 132830 h 147"/>
                <a:gd name="T30" fmla="*/ 33207 w 139"/>
                <a:gd name="T31" fmla="*/ 66415 h 147"/>
                <a:gd name="T32" fmla="*/ 29712 w 139"/>
                <a:gd name="T33" fmla="*/ 52433 h 147"/>
                <a:gd name="T34" fmla="*/ 43694 w 139"/>
                <a:gd name="T35" fmla="*/ 29712 h 147"/>
                <a:gd name="T36" fmla="*/ 80397 w 139"/>
                <a:gd name="T37" fmla="*/ 29712 h 147"/>
                <a:gd name="T38" fmla="*/ 99622 w 139"/>
                <a:gd name="T39" fmla="*/ 0 h 147"/>
                <a:gd name="T40" fmla="*/ 143317 w 139"/>
                <a:gd name="T41" fmla="*/ 0 h 147"/>
                <a:gd name="T42" fmla="*/ 160794 w 139"/>
                <a:gd name="T43" fmla="*/ 29712 h 147"/>
                <a:gd name="T44" fmla="*/ 80397 w 139"/>
                <a:gd name="T45" fmla="*/ 235948 h 147"/>
                <a:gd name="T46" fmla="*/ 160794 w 139"/>
                <a:gd name="T47" fmla="*/ 235948 h 147"/>
                <a:gd name="T48" fmla="*/ 87388 w 139"/>
                <a:gd name="T49" fmla="*/ 220218 h 147"/>
                <a:gd name="T50" fmla="*/ 87388 w 139"/>
                <a:gd name="T51" fmla="*/ 220218 h 147"/>
                <a:gd name="T52" fmla="*/ 143317 w 139"/>
                <a:gd name="T53" fmla="*/ 155551 h 147"/>
                <a:gd name="T54" fmla="*/ 83893 w 139"/>
                <a:gd name="T55" fmla="*/ 209731 h 147"/>
                <a:gd name="T56" fmla="*/ 143317 w 139"/>
                <a:gd name="T57" fmla="*/ 118848 h 147"/>
                <a:gd name="T58" fmla="*/ 99622 w 139"/>
                <a:gd name="T59" fmla="*/ 106613 h 147"/>
                <a:gd name="T60" fmla="*/ 99622 w 139"/>
                <a:gd name="T61" fmla="*/ 106613 h 147"/>
                <a:gd name="T62" fmla="*/ 160794 w 139"/>
                <a:gd name="T63" fmla="*/ 59424 h 147"/>
                <a:gd name="T64" fmla="*/ 160794 w 139"/>
                <a:gd name="T65" fmla="*/ 36703 h 147"/>
                <a:gd name="T66" fmla="*/ 80397 w 139"/>
                <a:gd name="T67" fmla="*/ 36703 h 147"/>
                <a:gd name="T68" fmla="*/ 80397 w 139"/>
                <a:gd name="T69" fmla="*/ 59424 h 147"/>
                <a:gd name="T70" fmla="*/ 143317 w 139"/>
                <a:gd name="T71" fmla="*/ 59424 h 147"/>
                <a:gd name="T72" fmla="*/ 99622 w 139"/>
                <a:gd name="T73" fmla="*/ 59424 h 147"/>
                <a:gd name="T74" fmla="*/ 160794 w 139"/>
                <a:gd name="T75" fmla="*/ 139821 h 147"/>
                <a:gd name="T76" fmla="*/ 206236 w 139"/>
                <a:gd name="T77" fmla="*/ 139821 h 147"/>
                <a:gd name="T78" fmla="*/ 80397 w 139"/>
                <a:gd name="T79" fmla="*/ 146812 h 147"/>
                <a:gd name="T80" fmla="*/ 40199 w 139"/>
                <a:gd name="T81" fmla="*/ 139821 h 147"/>
                <a:gd name="T82" fmla="*/ 80397 w 139"/>
                <a:gd name="T83" fmla="*/ 146812 h 147"/>
                <a:gd name="T84" fmla="*/ 143317 w 139"/>
                <a:gd name="T85" fmla="*/ 143316 h 147"/>
                <a:gd name="T86" fmla="*/ 143317 w 139"/>
                <a:gd name="T87" fmla="*/ 125839 h 147"/>
                <a:gd name="T88" fmla="*/ 99622 w 139"/>
                <a:gd name="T89" fmla="*/ 143316 h 14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39" h="147">
                  <a:moveTo>
                    <a:pt x="57" y="15"/>
                  </a:moveTo>
                  <a:lnTo>
                    <a:pt x="84" y="15"/>
                  </a:lnTo>
                  <a:lnTo>
                    <a:pt x="78" y="9"/>
                  </a:lnTo>
                  <a:lnTo>
                    <a:pt x="61" y="9"/>
                  </a:lnTo>
                  <a:lnTo>
                    <a:pt x="57" y="15"/>
                  </a:lnTo>
                  <a:close/>
                  <a:moveTo>
                    <a:pt x="92" y="17"/>
                  </a:moveTo>
                  <a:lnTo>
                    <a:pt x="92" y="17"/>
                  </a:lnTo>
                  <a:lnTo>
                    <a:pt x="118" y="26"/>
                  </a:lnTo>
                  <a:lnTo>
                    <a:pt x="118" y="17"/>
                  </a:lnTo>
                  <a:lnTo>
                    <a:pt x="124" y="17"/>
                  </a:lnTo>
                  <a:lnTo>
                    <a:pt x="124" y="28"/>
                  </a:lnTo>
                  <a:lnTo>
                    <a:pt x="124" y="30"/>
                  </a:lnTo>
                  <a:lnTo>
                    <a:pt x="124" y="36"/>
                  </a:lnTo>
                  <a:lnTo>
                    <a:pt x="124" y="38"/>
                  </a:lnTo>
                  <a:lnTo>
                    <a:pt x="122" y="38"/>
                  </a:lnTo>
                  <a:lnTo>
                    <a:pt x="92" y="38"/>
                  </a:lnTo>
                  <a:lnTo>
                    <a:pt x="92" y="68"/>
                  </a:lnTo>
                  <a:lnTo>
                    <a:pt x="115" y="76"/>
                  </a:lnTo>
                  <a:lnTo>
                    <a:pt x="115" y="70"/>
                  </a:lnTo>
                  <a:lnTo>
                    <a:pt x="122" y="70"/>
                  </a:lnTo>
                  <a:lnTo>
                    <a:pt x="122" y="78"/>
                  </a:lnTo>
                  <a:lnTo>
                    <a:pt x="122" y="80"/>
                  </a:lnTo>
                  <a:lnTo>
                    <a:pt x="122" y="86"/>
                  </a:lnTo>
                  <a:lnTo>
                    <a:pt x="122" y="89"/>
                  </a:lnTo>
                  <a:lnTo>
                    <a:pt x="120" y="89"/>
                  </a:lnTo>
                  <a:lnTo>
                    <a:pt x="92" y="89"/>
                  </a:lnTo>
                  <a:lnTo>
                    <a:pt x="103" y="135"/>
                  </a:lnTo>
                  <a:lnTo>
                    <a:pt x="139" y="135"/>
                  </a:lnTo>
                  <a:lnTo>
                    <a:pt x="139" y="147"/>
                  </a:lnTo>
                  <a:lnTo>
                    <a:pt x="0" y="147"/>
                  </a:lnTo>
                  <a:lnTo>
                    <a:pt x="0" y="135"/>
                  </a:lnTo>
                  <a:lnTo>
                    <a:pt x="36" y="135"/>
                  </a:lnTo>
                  <a:lnTo>
                    <a:pt x="46" y="89"/>
                  </a:lnTo>
                  <a:lnTo>
                    <a:pt x="21" y="89"/>
                  </a:lnTo>
                  <a:lnTo>
                    <a:pt x="19" y="89"/>
                  </a:lnTo>
                  <a:lnTo>
                    <a:pt x="19" y="86"/>
                  </a:lnTo>
                  <a:lnTo>
                    <a:pt x="19" y="80"/>
                  </a:lnTo>
                  <a:lnTo>
                    <a:pt x="19" y="78"/>
                  </a:lnTo>
                  <a:lnTo>
                    <a:pt x="19" y="70"/>
                  </a:lnTo>
                  <a:lnTo>
                    <a:pt x="25" y="70"/>
                  </a:lnTo>
                  <a:lnTo>
                    <a:pt x="25" y="76"/>
                  </a:lnTo>
                  <a:lnTo>
                    <a:pt x="46" y="68"/>
                  </a:lnTo>
                  <a:lnTo>
                    <a:pt x="46" y="38"/>
                  </a:lnTo>
                  <a:lnTo>
                    <a:pt x="19" y="38"/>
                  </a:lnTo>
                  <a:lnTo>
                    <a:pt x="17" y="38"/>
                  </a:lnTo>
                  <a:lnTo>
                    <a:pt x="17" y="36"/>
                  </a:lnTo>
                  <a:lnTo>
                    <a:pt x="17" y="30"/>
                  </a:lnTo>
                  <a:lnTo>
                    <a:pt x="17" y="28"/>
                  </a:lnTo>
                  <a:lnTo>
                    <a:pt x="17" y="17"/>
                  </a:lnTo>
                  <a:lnTo>
                    <a:pt x="25" y="17"/>
                  </a:lnTo>
                  <a:lnTo>
                    <a:pt x="25" y="26"/>
                  </a:lnTo>
                  <a:lnTo>
                    <a:pt x="46" y="17"/>
                  </a:lnTo>
                  <a:lnTo>
                    <a:pt x="57" y="2"/>
                  </a:lnTo>
                  <a:lnTo>
                    <a:pt x="57" y="0"/>
                  </a:lnTo>
                  <a:lnTo>
                    <a:pt x="59" y="0"/>
                  </a:lnTo>
                  <a:lnTo>
                    <a:pt x="80" y="0"/>
                  </a:lnTo>
                  <a:lnTo>
                    <a:pt x="82" y="0"/>
                  </a:lnTo>
                  <a:lnTo>
                    <a:pt x="84" y="2"/>
                  </a:lnTo>
                  <a:lnTo>
                    <a:pt x="92" y="17"/>
                  </a:lnTo>
                  <a:close/>
                  <a:moveTo>
                    <a:pt x="92" y="131"/>
                  </a:moveTo>
                  <a:lnTo>
                    <a:pt x="46" y="131"/>
                  </a:lnTo>
                  <a:lnTo>
                    <a:pt x="46" y="135"/>
                  </a:lnTo>
                  <a:lnTo>
                    <a:pt x="65" y="135"/>
                  </a:lnTo>
                  <a:lnTo>
                    <a:pt x="73" y="135"/>
                  </a:lnTo>
                  <a:lnTo>
                    <a:pt x="92" y="135"/>
                  </a:lnTo>
                  <a:lnTo>
                    <a:pt x="92" y="131"/>
                  </a:lnTo>
                  <a:close/>
                  <a:moveTo>
                    <a:pt x="50" y="126"/>
                  </a:moveTo>
                  <a:lnTo>
                    <a:pt x="90" y="126"/>
                  </a:lnTo>
                  <a:lnTo>
                    <a:pt x="84" y="93"/>
                  </a:lnTo>
                  <a:lnTo>
                    <a:pt x="50" y="126"/>
                  </a:lnTo>
                  <a:close/>
                  <a:moveTo>
                    <a:pt x="48" y="120"/>
                  </a:moveTo>
                  <a:lnTo>
                    <a:pt x="82" y="89"/>
                  </a:lnTo>
                  <a:lnTo>
                    <a:pt x="55" y="89"/>
                  </a:lnTo>
                  <a:lnTo>
                    <a:pt x="48" y="120"/>
                  </a:lnTo>
                  <a:close/>
                  <a:moveTo>
                    <a:pt x="82" y="42"/>
                  </a:moveTo>
                  <a:lnTo>
                    <a:pt x="59" y="68"/>
                  </a:lnTo>
                  <a:lnTo>
                    <a:pt x="82" y="68"/>
                  </a:lnTo>
                  <a:lnTo>
                    <a:pt x="82" y="42"/>
                  </a:lnTo>
                  <a:close/>
                  <a:moveTo>
                    <a:pt x="57" y="61"/>
                  </a:moveTo>
                  <a:lnTo>
                    <a:pt x="80" y="38"/>
                  </a:lnTo>
                  <a:lnTo>
                    <a:pt x="57" y="38"/>
                  </a:lnTo>
                  <a:lnTo>
                    <a:pt x="57" y="61"/>
                  </a:lnTo>
                  <a:close/>
                  <a:moveTo>
                    <a:pt x="92" y="21"/>
                  </a:moveTo>
                  <a:lnTo>
                    <a:pt x="92" y="34"/>
                  </a:lnTo>
                  <a:lnTo>
                    <a:pt x="120" y="34"/>
                  </a:lnTo>
                  <a:lnTo>
                    <a:pt x="120" y="30"/>
                  </a:lnTo>
                  <a:lnTo>
                    <a:pt x="92" y="21"/>
                  </a:lnTo>
                  <a:close/>
                  <a:moveTo>
                    <a:pt x="46" y="34"/>
                  </a:moveTo>
                  <a:lnTo>
                    <a:pt x="46" y="21"/>
                  </a:lnTo>
                  <a:lnTo>
                    <a:pt x="23" y="30"/>
                  </a:lnTo>
                  <a:lnTo>
                    <a:pt x="23" y="34"/>
                  </a:lnTo>
                  <a:lnTo>
                    <a:pt x="46" y="34"/>
                  </a:lnTo>
                  <a:close/>
                  <a:moveTo>
                    <a:pt x="57" y="34"/>
                  </a:moveTo>
                  <a:lnTo>
                    <a:pt x="82" y="34"/>
                  </a:lnTo>
                  <a:lnTo>
                    <a:pt x="82" y="26"/>
                  </a:lnTo>
                  <a:lnTo>
                    <a:pt x="57" y="26"/>
                  </a:lnTo>
                  <a:lnTo>
                    <a:pt x="57" y="34"/>
                  </a:lnTo>
                  <a:close/>
                  <a:moveTo>
                    <a:pt x="92" y="72"/>
                  </a:moveTo>
                  <a:lnTo>
                    <a:pt x="92" y="80"/>
                  </a:lnTo>
                  <a:lnTo>
                    <a:pt x="92" y="84"/>
                  </a:lnTo>
                  <a:lnTo>
                    <a:pt x="118" y="84"/>
                  </a:lnTo>
                  <a:lnTo>
                    <a:pt x="118" y="80"/>
                  </a:lnTo>
                  <a:lnTo>
                    <a:pt x="92" y="72"/>
                  </a:lnTo>
                  <a:close/>
                  <a:moveTo>
                    <a:pt x="46" y="84"/>
                  </a:moveTo>
                  <a:lnTo>
                    <a:pt x="46" y="80"/>
                  </a:lnTo>
                  <a:lnTo>
                    <a:pt x="46" y="72"/>
                  </a:lnTo>
                  <a:lnTo>
                    <a:pt x="23" y="80"/>
                  </a:lnTo>
                  <a:lnTo>
                    <a:pt x="23" y="84"/>
                  </a:lnTo>
                  <a:lnTo>
                    <a:pt x="46" y="84"/>
                  </a:lnTo>
                  <a:close/>
                  <a:moveTo>
                    <a:pt x="57" y="84"/>
                  </a:moveTo>
                  <a:lnTo>
                    <a:pt x="82" y="84"/>
                  </a:lnTo>
                  <a:lnTo>
                    <a:pt x="82" y="82"/>
                  </a:lnTo>
                  <a:lnTo>
                    <a:pt x="82" y="80"/>
                  </a:lnTo>
                  <a:lnTo>
                    <a:pt x="82" y="72"/>
                  </a:lnTo>
                  <a:lnTo>
                    <a:pt x="57" y="72"/>
                  </a:lnTo>
                  <a:lnTo>
                    <a:pt x="57" y="80"/>
                  </a:lnTo>
                  <a:lnTo>
                    <a:pt x="57" y="82"/>
                  </a:lnTo>
                  <a:lnTo>
                    <a:pt x="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0" name="Freeform 105">
              <a:extLst>
                <a:ext uri="{FF2B5EF4-FFF2-40B4-BE49-F238E27FC236}">
                  <a16:creationId xmlns:a16="http://schemas.microsoft.com/office/drawing/2014/main" id="{D3B99F94-62E1-4D21-97F5-FC25B110558C}"/>
                </a:ext>
              </a:extLst>
            </p:cNvPr>
            <p:cNvSpPr>
              <a:spLocks noEditPoints="1"/>
            </p:cNvSpPr>
            <p:nvPr/>
          </p:nvSpPr>
          <p:spPr bwMode="auto">
            <a:xfrm>
              <a:off x="5157788" y="1446213"/>
              <a:ext cx="293687" cy="173037"/>
            </a:xfrm>
            <a:custGeom>
              <a:avLst/>
              <a:gdLst>
                <a:gd name="T0" fmla="*/ 212877 w 80"/>
                <a:gd name="T1" fmla="*/ 25770 h 47"/>
                <a:gd name="T2" fmla="*/ 223888 w 80"/>
                <a:gd name="T3" fmla="*/ 22089 h 47"/>
                <a:gd name="T4" fmla="*/ 242240 w 80"/>
                <a:gd name="T5" fmla="*/ 51541 h 47"/>
                <a:gd name="T6" fmla="*/ 271602 w 80"/>
                <a:gd name="T7" fmla="*/ 69948 h 47"/>
                <a:gd name="T8" fmla="*/ 267932 w 80"/>
                <a:gd name="T9" fmla="*/ 80992 h 47"/>
                <a:gd name="T10" fmla="*/ 293624 w 80"/>
                <a:gd name="T11" fmla="*/ 143577 h 47"/>
                <a:gd name="T12" fmla="*/ 282613 w 80"/>
                <a:gd name="T13" fmla="*/ 150940 h 47"/>
                <a:gd name="T14" fmla="*/ 260591 w 80"/>
                <a:gd name="T15" fmla="*/ 150940 h 47"/>
                <a:gd name="T16" fmla="*/ 267932 w 80"/>
                <a:gd name="T17" fmla="*/ 143577 h 47"/>
                <a:gd name="T18" fmla="*/ 245910 w 80"/>
                <a:gd name="T19" fmla="*/ 92037 h 47"/>
                <a:gd name="T20" fmla="*/ 216548 w 80"/>
                <a:gd name="T21" fmla="*/ 143577 h 47"/>
                <a:gd name="T22" fmla="*/ 245910 w 80"/>
                <a:gd name="T23" fmla="*/ 92037 h 47"/>
                <a:gd name="T24" fmla="*/ 249580 w 80"/>
                <a:gd name="T25" fmla="*/ 84674 h 47"/>
                <a:gd name="T26" fmla="*/ 209207 w 80"/>
                <a:gd name="T27" fmla="*/ 44178 h 47"/>
                <a:gd name="T28" fmla="*/ 227559 w 80"/>
                <a:gd name="T29" fmla="*/ 66266 h 47"/>
                <a:gd name="T30" fmla="*/ 205537 w 80"/>
                <a:gd name="T31" fmla="*/ 106763 h 47"/>
                <a:gd name="T32" fmla="*/ 183515 w 80"/>
                <a:gd name="T33" fmla="*/ 88355 h 47"/>
                <a:gd name="T34" fmla="*/ 201867 w 80"/>
                <a:gd name="T35" fmla="*/ 47859 h 47"/>
                <a:gd name="T36" fmla="*/ 150482 w 80"/>
                <a:gd name="T37" fmla="*/ 25770 h 47"/>
                <a:gd name="T38" fmla="*/ 143142 w 80"/>
                <a:gd name="T39" fmla="*/ 33133 h 47"/>
                <a:gd name="T40" fmla="*/ 88087 w 80"/>
                <a:gd name="T41" fmla="*/ 40496 h 47"/>
                <a:gd name="T42" fmla="*/ 143142 w 80"/>
                <a:gd name="T43" fmla="*/ 33133 h 47"/>
                <a:gd name="T44" fmla="*/ 113779 w 80"/>
                <a:gd name="T45" fmla="*/ 84674 h 47"/>
                <a:gd name="T46" fmla="*/ 88087 w 80"/>
                <a:gd name="T47" fmla="*/ 51541 h 47"/>
                <a:gd name="T48" fmla="*/ 62395 w 80"/>
                <a:gd name="T49" fmla="*/ 62585 h 47"/>
                <a:gd name="T50" fmla="*/ 51384 w 80"/>
                <a:gd name="T51" fmla="*/ 88355 h 47"/>
                <a:gd name="T52" fmla="*/ 88087 w 80"/>
                <a:gd name="T53" fmla="*/ 51541 h 47"/>
                <a:gd name="T54" fmla="*/ 102768 w 80"/>
                <a:gd name="T55" fmla="*/ 92037 h 47"/>
                <a:gd name="T56" fmla="*/ 73406 w 80"/>
                <a:gd name="T57" fmla="*/ 80992 h 47"/>
                <a:gd name="T58" fmla="*/ 84417 w 80"/>
                <a:gd name="T59" fmla="*/ 106763 h 47"/>
                <a:gd name="T60" fmla="*/ 47714 w 80"/>
                <a:gd name="T61" fmla="*/ 92037 h 47"/>
                <a:gd name="T62" fmla="*/ 25692 w 80"/>
                <a:gd name="T63" fmla="*/ 143577 h 47"/>
                <a:gd name="T64" fmla="*/ 33033 w 80"/>
                <a:gd name="T65" fmla="*/ 150940 h 47"/>
                <a:gd name="T66" fmla="*/ 11011 w 80"/>
                <a:gd name="T67" fmla="*/ 150940 h 47"/>
                <a:gd name="T68" fmla="*/ 0 w 80"/>
                <a:gd name="T69" fmla="*/ 143577 h 47"/>
                <a:gd name="T70" fmla="*/ 25692 w 80"/>
                <a:gd name="T71" fmla="*/ 80992 h 47"/>
                <a:gd name="T72" fmla="*/ 22022 w 80"/>
                <a:gd name="T73" fmla="*/ 69948 h 47"/>
                <a:gd name="T74" fmla="*/ 51384 w 80"/>
                <a:gd name="T75" fmla="*/ 51541 h 47"/>
                <a:gd name="T76" fmla="*/ 69736 w 80"/>
                <a:gd name="T77" fmla="*/ 22089 h 47"/>
                <a:gd name="T78" fmla="*/ 80747 w 80"/>
                <a:gd name="T79" fmla="*/ 25770 h 47"/>
                <a:gd name="T80" fmla="*/ 143142 w 80"/>
                <a:gd name="T81" fmla="*/ 0 h 47"/>
                <a:gd name="T82" fmla="*/ 150482 w 80"/>
                <a:gd name="T83" fmla="*/ 11044 h 47"/>
                <a:gd name="T84" fmla="*/ 121120 w 80"/>
                <a:gd name="T85" fmla="*/ 147259 h 47"/>
                <a:gd name="T86" fmla="*/ 146812 w 80"/>
                <a:gd name="T87" fmla="*/ 173029 h 47"/>
                <a:gd name="T88" fmla="*/ 165164 w 80"/>
                <a:gd name="T89" fmla="*/ 165666 h 47"/>
                <a:gd name="T90" fmla="*/ 172504 w 80"/>
                <a:gd name="T91" fmla="*/ 143577 h 47"/>
                <a:gd name="T92" fmla="*/ 165164 w 80"/>
                <a:gd name="T93" fmla="*/ 125170 h 47"/>
                <a:gd name="T94" fmla="*/ 143142 w 80"/>
                <a:gd name="T95" fmla="*/ 121488 h 47"/>
                <a:gd name="T96" fmla="*/ 88087 w 80"/>
                <a:gd name="T97" fmla="*/ 84674 h 47"/>
                <a:gd name="T98" fmla="*/ 80747 w 80"/>
                <a:gd name="T99" fmla="*/ 95718 h 47"/>
                <a:gd name="T100" fmla="*/ 146812 w 80"/>
                <a:gd name="T101" fmla="*/ 136214 h 47"/>
                <a:gd name="T102" fmla="*/ 135801 w 80"/>
                <a:gd name="T103" fmla="*/ 147259 h 47"/>
                <a:gd name="T104" fmla="*/ 146812 w 80"/>
                <a:gd name="T105" fmla="*/ 158303 h 47"/>
                <a:gd name="T106" fmla="*/ 154153 w 80"/>
                <a:gd name="T107" fmla="*/ 154622 h 47"/>
                <a:gd name="T108" fmla="*/ 157823 w 80"/>
                <a:gd name="T109" fmla="*/ 147259 h 47"/>
                <a:gd name="T110" fmla="*/ 146812 w 80"/>
                <a:gd name="T111" fmla="*/ 136214 h 47"/>
                <a:gd name="T112" fmla="*/ 150482 w 80"/>
                <a:gd name="T113" fmla="*/ 33133 h 47"/>
                <a:gd name="T114" fmla="*/ 179845 w 80"/>
                <a:gd name="T115" fmla="*/ 84674 h 47"/>
                <a:gd name="T116" fmla="*/ 150482 w 80"/>
                <a:gd name="T117" fmla="*/ 33133 h 47"/>
                <a:gd name="T118" fmla="*/ 47714 w 80"/>
                <a:gd name="T119" fmla="*/ 92037 h 47"/>
                <a:gd name="T120" fmla="*/ 77076 w 80"/>
                <a:gd name="T121" fmla="*/ 143577 h 4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0" h="47">
                  <a:moveTo>
                    <a:pt x="41" y="3"/>
                  </a:moveTo>
                  <a:cubicBezTo>
                    <a:pt x="47" y="3"/>
                    <a:pt x="53" y="5"/>
                    <a:pt x="58" y="7"/>
                  </a:cubicBezTo>
                  <a:cubicBezTo>
                    <a:pt x="59" y="5"/>
                    <a:pt x="59" y="5"/>
                    <a:pt x="59" y="5"/>
                  </a:cubicBezTo>
                  <a:cubicBezTo>
                    <a:pt x="61" y="6"/>
                    <a:pt x="61" y="6"/>
                    <a:pt x="61" y="6"/>
                  </a:cubicBezTo>
                  <a:cubicBezTo>
                    <a:pt x="59" y="8"/>
                    <a:pt x="59" y="8"/>
                    <a:pt x="59" y="8"/>
                  </a:cubicBezTo>
                  <a:cubicBezTo>
                    <a:pt x="62" y="10"/>
                    <a:pt x="64" y="12"/>
                    <a:pt x="66" y="14"/>
                  </a:cubicBezTo>
                  <a:cubicBezTo>
                    <a:pt x="68" y="16"/>
                    <a:pt x="70" y="18"/>
                    <a:pt x="72" y="20"/>
                  </a:cubicBezTo>
                  <a:cubicBezTo>
                    <a:pt x="74" y="19"/>
                    <a:pt x="74" y="19"/>
                    <a:pt x="74" y="19"/>
                  </a:cubicBezTo>
                  <a:cubicBezTo>
                    <a:pt x="75" y="21"/>
                    <a:pt x="75" y="21"/>
                    <a:pt x="75" y="21"/>
                  </a:cubicBezTo>
                  <a:cubicBezTo>
                    <a:pt x="73" y="22"/>
                    <a:pt x="73" y="22"/>
                    <a:pt x="73" y="22"/>
                  </a:cubicBezTo>
                  <a:cubicBezTo>
                    <a:pt x="75" y="27"/>
                    <a:pt x="77" y="33"/>
                    <a:pt x="77" y="39"/>
                  </a:cubicBezTo>
                  <a:cubicBezTo>
                    <a:pt x="80" y="39"/>
                    <a:pt x="80" y="39"/>
                    <a:pt x="80" y="39"/>
                  </a:cubicBezTo>
                  <a:cubicBezTo>
                    <a:pt x="80" y="41"/>
                    <a:pt x="80" y="41"/>
                    <a:pt x="80" y="41"/>
                  </a:cubicBezTo>
                  <a:cubicBezTo>
                    <a:pt x="77" y="41"/>
                    <a:pt x="77" y="41"/>
                    <a:pt x="77" y="41"/>
                  </a:cubicBezTo>
                  <a:cubicBezTo>
                    <a:pt x="73" y="41"/>
                    <a:pt x="73" y="41"/>
                    <a:pt x="73" y="41"/>
                  </a:cubicBezTo>
                  <a:cubicBezTo>
                    <a:pt x="71" y="41"/>
                    <a:pt x="71" y="41"/>
                    <a:pt x="71" y="41"/>
                  </a:cubicBezTo>
                  <a:cubicBezTo>
                    <a:pt x="71" y="39"/>
                    <a:pt x="71" y="39"/>
                    <a:pt x="71" y="39"/>
                  </a:cubicBezTo>
                  <a:cubicBezTo>
                    <a:pt x="73" y="39"/>
                    <a:pt x="73" y="39"/>
                    <a:pt x="73" y="39"/>
                  </a:cubicBezTo>
                  <a:cubicBezTo>
                    <a:pt x="73" y="34"/>
                    <a:pt x="71" y="29"/>
                    <a:pt x="69" y="24"/>
                  </a:cubicBezTo>
                  <a:cubicBezTo>
                    <a:pt x="67" y="25"/>
                    <a:pt x="67" y="25"/>
                    <a:pt x="67" y="25"/>
                  </a:cubicBezTo>
                  <a:cubicBezTo>
                    <a:pt x="69" y="29"/>
                    <a:pt x="71" y="34"/>
                    <a:pt x="71" y="39"/>
                  </a:cubicBezTo>
                  <a:cubicBezTo>
                    <a:pt x="59" y="39"/>
                    <a:pt x="59" y="39"/>
                    <a:pt x="59" y="39"/>
                  </a:cubicBezTo>
                  <a:cubicBezTo>
                    <a:pt x="59" y="36"/>
                    <a:pt x="58" y="33"/>
                    <a:pt x="57" y="31"/>
                  </a:cubicBezTo>
                  <a:cubicBezTo>
                    <a:pt x="67" y="25"/>
                    <a:pt x="67" y="25"/>
                    <a:pt x="67" y="25"/>
                  </a:cubicBezTo>
                  <a:cubicBezTo>
                    <a:pt x="66" y="24"/>
                    <a:pt x="66" y="24"/>
                    <a:pt x="66" y="24"/>
                  </a:cubicBezTo>
                  <a:cubicBezTo>
                    <a:pt x="68" y="23"/>
                    <a:pt x="68" y="23"/>
                    <a:pt x="68" y="23"/>
                  </a:cubicBezTo>
                  <a:cubicBezTo>
                    <a:pt x="67" y="20"/>
                    <a:pt x="65" y="18"/>
                    <a:pt x="63" y="17"/>
                  </a:cubicBezTo>
                  <a:cubicBezTo>
                    <a:pt x="61" y="15"/>
                    <a:pt x="59" y="13"/>
                    <a:pt x="57" y="12"/>
                  </a:cubicBezTo>
                  <a:cubicBezTo>
                    <a:pt x="56" y="14"/>
                    <a:pt x="56" y="14"/>
                    <a:pt x="56" y="14"/>
                  </a:cubicBezTo>
                  <a:cubicBezTo>
                    <a:pt x="58" y="15"/>
                    <a:pt x="60" y="16"/>
                    <a:pt x="62" y="18"/>
                  </a:cubicBezTo>
                  <a:cubicBezTo>
                    <a:pt x="63" y="20"/>
                    <a:pt x="65" y="22"/>
                    <a:pt x="66" y="24"/>
                  </a:cubicBezTo>
                  <a:cubicBezTo>
                    <a:pt x="56" y="29"/>
                    <a:pt x="56" y="29"/>
                    <a:pt x="56" y="29"/>
                  </a:cubicBezTo>
                  <a:cubicBezTo>
                    <a:pt x="55" y="28"/>
                    <a:pt x="55" y="27"/>
                    <a:pt x="54" y="26"/>
                  </a:cubicBezTo>
                  <a:cubicBezTo>
                    <a:pt x="53" y="25"/>
                    <a:pt x="52" y="24"/>
                    <a:pt x="50" y="24"/>
                  </a:cubicBezTo>
                  <a:cubicBezTo>
                    <a:pt x="56" y="14"/>
                    <a:pt x="56" y="14"/>
                    <a:pt x="56" y="14"/>
                  </a:cubicBezTo>
                  <a:cubicBezTo>
                    <a:pt x="55" y="13"/>
                    <a:pt x="55" y="13"/>
                    <a:pt x="55" y="13"/>
                  </a:cubicBezTo>
                  <a:cubicBezTo>
                    <a:pt x="56" y="11"/>
                    <a:pt x="56" y="11"/>
                    <a:pt x="56" y="11"/>
                  </a:cubicBezTo>
                  <a:cubicBezTo>
                    <a:pt x="51" y="8"/>
                    <a:pt x="46" y="7"/>
                    <a:pt x="41" y="7"/>
                  </a:cubicBezTo>
                  <a:cubicBezTo>
                    <a:pt x="41" y="9"/>
                    <a:pt x="41" y="9"/>
                    <a:pt x="41" y="9"/>
                  </a:cubicBezTo>
                  <a:cubicBezTo>
                    <a:pt x="39" y="9"/>
                    <a:pt x="39" y="9"/>
                    <a:pt x="39" y="9"/>
                  </a:cubicBezTo>
                  <a:cubicBezTo>
                    <a:pt x="39" y="7"/>
                    <a:pt x="39" y="7"/>
                    <a:pt x="39" y="7"/>
                  </a:cubicBezTo>
                  <a:cubicBezTo>
                    <a:pt x="34" y="7"/>
                    <a:pt x="29" y="8"/>
                    <a:pt x="24" y="11"/>
                  </a:cubicBezTo>
                  <a:cubicBezTo>
                    <a:pt x="25" y="13"/>
                    <a:pt x="25" y="13"/>
                    <a:pt x="25" y="13"/>
                  </a:cubicBezTo>
                  <a:cubicBezTo>
                    <a:pt x="29" y="11"/>
                    <a:pt x="34" y="9"/>
                    <a:pt x="39" y="9"/>
                  </a:cubicBezTo>
                  <a:cubicBezTo>
                    <a:pt x="39" y="21"/>
                    <a:pt x="39" y="21"/>
                    <a:pt x="39" y="21"/>
                  </a:cubicBezTo>
                  <a:cubicBezTo>
                    <a:pt x="36" y="21"/>
                    <a:pt x="34" y="21"/>
                    <a:pt x="31" y="23"/>
                  </a:cubicBezTo>
                  <a:cubicBezTo>
                    <a:pt x="25" y="13"/>
                    <a:pt x="25" y="13"/>
                    <a:pt x="25" y="13"/>
                  </a:cubicBezTo>
                  <a:cubicBezTo>
                    <a:pt x="24" y="14"/>
                    <a:pt x="24" y="14"/>
                    <a:pt x="24" y="14"/>
                  </a:cubicBezTo>
                  <a:cubicBezTo>
                    <a:pt x="23" y="12"/>
                    <a:pt x="23" y="12"/>
                    <a:pt x="23" y="12"/>
                  </a:cubicBezTo>
                  <a:cubicBezTo>
                    <a:pt x="21" y="13"/>
                    <a:pt x="19" y="15"/>
                    <a:pt x="17" y="17"/>
                  </a:cubicBezTo>
                  <a:cubicBezTo>
                    <a:pt x="15" y="18"/>
                    <a:pt x="13" y="20"/>
                    <a:pt x="12" y="23"/>
                  </a:cubicBezTo>
                  <a:cubicBezTo>
                    <a:pt x="14" y="24"/>
                    <a:pt x="14" y="24"/>
                    <a:pt x="14" y="24"/>
                  </a:cubicBezTo>
                  <a:cubicBezTo>
                    <a:pt x="15" y="22"/>
                    <a:pt x="17" y="20"/>
                    <a:pt x="18" y="18"/>
                  </a:cubicBezTo>
                  <a:cubicBezTo>
                    <a:pt x="20" y="16"/>
                    <a:pt x="22" y="15"/>
                    <a:pt x="24" y="14"/>
                  </a:cubicBezTo>
                  <a:cubicBezTo>
                    <a:pt x="30" y="24"/>
                    <a:pt x="30" y="24"/>
                    <a:pt x="30" y="24"/>
                  </a:cubicBezTo>
                  <a:cubicBezTo>
                    <a:pt x="29" y="24"/>
                    <a:pt x="29" y="24"/>
                    <a:pt x="28" y="25"/>
                  </a:cubicBezTo>
                  <a:cubicBezTo>
                    <a:pt x="24" y="22"/>
                    <a:pt x="24" y="22"/>
                    <a:pt x="24" y="22"/>
                  </a:cubicBezTo>
                  <a:cubicBezTo>
                    <a:pt x="20" y="22"/>
                    <a:pt x="20" y="22"/>
                    <a:pt x="20" y="22"/>
                  </a:cubicBezTo>
                  <a:cubicBezTo>
                    <a:pt x="21" y="26"/>
                    <a:pt x="21" y="26"/>
                    <a:pt x="21" y="26"/>
                  </a:cubicBezTo>
                  <a:cubicBezTo>
                    <a:pt x="23" y="29"/>
                    <a:pt x="23" y="29"/>
                    <a:pt x="23" y="29"/>
                  </a:cubicBezTo>
                  <a:cubicBezTo>
                    <a:pt x="14" y="24"/>
                    <a:pt x="14" y="24"/>
                    <a:pt x="14" y="24"/>
                  </a:cubicBezTo>
                  <a:cubicBezTo>
                    <a:pt x="13" y="25"/>
                    <a:pt x="13" y="25"/>
                    <a:pt x="13" y="25"/>
                  </a:cubicBezTo>
                  <a:cubicBezTo>
                    <a:pt x="11" y="24"/>
                    <a:pt x="11" y="24"/>
                    <a:pt x="11" y="24"/>
                  </a:cubicBezTo>
                  <a:cubicBezTo>
                    <a:pt x="9" y="29"/>
                    <a:pt x="7" y="34"/>
                    <a:pt x="7" y="39"/>
                  </a:cubicBezTo>
                  <a:cubicBezTo>
                    <a:pt x="9" y="39"/>
                    <a:pt x="9" y="39"/>
                    <a:pt x="9" y="39"/>
                  </a:cubicBezTo>
                  <a:cubicBezTo>
                    <a:pt x="9" y="41"/>
                    <a:pt x="9" y="41"/>
                    <a:pt x="9" y="41"/>
                  </a:cubicBezTo>
                  <a:cubicBezTo>
                    <a:pt x="7" y="41"/>
                    <a:pt x="7" y="41"/>
                    <a:pt x="7" y="41"/>
                  </a:cubicBezTo>
                  <a:cubicBezTo>
                    <a:pt x="3" y="41"/>
                    <a:pt x="3" y="41"/>
                    <a:pt x="3" y="41"/>
                  </a:cubicBezTo>
                  <a:cubicBezTo>
                    <a:pt x="0" y="41"/>
                    <a:pt x="0" y="41"/>
                    <a:pt x="0" y="41"/>
                  </a:cubicBezTo>
                  <a:cubicBezTo>
                    <a:pt x="0" y="39"/>
                    <a:pt x="0" y="39"/>
                    <a:pt x="0" y="39"/>
                  </a:cubicBezTo>
                  <a:cubicBezTo>
                    <a:pt x="3" y="39"/>
                    <a:pt x="3" y="39"/>
                    <a:pt x="3" y="39"/>
                  </a:cubicBezTo>
                  <a:cubicBezTo>
                    <a:pt x="3" y="33"/>
                    <a:pt x="5" y="27"/>
                    <a:pt x="7" y="22"/>
                  </a:cubicBezTo>
                  <a:cubicBezTo>
                    <a:pt x="5" y="21"/>
                    <a:pt x="5" y="21"/>
                    <a:pt x="5" y="21"/>
                  </a:cubicBezTo>
                  <a:cubicBezTo>
                    <a:pt x="6" y="19"/>
                    <a:pt x="6" y="19"/>
                    <a:pt x="6" y="19"/>
                  </a:cubicBezTo>
                  <a:cubicBezTo>
                    <a:pt x="8" y="20"/>
                    <a:pt x="8" y="20"/>
                    <a:pt x="8" y="20"/>
                  </a:cubicBezTo>
                  <a:cubicBezTo>
                    <a:pt x="10" y="18"/>
                    <a:pt x="12" y="16"/>
                    <a:pt x="14" y="14"/>
                  </a:cubicBezTo>
                  <a:cubicBezTo>
                    <a:pt x="16" y="12"/>
                    <a:pt x="18" y="10"/>
                    <a:pt x="21" y="8"/>
                  </a:cubicBezTo>
                  <a:cubicBezTo>
                    <a:pt x="19" y="6"/>
                    <a:pt x="19" y="6"/>
                    <a:pt x="19" y="6"/>
                  </a:cubicBezTo>
                  <a:cubicBezTo>
                    <a:pt x="21" y="5"/>
                    <a:pt x="21" y="5"/>
                    <a:pt x="21" y="5"/>
                  </a:cubicBezTo>
                  <a:cubicBezTo>
                    <a:pt x="22" y="7"/>
                    <a:pt x="22" y="7"/>
                    <a:pt x="22" y="7"/>
                  </a:cubicBezTo>
                  <a:cubicBezTo>
                    <a:pt x="27" y="5"/>
                    <a:pt x="33" y="3"/>
                    <a:pt x="39" y="3"/>
                  </a:cubicBezTo>
                  <a:cubicBezTo>
                    <a:pt x="39" y="0"/>
                    <a:pt x="39" y="0"/>
                    <a:pt x="39" y="0"/>
                  </a:cubicBezTo>
                  <a:cubicBezTo>
                    <a:pt x="41" y="0"/>
                    <a:pt x="41" y="0"/>
                    <a:pt x="41" y="0"/>
                  </a:cubicBezTo>
                  <a:cubicBezTo>
                    <a:pt x="41" y="3"/>
                    <a:pt x="41" y="3"/>
                    <a:pt x="41" y="3"/>
                  </a:cubicBezTo>
                  <a:close/>
                  <a:moveTo>
                    <a:pt x="33" y="39"/>
                  </a:moveTo>
                  <a:cubicBezTo>
                    <a:pt x="33" y="40"/>
                    <a:pt x="33" y="40"/>
                    <a:pt x="33" y="40"/>
                  </a:cubicBezTo>
                  <a:cubicBezTo>
                    <a:pt x="33" y="42"/>
                    <a:pt x="34" y="44"/>
                    <a:pt x="35" y="45"/>
                  </a:cubicBezTo>
                  <a:cubicBezTo>
                    <a:pt x="37" y="47"/>
                    <a:pt x="39" y="47"/>
                    <a:pt x="40" y="47"/>
                  </a:cubicBezTo>
                  <a:cubicBezTo>
                    <a:pt x="40" y="47"/>
                    <a:pt x="40" y="47"/>
                    <a:pt x="40" y="47"/>
                  </a:cubicBezTo>
                  <a:cubicBezTo>
                    <a:pt x="42" y="47"/>
                    <a:pt x="44" y="46"/>
                    <a:pt x="45" y="45"/>
                  </a:cubicBezTo>
                  <a:cubicBezTo>
                    <a:pt x="47" y="43"/>
                    <a:pt x="47" y="41"/>
                    <a:pt x="47" y="39"/>
                  </a:cubicBezTo>
                  <a:cubicBezTo>
                    <a:pt x="47" y="39"/>
                    <a:pt x="47" y="39"/>
                    <a:pt x="47" y="39"/>
                  </a:cubicBezTo>
                  <a:cubicBezTo>
                    <a:pt x="47" y="39"/>
                    <a:pt x="47" y="39"/>
                    <a:pt x="47" y="39"/>
                  </a:cubicBezTo>
                  <a:cubicBezTo>
                    <a:pt x="47" y="37"/>
                    <a:pt x="46" y="36"/>
                    <a:pt x="45" y="34"/>
                  </a:cubicBezTo>
                  <a:cubicBezTo>
                    <a:pt x="43" y="33"/>
                    <a:pt x="41" y="32"/>
                    <a:pt x="39" y="33"/>
                  </a:cubicBezTo>
                  <a:cubicBezTo>
                    <a:pt x="39" y="33"/>
                    <a:pt x="39" y="33"/>
                    <a:pt x="39" y="33"/>
                  </a:cubicBezTo>
                  <a:cubicBezTo>
                    <a:pt x="39" y="33"/>
                    <a:pt x="39" y="33"/>
                    <a:pt x="39" y="33"/>
                  </a:cubicBezTo>
                  <a:cubicBezTo>
                    <a:pt x="24" y="23"/>
                    <a:pt x="24" y="23"/>
                    <a:pt x="24" y="23"/>
                  </a:cubicBezTo>
                  <a:cubicBezTo>
                    <a:pt x="21" y="23"/>
                    <a:pt x="21" y="23"/>
                    <a:pt x="21" y="23"/>
                  </a:cubicBezTo>
                  <a:cubicBezTo>
                    <a:pt x="22" y="26"/>
                    <a:pt x="22" y="26"/>
                    <a:pt x="22" y="26"/>
                  </a:cubicBezTo>
                  <a:cubicBezTo>
                    <a:pt x="33" y="39"/>
                    <a:pt x="33" y="39"/>
                    <a:pt x="33" y="39"/>
                  </a:cubicBezTo>
                  <a:close/>
                  <a:moveTo>
                    <a:pt x="40" y="37"/>
                  </a:moveTo>
                  <a:cubicBezTo>
                    <a:pt x="39" y="37"/>
                    <a:pt x="38" y="37"/>
                    <a:pt x="38" y="38"/>
                  </a:cubicBezTo>
                  <a:cubicBezTo>
                    <a:pt x="37" y="38"/>
                    <a:pt x="37" y="39"/>
                    <a:pt x="37" y="40"/>
                  </a:cubicBezTo>
                  <a:cubicBezTo>
                    <a:pt x="37" y="41"/>
                    <a:pt x="37" y="42"/>
                    <a:pt x="38" y="42"/>
                  </a:cubicBezTo>
                  <a:cubicBezTo>
                    <a:pt x="39" y="43"/>
                    <a:pt x="39" y="43"/>
                    <a:pt x="40" y="43"/>
                  </a:cubicBezTo>
                  <a:cubicBezTo>
                    <a:pt x="40" y="43"/>
                    <a:pt x="40" y="43"/>
                    <a:pt x="40" y="43"/>
                  </a:cubicBezTo>
                  <a:cubicBezTo>
                    <a:pt x="41" y="43"/>
                    <a:pt x="42" y="42"/>
                    <a:pt x="42" y="42"/>
                  </a:cubicBezTo>
                  <a:cubicBezTo>
                    <a:pt x="43" y="41"/>
                    <a:pt x="43" y="40"/>
                    <a:pt x="43" y="40"/>
                  </a:cubicBezTo>
                  <a:cubicBezTo>
                    <a:pt x="43" y="40"/>
                    <a:pt x="43" y="40"/>
                    <a:pt x="43" y="40"/>
                  </a:cubicBezTo>
                  <a:cubicBezTo>
                    <a:pt x="43" y="39"/>
                    <a:pt x="43" y="38"/>
                    <a:pt x="42" y="37"/>
                  </a:cubicBezTo>
                  <a:cubicBezTo>
                    <a:pt x="41" y="37"/>
                    <a:pt x="41" y="37"/>
                    <a:pt x="40" y="37"/>
                  </a:cubicBezTo>
                  <a:cubicBezTo>
                    <a:pt x="40" y="37"/>
                    <a:pt x="40" y="37"/>
                    <a:pt x="40" y="37"/>
                  </a:cubicBezTo>
                  <a:close/>
                  <a:moveTo>
                    <a:pt x="41" y="9"/>
                  </a:moveTo>
                  <a:cubicBezTo>
                    <a:pt x="41" y="21"/>
                    <a:pt x="41" y="21"/>
                    <a:pt x="41" y="21"/>
                  </a:cubicBezTo>
                  <a:cubicBezTo>
                    <a:pt x="44" y="21"/>
                    <a:pt x="46" y="21"/>
                    <a:pt x="49" y="23"/>
                  </a:cubicBezTo>
                  <a:cubicBezTo>
                    <a:pt x="55" y="13"/>
                    <a:pt x="55" y="13"/>
                    <a:pt x="55" y="13"/>
                  </a:cubicBezTo>
                  <a:cubicBezTo>
                    <a:pt x="50" y="11"/>
                    <a:pt x="46" y="9"/>
                    <a:pt x="41" y="9"/>
                  </a:cubicBezTo>
                  <a:close/>
                  <a:moveTo>
                    <a:pt x="23" y="31"/>
                  </a:moveTo>
                  <a:cubicBezTo>
                    <a:pt x="13" y="25"/>
                    <a:pt x="13" y="25"/>
                    <a:pt x="13" y="25"/>
                  </a:cubicBezTo>
                  <a:cubicBezTo>
                    <a:pt x="11" y="29"/>
                    <a:pt x="9" y="34"/>
                    <a:pt x="9" y="39"/>
                  </a:cubicBezTo>
                  <a:cubicBezTo>
                    <a:pt x="21" y="39"/>
                    <a:pt x="21" y="39"/>
                    <a:pt x="21" y="39"/>
                  </a:cubicBezTo>
                  <a:cubicBezTo>
                    <a:pt x="21" y="36"/>
                    <a:pt x="22" y="33"/>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1" name="Freeform 106">
              <a:extLst>
                <a:ext uri="{FF2B5EF4-FFF2-40B4-BE49-F238E27FC236}">
                  <a16:creationId xmlns:a16="http://schemas.microsoft.com/office/drawing/2014/main" id="{FA7CB559-B49D-498F-9202-33DE4350E23A}"/>
                </a:ext>
              </a:extLst>
            </p:cNvPr>
            <p:cNvSpPr>
              <a:spLocks noEditPoints="1"/>
            </p:cNvSpPr>
            <p:nvPr/>
          </p:nvSpPr>
          <p:spPr bwMode="auto">
            <a:xfrm>
              <a:off x="5654675" y="1385888"/>
              <a:ext cx="133350" cy="260350"/>
            </a:xfrm>
            <a:custGeom>
              <a:avLst/>
              <a:gdLst>
                <a:gd name="T0" fmla="*/ 0 w 76"/>
                <a:gd name="T1" fmla="*/ 0 h 149"/>
                <a:gd name="T2" fmla="*/ 110109 w 76"/>
                <a:gd name="T3" fmla="*/ 0 h 149"/>
                <a:gd name="T4" fmla="*/ 73406 w 76"/>
                <a:gd name="T5" fmla="*/ 76902 h 149"/>
                <a:gd name="T6" fmla="*/ 132830 w 76"/>
                <a:gd name="T7" fmla="*/ 103118 h 149"/>
                <a:gd name="T8" fmla="*/ 73406 w 76"/>
                <a:gd name="T9" fmla="*/ 187011 h 149"/>
                <a:gd name="T10" fmla="*/ 45442 w 76"/>
                <a:gd name="T11" fmla="*/ 187011 h 149"/>
                <a:gd name="T12" fmla="*/ 62919 w 76"/>
                <a:gd name="T13" fmla="*/ 136326 h 149"/>
                <a:gd name="T14" fmla="*/ 8739 w 76"/>
                <a:gd name="T15" fmla="*/ 122344 h 149"/>
                <a:gd name="T16" fmla="*/ 0 w 76"/>
                <a:gd name="T17" fmla="*/ 0 h 149"/>
                <a:gd name="T18" fmla="*/ 0 w 76"/>
                <a:gd name="T19" fmla="*/ 0 h 149"/>
                <a:gd name="T20" fmla="*/ 36703 w 76"/>
                <a:gd name="T21" fmla="*/ 260417 h 149"/>
                <a:gd name="T22" fmla="*/ 22721 w 76"/>
                <a:gd name="T23" fmla="*/ 227209 h 149"/>
                <a:gd name="T24" fmla="*/ 8739 w 76"/>
                <a:gd name="T25" fmla="*/ 195750 h 149"/>
                <a:gd name="T26" fmla="*/ 55928 w 76"/>
                <a:gd name="T27" fmla="*/ 195750 h 149"/>
                <a:gd name="T28" fmla="*/ 103118 w 76"/>
                <a:gd name="T29" fmla="*/ 195750 h 149"/>
                <a:gd name="T30" fmla="*/ 69911 w 76"/>
                <a:gd name="T31" fmla="*/ 227209 h 149"/>
                <a:gd name="T32" fmla="*/ 36703 w 76"/>
                <a:gd name="T33" fmla="*/ 260417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 h="149">
                  <a:moveTo>
                    <a:pt x="0" y="0"/>
                  </a:moveTo>
                  <a:lnTo>
                    <a:pt x="63" y="0"/>
                  </a:lnTo>
                  <a:lnTo>
                    <a:pt x="42" y="44"/>
                  </a:lnTo>
                  <a:lnTo>
                    <a:pt x="76" y="59"/>
                  </a:lnTo>
                  <a:lnTo>
                    <a:pt x="42" y="107"/>
                  </a:lnTo>
                  <a:lnTo>
                    <a:pt x="26" y="107"/>
                  </a:lnTo>
                  <a:lnTo>
                    <a:pt x="36" y="78"/>
                  </a:lnTo>
                  <a:lnTo>
                    <a:pt x="5" y="70"/>
                  </a:lnTo>
                  <a:lnTo>
                    <a:pt x="0" y="0"/>
                  </a:lnTo>
                  <a:close/>
                  <a:moveTo>
                    <a:pt x="21" y="149"/>
                  </a:moveTo>
                  <a:lnTo>
                    <a:pt x="13" y="130"/>
                  </a:lnTo>
                  <a:lnTo>
                    <a:pt x="5" y="112"/>
                  </a:lnTo>
                  <a:lnTo>
                    <a:pt x="32" y="112"/>
                  </a:lnTo>
                  <a:lnTo>
                    <a:pt x="59" y="112"/>
                  </a:lnTo>
                  <a:lnTo>
                    <a:pt x="40" y="130"/>
                  </a:lnTo>
                  <a:lnTo>
                    <a:pt x="21"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2" name="Freeform 107">
              <a:extLst>
                <a:ext uri="{FF2B5EF4-FFF2-40B4-BE49-F238E27FC236}">
                  <a16:creationId xmlns:a16="http://schemas.microsoft.com/office/drawing/2014/main" id="{6A4E30FB-5694-415C-944B-6355FA95A751}"/>
                </a:ext>
              </a:extLst>
            </p:cNvPr>
            <p:cNvSpPr>
              <a:spLocks noEditPoints="1"/>
            </p:cNvSpPr>
            <p:nvPr/>
          </p:nvSpPr>
          <p:spPr bwMode="auto">
            <a:xfrm>
              <a:off x="6375400" y="1390650"/>
              <a:ext cx="220663" cy="268288"/>
            </a:xfrm>
            <a:custGeom>
              <a:avLst/>
              <a:gdLst>
                <a:gd name="T0" fmla="*/ 69736 w 60"/>
                <a:gd name="T1" fmla="*/ 66367 h 73"/>
                <a:gd name="T2" fmla="*/ 77076 w 60"/>
                <a:gd name="T3" fmla="*/ 70054 h 73"/>
                <a:gd name="T4" fmla="*/ 161493 w 60"/>
                <a:gd name="T5" fmla="*/ 70054 h 73"/>
                <a:gd name="T6" fmla="*/ 157823 w 60"/>
                <a:gd name="T7" fmla="*/ 62680 h 73"/>
                <a:gd name="T8" fmla="*/ 62395 w 60"/>
                <a:gd name="T9" fmla="*/ 62680 h 73"/>
                <a:gd name="T10" fmla="*/ 172504 w 60"/>
                <a:gd name="T11" fmla="*/ 81115 h 73"/>
                <a:gd name="T12" fmla="*/ 172504 w 60"/>
                <a:gd name="T13" fmla="*/ 84802 h 73"/>
                <a:gd name="T14" fmla="*/ 161493 w 60"/>
                <a:gd name="T15" fmla="*/ 117986 h 73"/>
                <a:gd name="T16" fmla="*/ 132131 w 60"/>
                <a:gd name="T17" fmla="*/ 162230 h 73"/>
                <a:gd name="T18" fmla="*/ 80747 w 60"/>
                <a:gd name="T19" fmla="*/ 158543 h 73"/>
                <a:gd name="T20" fmla="*/ 51384 w 60"/>
                <a:gd name="T21" fmla="*/ 117986 h 73"/>
                <a:gd name="T22" fmla="*/ 40373 w 60"/>
                <a:gd name="T23" fmla="*/ 84802 h 73"/>
                <a:gd name="T24" fmla="*/ 40373 w 60"/>
                <a:gd name="T25" fmla="*/ 81115 h 73"/>
                <a:gd name="T26" fmla="*/ 47714 w 60"/>
                <a:gd name="T27" fmla="*/ 66367 h 73"/>
                <a:gd name="T28" fmla="*/ 55055 w 60"/>
                <a:gd name="T29" fmla="*/ 18435 h 73"/>
                <a:gd name="T30" fmla="*/ 172504 w 60"/>
                <a:gd name="T31" fmla="*/ 62680 h 73"/>
                <a:gd name="T32" fmla="*/ 172504 w 60"/>
                <a:gd name="T33" fmla="*/ 66367 h 73"/>
                <a:gd name="T34" fmla="*/ 168834 w 60"/>
                <a:gd name="T35" fmla="*/ 81115 h 73"/>
                <a:gd name="T36" fmla="*/ 58725 w 60"/>
                <a:gd name="T37" fmla="*/ 81115 h 73"/>
                <a:gd name="T38" fmla="*/ 55055 w 60"/>
                <a:gd name="T39" fmla="*/ 88489 h 73"/>
                <a:gd name="T40" fmla="*/ 51384 w 60"/>
                <a:gd name="T41" fmla="*/ 88489 h 73"/>
                <a:gd name="T42" fmla="*/ 58725 w 60"/>
                <a:gd name="T43" fmla="*/ 106925 h 73"/>
                <a:gd name="T44" fmla="*/ 62395 w 60"/>
                <a:gd name="T45" fmla="*/ 110612 h 73"/>
                <a:gd name="T46" fmla="*/ 84417 w 60"/>
                <a:gd name="T47" fmla="*/ 151169 h 73"/>
                <a:gd name="T48" fmla="*/ 128461 w 60"/>
                <a:gd name="T49" fmla="*/ 151169 h 73"/>
                <a:gd name="T50" fmla="*/ 154153 w 60"/>
                <a:gd name="T51" fmla="*/ 110612 h 73"/>
                <a:gd name="T52" fmla="*/ 154153 w 60"/>
                <a:gd name="T53" fmla="*/ 106925 h 73"/>
                <a:gd name="T54" fmla="*/ 161493 w 60"/>
                <a:gd name="T55" fmla="*/ 88489 h 73"/>
                <a:gd name="T56" fmla="*/ 157823 w 60"/>
                <a:gd name="T57" fmla="*/ 88489 h 73"/>
                <a:gd name="T58" fmla="*/ 154153 w 60"/>
                <a:gd name="T59" fmla="*/ 81115 h 73"/>
                <a:gd name="T60" fmla="*/ 124790 w 60"/>
                <a:gd name="T61" fmla="*/ 77428 h 73"/>
                <a:gd name="T62" fmla="*/ 77076 w 60"/>
                <a:gd name="T63" fmla="*/ 81115 h 73"/>
                <a:gd name="T64" fmla="*/ 62395 w 60"/>
                <a:gd name="T65" fmla="*/ 73741 h 73"/>
                <a:gd name="T66" fmla="*/ 62395 w 60"/>
                <a:gd name="T67" fmla="*/ 73741 h 73"/>
                <a:gd name="T68" fmla="*/ 216548 w 60"/>
                <a:gd name="T69" fmla="*/ 269155 h 73"/>
                <a:gd name="T70" fmla="*/ 172504 w 60"/>
                <a:gd name="T71" fmla="*/ 173292 h 73"/>
                <a:gd name="T72" fmla="*/ 154153 w 60"/>
                <a:gd name="T73" fmla="*/ 269155 h 73"/>
                <a:gd name="T74" fmla="*/ 58725 w 60"/>
                <a:gd name="T75" fmla="*/ 221223 h 73"/>
                <a:gd name="T76" fmla="*/ 154153 w 60"/>
                <a:gd name="T77" fmla="*/ 269155 h 73"/>
                <a:gd name="T78" fmla="*/ 0 w 60"/>
                <a:gd name="T79" fmla="*/ 269155 h 73"/>
                <a:gd name="T80" fmla="*/ 44044 w 60"/>
                <a:gd name="T81" fmla="*/ 176979 h 73"/>
                <a:gd name="T82" fmla="*/ 58725 w 60"/>
                <a:gd name="T83" fmla="*/ 173292 h 73"/>
                <a:gd name="T84" fmla="*/ 154153 w 60"/>
                <a:gd name="T85" fmla="*/ 184353 h 73"/>
                <a:gd name="T86" fmla="*/ 58725 w 60"/>
                <a:gd name="T87" fmla="*/ 173292 h 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 h="73">
                  <a:moveTo>
                    <a:pt x="17" y="17"/>
                  </a:moveTo>
                  <a:cubicBezTo>
                    <a:pt x="18" y="17"/>
                    <a:pt x="18" y="18"/>
                    <a:pt x="19" y="18"/>
                  </a:cubicBezTo>
                  <a:cubicBezTo>
                    <a:pt x="19" y="18"/>
                    <a:pt x="19" y="18"/>
                    <a:pt x="19" y="18"/>
                  </a:cubicBezTo>
                  <a:cubicBezTo>
                    <a:pt x="20" y="18"/>
                    <a:pt x="20" y="19"/>
                    <a:pt x="21" y="19"/>
                  </a:cubicBezTo>
                  <a:cubicBezTo>
                    <a:pt x="25" y="19"/>
                    <a:pt x="30" y="18"/>
                    <a:pt x="34" y="18"/>
                  </a:cubicBezTo>
                  <a:cubicBezTo>
                    <a:pt x="38" y="18"/>
                    <a:pt x="42" y="19"/>
                    <a:pt x="44" y="19"/>
                  </a:cubicBezTo>
                  <a:cubicBezTo>
                    <a:pt x="44" y="18"/>
                    <a:pt x="44" y="18"/>
                    <a:pt x="44" y="18"/>
                  </a:cubicBezTo>
                  <a:cubicBezTo>
                    <a:pt x="44" y="18"/>
                    <a:pt x="43" y="17"/>
                    <a:pt x="43" y="17"/>
                  </a:cubicBezTo>
                  <a:cubicBezTo>
                    <a:pt x="39" y="15"/>
                    <a:pt x="33" y="14"/>
                    <a:pt x="28" y="14"/>
                  </a:cubicBezTo>
                  <a:cubicBezTo>
                    <a:pt x="24" y="15"/>
                    <a:pt x="19" y="16"/>
                    <a:pt x="17" y="17"/>
                  </a:cubicBezTo>
                  <a:close/>
                  <a:moveTo>
                    <a:pt x="46" y="22"/>
                  </a:moveTo>
                  <a:cubicBezTo>
                    <a:pt x="47" y="22"/>
                    <a:pt x="47" y="22"/>
                    <a:pt x="47" y="22"/>
                  </a:cubicBezTo>
                  <a:cubicBezTo>
                    <a:pt x="47" y="22"/>
                    <a:pt x="47" y="22"/>
                    <a:pt x="47" y="22"/>
                  </a:cubicBezTo>
                  <a:cubicBezTo>
                    <a:pt x="47" y="23"/>
                    <a:pt x="47" y="23"/>
                    <a:pt x="47" y="23"/>
                  </a:cubicBezTo>
                  <a:cubicBezTo>
                    <a:pt x="47" y="25"/>
                    <a:pt x="47" y="27"/>
                    <a:pt x="47" y="29"/>
                  </a:cubicBezTo>
                  <a:cubicBezTo>
                    <a:pt x="46" y="30"/>
                    <a:pt x="45" y="31"/>
                    <a:pt x="44" y="32"/>
                  </a:cubicBezTo>
                  <a:cubicBezTo>
                    <a:pt x="43" y="34"/>
                    <a:pt x="43" y="37"/>
                    <a:pt x="41" y="39"/>
                  </a:cubicBezTo>
                  <a:cubicBezTo>
                    <a:pt x="40" y="41"/>
                    <a:pt x="38" y="43"/>
                    <a:pt x="36" y="44"/>
                  </a:cubicBezTo>
                  <a:cubicBezTo>
                    <a:pt x="34" y="44"/>
                    <a:pt x="31" y="44"/>
                    <a:pt x="29" y="44"/>
                  </a:cubicBezTo>
                  <a:cubicBezTo>
                    <a:pt x="26" y="44"/>
                    <a:pt x="23" y="44"/>
                    <a:pt x="22" y="43"/>
                  </a:cubicBezTo>
                  <a:cubicBezTo>
                    <a:pt x="20" y="42"/>
                    <a:pt x="18" y="40"/>
                    <a:pt x="17" y="38"/>
                  </a:cubicBezTo>
                  <a:cubicBezTo>
                    <a:pt x="16" y="36"/>
                    <a:pt x="15" y="34"/>
                    <a:pt x="14" y="32"/>
                  </a:cubicBezTo>
                  <a:cubicBezTo>
                    <a:pt x="13" y="31"/>
                    <a:pt x="12" y="30"/>
                    <a:pt x="12" y="29"/>
                  </a:cubicBezTo>
                  <a:cubicBezTo>
                    <a:pt x="11" y="27"/>
                    <a:pt x="11" y="25"/>
                    <a:pt x="11" y="23"/>
                  </a:cubicBezTo>
                  <a:cubicBezTo>
                    <a:pt x="11" y="22"/>
                    <a:pt x="11" y="22"/>
                    <a:pt x="11" y="22"/>
                  </a:cubicBezTo>
                  <a:cubicBezTo>
                    <a:pt x="11" y="22"/>
                    <a:pt x="11" y="22"/>
                    <a:pt x="11" y="22"/>
                  </a:cubicBezTo>
                  <a:cubicBezTo>
                    <a:pt x="13" y="21"/>
                    <a:pt x="13" y="21"/>
                    <a:pt x="13" y="21"/>
                  </a:cubicBezTo>
                  <a:cubicBezTo>
                    <a:pt x="13" y="18"/>
                    <a:pt x="13" y="18"/>
                    <a:pt x="13" y="18"/>
                  </a:cubicBezTo>
                  <a:cubicBezTo>
                    <a:pt x="12" y="18"/>
                    <a:pt x="12" y="18"/>
                    <a:pt x="12" y="18"/>
                  </a:cubicBezTo>
                  <a:cubicBezTo>
                    <a:pt x="11" y="11"/>
                    <a:pt x="12" y="9"/>
                    <a:pt x="15" y="5"/>
                  </a:cubicBezTo>
                  <a:cubicBezTo>
                    <a:pt x="21" y="0"/>
                    <a:pt x="36" y="0"/>
                    <a:pt x="43" y="5"/>
                  </a:cubicBezTo>
                  <a:cubicBezTo>
                    <a:pt x="46" y="8"/>
                    <a:pt x="47" y="12"/>
                    <a:pt x="47" y="17"/>
                  </a:cubicBezTo>
                  <a:cubicBezTo>
                    <a:pt x="47" y="17"/>
                    <a:pt x="47" y="17"/>
                    <a:pt x="47" y="17"/>
                  </a:cubicBezTo>
                  <a:cubicBezTo>
                    <a:pt x="47" y="18"/>
                    <a:pt x="47" y="18"/>
                    <a:pt x="47" y="18"/>
                  </a:cubicBezTo>
                  <a:cubicBezTo>
                    <a:pt x="47" y="21"/>
                    <a:pt x="47" y="21"/>
                    <a:pt x="47" y="21"/>
                  </a:cubicBezTo>
                  <a:cubicBezTo>
                    <a:pt x="46" y="22"/>
                    <a:pt x="46" y="22"/>
                    <a:pt x="46" y="22"/>
                  </a:cubicBezTo>
                  <a:close/>
                  <a:moveTo>
                    <a:pt x="17" y="20"/>
                  </a:moveTo>
                  <a:cubicBezTo>
                    <a:pt x="17" y="21"/>
                    <a:pt x="17" y="22"/>
                    <a:pt x="16" y="22"/>
                  </a:cubicBezTo>
                  <a:cubicBezTo>
                    <a:pt x="16" y="24"/>
                    <a:pt x="16" y="24"/>
                    <a:pt x="16" y="24"/>
                  </a:cubicBezTo>
                  <a:cubicBezTo>
                    <a:pt x="15" y="24"/>
                    <a:pt x="15" y="24"/>
                    <a:pt x="15" y="24"/>
                  </a:cubicBezTo>
                  <a:cubicBezTo>
                    <a:pt x="15" y="24"/>
                    <a:pt x="14" y="24"/>
                    <a:pt x="14" y="24"/>
                  </a:cubicBezTo>
                  <a:cubicBezTo>
                    <a:pt x="14" y="24"/>
                    <a:pt x="14" y="24"/>
                    <a:pt x="14" y="24"/>
                  </a:cubicBezTo>
                  <a:cubicBezTo>
                    <a:pt x="14" y="25"/>
                    <a:pt x="14" y="27"/>
                    <a:pt x="14" y="28"/>
                  </a:cubicBezTo>
                  <a:cubicBezTo>
                    <a:pt x="15" y="28"/>
                    <a:pt x="15" y="29"/>
                    <a:pt x="16" y="29"/>
                  </a:cubicBezTo>
                  <a:cubicBezTo>
                    <a:pt x="17" y="29"/>
                    <a:pt x="17" y="29"/>
                    <a:pt x="17" y="29"/>
                  </a:cubicBezTo>
                  <a:cubicBezTo>
                    <a:pt x="17" y="30"/>
                    <a:pt x="17" y="30"/>
                    <a:pt x="17" y="30"/>
                  </a:cubicBezTo>
                  <a:cubicBezTo>
                    <a:pt x="17" y="33"/>
                    <a:pt x="18" y="35"/>
                    <a:pt x="19" y="37"/>
                  </a:cubicBezTo>
                  <a:cubicBezTo>
                    <a:pt x="20" y="39"/>
                    <a:pt x="21" y="40"/>
                    <a:pt x="23" y="41"/>
                  </a:cubicBezTo>
                  <a:cubicBezTo>
                    <a:pt x="24" y="41"/>
                    <a:pt x="26" y="41"/>
                    <a:pt x="29" y="41"/>
                  </a:cubicBezTo>
                  <a:cubicBezTo>
                    <a:pt x="31" y="41"/>
                    <a:pt x="34" y="41"/>
                    <a:pt x="35" y="41"/>
                  </a:cubicBezTo>
                  <a:cubicBezTo>
                    <a:pt x="36" y="40"/>
                    <a:pt x="38" y="39"/>
                    <a:pt x="39" y="37"/>
                  </a:cubicBezTo>
                  <a:cubicBezTo>
                    <a:pt x="40" y="35"/>
                    <a:pt x="41" y="33"/>
                    <a:pt x="42" y="30"/>
                  </a:cubicBezTo>
                  <a:cubicBezTo>
                    <a:pt x="42" y="29"/>
                    <a:pt x="42" y="29"/>
                    <a:pt x="42" y="29"/>
                  </a:cubicBezTo>
                  <a:cubicBezTo>
                    <a:pt x="42" y="29"/>
                    <a:pt x="42" y="29"/>
                    <a:pt x="42" y="29"/>
                  </a:cubicBezTo>
                  <a:cubicBezTo>
                    <a:pt x="43" y="29"/>
                    <a:pt x="44" y="28"/>
                    <a:pt x="44" y="27"/>
                  </a:cubicBezTo>
                  <a:cubicBezTo>
                    <a:pt x="44" y="27"/>
                    <a:pt x="44" y="25"/>
                    <a:pt x="44" y="24"/>
                  </a:cubicBezTo>
                  <a:cubicBezTo>
                    <a:pt x="44" y="24"/>
                    <a:pt x="44" y="24"/>
                    <a:pt x="44" y="24"/>
                  </a:cubicBezTo>
                  <a:cubicBezTo>
                    <a:pt x="44" y="24"/>
                    <a:pt x="44" y="24"/>
                    <a:pt x="43" y="24"/>
                  </a:cubicBezTo>
                  <a:cubicBezTo>
                    <a:pt x="42" y="24"/>
                    <a:pt x="42" y="24"/>
                    <a:pt x="42" y="24"/>
                  </a:cubicBezTo>
                  <a:cubicBezTo>
                    <a:pt x="42" y="22"/>
                    <a:pt x="42" y="22"/>
                    <a:pt x="42" y="22"/>
                  </a:cubicBezTo>
                  <a:cubicBezTo>
                    <a:pt x="42" y="22"/>
                    <a:pt x="42" y="22"/>
                    <a:pt x="42" y="21"/>
                  </a:cubicBezTo>
                  <a:cubicBezTo>
                    <a:pt x="39" y="21"/>
                    <a:pt x="37" y="21"/>
                    <a:pt x="34" y="21"/>
                  </a:cubicBezTo>
                  <a:cubicBezTo>
                    <a:pt x="30" y="21"/>
                    <a:pt x="25" y="21"/>
                    <a:pt x="21" y="22"/>
                  </a:cubicBezTo>
                  <a:cubicBezTo>
                    <a:pt x="21" y="22"/>
                    <a:pt x="21" y="22"/>
                    <a:pt x="21" y="22"/>
                  </a:cubicBezTo>
                  <a:cubicBezTo>
                    <a:pt x="21" y="22"/>
                    <a:pt x="21" y="22"/>
                    <a:pt x="21" y="22"/>
                  </a:cubicBezTo>
                  <a:cubicBezTo>
                    <a:pt x="20" y="21"/>
                    <a:pt x="19" y="21"/>
                    <a:pt x="17" y="20"/>
                  </a:cubicBezTo>
                  <a:cubicBezTo>
                    <a:pt x="17" y="20"/>
                    <a:pt x="17" y="20"/>
                    <a:pt x="17" y="20"/>
                  </a:cubicBezTo>
                  <a:cubicBezTo>
                    <a:pt x="17" y="20"/>
                    <a:pt x="17" y="20"/>
                    <a:pt x="17" y="20"/>
                  </a:cubicBezTo>
                  <a:close/>
                  <a:moveTo>
                    <a:pt x="51" y="47"/>
                  </a:moveTo>
                  <a:cubicBezTo>
                    <a:pt x="56" y="52"/>
                    <a:pt x="60" y="65"/>
                    <a:pt x="59" y="73"/>
                  </a:cubicBezTo>
                  <a:cubicBezTo>
                    <a:pt x="47" y="73"/>
                    <a:pt x="47" y="73"/>
                    <a:pt x="47" y="73"/>
                  </a:cubicBezTo>
                  <a:cubicBezTo>
                    <a:pt x="47" y="47"/>
                    <a:pt x="47" y="47"/>
                    <a:pt x="47" y="47"/>
                  </a:cubicBezTo>
                  <a:cubicBezTo>
                    <a:pt x="51" y="47"/>
                    <a:pt x="51" y="47"/>
                    <a:pt x="51" y="47"/>
                  </a:cubicBezTo>
                  <a:close/>
                  <a:moveTo>
                    <a:pt x="42" y="73"/>
                  </a:moveTo>
                  <a:cubicBezTo>
                    <a:pt x="16" y="73"/>
                    <a:pt x="16" y="73"/>
                    <a:pt x="16" y="73"/>
                  </a:cubicBezTo>
                  <a:cubicBezTo>
                    <a:pt x="16" y="60"/>
                    <a:pt x="16" y="60"/>
                    <a:pt x="16" y="60"/>
                  </a:cubicBezTo>
                  <a:cubicBezTo>
                    <a:pt x="42" y="60"/>
                    <a:pt x="42" y="60"/>
                    <a:pt x="42" y="60"/>
                  </a:cubicBezTo>
                  <a:cubicBezTo>
                    <a:pt x="42" y="73"/>
                    <a:pt x="42" y="73"/>
                    <a:pt x="42" y="73"/>
                  </a:cubicBezTo>
                  <a:close/>
                  <a:moveTo>
                    <a:pt x="12" y="73"/>
                  </a:moveTo>
                  <a:cubicBezTo>
                    <a:pt x="0" y="73"/>
                    <a:pt x="0" y="73"/>
                    <a:pt x="0" y="73"/>
                  </a:cubicBezTo>
                  <a:cubicBezTo>
                    <a:pt x="0" y="66"/>
                    <a:pt x="1" y="54"/>
                    <a:pt x="8" y="48"/>
                  </a:cubicBezTo>
                  <a:cubicBezTo>
                    <a:pt x="12" y="48"/>
                    <a:pt x="12" y="48"/>
                    <a:pt x="12" y="48"/>
                  </a:cubicBezTo>
                  <a:cubicBezTo>
                    <a:pt x="12" y="73"/>
                    <a:pt x="12" y="73"/>
                    <a:pt x="12" y="73"/>
                  </a:cubicBezTo>
                  <a:close/>
                  <a:moveTo>
                    <a:pt x="16" y="47"/>
                  </a:moveTo>
                  <a:cubicBezTo>
                    <a:pt x="42" y="47"/>
                    <a:pt x="42" y="47"/>
                    <a:pt x="42" y="47"/>
                  </a:cubicBezTo>
                  <a:cubicBezTo>
                    <a:pt x="42" y="50"/>
                    <a:pt x="42" y="50"/>
                    <a:pt x="42" y="50"/>
                  </a:cubicBezTo>
                  <a:cubicBezTo>
                    <a:pt x="16" y="50"/>
                    <a:pt x="16" y="50"/>
                    <a:pt x="16" y="50"/>
                  </a:cubicBezTo>
                  <a:lnTo>
                    <a:pt x="1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3" name="Freeform 108">
              <a:extLst>
                <a:ext uri="{FF2B5EF4-FFF2-40B4-BE49-F238E27FC236}">
                  <a16:creationId xmlns:a16="http://schemas.microsoft.com/office/drawing/2014/main" id="{30D3B046-59BB-4C2F-8E4C-6B15451B8246}"/>
                </a:ext>
              </a:extLst>
            </p:cNvPr>
            <p:cNvSpPr>
              <a:spLocks noEditPoints="1"/>
            </p:cNvSpPr>
            <p:nvPr/>
          </p:nvSpPr>
          <p:spPr bwMode="auto">
            <a:xfrm>
              <a:off x="5581650" y="2538413"/>
              <a:ext cx="246063" cy="239712"/>
            </a:xfrm>
            <a:custGeom>
              <a:avLst/>
              <a:gdLst>
                <a:gd name="T0" fmla="*/ 209654 w 67"/>
                <a:gd name="T1" fmla="*/ 121564 h 65"/>
                <a:gd name="T2" fmla="*/ 106666 w 67"/>
                <a:gd name="T3" fmla="*/ 169453 h 65"/>
                <a:gd name="T4" fmla="*/ 209654 w 67"/>
                <a:gd name="T5" fmla="*/ 221025 h 65"/>
                <a:gd name="T6" fmla="*/ 0 w 67"/>
                <a:gd name="T7" fmla="*/ 81043 h 65"/>
                <a:gd name="T8" fmla="*/ 80919 w 67"/>
                <a:gd name="T9" fmla="*/ 44205 h 65"/>
                <a:gd name="T10" fmla="*/ 25747 w 67"/>
                <a:gd name="T11" fmla="*/ 221025 h 65"/>
                <a:gd name="T12" fmla="*/ 40459 w 67"/>
                <a:gd name="T13" fmla="*/ 228393 h 65"/>
                <a:gd name="T14" fmla="*/ 25747 w 67"/>
                <a:gd name="T15" fmla="*/ 221025 h 65"/>
                <a:gd name="T16" fmla="*/ 158160 w 67"/>
                <a:gd name="T17" fmla="*/ 154718 h 65"/>
                <a:gd name="T18" fmla="*/ 22069 w 67"/>
                <a:gd name="T19" fmla="*/ 99461 h 65"/>
                <a:gd name="T20" fmla="*/ 44138 w 67"/>
                <a:gd name="T21" fmla="*/ 99461 h 65"/>
                <a:gd name="T22" fmla="*/ 172872 w 67"/>
                <a:gd name="T23" fmla="*/ 99461 h 65"/>
                <a:gd name="T24" fmla="*/ 194941 w 67"/>
                <a:gd name="T25" fmla="*/ 99461 h 65"/>
                <a:gd name="T26" fmla="*/ 147125 w 67"/>
                <a:gd name="T27" fmla="*/ 95778 h 65"/>
                <a:gd name="T28" fmla="*/ 161838 w 67"/>
                <a:gd name="T29" fmla="*/ 103145 h 65"/>
                <a:gd name="T30" fmla="*/ 147125 w 67"/>
                <a:gd name="T31" fmla="*/ 95778 h 65"/>
                <a:gd name="T32" fmla="*/ 117700 w 67"/>
                <a:gd name="T33" fmla="*/ 103145 h 65"/>
                <a:gd name="T34" fmla="*/ 132413 w 67"/>
                <a:gd name="T35" fmla="*/ 95778 h 65"/>
                <a:gd name="T36" fmla="*/ 84597 w 67"/>
                <a:gd name="T37" fmla="*/ 99461 h 65"/>
                <a:gd name="T38" fmla="*/ 106666 w 67"/>
                <a:gd name="T39" fmla="*/ 99461 h 65"/>
                <a:gd name="T40" fmla="*/ 51494 w 67"/>
                <a:gd name="T41" fmla="*/ 99461 h 65"/>
                <a:gd name="T42" fmla="*/ 73563 w 67"/>
                <a:gd name="T43" fmla="*/ 99461 h 65"/>
                <a:gd name="T44" fmla="*/ 18391 w 67"/>
                <a:gd name="T45" fmla="*/ 110513 h 65"/>
                <a:gd name="T46" fmla="*/ 14713 w 67"/>
                <a:gd name="T47" fmla="*/ 125248 h 65"/>
                <a:gd name="T48" fmla="*/ 18391 w 67"/>
                <a:gd name="T49" fmla="*/ 110513 h 65"/>
                <a:gd name="T50" fmla="*/ 18391 w 67"/>
                <a:gd name="T51" fmla="*/ 198923 h 65"/>
                <a:gd name="T52" fmla="*/ 18391 w 67"/>
                <a:gd name="T53" fmla="*/ 221025 h 65"/>
                <a:gd name="T54" fmla="*/ 18391 w 67"/>
                <a:gd name="T55" fmla="*/ 173136 h 65"/>
                <a:gd name="T56" fmla="*/ 14713 w 67"/>
                <a:gd name="T57" fmla="*/ 187871 h 65"/>
                <a:gd name="T58" fmla="*/ 18391 w 67"/>
                <a:gd name="T59" fmla="*/ 173136 h 65"/>
                <a:gd name="T60" fmla="*/ 14713 w 67"/>
                <a:gd name="T61" fmla="*/ 139983 h 65"/>
                <a:gd name="T62" fmla="*/ 18391 w 67"/>
                <a:gd name="T63" fmla="*/ 158401 h 65"/>
                <a:gd name="T64" fmla="*/ 172872 w 67"/>
                <a:gd name="T65" fmla="*/ 224709 h 65"/>
                <a:gd name="T66" fmla="*/ 194941 w 67"/>
                <a:gd name="T67" fmla="*/ 224709 h 65"/>
                <a:gd name="T68" fmla="*/ 143447 w 67"/>
                <a:gd name="T69" fmla="*/ 224709 h 65"/>
                <a:gd name="T70" fmla="*/ 165516 w 67"/>
                <a:gd name="T71" fmla="*/ 224709 h 65"/>
                <a:gd name="T72" fmla="*/ 117700 w 67"/>
                <a:gd name="T73" fmla="*/ 221025 h 65"/>
                <a:gd name="T74" fmla="*/ 132413 w 67"/>
                <a:gd name="T75" fmla="*/ 228393 h 65"/>
                <a:gd name="T76" fmla="*/ 117700 w 67"/>
                <a:gd name="T77" fmla="*/ 221025 h 65"/>
                <a:gd name="T78" fmla="*/ 84597 w 67"/>
                <a:gd name="T79" fmla="*/ 228393 h 65"/>
                <a:gd name="T80" fmla="*/ 102988 w 67"/>
                <a:gd name="T81" fmla="*/ 221025 h 65"/>
                <a:gd name="T82" fmla="*/ 51494 w 67"/>
                <a:gd name="T83" fmla="*/ 224709 h 65"/>
                <a:gd name="T84" fmla="*/ 73563 w 67"/>
                <a:gd name="T85" fmla="*/ 224709 h 65"/>
                <a:gd name="T86" fmla="*/ 58850 w 67"/>
                <a:gd name="T87" fmla="*/ 73675 h 65"/>
                <a:gd name="T88" fmla="*/ 217010 w 67"/>
                <a:gd name="T89" fmla="*/ 125248 h 65"/>
                <a:gd name="T90" fmla="*/ 191263 w 67"/>
                <a:gd name="T91" fmla="*/ 3684 h 65"/>
                <a:gd name="T92" fmla="*/ 128735 w 67"/>
                <a:gd name="T93" fmla="*/ 132615 h 65"/>
                <a:gd name="T94" fmla="*/ 117700 w 67"/>
                <a:gd name="T95" fmla="*/ 176820 h 65"/>
                <a:gd name="T96" fmla="*/ 217010 w 67"/>
                <a:gd name="T97" fmla="*/ 132615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7" h="65">
                  <a:moveTo>
                    <a:pt x="7" y="21"/>
                  </a:moveTo>
                  <a:cubicBezTo>
                    <a:pt x="52" y="21"/>
                    <a:pt x="52" y="21"/>
                    <a:pt x="52" y="21"/>
                  </a:cubicBezTo>
                  <a:cubicBezTo>
                    <a:pt x="55" y="21"/>
                    <a:pt x="57" y="24"/>
                    <a:pt x="57" y="27"/>
                  </a:cubicBezTo>
                  <a:cubicBezTo>
                    <a:pt x="57" y="33"/>
                    <a:pt x="57" y="33"/>
                    <a:pt x="57" y="33"/>
                  </a:cubicBezTo>
                  <a:cubicBezTo>
                    <a:pt x="35" y="33"/>
                    <a:pt x="35" y="33"/>
                    <a:pt x="35" y="33"/>
                  </a:cubicBezTo>
                  <a:cubicBezTo>
                    <a:pt x="33" y="33"/>
                    <a:pt x="32" y="34"/>
                    <a:pt x="31" y="35"/>
                  </a:cubicBezTo>
                  <a:cubicBezTo>
                    <a:pt x="29" y="36"/>
                    <a:pt x="29" y="38"/>
                    <a:pt x="29" y="39"/>
                  </a:cubicBezTo>
                  <a:cubicBezTo>
                    <a:pt x="29" y="46"/>
                    <a:pt x="29" y="46"/>
                    <a:pt x="29" y="46"/>
                  </a:cubicBezTo>
                  <a:cubicBezTo>
                    <a:pt x="29" y="47"/>
                    <a:pt x="29" y="49"/>
                    <a:pt x="31" y="50"/>
                  </a:cubicBezTo>
                  <a:cubicBezTo>
                    <a:pt x="32" y="51"/>
                    <a:pt x="33" y="51"/>
                    <a:pt x="35" y="51"/>
                  </a:cubicBezTo>
                  <a:cubicBezTo>
                    <a:pt x="57" y="51"/>
                    <a:pt x="57" y="51"/>
                    <a:pt x="57" y="51"/>
                  </a:cubicBezTo>
                  <a:cubicBezTo>
                    <a:pt x="57" y="60"/>
                    <a:pt x="57" y="60"/>
                    <a:pt x="57" y="60"/>
                  </a:cubicBezTo>
                  <a:cubicBezTo>
                    <a:pt x="57" y="63"/>
                    <a:pt x="55" y="65"/>
                    <a:pt x="52" y="65"/>
                  </a:cubicBezTo>
                  <a:cubicBezTo>
                    <a:pt x="7" y="65"/>
                    <a:pt x="7" y="65"/>
                    <a:pt x="7" y="65"/>
                  </a:cubicBezTo>
                  <a:cubicBezTo>
                    <a:pt x="3" y="65"/>
                    <a:pt x="0" y="64"/>
                    <a:pt x="0" y="60"/>
                  </a:cubicBezTo>
                  <a:cubicBezTo>
                    <a:pt x="0" y="22"/>
                    <a:pt x="0" y="22"/>
                    <a:pt x="0" y="22"/>
                  </a:cubicBezTo>
                  <a:cubicBezTo>
                    <a:pt x="0" y="17"/>
                    <a:pt x="2" y="12"/>
                    <a:pt x="5" y="12"/>
                  </a:cubicBezTo>
                  <a:cubicBezTo>
                    <a:pt x="6" y="12"/>
                    <a:pt x="6" y="12"/>
                    <a:pt x="6" y="12"/>
                  </a:cubicBezTo>
                  <a:cubicBezTo>
                    <a:pt x="6" y="12"/>
                    <a:pt x="6" y="12"/>
                    <a:pt x="6" y="12"/>
                  </a:cubicBezTo>
                  <a:cubicBezTo>
                    <a:pt x="22" y="12"/>
                    <a:pt x="22" y="12"/>
                    <a:pt x="22" y="12"/>
                  </a:cubicBezTo>
                  <a:cubicBezTo>
                    <a:pt x="10" y="17"/>
                    <a:pt x="10" y="17"/>
                    <a:pt x="10" y="17"/>
                  </a:cubicBezTo>
                  <a:cubicBezTo>
                    <a:pt x="6" y="17"/>
                    <a:pt x="6" y="17"/>
                    <a:pt x="6" y="17"/>
                  </a:cubicBezTo>
                  <a:cubicBezTo>
                    <a:pt x="5" y="17"/>
                    <a:pt x="5" y="21"/>
                    <a:pt x="7" y="21"/>
                  </a:cubicBezTo>
                  <a:close/>
                  <a:moveTo>
                    <a:pt x="7" y="60"/>
                  </a:moveTo>
                  <a:cubicBezTo>
                    <a:pt x="6" y="60"/>
                    <a:pt x="6" y="61"/>
                    <a:pt x="6" y="61"/>
                  </a:cubicBezTo>
                  <a:cubicBezTo>
                    <a:pt x="6" y="61"/>
                    <a:pt x="6" y="61"/>
                    <a:pt x="6" y="61"/>
                  </a:cubicBezTo>
                  <a:cubicBezTo>
                    <a:pt x="6" y="62"/>
                    <a:pt x="6" y="62"/>
                    <a:pt x="7" y="62"/>
                  </a:cubicBezTo>
                  <a:cubicBezTo>
                    <a:pt x="11" y="62"/>
                    <a:pt x="11" y="62"/>
                    <a:pt x="11" y="62"/>
                  </a:cubicBezTo>
                  <a:cubicBezTo>
                    <a:pt x="12" y="62"/>
                    <a:pt x="12" y="62"/>
                    <a:pt x="12" y="61"/>
                  </a:cubicBezTo>
                  <a:cubicBezTo>
                    <a:pt x="12" y="61"/>
                    <a:pt x="12" y="61"/>
                    <a:pt x="12" y="61"/>
                  </a:cubicBezTo>
                  <a:cubicBezTo>
                    <a:pt x="12" y="61"/>
                    <a:pt x="12" y="60"/>
                    <a:pt x="11" y="60"/>
                  </a:cubicBezTo>
                  <a:cubicBezTo>
                    <a:pt x="7" y="60"/>
                    <a:pt x="7" y="60"/>
                    <a:pt x="7" y="60"/>
                  </a:cubicBezTo>
                  <a:close/>
                  <a:moveTo>
                    <a:pt x="39" y="38"/>
                  </a:moveTo>
                  <a:cubicBezTo>
                    <a:pt x="36" y="38"/>
                    <a:pt x="35" y="40"/>
                    <a:pt x="35" y="42"/>
                  </a:cubicBezTo>
                  <a:cubicBezTo>
                    <a:pt x="35" y="45"/>
                    <a:pt x="36" y="46"/>
                    <a:pt x="39" y="46"/>
                  </a:cubicBezTo>
                  <a:cubicBezTo>
                    <a:pt x="41" y="46"/>
                    <a:pt x="43" y="45"/>
                    <a:pt x="43" y="42"/>
                  </a:cubicBezTo>
                  <a:cubicBezTo>
                    <a:pt x="43" y="40"/>
                    <a:pt x="41" y="38"/>
                    <a:pt x="39" y="38"/>
                  </a:cubicBezTo>
                  <a:close/>
                  <a:moveTo>
                    <a:pt x="7" y="26"/>
                  </a:moveTo>
                  <a:cubicBezTo>
                    <a:pt x="6" y="26"/>
                    <a:pt x="6" y="27"/>
                    <a:pt x="6" y="27"/>
                  </a:cubicBezTo>
                  <a:cubicBezTo>
                    <a:pt x="6" y="27"/>
                    <a:pt x="6" y="27"/>
                    <a:pt x="6" y="27"/>
                  </a:cubicBezTo>
                  <a:cubicBezTo>
                    <a:pt x="6" y="27"/>
                    <a:pt x="6" y="28"/>
                    <a:pt x="7" y="28"/>
                  </a:cubicBezTo>
                  <a:cubicBezTo>
                    <a:pt x="11" y="28"/>
                    <a:pt x="11" y="28"/>
                    <a:pt x="11" y="28"/>
                  </a:cubicBezTo>
                  <a:cubicBezTo>
                    <a:pt x="12" y="28"/>
                    <a:pt x="12" y="27"/>
                    <a:pt x="12" y="27"/>
                  </a:cubicBezTo>
                  <a:cubicBezTo>
                    <a:pt x="12" y="27"/>
                    <a:pt x="12" y="27"/>
                    <a:pt x="12" y="27"/>
                  </a:cubicBezTo>
                  <a:cubicBezTo>
                    <a:pt x="12" y="27"/>
                    <a:pt x="12" y="26"/>
                    <a:pt x="11" y="26"/>
                  </a:cubicBezTo>
                  <a:cubicBezTo>
                    <a:pt x="7" y="26"/>
                    <a:pt x="7" y="26"/>
                    <a:pt x="7" y="26"/>
                  </a:cubicBezTo>
                  <a:close/>
                  <a:moveTo>
                    <a:pt x="48" y="26"/>
                  </a:moveTo>
                  <a:cubicBezTo>
                    <a:pt x="47" y="26"/>
                    <a:pt x="47" y="27"/>
                    <a:pt x="47" y="27"/>
                  </a:cubicBezTo>
                  <a:cubicBezTo>
                    <a:pt x="47" y="27"/>
                    <a:pt x="47" y="27"/>
                    <a:pt x="47" y="27"/>
                  </a:cubicBezTo>
                  <a:cubicBezTo>
                    <a:pt x="47" y="27"/>
                    <a:pt x="47" y="28"/>
                    <a:pt x="48" y="28"/>
                  </a:cubicBezTo>
                  <a:cubicBezTo>
                    <a:pt x="52" y="28"/>
                    <a:pt x="52" y="28"/>
                    <a:pt x="52" y="28"/>
                  </a:cubicBezTo>
                  <a:cubicBezTo>
                    <a:pt x="53" y="28"/>
                    <a:pt x="53" y="27"/>
                    <a:pt x="53" y="27"/>
                  </a:cubicBezTo>
                  <a:cubicBezTo>
                    <a:pt x="53" y="27"/>
                    <a:pt x="53" y="27"/>
                    <a:pt x="53" y="27"/>
                  </a:cubicBezTo>
                  <a:cubicBezTo>
                    <a:pt x="53" y="27"/>
                    <a:pt x="53" y="26"/>
                    <a:pt x="52" y="26"/>
                  </a:cubicBezTo>
                  <a:cubicBezTo>
                    <a:pt x="48" y="26"/>
                    <a:pt x="48" y="26"/>
                    <a:pt x="48" y="26"/>
                  </a:cubicBezTo>
                  <a:close/>
                  <a:moveTo>
                    <a:pt x="40" y="26"/>
                  </a:moveTo>
                  <a:cubicBezTo>
                    <a:pt x="39" y="26"/>
                    <a:pt x="39" y="27"/>
                    <a:pt x="39" y="27"/>
                  </a:cubicBezTo>
                  <a:cubicBezTo>
                    <a:pt x="39" y="27"/>
                    <a:pt x="39" y="27"/>
                    <a:pt x="39" y="27"/>
                  </a:cubicBezTo>
                  <a:cubicBezTo>
                    <a:pt x="39" y="27"/>
                    <a:pt x="39" y="28"/>
                    <a:pt x="40" y="28"/>
                  </a:cubicBezTo>
                  <a:cubicBezTo>
                    <a:pt x="44" y="28"/>
                    <a:pt x="44" y="28"/>
                    <a:pt x="44" y="28"/>
                  </a:cubicBezTo>
                  <a:cubicBezTo>
                    <a:pt x="44" y="28"/>
                    <a:pt x="45" y="27"/>
                    <a:pt x="45" y="27"/>
                  </a:cubicBezTo>
                  <a:cubicBezTo>
                    <a:pt x="45" y="27"/>
                    <a:pt x="45" y="27"/>
                    <a:pt x="45" y="27"/>
                  </a:cubicBezTo>
                  <a:cubicBezTo>
                    <a:pt x="45" y="27"/>
                    <a:pt x="44" y="26"/>
                    <a:pt x="44" y="26"/>
                  </a:cubicBezTo>
                  <a:cubicBezTo>
                    <a:pt x="40" y="26"/>
                    <a:pt x="40" y="26"/>
                    <a:pt x="40" y="26"/>
                  </a:cubicBezTo>
                  <a:close/>
                  <a:moveTo>
                    <a:pt x="32" y="26"/>
                  </a:moveTo>
                  <a:cubicBezTo>
                    <a:pt x="31" y="26"/>
                    <a:pt x="31" y="27"/>
                    <a:pt x="31" y="27"/>
                  </a:cubicBezTo>
                  <a:cubicBezTo>
                    <a:pt x="31" y="27"/>
                    <a:pt x="31" y="27"/>
                    <a:pt x="31" y="27"/>
                  </a:cubicBezTo>
                  <a:cubicBezTo>
                    <a:pt x="31" y="27"/>
                    <a:pt x="31" y="28"/>
                    <a:pt x="32" y="28"/>
                  </a:cubicBezTo>
                  <a:cubicBezTo>
                    <a:pt x="36" y="28"/>
                    <a:pt x="36" y="28"/>
                    <a:pt x="36" y="28"/>
                  </a:cubicBezTo>
                  <a:cubicBezTo>
                    <a:pt x="37" y="28"/>
                    <a:pt x="37" y="27"/>
                    <a:pt x="37" y="27"/>
                  </a:cubicBezTo>
                  <a:cubicBezTo>
                    <a:pt x="37" y="27"/>
                    <a:pt x="37" y="27"/>
                    <a:pt x="37" y="27"/>
                  </a:cubicBezTo>
                  <a:cubicBezTo>
                    <a:pt x="37" y="27"/>
                    <a:pt x="37" y="26"/>
                    <a:pt x="36" y="26"/>
                  </a:cubicBezTo>
                  <a:cubicBezTo>
                    <a:pt x="32" y="26"/>
                    <a:pt x="32" y="26"/>
                    <a:pt x="32" y="26"/>
                  </a:cubicBezTo>
                  <a:close/>
                  <a:moveTo>
                    <a:pt x="23" y="26"/>
                  </a:moveTo>
                  <a:cubicBezTo>
                    <a:pt x="23" y="26"/>
                    <a:pt x="23" y="27"/>
                    <a:pt x="23" y="27"/>
                  </a:cubicBezTo>
                  <a:cubicBezTo>
                    <a:pt x="23" y="27"/>
                    <a:pt x="23" y="27"/>
                    <a:pt x="23" y="27"/>
                  </a:cubicBezTo>
                  <a:cubicBezTo>
                    <a:pt x="23" y="27"/>
                    <a:pt x="23" y="28"/>
                    <a:pt x="23" y="28"/>
                  </a:cubicBezTo>
                  <a:cubicBezTo>
                    <a:pt x="28" y="28"/>
                    <a:pt x="28" y="28"/>
                    <a:pt x="28" y="28"/>
                  </a:cubicBezTo>
                  <a:cubicBezTo>
                    <a:pt x="28" y="28"/>
                    <a:pt x="29" y="27"/>
                    <a:pt x="29" y="27"/>
                  </a:cubicBezTo>
                  <a:cubicBezTo>
                    <a:pt x="29" y="27"/>
                    <a:pt x="29" y="27"/>
                    <a:pt x="29" y="27"/>
                  </a:cubicBezTo>
                  <a:cubicBezTo>
                    <a:pt x="29" y="27"/>
                    <a:pt x="28" y="26"/>
                    <a:pt x="28" y="26"/>
                  </a:cubicBezTo>
                  <a:cubicBezTo>
                    <a:pt x="23" y="26"/>
                    <a:pt x="23" y="26"/>
                    <a:pt x="23" y="26"/>
                  </a:cubicBezTo>
                  <a:close/>
                  <a:moveTo>
                    <a:pt x="15" y="26"/>
                  </a:moveTo>
                  <a:cubicBezTo>
                    <a:pt x="14" y="26"/>
                    <a:pt x="14" y="27"/>
                    <a:pt x="14" y="27"/>
                  </a:cubicBezTo>
                  <a:cubicBezTo>
                    <a:pt x="14" y="27"/>
                    <a:pt x="14" y="27"/>
                    <a:pt x="14" y="27"/>
                  </a:cubicBezTo>
                  <a:cubicBezTo>
                    <a:pt x="14" y="27"/>
                    <a:pt x="14" y="28"/>
                    <a:pt x="15" y="28"/>
                  </a:cubicBezTo>
                  <a:cubicBezTo>
                    <a:pt x="19" y="28"/>
                    <a:pt x="19" y="28"/>
                    <a:pt x="19" y="28"/>
                  </a:cubicBezTo>
                  <a:cubicBezTo>
                    <a:pt x="20" y="28"/>
                    <a:pt x="20" y="27"/>
                    <a:pt x="20" y="27"/>
                  </a:cubicBezTo>
                  <a:cubicBezTo>
                    <a:pt x="20" y="27"/>
                    <a:pt x="20" y="27"/>
                    <a:pt x="20" y="27"/>
                  </a:cubicBezTo>
                  <a:cubicBezTo>
                    <a:pt x="20" y="27"/>
                    <a:pt x="20" y="26"/>
                    <a:pt x="19" y="26"/>
                  </a:cubicBezTo>
                  <a:cubicBezTo>
                    <a:pt x="15" y="26"/>
                    <a:pt x="15" y="26"/>
                    <a:pt x="15" y="26"/>
                  </a:cubicBezTo>
                  <a:close/>
                  <a:moveTo>
                    <a:pt x="5" y="30"/>
                  </a:moveTo>
                  <a:cubicBezTo>
                    <a:pt x="5" y="30"/>
                    <a:pt x="5" y="29"/>
                    <a:pt x="5" y="29"/>
                  </a:cubicBezTo>
                  <a:cubicBezTo>
                    <a:pt x="5" y="29"/>
                    <a:pt x="5" y="29"/>
                    <a:pt x="5" y="29"/>
                  </a:cubicBezTo>
                  <a:cubicBezTo>
                    <a:pt x="4" y="29"/>
                    <a:pt x="4" y="30"/>
                    <a:pt x="4" y="30"/>
                  </a:cubicBezTo>
                  <a:cubicBezTo>
                    <a:pt x="4" y="34"/>
                    <a:pt x="4" y="34"/>
                    <a:pt x="4" y="34"/>
                  </a:cubicBezTo>
                  <a:cubicBezTo>
                    <a:pt x="4" y="35"/>
                    <a:pt x="4" y="35"/>
                    <a:pt x="5" y="35"/>
                  </a:cubicBezTo>
                  <a:cubicBezTo>
                    <a:pt x="5" y="35"/>
                    <a:pt x="5" y="35"/>
                    <a:pt x="5" y="35"/>
                  </a:cubicBezTo>
                  <a:cubicBezTo>
                    <a:pt x="5" y="35"/>
                    <a:pt x="5" y="35"/>
                    <a:pt x="5" y="34"/>
                  </a:cubicBezTo>
                  <a:cubicBezTo>
                    <a:pt x="5" y="30"/>
                    <a:pt x="5" y="30"/>
                    <a:pt x="5" y="30"/>
                  </a:cubicBezTo>
                  <a:close/>
                  <a:moveTo>
                    <a:pt x="5" y="62"/>
                  </a:moveTo>
                  <a:cubicBezTo>
                    <a:pt x="8" y="62"/>
                    <a:pt x="1" y="62"/>
                    <a:pt x="5" y="62"/>
                  </a:cubicBezTo>
                  <a:close/>
                  <a:moveTo>
                    <a:pt x="5" y="55"/>
                  </a:moveTo>
                  <a:cubicBezTo>
                    <a:pt x="5" y="55"/>
                    <a:pt x="5" y="54"/>
                    <a:pt x="5" y="54"/>
                  </a:cubicBezTo>
                  <a:cubicBezTo>
                    <a:pt x="5" y="54"/>
                    <a:pt x="5" y="54"/>
                    <a:pt x="5" y="54"/>
                  </a:cubicBezTo>
                  <a:cubicBezTo>
                    <a:pt x="4" y="54"/>
                    <a:pt x="4" y="55"/>
                    <a:pt x="4" y="55"/>
                  </a:cubicBezTo>
                  <a:cubicBezTo>
                    <a:pt x="4" y="59"/>
                    <a:pt x="4" y="59"/>
                    <a:pt x="4" y="59"/>
                  </a:cubicBezTo>
                  <a:cubicBezTo>
                    <a:pt x="4" y="60"/>
                    <a:pt x="4" y="60"/>
                    <a:pt x="5" y="60"/>
                  </a:cubicBezTo>
                  <a:cubicBezTo>
                    <a:pt x="5" y="60"/>
                    <a:pt x="5" y="60"/>
                    <a:pt x="5" y="60"/>
                  </a:cubicBezTo>
                  <a:cubicBezTo>
                    <a:pt x="5" y="60"/>
                    <a:pt x="5" y="60"/>
                    <a:pt x="5" y="59"/>
                  </a:cubicBezTo>
                  <a:cubicBezTo>
                    <a:pt x="5" y="55"/>
                    <a:pt x="5" y="55"/>
                    <a:pt x="5" y="55"/>
                  </a:cubicBezTo>
                  <a:close/>
                  <a:moveTo>
                    <a:pt x="5" y="47"/>
                  </a:moveTo>
                  <a:cubicBezTo>
                    <a:pt x="5" y="46"/>
                    <a:pt x="5" y="46"/>
                    <a:pt x="5" y="46"/>
                  </a:cubicBezTo>
                  <a:cubicBezTo>
                    <a:pt x="5" y="46"/>
                    <a:pt x="5" y="46"/>
                    <a:pt x="5" y="46"/>
                  </a:cubicBezTo>
                  <a:cubicBezTo>
                    <a:pt x="4" y="46"/>
                    <a:pt x="4" y="46"/>
                    <a:pt x="4" y="47"/>
                  </a:cubicBezTo>
                  <a:cubicBezTo>
                    <a:pt x="4" y="51"/>
                    <a:pt x="4" y="51"/>
                    <a:pt x="4" y="51"/>
                  </a:cubicBezTo>
                  <a:cubicBezTo>
                    <a:pt x="4" y="52"/>
                    <a:pt x="4" y="52"/>
                    <a:pt x="5" y="52"/>
                  </a:cubicBezTo>
                  <a:cubicBezTo>
                    <a:pt x="5" y="52"/>
                    <a:pt x="5" y="52"/>
                    <a:pt x="5" y="52"/>
                  </a:cubicBezTo>
                  <a:cubicBezTo>
                    <a:pt x="5" y="52"/>
                    <a:pt x="5" y="52"/>
                    <a:pt x="5" y="51"/>
                  </a:cubicBezTo>
                  <a:cubicBezTo>
                    <a:pt x="5" y="47"/>
                    <a:pt x="5" y="47"/>
                    <a:pt x="5" y="47"/>
                  </a:cubicBezTo>
                  <a:close/>
                  <a:moveTo>
                    <a:pt x="5" y="38"/>
                  </a:moveTo>
                  <a:cubicBezTo>
                    <a:pt x="5" y="38"/>
                    <a:pt x="5" y="37"/>
                    <a:pt x="5" y="37"/>
                  </a:cubicBezTo>
                  <a:cubicBezTo>
                    <a:pt x="5" y="37"/>
                    <a:pt x="5" y="37"/>
                    <a:pt x="5" y="37"/>
                  </a:cubicBezTo>
                  <a:cubicBezTo>
                    <a:pt x="4" y="37"/>
                    <a:pt x="4" y="38"/>
                    <a:pt x="4" y="38"/>
                  </a:cubicBezTo>
                  <a:cubicBezTo>
                    <a:pt x="4" y="43"/>
                    <a:pt x="4" y="43"/>
                    <a:pt x="4" y="43"/>
                  </a:cubicBezTo>
                  <a:cubicBezTo>
                    <a:pt x="4" y="43"/>
                    <a:pt x="4" y="43"/>
                    <a:pt x="5" y="43"/>
                  </a:cubicBezTo>
                  <a:cubicBezTo>
                    <a:pt x="5" y="43"/>
                    <a:pt x="5" y="43"/>
                    <a:pt x="5" y="43"/>
                  </a:cubicBezTo>
                  <a:cubicBezTo>
                    <a:pt x="5" y="43"/>
                    <a:pt x="5" y="43"/>
                    <a:pt x="5" y="43"/>
                  </a:cubicBezTo>
                  <a:cubicBezTo>
                    <a:pt x="5" y="38"/>
                    <a:pt x="5" y="38"/>
                    <a:pt x="5" y="38"/>
                  </a:cubicBezTo>
                  <a:close/>
                  <a:moveTo>
                    <a:pt x="48" y="60"/>
                  </a:moveTo>
                  <a:cubicBezTo>
                    <a:pt x="47" y="60"/>
                    <a:pt x="47" y="61"/>
                    <a:pt x="47" y="61"/>
                  </a:cubicBezTo>
                  <a:cubicBezTo>
                    <a:pt x="47" y="61"/>
                    <a:pt x="47" y="61"/>
                    <a:pt x="47" y="61"/>
                  </a:cubicBezTo>
                  <a:cubicBezTo>
                    <a:pt x="47" y="62"/>
                    <a:pt x="47" y="62"/>
                    <a:pt x="48" y="62"/>
                  </a:cubicBezTo>
                  <a:cubicBezTo>
                    <a:pt x="52" y="62"/>
                    <a:pt x="52" y="62"/>
                    <a:pt x="52" y="62"/>
                  </a:cubicBezTo>
                  <a:cubicBezTo>
                    <a:pt x="53" y="62"/>
                    <a:pt x="53" y="62"/>
                    <a:pt x="53" y="61"/>
                  </a:cubicBezTo>
                  <a:cubicBezTo>
                    <a:pt x="53" y="61"/>
                    <a:pt x="53" y="61"/>
                    <a:pt x="53" y="61"/>
                  </a:cubicBezTo>
                  <a:cubicBezTo>
                    <a:pt x="53" y="61"/>
                    <a:pt x="53" y="60"/>
                    <a:pt x="52" y="60"/>
                  </a:cubicBezTo>
                  <a:cubicBezTo>
                    <a:pt x="48" y="60"/>
                    <a:pt x="48" y="60"/>
                    <a:pt x="48" y="60"/>
                  </a:cubicBezTo>
                  <a:close/>
                  <a:moveTo>
                    <a:pt x="40" y="60"/>
                  </a:moveTo>
                  <a:cubicBezTo>
                    <a:pt x="39" y="60"/>
                    <a:pt x="39" y="61"/>
                    <a:pt x="39" y="61"/>
                  </a:cubicBezTo>
                  <a:cubicBezTo>
                    <a:pt x="39" y="61"/>
                    <a:pt x="39" y="61"/>
                    <a:pt x="39" y="61"/>
                  </a:cubicBezTo>
                  <a:cubicBezTo>
                    <a:pt x="39" y="62"/>
                    <a:pt x="39" y="62"/>
                    <a:pt x="40" y="62"/>
                  </a:cubicBezTo>
                  <a:cubicBezTo>
                    <a:pt x="44" y="62"/>
                    <a:pt x="44" y="62"/>
                    <a:pt x="44" y="62"/>
                  </a:cubicBezTo>
                  <a:cubicBezTo>
                    <a:pt x="44" y="62"/>
                    <a:pt x="45" y="62"/>
                    <a:pt x="45" y="61"/>
                  </a:cubicBezTo>
                  <a:cubicBezTo>
                    <a:pt x="45" y="61"/>
                    <a:pt x="45" y="61"/>
                    <a:pt x="45" y="61"/>
                  </a:cubicBezTo>
                  <a:cubicBezTo>
                    <a:pt x="45" y="61"/>
                    <a:pt x="44" y="60"/>
                    <a:pt x="44" y="60"/>
                  </a:cubicBezTo>
                  <a:cubicBezTo>
                    <a:pt x="40" y="60"/>
                    <a:pt x="40" y="60"/>
                    <a:pt x="40" y="60"/>
                  </a:cubicBezTo>
                  <a:close/>
                  <a:moveTo>
                    <a:pt x="32" y="60"/>
                  </a:moveTo>
                  <a:cubicBezTo>
                    <a:pt x="31" y="60"/>
                    <a:pt x="31" y="61"/>
                    <a:pt x="31" y="61"/>
                  </a:cubicBezTo>
                  <a:cubicBezTo>
                    <a:pt x="31" y="61"/>
                    <a:pt x="31" y="61"/>
                    <a:pt x="31" y="61"/>
                  </a:cubicBezTo>
                  <a:cubicBezTo>
                    <a:pt x="31" y="62"/>
                    <a:pt x="31" y="62"/>
                    <a:pt x="32" y="62"/>
                  </a:cubicBezTo>
                  <a:cubicBezTo>
                    <a:pt x="36" y="62"/>
                    <a:pt x="36" y="62"/>
                    <a:pt x="36" y="62"/>
                  </a:cubicBezTo>
                  <a:cubicBezTo>
                    <a:pt x="37" y="62"/>
                    <a:pt x="37" y="62"/>
                    <a:pt x="37" y="61"/>
                  </a:cubicBezTo>
                  <a:cubicBezTo>
                    <a:pt x="37" y="61"/>
                    <a:pt x="37" y="61"/>
                    <a:pt x="37" y="61"/>
                  </a:cubicBezTo>
                  <a:cubicBezTo>
                    <a:pt x="37" y="61"/>
                    <a:pt x="37" y="60"/>
                    <a:pt x="36" y="60"/>
                  </a:cubicBezTo>
                  <a:cubicBezTo>
                    <a:pt x="32" y="60"/>
                    <a:pt x="32" y="60"/>
                    <a:pt x="32" y="60"/>
                  </a:cubicBezTo>
                  <a:close/>
                  <a:moveTo>
                    <a:pt x="23" y="60"/>
                  </a:moveTo>
                  <a:cubicBezTo>
                    <a:pt x="23" y="60"/>
                    <a:pt x="23" y="61"/>
                    <a:pt x="23" y="61"/>
                  </a:cubicBezTo>
                  <a:cubicBezTo>
                    <a:pt x="23" y="61"/>
                    <a:pt x="23" y="61"/>
                    <a:pt x="23" y="61"/>
                  </a:cubicBezTo>
                  <a:cubicBezTo>
                    <a:pt x="23" y="62"/>
                    <a:pt x="23" y="62"/>
                    <a:pt x="23" y="62"/>
                  </a:cubicBezTo>
                  <a:cubicBezTo>
                    <a:pt x="28" y="62"/>
                    <a:pt x="28" y="62"/>
                    <a:pt x="28" y="62"/>
                  </a:cubicBezTo>
                  <a:cubicBezTo>
                    <a:pt x="28" y="62"/>
                    <a:pt x="29" y="62"/>
                    <a:pt x="29" y="61"/>
                  </a:cubicBezTo>
                  <a:cubicBezTo>
                    <a:pt x="29" y="61"/>
                    <a:pt x="29" y="61"/>
                    <a:pt x="29" y="61"/>
                  </a:cubicBezTo>
                  <a:cubicBezTo>
                    <a:pt x="29" y="61"/>
                    <a:pt x="28" y="60"/>
                    <a:pt x="28" y="60"/>
                  </a:cubicBezTo>
                  <a:cubicBezTo>
                    <a:pt x="23" y="60"/>
                    <a:pt x="23" y="60"/>
                    <a:pt x="23" y="60"/>
                  </a:cubicBezTo>
                  <a:close/>
                  <a:moveTo>
                    <a:pt x="15" y="60"/>
                  </a:moveTo>
                  <a:cubicBezTo>
                    <a:pt x="14" y="60"/>
                    <a:pt x="14" y="61"/>
                    <a:pt x="14" y="61"/>
                  </a:cubicBezTo>
                  <a:cubicBezTo>
                    <a:pt x="14" y="61"/>
                    <a:pt x="14" y="61"/>
                    <a:pt x="14" y="61"/>
                  </a:cubicBezTo>
                  <a:cubicBezTo>
                    <a:pt x="14" y="62"/>
                    <a:pt x="14" y="62"/>
                    <a:pt x="15" y="62"/>
                  </a:cubicBezTo>
                  <a:cubicBezTo>
                    <a:pt x="19" y="62"/>
                    <a:pt x="19" y="62"/>
                    <a:pt x="19" y="62"/>
                  </a:cubicBezTo>
                  <a:cubicBezTo>
                    <a:pt x="20" y="62"/>
                    <a:pt x="20" y="62"/>
                    <a:pt x="20" y="61"/>
                  </a:cubicBezTo>
                  <a:cubicBezTo>
                    <a:pt x="20" y="61"/>
                    <a:pt x="20" y="61"/>
                    <a:pt x="20" y="61"/>
                  </a:cubicBezTo>
                  <a:cubicBezTo>
                    <a:pt x="20" y="61"/>
                    <a:pt x="20" y="60"/>
                    <a:pt x="19" y="60"/>
                  </a:cubicBezTo>
                  <a:cubicBezTo>
                    <a:pt x="15" y="60"/>
                    <a:pt x="15" y="60"/>
                    <a:pt x="15" y="60"/>
                  </a:cubicBezTo>
                  <a:close/>
                  <a:moveTo>
                    <a:pt x="7" y="20"/>
                  </a:moveTo>
                  <a:cubicBezTo>
                    <a:pt x="16" y="20"/>
                    <a:pt x="16" y="20"/>
                    <a:pt x="16" y="20"/>
                  </a:cubicBezTo>
                  <a:cubicBezTo>
                    <a:pt x="51" y="5"/>
                    <a:pt x="51" y="5"/>
                    <a:pt x="51" y="5"/>
                  </a:cubicBezTo>
                  <a:cubicBezTo>
                    <a:pt x="62" y="28"/>
                    <a:pt x="62" y="28"/>
                    <a:pt x="62" y="28"/>
                  </a:cubicBezTo>
                  <a:cubicBezTo>
                    <a:pt x="59" y="30"/>
                    <a:pt x="59" y="30"/>
                    <a:pt x="59" y="30"/>
                  </a:cubicBezTo>
                  <a:cubicBezTo>
                    <a:pt x="59" y="34"/>
                    <a:pt x="59" y="34"/>
                    <a:pt x="59" y="34"/>
                  </a:cubicBezTo>
                  <a:cubicBezTo>
                    <a:pt x="67" y="30"/>
                    <a:pt x="67" y="30"/>
                    <a:pt x="67" y="30"/>
                  </a:cubicBezTo>
                  <a:cubicBezTo>
                    <a:pt x="54" y="2"/>
                    <a:pt x="54" y="2"/>
                    <a:pt x="54" y="2"/>
                  </a:cubicBezTo>
                  <a:cubicBezTo>
                    <a:pt x="53" y="0"/>
                    <a:pt x="53" y="0"/>
                    <a:pt x="53" y="0"/>
                  </a:cubicBezTo>
                  <a:cubicBezTo>
                    <a:pt x="52" y="1"/>
                    <a:pt x="52" y="1"/>
                    <a:pt x="52" y="1"/>
                  </a:cubicBezTo>
                  <a:cubicBezTo>
                    <a:pt x="7" y="20"/>
                    <a:pt x="7" y="20"/>
                    <a:pt x="7" y="20"/>
                  </a:cubicBezTo>
                  <a:close/>
                  <a:moveTo>
                    <a:pt x="59" y="36"/>
                  </a:moveTo>
                  <a:cubicBezTo>
                    <a:pt x="57" y="36"/>
                    <a:pt x="57" y="36"/>
                    <a:pt x="57" y="36"/>
                  </a:cubicBezTo>
                  <a:cubicBezTo>
                    <a:pt x="35" y="36"/>
                    <a:pt x="35" y="36"/>
                    <a:pt x="35" y="36"/>
                  </a:cubicBezTo>
                  <a:cubicBezTo>
                    <a:pt x="34" y="36"/>
                    <a:pt x="33" y="36"/>
                    <a:pt x="32" y="37"/>
                  </a:cubicBezTo>
                  <a:cubicBezTo>
                    <a:pt x="32" y="38"/>
                    <a:pt x="31" y="38"/>
                    <a:pt x="31" y="39"/>
                  </a:cubicBezTo>
                  <a:cubicBezTo>
                    <a:pt x="31" y="46"/>
                    <a:pt x="31" y="46"/>
                    <a:pt x="31" y="46"/>
                  </a:cubicBezTo>
                  <a:cubicBezTo>
                    <a:pt x="31" y="47"/>
                    <a:pt x="32" y="47"/>
                    <a:pt x="32" y="48"/>
                  </a:cubicBezTo>
                  <a:cubicBezTo>
                    <a:pt x="33" y="49"/>
                    <a:pt x="34" y="49"/>
                    <a:pt x="35" y="49"/>
                  </a:cubicBezTo>
                  <a:cubicBezTo>
                    <a:pt x="57" y="49"/>
                    <a:pt x="57" y="49"/>
                    <a:pt x="57" y="49"/>
                  </a:cubicBezTo>
                  <a:cubicBezTo>
                    <a:pt x="59" y="49"/>
                    <a:pt x="59" y="49"/>
                    <a:pt x="59" y="49"/>
                  </a:cubicBezTo>
                  <a:lnTo>
                    <a:pt x="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4" name="Freeform 109">
              <a:extLst>
                <a:ext uri="{FF2B5EF4-FFF2-40B4-BE49-F238E27FC236}">
                  <a16:creationId xmlns:a16="http://schemas.microsoft.com/office/drawing/2014/main" id="{1EE9FBDA-04B7-4D64-B583-125D6A7BFE99}"/>
                </a:ext>
              </a:extLst>
            </p:cNvPr>
            <p:cNvSpPr>
              <a:spLocks noEditPoints="1"/>
            </p:cNvSpPr>
            <p:nvPr/>
          </p:nvSpPr>
          <p:spPr bwMode="auto">
            <a:xfrm>
              <a:off x="4416425" y="1812925"/>
              <a:ext cx="241300" cy="187325"/>
            </a:xfrm>
            <a:custGeom>
              <a:avLst/>
              <a:gdLst>
                <a:gd name="T0" fmla="*/ 219265 w 66"/>
                <a:gd name="T1" fmla="*/ 0 h 51"/>
                <a:gd name="T2" fmla="*/ 241191 w 66"/>
                <a:gd name="T3" fmla="*/ 73338 h 51"/>
                <a:gd name="T4" fmla="*/ 219265 w 66"/>
                <a:gd name="T5" fmla="*/ 176010 h 51"/>
                <a:gd name="T6" fmla="*/ 29235 w 66"/>
                <a:gd name="T7" fmla="*/ 187011 h 51"/>
                <a:gd name="T8" fmla="*/ 47507 w 66"/>
                <a:gd name="T9" fmla="*/ 36669 h 51"/>
                <a:gd name="T10" fmla="*/ 36544 w 66"/>
                <a:gd name="T11" fmla="*/ 29335 h 51"/>
                <a:gd name="T12" fmla="*/ 0 w 66"/>
                <a:gd name="T13" fmla="*/ 73338 h 51"/>
                <a:gd name="T14" fmla="*/ 21926 w 66"/>
                <a:gd name="T15" fmla="*/ 0 h 51"/>
                <a:gd name="T16" fmla="*/ 102323 w 66"/>
                <a:gd name="T17" fmla="*/ 62337 h 51"/>
                <a:gd name="T18" fmla="*/ 87706 w 66"/>
                <a:gd name="T19" fmla="*/ 69671 h 51"/>
                <a:gd name="T20" fmla="*/ 76743 w 66"/>
                <a:gd name="T21" fmla="*/ 77005 h 51"/>
                <a:gd name="T22" fmla="*/ 84051 w 66"/>
                <a:gd name="T23" fmla="*/ 84338 h 51"/>
                <a:gd name="T24" fmla="*/ 87706 w 66"/>
                <a:gd name="T25" fmla="*/ 95339 h 51"/>
                <a:gd name="T26" fmla="*/ 113287 w 66"/>
                <a:gd name="T27" fmla="*/ 99006 h 51"/>
                <a:gd name="T28" fmla="*/ 127904 w 66"/>
                <a:gd name="T29" fmla="*/ 84338 h 51"/>
                <a:gd name="T30" fmla="*/ 142522 w 66"/>
                <a:gd name="T31" fmla="*/ 77005 h 51"/>
                <a:gd name="T32" fmla="*/ 146176 w 66"/>
                <a:gd name="T33" fmla="*/ 80671 h 51"/>
                <a:gd name="T34" fmla="*/ 135213 w 66"/>
                <a:gd name="T35" fmla="*/ 84338 h 51"/>
                <a:gd name="T36" fmla="*/ 131559 w 66"/>
                <a:gd name="T37" fmla="*/ 91672 h 51"/>
                <a:gd name="T38" fmla="*/ 135213 w 66"/>
                <a:gd name="T39" fmla="*/ 99006 h 51"/>
                <a:gd name="T40" fmla="*/ 157140 w 66"/>
                <a:gd name="T41" fmla="*/ 88005 h 51"/>
                <a:gd name="T42" fmla="*/ 164448 w 66"/>
                <a:gd name="T43" fmla="*/ 84338 h 51"/>
                <a:gd name="T44" fmla="*/ 157140 w 66"/>
                <a:gd name="T45" fmla="*/ 77005 h 51"/>
                <a:gd name="T46" fmla="*/ 149831 w 66"/>
                <a:gd name="T47" fmla="*/ 66004 h 51"/>
                <a:gd name="T48" fmla="*/ 124250 w 66"/>
                <a:gd name="T49" fmla="*/ 62337 h 51"/>
                <a:gd name="T50" fmla="*/ 113287 w 66"/>
                <a:gd name="T51" fmla="*/ 73338 h 51"/>
                <a:gd name="T52" fmla="*/ 98669 w 66"/>
                <a:gd name="T53" fmla="*/ 84338 h 51"/>
                <a:gd name="T54" fmla="*/ 95015 w 66"/>
                <a:gd name="T55" fmla="*/ 80671 h 51"/>
                <a:gd name="T56" fmla="*/ 102323 w 66"/>
                <a:gd name="T57" fmla="*/ 77005 h 51"/>
                <a:gd name="T58" fmla="*/ 105978 w 66"/>
                <a:gd name="T59" fmla="*/ 69671 h 51"/>
                <a:gd name="T60" fmla="*/ 182720 w 66"/>
                <a:gd name="T61" fmla="*/ 88005 h 51"/>
                <a:gd name="T62" fmla="*/ 54816 w 66"/>
                <a:gd name="T63" fmla="*/ 88005 h 51"/>
                <a:gd name="T64" fmla="*/ 65779 w 66"/>
                <a:gd name="T65" fmla="*/ 146675 h 51"/>
                <a:gd name="T66" fmla="*/ 160794 w 66"/>
                <a:gd name="T67" fmla="*/ 168677 h 51"/>
                <a:gd name="T68" fmla="*/ 193684 w 66"/>
                <a:gd name="T69" fmla="*/ 139342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6" h="51">
                  <a:moveTo>
                    <a:pt x="6" y="0"/>
                  </a:moveTo>
                  <a:cubicBezTo>
                    <a:pt x="60" y="0"/>
                    <a:pt x="60" y="0"/>
                    <a:pt x="60" y="0"/>
                  </a:cubicBezTo>
                  <a:cubicBezTo>
                    <a:pt x="64" y="0"/>
                    <a:pt x="66" y="3"/>
                    <a:pt x="66" y="6"/>
                  </a:cubicBezTo>
                  <a:cubicBezTo>
                    <a:pt x="66" y="20"/>
                    <a:pt x="66" y="20"/>
                    <a:pt x="66" y="20"/>
                  </a:cubicBezTo>
                  <a:cubicBezTo>
                    <a:pt x="55" y="20"/>
                    <a:pt x="55" y="20"/>
                    <a:pt x="55" y="20"/>
                  </a:cubicBezTo>
                  <a:cubicBezTo>
                    <a:pt x="60" y="48"/>
                    <a:pt x="60" y="48"/>
                    <a:pt x="60" y="48"/>
                  </a:cubicBezTo>
                  <a:cubicBezTo>
                    <a:pt x="58" y="51"/>
                    <a:pt x="58" y="51"/>
                    <a:pt x="58" y="51"/>
                  </a:cubicBezTo>
                  <a:cubicBezTo>
                    <a:pt x="8" y="51"/>
                    <a:pt x="8" y="51"/>
                    <a:pt x="8" y="51"/>
                  </a:cubicBezTo>
                  <a:cubicBezTo>
                    <a:pt x="5" y="48"/>
                    <a:pt x="5" y="48"/>
                    <a:pt x="5" y="48"/>
                  </a:cubicBezTo>
                  <a:cubicBezTo>
                    <a:pt x="13" y="10"/>
                    <a:pt x="13" y="10"/>
                    <a:pt x="13" y="10"/>
                  </a:cubicBezTo>
                  <a:cubicBezTo>
                    <a:pt x="13" y="8"/>
                    <a:pt x="13" y="8"/>
                    <a:pt x="13" y="8"/>
                  </a:cubicBezTo>
                  <a:cubicBezTo>
                    <a:pt x="10" y="8"/>
                    <a:pt x="10" y="8"/>
                    <a:pt x="10" y="8"/>
                  </a:cubicBezTo>
                  <a:cubicBezTo>
                    <a:pt x="6" y="20"/>
                    <a:pt x="6" y="20"/>
                    <a:pt x="6" y="20"/>
                  </a:cubicBezTo>
                  <a:cubicBezTo>
                    <a:pt x="0" y="20"/>
                    <a:pt x="0" y="20"/>
                    <a:pt x="0" y="20"/>
                  </a:cubicBezTo>
                  <a:cubicBezTo>
                    <a:pt x="0" y="6"/>
                    <a:pt x="0" y="6"/>
                    <a:pt x="0" y="6"/>
                  </a:cubicBezTo>
                  <a:cubicBezTo>
                    <a:pt x="0" y="3"/>
                    <a:pt x="3" y="0"/>
                    <a:pt x="6" y="0"/>
                  </a:cubicBezTo>
                  <a:close/>
                  <a:moveTo>
                    <a:pt x="29" y="17"/>
                  </a:moveTo>
                  <a:cubicBezTo>
                    <a:pt x="29" y="17"/>
                    <a:pt x="28" y="17"/>
                    <a:pt x="28" y="17"/>
                  </a:cubicBezTo>
                  <a:cubicBezTo>
                    <a:pt x="27" y="17"/>
                    <a:pt x="26" y="18"/>
                    <a:pt x="25" y="18"/>
                  </a:cubicBezTo>
                  <a:cubicBezTo>
                    <a:pt x="24" y="18"/>
                    <a:pt x="24" y="19"/>
                    <a:pt x="24" y="19"/>
                  </a:cubicBezTo>
                  <a:cubicBezTo>
                    <a:pt x="23" y="20"/>
                    <a:pt x="23" y="20"/>
                    <a:pt x="23" y="21"/>
                  </a:cubicBezTo>
                  <a:cubicBezTo>
                    <a:pt x="22" y="21"/>
                    <a:pt x="22" y="21"/>
                    <a:pt x="21" y="21"/>
                  </a:cubicBezTo>
                  <a:cubicBezTo>
                    <a:pt x="21" y="21"/>
                    <a:pt x="21" y="22"/>
                    <a:pt x="21" y="23"/>
                  </a:cubicBezTo>
                  <a:cubicBezTo>
                    <a:pt x="21" y="23"/>
                    <a:pt x="22" y="23"/>
                    <a:pt x="23" y="23"/>
                  </a:cubicBezTo>
                  <a:cubicBezTo>
                    <a:pt x="23" y="24"/>
                    <a:pt x="23" y="24"/>
                    <a:pt x="23" y="25"/>
                  </a:cubicBezTo>
                  <a:cubicBezTo>
                    <a:pt x="23" y="25"/>
                    <a:pt x="23" y="26"/>
                    <a:pt x="24" y="26"/>
                  </a:cubicBezTo>
                  <a:cubicBezTo>
                    <a:pt x="25" y="27"/>
                    <a:pt x="26" y="28"/>
                    <a:pt x="28" y="28"/>
                  </a:cubicBezTo>
                  <a:cubicBezTo>
                    <a:pt x="29" y="28"/>
                    <a:pt x="30" y="27"/>
                    <a:pt x="31" y="27"/>
                  </a:cubicBezTo>
                  <a:cubicBezTo>
                    <a:pt x="31" y="27"/>
                    <a:pt x="32" y="26"/>
                    <a:pt x="33" y="26"/>
                  </a:cubicBezTo>
                  <a:cubicBezTo>
                    <a:pt x="33" y="25"/>
                    <a:pt x="34" y="24"/>
                    <a:pt x="35" y="23"/>
                  </a:cubicBezTo>
                  <a:cubicBezTo>
                    <a:pt x="35" y="22"/>
                    <a:pt x="36" y="21"/>
                    <a:pt x="36" y="21"/>
                  </a:cubicBezTo>
                  <a:cubicBezTo>
                    <a:pt x="37" y="21"/>
                    <a:pt x="38" y="21"/>
                    <a:pt x="39" y="21"/>
                  </a:cubicBezTo>
                  <a:cubicBezTo>
                    <a:pt x="39" y="21"/>
                    <a:pt x="40" y="21"/>
                    <a:pt x="40" y="21"/>
                  </a:cubicBezTo>
                  <a:cubicBezTo>
                    <a:pt x="40" y="21"/>
                    <a:pt x="40" y="22"/>
                    <a:pt x="40" y="22"/>
                  </a:cubicBezTo>
                  <a:cubicBezTo>
                    <a:pt x="40" y="22"/>
                    <a:pt x="40" y="23"/>
                    <a:pt x="40" y="23"/>
                  </a:cubicBezTo>
                  <a:cubicBezTo>
                    <a:pt x="39" y="23"/>
                    <a:pt x="39" y="23"/>
                    <a:pt x="37" y="23"/>
                  </a:cubicBezTo>
                  <a:cubicBezTo>
                    <a:pt x="37" y="23"/>
                    <a:pt x="36" y="23"/>
                    <a:pt x="36" y="23"/>
                  </a:cubicBezTo>
                  <a:cubicBezTo>
                    <a:pt x="36" y="24"/>
                    <a:pt x="36" y="24"/>
                    <a:pt x="36" y="25"/>
                  </a:cubicBezTo>
                  <a:cubicBezTo>
                    <a:pt x="36" y="26"/>
                    <a:pt x="36" y="27"/>
                    <a:pt x="36" y="27"/>
                  </a:cubicBezTo>
                  <a:cubicBezTo>
                    <a:pt x="37" y="27"/>
                    <a:pt x="37" y="27"/>
                    <a:pt x="37" y="27"/>
                  </a:cubicBezTo>
                  <a:cubicBezTo>
                    <a:pt x="40" y="27"/>
                    <a:pt x="41" y="27"/>
                    <a:pt x="42" y="26"/>
                  </a:cubicBezTo>
                  <a:cubicBezTo>
                    <a:pt x="43" y="25"/>
                    <a:pt x="43" y="25"/>
                    <a:pt x="43" y="24"/>
                  </a:cubicBezTo>
                  <a:cubicBezTo>
                    <a:pt x="43" y="24"/>
                    <a:pt x="43" y="23"/>
                    <a:pt x="43" y="23"/>
                  </a:cubicBezTo>
                  <a:cubicBezTo>
                    <a:pt x="44" y="23"/>
                    <a:pt x="45" y="23"/>
                    <a:pt x="45" y="23"/>
                  </a:cubicBezTo>
                  <a:cubicBezTo>
                    <a:pt x="45" y="22"/>
                    <a:pt x="45" y="21"/>
                    <a:pt x="45" y="21"/>
                  </a:cubicBezTo>
                  <a:cubicBezTo>
                    <a:pt x="44" y="21"/>
                    <a:pt x="44" y="21"/>
                    <a:pt x="43" y="21"/>
                  </a:cubicBezTo>
                  <a:cubicBezTo>
                    <a:pt x="43" y="20"/>
                    <a:pt x="43" y="20"/>
                    <a:pt x="42" y="19"/>
                  </a:cubicBezTo>
                  <a:cubicBezTo>
                    <a:pt x="42" y="19"/>
                    <a:pt x="41" y="18"/>
                    <a:pt x="41" y="18"/>
                  </a:cubicBezTo>
                  <a:cubicBezTo>
                    <a:pt x="40" y="17"/>
                    <a:pt x="38" y="17"/>
                    <a:pt x="37" y="17"/>
                  </a:cubicBezTo>
                  <a:cubicBezTo>
                    <a:pt x="36" y="17"/>
                    <a:pt x="35" y="17"/>
                    <a:pt x="34" y="17"/>
                  </a:cubicBezTo>
                  <a:cubicBezTo>
                    <a:pt x="33" y="17"/>
                    <a:pt x="33" y="18"/>
                    <a:pt x="33" y="18"/>
                  </a:cubicBezTo>
                  <a:cubicBezTo>
                    <a:pt x="32" y="18"/>
                    <a:pt x="32" y="19"/>
                    <a:pt x="31" y="20"/>
                  </a:cubicBezTo>
                  <a:cubicBezTo>
                    <a:pt x="30" y="21"/>
                    <a:pt x="29" y="22"/>
                    <a:pt x="29" y="22"/>
                  </a:cubicBezTo>
                  <a:cubicBezTo>
                    <a:pt x="29" y="23"/>
                    <a:pt x="28" y="23"/>
                    <a:pt x="27" y="23"/>
                  </a:cubicBezTo>
                  <a:cubicBezTo>
                    <a:pt x="27" y="23"/>
                    <a:pt x="26" y="23"/>
                    <a:pt x="26" y="23"/>
                  </a:cubicBezTo>
                  <a:cubicBezTo>
                    <a:pt x="26" y="22"/>
                    <a:pt x="26" y="22"/>
                    <a:pt x="26" y="22"/>
                  </a:cubicBezTo>
                  <a:cubicBezTo>
                    <a:pt x="26" y="22"/>
                    <a:pt x="26" y="21"/>
                    <a:pt x="26" y="21"/>
                  </a:cubicBezTo>
                  <a:cubicBezTo>
                    <a:pt x="27" y="21"/>
                    <a:pt x="27" y="21"/>
                    <a:pt x="28" y="21"/>
                  </a:cubicBezTo>
                  <a:cubicBezTo>
                    <a:pt x="28" y="21"/>
                    <a:pt x="29" y="21"/>
                    <a:pt x="29" y="21"/>
                  </a:cubicBezTo>
                  <a:cubicBezTo>
                    <a:pt x="29" y="20"/>
                    <a:pt x="29" y="20"/>
                    <a:pt x="29" y="19"/>
                  </a:cubicBezTo>
                  <a:cubicBezTo>
                    <a:pt x="29" y="19"/>
                    <a:pt x="29" y="18"/>
                    <a:pt x="29" y="17"/>
                  </a:cubicBezTo>
                  <a:close/>
                  <a:moveTo>
                    <a:pt x="50" y="24"/>
                  </a:moveTo>
                  <a:cubicBezTo>
                    <a:pt x="49" y="29"/>
                    <a:pt x="41" y="32"/>
                    <a:pt x="33" y="32"/>
                  </a:cubicBezTo>
                  <a:cubicBezTo>
                    <a:pt x="24" y="32"/>
                    <a:pt x="17" y="29"/>
                    <a:pt x="15" y="24"/>
                  </a:cubicBezTo>
                  <a:cubicBezTo>
                    <a:pt x="12" y="38"/>
                    <a:pt x="12" y="38"/>
                    <a:pt x="12" y="38"/>
                  </a:cubicBezTo>
                  <a:cubicBezTo>
                    <a:pt x="14" y="38"/>
                    <a:pt x="16" y="39"/>
                    <a:pt x="18" y="40"/>
                  </a:cubicBezTo>
                  <a:cubicBezTo>
                    <a:pt x="21" y="42"/>
                    <a:pt x="21" y="45"/>
                    <a:pt x="21" y="46"/>
                  </a:cubicBezTo>
                  <a:cubicBezTo>
                    <a:pt x="44" y="46"/>
                    <a:pt x="44" y="46"/>
                    <a:pt x="44" y="46"/>
                  </a:cubicBezTo>
                  <a:cubicBezTo>
                    <a:pt x="44" y="45"/>
                    <a:pt x="45" y="42"/>
                    <a:pt x="47" y="40"/>
                  </a:cubicBezTo>
                  <a:cubicBezTo>
                    <a:pt x="49" y="39"/>
                    <a:pt x="52" y="38"/>
                    <a:pt x="53" y="38"/>
                  </a:cubicBezTo>
                  <a:lnTo>
                    <a:pt x="5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5" name="Freeform 110">
              <a:extLst>
                <a:ext uri="{FF2B5EF4-FFF2-40B4-BE49-F238E27FC236}">
                  <a16:creationId xmlns:a16="http://schemas.microsoft.com/office/drawing/2014/main" id="{AF3DD536-1067-4082-853C-8D0D578D33BE}"/>
                </a:ext>
              </a:extLst>
            </p:cNvPr>
            <p:cNvSpPr>
              <a:spLocks noEditPoints="1"/>
            </p:cNvSpPr>
            <p:nvPr/>
          </p:nvSpPr>
          <p:spPr bwMode="auto">
            <a:xfrm>
              <a:off x="5964238" y="2154238"/>
              <a:ext cx="282575" cy="215900"/>
            </a:xfrm>
            <a:custGeom>
              <a:avLst/>
              <a:gdLst>
                <a:gd name="T0" fmla="*/ 200993 w 77"/>
                <a:gd name="T1" fmla="*/ 51426 h 59"/>
                <a:gd name="T2" fmla="*/ 14618 w 77"/>
                <a:gd name="T3" fmla="*/ 66119 h 59"/>
                <a:gd name="T4" fmla="*/ 237537 w 77"/>
                <a:gd name="T5" fmla="*/ 202029 h 59"/>
                <a:gd name="T6" fmla="*/ 244846 w 77"/>
                <a:gd name="T7" fmla="*/ 124891 h 59"/>
                <a:gd name="T8" fmla="*/ 248500 w 77"/>
                <a:gd name="T9" fmla="*/ 117544 h 59"/>
                <a:gd name="T10" fmla="*/ 248500 w 77"/>
                <a:gd name="T11" fmla="*/ 113871 h 59"/>
                <a:gd name="T12" fmla="*/ 248500 w 77"/>
                <a:gd name="T13" fmla="*/ 216722 h 59"/>
                <a:gd name="T14" fmla="*/ 7309 w 77"/>
                <a:gd name="T15" fmla="*/ 216722 h 59"/>
                <a:gd name="T16" fmla="*/ 0 w 77"/>
                <a:gd name="T17" fmla="*/ 209375 h 59"/>
                <a:gd name="T18" fmla="*/ 0 w 77"/>
                <a:gd name="T19" fmla="*/ 51426 h 59"/>
                <a:gd name="T20" fmla="*/ 36544 w 77"/>
                <a:gd name="T21" fmla="*/ 139584 h 59"/>
                <a:gd name="T22" fmla="*/ 105978 w 77"/>
                <a:gd name="T23" fmla="*/ 150603 h 59"/>
                <a:gd name="T24" fmla="*/ 36544 w 77"/>
                <a:gd name="T25" fmla="*/ 139584 h 59"/>
                <a:gd name="T26" fmla="*/ 36544 w 77"/>
                <a:gd name="T27" fmla="*/ 121217 h 59"/>
                <a:gd name="T28" fmla="*/ 157140 w 77"/>
                <a:gd name="T29" fmla="*/ 110198 h 59"/>
                <a:gd name="T30" fmla="*/ 36544 w 77"/>
                <a:gd name="T31" fmla="*/ 80812 h 59"/>
                <a:gd name="T32" fmla="*/ 157140 w 77"/>
                <a:gd name="T33" fmla="*/ 91831 h 59"/>
                <a:gd name="T34" fmla="*/ 36544 w 77"/>
                <a:gd name="T35" fmla="*/ 80812 h 59"/>
                <a:gd name="T36" fmla="*/ 259464 w 77"/>
                <a:gd name="T37" fmla="*/ 33059 h 59"/>
                <a:gd name="T38" fmla="*/ 244846 w 77"/>
                <a:gd name="T39" fmla="*/ 91831 h 59"/>
                <a:gd name="T40" fmla="*/ 255809 w 77"/>
                <a:gd name="T41" fmla="*/ 88158 h 59"/>
                <a:gd name="T42" fmla="*/ 277736 w 77"/>
                <a:gd name="T43" fmla="*/ 36733 h 59"/>
                <a:gd name="T44" fmla="*/ 274081 w 77"/>
                <a:gd name="T45" fmla="*/ 29386 h 59"/>
                <a:gd name="T46" fmla="*/ 222919 w 77"/>
                <a:gd name="T47" fmla="*/ 33059 h 59"/>
                <a:gd name="T48" fmla="*/ 237537 w 77"/>
                <a:gd name="T49" fmla="*/ 106524 h 59"/>
                <a:gd name="T50" fmla="*/ 190030 w 77"/>
                <a:gd name="T51" fmla="*/ 146930 h 59"/>
                <a:gd name="T52" fmla="*/ 182721 w 77"/>
                <a:gd name="T53" fmla="*/ 179989 h 59"/>
                <a:gd name="T54" fmla="*/ 193684 w 77"/>
                <a:gd name="T55" fmla="*/ 165296 h 59"/>
                <a:gd name="T56" fmla="*/ 197338 w 77"/>
                <a:gd name="T57" fmla="*/ 157950 h 59"/>
                <a:gd name="T58" fmla="*/ 197338 w 77"/>
                <a:gd name="T59" fmla="*/ 168970 h 59"/>
                <a:gd name="T60" fmla="*/ 193684 w 77"/>
                <a:gd name="T61" fmla="*/ 183663 h 59"/>
                <a:gd name="T62" fmla="*/ 215611 w 77"/>
                <a:gd name="T63" fmla="*/ 154277 h 59"/>
                <a:gd name="T64" fmla="*/ 233883 w 77"/>
                <a:gd name="T65" fmla="*/ 110198 h 59"/>
                <a:gd name="T66" fmla="*/ 186375 w 77"/>
                <a:gd name="T67" fmla="*/ 139584 h 59"/>
                <a:gd name="T68" fmla="*/ 233883 w 77"/>
                <a:gd name="T69" fmla="*/ 110198 h 59"/>
                <a:gd name="T70" fmla="*/ 87706 w 77"/>
                <a:gd name="T71" fmla="*/ 191009 h 59"/>
                <a:gd name="T72" fmla="*/ 105978 w 77"/>
                <a:gd name="T73" fmla="*/ 176316 h 59"/>
                <a:gd name="T74" fmla="*/ 109632 w 77"/>
                <a:gd name="T75" fmla="*/ 191009 h 59"/>
                <a:gd name="T76" fmla="*/ 135213 w 77"/>
                <a:gd name="T77" fmla="*/ 183663 h 59"/>
                <a:gd name="T78" fmla="*/ 146177 w 77"/>
                <a:gd name="T79" fmla="*/ 187336 h 59"/>
                <a:gd name="T80" fmla="*/ 146177 w 77"/>
                <a:gd name="T81" fmla="*/ 187336 h 59"/>
                <a:gd name="T82" fmla="*/ 146177 w 77"/>
                <a:gd name="T83" fmla="*/ 198356 h 59"/>
                <a:gd name="T84" fmla="*/ 168103 w 77"/>
                <a:gd name="T85" fmla="*/ 202029 h 59"/>
                <a:gd name="T86" fmla="*/ 157140 w 77"/>
                <a:gd name="T87" fmla="*/ 191009 h 59"/>
                <a:gd name="T88" fmla="*/ 157140 w 77"/>
                <a:gd name="T89" fmla="*/ 191009 h 59"/>
                <a:gd name="T90" fmla="*/ 153485 w 77"/>
                <a:gd name="T91" fmla="*/ 176316 h 59"/>
                <a:gd name="T92" fmla="*/ 142522 w 77"/>
                <a:gd name="T93" fmla="*/ 179989 h 59"/>
                <a:gd name="T94" fmla="*/ 113287 w 77"/>
                <a:gd name="T95" fmla="*/ 179989 h 59"/>
                <a:gd name="T96" fmla="*/ 84052 w 77"/>
                <a:gd name="T97" fmla="*/ 183663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7" h="59">
                  <a:moveTo>
                    <a:pt x="2" y="14"/>
                  </a:moveTo>
                  <a:cubicBezTo>
                    <a:pt x="55" y="14"/>
                    <a:pt x="55" y="14"/>
                    <a:pt x="55" y="14"/>
                  </a:cubicBezTo>
                  <a:cubicBezTo>
                    <a:pt x="55" y="16"/>
                    <a:pt x="54" y="17"/>
                    <a:pt x="54" y="18"/>
                  </a:cubicBezTo>
                  <a:cubicBezTo>
                    <a:pt x="4" y="18"/>
                    <a:pt x="4" y="18"/>
                    <a:pt x="4" y="18"/>
                  </a:cubicBezTo>
                  <a:cubicBezTo>
                    <a:pt x="4" y="55"/>
                    <a:pt x="4" y="55"/>
                    <a:pt x="4" y="55"/>
                  </a:cubicBezTo>
                  <a:cubicBezTo>
                    <a:pt x="65" y="55"/>
                    <a:pt x="65" y="55"/>
                    <a:pt x="65" y="55"/>
                  </a:cubicBezTo>
                  <a:cubicBezTo>
                    <a:pt x="65" y="40"/>
                    <a:pt x="65" y="40"/>
                    <a:pt x="65" y="40"/>
                  </a:cubicBezTo>
                  <a:cubicBezTo>
                    <a:pt x="65" y="38"/>
                    <a:pt x="66" y="36"/>
                    <a:pt x="67" y="34"/>
                  </a:cubicBezTo>
                  <a:cubicBezTo>
                    <a:pt x="67" y="34"/>
                    <a:pt x="67" y="34"/>
                    <a:pt x="67" y="34"/>
                  </a:cubicBezTo>
                  <a:cubicBezTo>
                    <a:pt x="68" y="32"/>
                    <a:pt x="68" y="32"/>
                    <a:pt x="68" y="32"/>
                  </a:cubicBezTo>
                  <a:cubicBezTo>
                    <a:pt x="68" y="31"/>
                    <a:pt x="68" y="31"/>
                    <a:pt x="68" y="31"/>
                  </a:cubicBezTo>
                  <a:cubicBezTo>
                    <a:pt x="68" y="31"/>
                    <a:pt x="68" y="31"/>
                    <a:pt x="68" y="31"/>
                  </a:cubicBezTo>
                  <a:cubicBezTo>
                    <a:pt x="68" y="57"/>
                    <a:pt x="68" y="57"/>
                    <a:pt x="68" y="57"/>
                  </a:cubicBezTo>
                  <a:cubicBezTo>
                    <a:pt x="68" y="59"/>
                    <a:pt x="68" y="59"/>
                    <a:pt x="68" y="59"/>
                  </a:cubicBezTo>
                  <a:cubicBezTo>
                    <a:pt x="66" y="59"/>
                    <a:pt x="66" y="59"/>
                    <a:pt x="66" y="59"/>
                  </a:cubicBezTo>
                  <a:cubicBezTo>
                    <a:pt x="2" y="59"/>
                    <a:pt x="2" y="59"/>
                    <a:pt x="2" y="59"/>
                  </a:cubicBezTo>
                  <a:cubicBezTo>
                    <a:pt x="0" y="59"/>
                    <a:pt x="0" y="59"/>
                    <a:pt x="0" y="59"/>
                  </a:cubicBezTo>
                  <a:cubicBezTo>
                    <a:pt x="0" y="57"/>
                    <a:pt x="0" y="57"/>
                    <a:pt x="0" y="57"/>
                  </a:cubicBezTo>
                  <a:cubicBezTo>
                    <a:pt x="0" y="16"/>
                    <a:pt x="0" y="16"/>
                    <a:pt x="0" y="16"/>
                  </a:cubicBezTo>
                  <a:cubicBezTo>
                    <a:pt x="0" y="14"/>
                    <a:pt x="0" y="14"/>
                    <a:pt x="0" y="14"/>
                  </a:cubicBezTo>
                  <a:cubicBezTo>
                    <a:pt x="2" y="14"/>
                    <a:pt x="2" y="14"/>
                    <a:pt x="2" y="14"/>
                  </a:cubicBezTo>
                  <a:close/>
                  <a:moveTo>
                    <a:pt x="10" y="38"/>
                  </a:moveTo>
                  <a:cubicBezTo>
                    <a:pt x="10" y="41"/>
                    <a:pt x="10" y="41"/>
                    <a:pt x="10" y="41"/>
                  </a:cubicBezTo>
                  <a:cubicBezTo>
                    <a:pt x="29" y="41"/>
                    <a:pt x="29" y="41"/>
                    <a:pt x="29" y="41"/>
                  </a:cubicBezTo>
                  <a:cubicBezTo>
                    <a:pt x="29" y="38"/>
                    <a:pt x="29" y="38"/>
                    <a:pt x="29" y="38"/>
                  </a:cubicBezTo>
                  <a:cubicBezTo>
                    <a:pt x="10" y="38"/>
                    <a:pt x="10" y="38"/>
                    <a:pt x="10" y="38"/>
                  </a:cubicBezTo>
                  <a:close/>
                  <a:moveTo>
                    <a:pt x="10" y="30"/>
                  </a:moveTo>
                  <a:cubicBezTo>
                    <a:pt x="10" y="33"/>
                    <a:pt x="10" y="33"/>
                    <a:pt x="10" y="33"/>
                  </a:cubicBezTo>
                  <a:cubicBezTo>
                    <a:pt x="43" y="33"/>
                    <a:pt x="43" y="33"/>
                    <a:pt x="43" y="33"/>
                  </a:cubicBezTo>
                  <a:cubicBezTo>
                    <a:pt x="43" y="30"/>
                    <a:pt x="43" y="30"/>
                    <a:pt x="43" y="30"/>
                  </a:cubicBezTo>
                  <a:cubicBezTo>
                    <a:pt x="10" y="30"/>
                    <a:pt x="10" y="30"/>
                    <a:pt x="10" y="30"/>
                  </a:cubicBezTo>
                  <a:close/>
                  <a:moveTo>
                    <a:pt x="10" y="22"/>
                  </a:moveTo>
                  <a:cubicBezTo>
                    <a:pt x="10" y="25"/>
                    <a:pt x="10" y="25"/>
                    <a:pt x="10" y="25"/>
                  </a:cubicBezTo>
                  <a:cubicBezTo>
                    <a:pt x="43" y="25"/>
                    <a:pt x="43" y="25"/>
                    <a:pt x="43" y="25"/>
                  </a:cubicBezTo>
                  <a:cubicBezTo>
                    <a:pt x="43" y="22"/>
                    <a:pt x="43" y="22"/>
                    <a:pt x="43" y="22"/>
                  </a:cubicBezTo>
                  <a:cubicBezTo>
                    <a:pt x="10" y="22"/>
                    <a:pt x="10" y="22"/>
                    <a:pt x="10" y="22"/>
                  </a:cubicBezTo>
                  <a:close/>
                  <a:moveTo>
                    <a:pt x="70" y="12"/>
                  </a:moveTo>
                  <a:cubicBezTo>
                    <a:pt x="71" y="11"/>
                    <a:pt x="71" y="10"/>
                    <a:pt x="71" y="9"/>
                  </a:cubicBezTo>
                  <a:cubicBezTo>
                    <a:pt x="74" y="10"/>
                    <a:pt x="74" y="10"/>
                    <a:pt x="74" y="10"/>
                  </a:cubicBezTo>
                  <a:cubicBezTo>
                    <a:pt x="72" y="13"/>
                    <a:pt x="67" y="24"/>
                    <a:pt x="67" y="25"/>
                  </a:cubicBezTo>
                  <a:cubicBezTo>
                    <a:pt x="68" y="27"/>
                    <a:pt x="69" y="27"/>
                    <a:pt x="69" y="27"/>
                  </a:cubicBezTo>
                  <a:cubicBezTo>
                    <a:pt x="70" y="24"/>
                    <a:pt x="70" y="24"/>
                    <a:pt x="70" y="24"/>
                  </a:cubicBezTo>
                  <a:cubicBezTo>
                    <a:pt x="70" y="24"/>
                    <a:pt x="69" y="24"/>
                    <a:pt x="69" y="24"/>
                  </a:cubicBezTo>
                  <a:cubicBezTo>
                    <a:pt x="69" y="24"/>
                    <a:pt x="76" y="10"/>
                    <a:pt x="76" y="10"/>
                  </a:cubicBezTo>
                  <a:cubicBezTo>
                    <a:pt x="77" y="9"/>
                    <a:pt x="77" y="9"/>
                    <a:pt x="77" y="9"/>
                  </a:cubicBezTo>
                  <a:cubicBezTo>
                    <a:pt x="75" y="8"/>
                    <a:pt x="75" y="8"/>
                    <a:pt x="75" y="8"/>
                  </a:cubicBezTo>
                  <a:cubicBezTo>
                    <a:pt x="71" y="7"/>
                    <a:pt x="71" y="7"/>
                    <a:pt x="71" y="7"/>
                  </a:cubicBezTo>
                  <a:cubicBezTo>
                    <a:pt x="71" y="0"/>
                    <a:pt x="65" y="0"/>
                    <a:pt x="61" y="9"/>
                  </a:cubicBezTo>
                  <a:cubicBezTo>
                    <a:pt x="59" y="15"/>
                    <a:pt x="57" y="20"/>
                    <a:pt x="55" y="25"/>
                  </a:cubicBezTo>
                  <a:cubicBezTo>
                    <a:pt x="65" y="29"/>
                    <a:pt x="65" y="29"/>
                    <a:pt x="65" y="29"/>
                  </a:cubicBezTo>
                  <a:cubicBezTo>
                    <a:pt x="67" y="23"/>
                    <a:pt x="69" y="18"/>
                    <a:pt x="70" y="12"/>
                  </a:cubicBezTo>
                  <a:close/>
                  <a:moveTo>
                    <a:pt x="52" y="40"/>
                  </a:moveTo>
                  <a:cubicBezTo>
                    <a:pt x="49" y="42"/>
                    <a:pt x="49" y="42"/>
                    <a:pt x="49" y="42"/>
                  </a:cubicBezTo>
                  <a:cubicBezTo>
                    <a:pt x="50" y="49"/>
                    <a:pt x="50" y="49"/>
                    <a:pt x="50" y="49"/>
                  </a:cubicBezTo>
                  <a:cubicBezTo>
                    <a:pt x="51" y="49"/>
                    <a:pt x="51" y="49"/>
                    <a:pt x="51" y="49"/>
                  </a:cubicBezTo>
                  <a:cubicBezTo>
                    <a:pt x="53" y="45"/>
                    <a:pt x="53" y="45"/>
                    <a:pt x="53" y="45"/>
                  </a:cubicBezTo>
                  <a:cubicBezTo>
                    <a:pt x="52" y="45"/>
                    <a:pt x="52" y="44"/>
                    <a:pt x="52" y="44"/>
                  </a:cubicBezTo>
                  <a:cubicBezTo>
                    <a:pt x="53" y="43"/>
                    <a:pt x="54" y="42"/>
                    <a:pt x="54" y="43"/>
                  </a:cubicBezTo>
                  <a:cubicBezTo>
                    <a:pt x="55" y="43"/>
                    <a:pt x="55" y="44"/>
                    <a:pt x="55" y="45"/>
                  </a:cubicBezTo>
                  <a:cubicBezTo>
                    <a:pt x="55" y="45"/>
                    <a:pt x="54" y="46"/>
                    <a:pt x="54" y="46"/>
                  </a:cubicBezTo>
                  <a:cubicBezTo>
                    <a:pt x="52" y="50"/>
                    <a:pt x="52" y="50"/>
                    <a:pt x="52" y="50"/>
                  </a:cubicBezTo>
                  <a:cubicBezTo>
                    <a:pt x="53" y="50"/>
                    <a:pt x="53" y="50"/>
                    <a:pt x="53" y="50"/>
                  </a:cubicBezTo>
                  <a:cubicBezTo>
                    <a:pt x="58" y="46"/>
                    <a:pt x="58" y="46"/>
                    <a:pt x="58" y="46"/>
                  </a:cubicBezTo>
                  <a:cubicBezTo>
                    <a:pt x="59" y="42"/>
                    <a:pt x="59" y="42"/>
                    <a:pt x="59" y="42"/>
                  </a:cubicBezTo>
                  <a:cubicBezTo>
                    <a:pt x="52" y="40"/>
                    <a:pt x="52" y="40"/>
                    <a:pt x="52" y="40"/>
                  </a:cubicBezTo>
                  <a:close/>
                  <a:moveTo>
                    <a:pt x="64" y="30"/>
                  </a:moveTo>
                  <a:cubicBezTo>
                    <a:pt x="55" y="27"/>
                    <a:pt x="55" y="27"/>
                    <a:pt x="55" y="27"/>
                  </a:cubicBezTo>
                  <a:cubicBezTo>
                    <a:pt x="54" y="31"/>
                    <a:pt x="53" y="34"/>
                    <a:pt x="51" y="38"/>
                  </a:cubicBezTo>
                  <a:cubicBezTo>
                    <a:pt x="54" y="39"/>
                    <a:pt x="57" y="40"/>
                    <a:pt x="59" y="41"/>
                  </a:cubicBezTo>
                  <a:cubicBezTo>
                    <a:pt x="61" y="38"/>
                    <a:pt x="63" y="34"/>
                    <a:pt x="64" y="30"/>
                  </a:cubicBezTo>
                  <a:close/>
                  <a:moveTo>
                    <a:pt x="23" y="50"/>
                  </a:moveTo>
                  <a:cubicBezTo>
                    <a:pt x="24" y="52"/>
                    <a:pt x="24" y="52"/>
                    <a:pt x="24" y="52"/>
                  </a:cubicBezTo>
                  <a:cubicBezTo>
                    <a:pt x="24" y="52"/>
                    <a:pt x="30" y="46"/>
                    <a:pt x="30" y="47"/>
                  </a:cubicBezTo>
                  <a:cubicBezTo>
                    <a:pt x="30" y="47"/>
                    <a:pt x="30" y="47"/>
                    <a:pt x="29" y="48"/>
                  </a:cubicBezTo>
                  <a:cubicBezTo>
                    <a:pt x="28" y="49"/>
                    <a:pt x="28" y="49"/>
                    <a:pt x="28" y="50"/>
                  </a:cubicBezTo>
                  <a:cubicBezTo>
                    <a:pt x="28" y="51"/>
                    <a:pt x="28" y="52"/>
                    <a:pt x="30" y="52"/>
                  </a:cubicBezTo>
                  <a:cubicBezTo>
                    <a:pt x="32" y="52"/>
                    <a:pt x="33" y="51"/>
                    <a:pt x="34" y="51"/>
                  </a:cubicBezTo>
                  <a:cubicBezTo>
                    <a:pt x="35" y="51"/>
                    <a:pt x="36" y="50"/>
                    <a:pt x="37" y="50"/>
                  </a:cubicBezTo>
                  <a:cubicBezTo>
                    <a:pt x="37" y="51"/>
                    <a:pt x="37" y="51"/>
                    <a:pt x="38" y="51"/>
                  </a:cubicBezTo>
                  <a:cubicBezTo>
                    <a:pt x="38" y="51"/>
                    <a:pt x="39" y="51"/>
                    <a:pt x="40" y="51"/>
                  </a:cubicBezTo>
                  <a:cubicBezTo>
                    <a:pt x="40" y="51"/>
                    <a:pt x="40" y="51"/>
                    <a:pt x="40" y="51"/>
                  </a:cubicBezTo>
                  <a:cubicBezTo>
                    <a:pt x="40" y="51"/>
                    <a:pt x="40" y="51"/>
                    <a:pt x="40" y="51"/>
                  </a:cubicBezTo>
                  <a:cubicBezTo>
                    <a:pt x="40" y="51"/>
                    <a:pt x="40" y="51"/>
                    <a:pt x="40" y="51"/>
                  </a:cubicBezTo>
                  <a:cubicBezTo>
                    <a:pt x="40" y="52"/>
                    <a:pt x="40" y="53"/>
                    <a:pt x="40" y="54"/>
                  </a:cubicBezTo>
                  <a:cubicBezTo>
                    <a:pt x="40" y="55"/>
                    <a:pt x="41" y="55"/>
                    <a:pt x="42" y="55"/>
                  </a:cubicBezTo>
                  <a:cubicBezTo>
                    <a:pt x="43" y="54"/>
                    <a:pt x="46" y="55"/>
                    <a:pt x="46" y="55"/>
                  </a:cubicBezTo>
                  <a:cubicBezTo>
                    <a:pt x="46" y="52"/>
                    <a:pt x="46" y="52"/>
                    <a:pt x="46" y="52"/>
                  </a:cubicBezTo>
                  <a:cubicBezTo>
                    <a:pt x="46" y="52"/>
                    <a:pt x="44" y="52"/>
                    <a:pt x="43" y="52"/>
                  </a:cubicBezTo>
                  <a:cubicBezTo>
                    <a:pt x="43" y="52"/>
                    <a:pt x="43" y="52"/>
                    <a:pt x="43" y="52"/>
                  </a:cubicBezTo>
                  <a:cubicBezTo>
                    <a:pt x="43" y="52"/>
                    <a:pt x="43" y="52"/>
                    <a:pt x="43" y="52"/>
                  </a:cubicBezTo>
                  <a:cubicBezTo>
                    <a:pt x="43" y="51"/>
                    <a:pt x="43" y="51"/>
                    <a:pt x="43" y="51"/>
                  </a:cubicBezTo>
                  <a:cubicBezTo>
                    <a:pt x="43" y="49"/>
                    <a:pt x="43" y="48"/>
                    <a:pt x="42" y="48"/>
                  </a:cubicBezTo>
                  <a:cubicBezTo>
                    <a:pt x="41" y="48"/>
                    <a:pt x="40" y="48"/>
                    <a:pt x="39" y="49"/>
                  </a:cubicBezTo>
                  <a:cubicBezTo>
                    <a:pt x="39" y="49"/>
                    <a:pt x="39" y="49"/>
                    <a:pt x="39" y="49"/>
                  </a:cubicBezTo>
                  <a:cubicBezTo>
                    <a:pt x="37" y="47"/>
                    <a:pt x="35" y="48"/>
                    <a:pt x="33" y="49"/>
                  </a:cubicBezTo>
                  <a:cubicBezTo>
                    <a:pt x="33" y="49"/>
                    <a:pt x="32" y="49"/>
                    <a:pt x="31" y="49"/>
                  </a:cubicBezTo>
                  <a:cubicBezTo>
                    <a:pt x="32" y="48"/>
                    <a:pt x="33" y="48"/>
                    <a:pt x="33" y="47"/>
                  </a:cubicBezTo>
                  <a:cubicBezTo>
                    <a:pt x="33" y="42"/>
                    <a:pt x="23" y="50"/>
                    <a:pt x="2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6" name="Freeform 111">
              <a:extLst>
                <a:ext uri="{FF2B5EF4-FFF2-40B4-BE49-F238E27FC236}">
                  <a16:creationId xmlns:a16="http://schemas.microsoft.com/office/drawing/2014/main" id="{E9E7DEB7-8C3E-4D14-989E-A365DB5B9291}"/>
                </a:ext>
              </a:extLst>
            </p:cNvPr>
            <p:cNvSpPr>
              <a:spLocks noEditPoints="1"/>
            </p:cNvSpPr>
            <p:nvPr/>
          </p:nvSpPr>
          <p:spPr bwMode="auto">
            <a:xfrm>
              <a:off x="4413250" y="1401763"/>
              <a:ext cx="266700" cy="244475"/>
            </a:xfrm>
            <a:custGeom>
              <a:avLst/>
              <a:gdLst>
                <a:gd name="T0" fmla="*/ 249092 w 73"/>
                <a:gd name="T1" fmla="*/ 0 h 67"/>
                <a:gd name="T2" fmla="*/ 267408 w 73"/>
                <a:gd name="T3" fmla="*/ 164341 h 67"/>
                <a:gd name="T4" fmla="*/ 238103 w 73"/>
                <a:gd name="T5" fmla="*/ 178949 h 67"/>
                <a:gd name="T6" fmla="*/ 245429 w 73"/>
                <a:gd name="T7" fmla="*/ 164341 h 67"/>
                <a:gd name="T8" fmla="*/ 21979 w 73"/>
                <a:gd name="T9" fmla="*/ 18260 h 67"/>
                <a:gd name="T10" fmla="*/ 102567 w 73"/>
                <a:gd name="T11" fmla="*/ 164341 h 67"/>
                <a:gd name="T12" fmla="*/ 117220 w 73"/>
                <a:gd name="T13" fmla="*/ 178949 h 67"/>
                <a:gd name="T14" fmla="*/ 0 w 73"/>
                <a:gd name="T15" fmla="*/ 164341 h 67"/>
                <a:gd name="T16" fmla="*/ 18316 w 73"/>
                <a:gd name="T17" fmla="*/ 0 h 67"/>
                <a:gd name="T18" fmla="*/ 183156 w 73"/>
                <a:gd name="T19" fmla="*/ 102257 h 67"/>
                <a:gd name="T20" fmla="*/ 234440 w 73"/>
                <a:gd name="T21" fmla="*/ 98605 h 67"/>
                <a:gd name="T22" fmla="*/ 183156 w 73"/>
                <a:gd name="T23" fmla="*/ 80345 h 67"/>
                <a:gd name="T24" fmla="*/ 234440 w 73"/>
                <a:gd name="T25" fmla="*/ 87649 h 67"/>
                <a:gd name="T26" fmla="*/ 183156 w 73"/>
                <a:gd name="T27" fmla="*/ 80345 h 67"/>
                <a:gd name="T28" fmla="*/ 208798 w 73"/>
                <a:gd name="T29" fmla="*/ 65737 h 67"/>
                <a:gd name="T30" fmla="*/ 234440 w 73"/>
                <a:gd name="T31" fmla="*/ 62085 h 67"/>
                <a:gd name="T32" fmla="*/ 208798 w 73"/>
                <a:gd name="T33" fmla="*/ 47476 h 67"/>
                <a:gd name="T34" fmla="*/ 234440 w 73"/>
                <a:gd name="T35" fmla="*/ 54780 h 67"/>
                <a:gd name="T36" fmla="*/ 208798 w 73"/>
                <a:gd name="T37" fmla="*/ 47476 h 67"/>
                <a:gd name="T38" fmla="*/ 208798 w 73"/>
                <a:gd name="T39" fmla="*/ 40172 h 67"/>
                <a:gd name="T40" fmla="*/ 234440 w 73"/>
                <a:gd name="T41" fmla="*/ 32868 h 67"/>
                <a:gd name="T42" fmla="*/ 153851 w 73"/>
                <a:gd name="T43" fmla="*/ 36520 h 67"/>
                <a:gd name="T44" fmla="*/ 201472 w 73"/>
                <a:gd name="T45" fmla="*/ 73041 h 67"/>
                <a:gd name="T46" fmla="*/ 153851 w 73"/>
                <a:gd name="T47" fmla="*/ 36520 h 67"/>
                <a:gd name="T48" fmla="*/ 76926 w 73"/>
                <a:gd name="T49" fmla="*/ 120517 h 67"/>
                <a:gd name="T50" fmla="*/ 65936 w 73"/>
                <a:gd name="T51" fmla="*/ 83997 h 67"/>
                <a:gd name="T52" fmla="*/ 36631 w 73"/>
                <a:gd name="T53" fmla="*/ 83997 h 67"/>
                <a:gd name="T54" fmla="*/ 65936 w 73"/>
                <a:gd name="T55" fmla="*/ 73041 h 67"/>
                <a:gd name="T56" fmla="*/ 87915 w 73"/>
                <a:gd name="T57" fmla="*/ 80345 h 67"/>
                <a:gd name="T58" fmla="*/ 91578 w 73"/>
                <a:gd name="T59" fmla="*/ 83997 h 67"/>
                <a:gd name="T60" fmla="*/ 106231 w 73"/>
                <a:gd name="T61" fmla="*/ 87649 h 67"/>
                <a:gd name="T62" fmla="*/ 113557 w 73"/>
                <a:gd name="T63" fmla="*/ 58432 h 67"/>
                <a:gd name="T64" fmla="*/ 124546 w 73"/>
                <a:gd name="T65" fmla="*/ 65737 h 67"/>
                <a:gd name="T66" fmla="*/ 139199 w 73"/>
                <a:gd name="T67" fmla="*/ 47476 h 67"/>
                <a:gd name="T68" fmla="*/ 117220 w 73"/>
                <a:gd name="T69" fmla="*/ 40172 h 67"/>
                <a:gd name="T70" fmla="*/ 106231 w 73"/>
                <a:gd name="T71" fmla="*/ 51128 h 67"/>
                <a:gd name="T72" fmla="*/ 102567 w 73"/>
                <a:gd name="T73" fmla="*/ 54780 h 67"/>
                <a:gd name="T74" fmla="*/ 95241 w 73"/>
                <a:gd name="T75" fmla="*/ 73041 h 67"/>
                <a:gd name="T76" fmla="*/ 87915 w 73"/>
                <a:gd name="T77" fmla="*/ 65737 h 67"/>
                <a:gd name="T78" fmla="*/ 65936 w 73"/>
                <a:gd name="T79" fmla="*/ 62085 h 67"/>
                <a:gd name="T80" fmla="*/ 47621 w 73"/>
                <a:gd name="T81" fmla="*/ 120517 h 67"/>
                <a:gd name="T82" fmla="*/ 58610 w 73"/>
                <a:gd name="T83" fmla="*/ 94953 h 67"/>
                <a:gd name="T84" fmla="*/ 47621 w 73"/>
                <a:gd name="T85" fmla="*/ 120517 h 67"/>
                <a:gd name="T86" fmla="*/ 131872 w 73"/>
                <a:gd name="T87" fmla="*/ 120517 h 67"/>
                <a:gd name="T88" fmla="*/ 120883 w 73"/>
                <a:gd name="T89" fmla="*/ 69389 h 67"/>
                <a:gd name="T90" fmla="*/ 102567 w 73"/>
                <a:gd name="T91" fmla="*/ 120517 h 67"/>
                <a:gd name="T92" fmla="*/ 113557 w 73"/>
                <a:gd name="T93" fmla="*/ 98605 h 67"/>
                <a:gd name="T94" fmla="*/ 102567 w 73"/>
                <a:gd name="T95" fmla="*/ 120517 h 67"/>
                <a:gd name="T96" fmla="*/ 95241 w 73"/>
                <a:gd name="T97" fmla="*/ 120517 h 67"/>
                <a:gd name="T98" fmla="*/ 84252 w 73"/>
                <a:gd name="T99" fmla="*/ 91301 h 67"/>
                <a:gd name="T100" fmla="*/ 172167 w 73"/>
                <a:gd name="T101" fmla="*/ 142429 h 67"/>
                <a:gd name="T102" fmla="*/ 153851 w 73"/>
                <a:gd name="T103" fmla="*/ 87649 h 67"/>
                <a:gd name="T104" fmla="*/ 128209 w 73"/>
                <a:gd name="T105" fmla="*/ 149733 h 67"/>
                <a:gd name="T106" fmla="*/ 139199 w 73"/>
                <a:gd name="T107" fmla="*/ 193558 h 67"/>
                <a:gd name="T108" fmla="*/ 153851 w 73"/>
                <a:gd name="T109" fmla="*/ 244686 h 67"/>
                <a:gd name="T110" fmla="*/ 212461 w 73"/>
                <a:gd name="T111" fmla="*/ 230078 h 67"/>
                <a:gd name="T112" fmla="*/ 208798 w 73"/>
                <a:gd name="T113" fmla="*/ 138777 h 67"/>
                <a:gd name="T114" fmla="*/ 205135 w 73"/>
                <a:gd name="T115" fmla="*/ 127821 h 67"/>
                <a:gd name="T116" fmla="*/ 190482 w 73"/>
                <a:gd name="T117" fmla="*/ 131473 h 67"/>
                <a:gd name="T118" fmla="*/ 175830 w 73"/>
                <a:gd name="T119" fmla="*/ 120517 h 67"/>
                <a:gd name="T120" fmla="*/ 7326 w 73"/>
                <a:gd name="T121" fmla="*/ 65737 h 67"/>
                <a:gd name="T122" fmla="*/ 14652 w 73"/>
                <a:gd name="T123" fmla="*/ 113213 h 67"/>
                <a:gd name="T124" fmla="*/ 7326 w 73"/>
                <a:gd name="T125" fmla="*/ 65737 h 6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3" h="67">
                  <a:moveTo>
                    <a:pt x="5" y="0"/>
                  </a:moveTo>
                  <a:cubicBezTo>
                    <a:pt x="68" y="0"/>
                    <a:pt x="68" y="0"/>
                    <a:pt x="68" y="0"/>
                  </a:cubicBezTo>
                  <a:cubicBezTo>
                    <a:pt x="70" y="0"/>
                    <a:pt x="73" y="2"/>
                    <a:pt x="73" y="5"/>
                  </a:cubicBezTo>
                  <a:cubicBezTo>
                    <a:pt x="73" y="45"/>
                    <a:pt x="73" y="45"/>
                    <a:pt x="73" y="45"/>
                  </a:cubicBezTo>
                  <a:cubicBezTo>
                    <a:pt x="73" y="47"/>
                    <a:pt x="70" y="49"/>
                    <a:pt x="68" y="49"/>
                  </a:cubicBezTo>
                  <a:cubicBezTo>
                    <a:pt x="65" y="49"/>
                    <a:pt x="65" y="49"/>
                    <a:pt x="65" y="49"/>
                  </a:cubicBezTo>
                  <a:cubicBezTo>
                    <a:pt x="65" y="48"/>
                    <a:pt x="65" y="46"/>
                    <a:pt x="65" y="45"/>
                  </a:cubicBezTo>
                  <a:cubicBezTo>
                    <a:pt x="67" y="45"/>
                    <a:pt x="67" y="45"/>
                    <a:pt x="67" y="45"/>
                  </a:cubicBezTo>
                  <a:cubicBezTo>
                    <a:pt x="67" y="5"/>
                    <a:pt x="67" y="5"/>
                    <a:pt x="67" y="5"/>
                  </a:cubicBezTo>
                  <a:cubicBezTo>
                    <a:pt x="6" y="5"/>
                    <a:pt x="6" y="5"/>
                    <a:pt x="6" y="5"/>
                  </a:cubicBezTo>
                  <a:cubicBezTo>
                    <a:pt x="6" y="45"/>
                    <a:pt x="6" y="45"/>
                    <a:pt x="6" y="45"/>
                  </a:cubicBezTo>
                  <a:cubicBezTo>
                    <a:pt x="28" y="45"/>
                    <a:pt x="28" y="45"/>
                    <a:pt x="28" y="45"/>
                  </a:cubicBezTo>
                  <a:cubicBezTo>
                    <a:pt x="30" y="46"/>
                    <a:pt x="30" y="46"/>
                    <a:pt x="30" y="46"/>
                  </a:cubicBezTo>
                  <a:cubicBezTo>
                    <a:pt x="30" y="47"/>
                    <a:pt x="31" y="48"/>
                    <a:pt x="32" y="49"/>
                  </a:cubicBezTo>
                  <a:cubicBezTo>
                    <a:pt x="5" y="49"/>
                    <a:pt x="5" y="49"/>
                    <a:pt x="5" y="49"/>
                  </a:cubicBezTo>
                  <a:cubicBezTo>
                    <a:pt x="2" y="49"/>
                    <a:pt x="0" y="47"/>
                    <a:pt x="0" y="45"/>
                  </a:cubicBezTo>
                  <a:cubicBezTo>
                    <a:pt x="0" y="5"/>
                    <a:pt x="0" y="5"/>
                    <a:pt x="0" y="5"/>
                  </a:cubicBezTo>
                  <a:cubicBezTo>
                    <a:pt x="0" y="2"/>
                    <a:pt x="2" y="0"/>
                    <a:pt x="5" y="0"/>
                  </a:cubicBezTo>
                  <a:close/>
                  <a:moveTo>
                    <a:pt x="50" y="27"/>
                  </a:moveTo>
                  <a:cubicBezTo>
                    <a:pt x="50" y="28"/>
                    <a:pt x="50" y="28"/>
                    <a:pt x="50" y="28"/>
                  </a:cubicBezTo>
                  <a:cubicBezTo>
                    <a:pt x="64" y="28"/>
                    <a:pt x="64" y="28"/>
                    <a:pt x="64" y="28"/>
                  </a:cubicBezTo>
                  <a:cubicBezTo>
                    <a:pt x="64" y="27"/>
                    <a:pt x="64" y="27"/>
                    <a:pt x="64" y="27"/>
                  </a:cubicBezTo>
                  <a:cubicBezTo>
                    <a:pt x="50" y="27"/>
                    <a:pt x="50" y="27"/>
                    <a:pt x="50" y="27"/>
                  </a:cubicBezTo>
                  <a:close/>
                  <a:moveTo>
                    <a:pt x="50" y="22"/>
                  </a:moveTo>
                  <a:cubicBezTo>
                    <a:pt x="50" y="24"/>
                    <a:pt x="50" y="24"/>
                    <a:pt x="50" y="24"/>
                  </a:cubicBezTo>
                  <a:cubicBezTo>
                    <a:pt x="64" y="24"/>
                    <a:pt x="64" y="24"/>
                    <a:pt x="64" y="24"/>
                  </a:cubicBezTo>
                  <a:cubicBezTo>
                    <a:pt x="64" y="22"/>
                    <a:pt x="64" y="22"/>
                    <a:pt x="64" y="22"/>
                  </a:cubicBezTo>
                  <a:cubicBezTo>
                    <a:pt x="50" y="22"/>
                    <a:pt x="50" y="22"/>
                    <a:pt x="50" y="22"/>
                  </a:cubicBezTo>
                  <a:close/>
                  <a:moveTo>
                    <a:pt x="57" y="17"/>
                  </a:moveTo>
                  <a:cubicBezTo>
                    <a:pt x="57" y="18"/>
                    <a:pt x="57" y="18"/>
                    <a:pt x="57" y="18"/>
                  </a:cubicBezTo>
                  <a:cubicBezTo>
                    <a:pt x="64" y="18"/>
                    <a:pt x="64" y="18"/>
                    <a:pt x="64" y="18"/>
                  </a:cubicBezTo>
                  <a:cubicBezTo>
                    <a:pt x="64" y="17"/>
                    <a:pt x="64" y="17"/>
                    <a:pt x="64" y="17"/>
                  </a:cubicBezTo>
                  <a:cubicBezTo>
                    <a:pt x="57" y="17"/>
                    <a:pt x="57" y="17"/>
                    <a:pt x="57" y="17"/>
                  </a:cubicBezTo>
                  <a:close/>
                  <a:moveTo>
                    <a:pt x="57" y="13"/>
                  </a:moveTo>
                  <a:cubicBezTo>
                    <a:pt x="57" y="15"/>
                    <a:pt x="57" y="15"/>
                    <a:pt x="57" y="15"/>
                  </a:cubicBezTo>
                  <a:cubicBezTo>
                    <a:pt x="64" y="15"/>
                    <a:pt x="64" y="15"/>
                    <a:pt x="64" y="15"/>
                  </a:cubicBezTo>
                  <a:cubicBezTo>
                    <a:pt x="64" y="13"/>
                    <a:pt x="64" y="13"/>
                    <a:pt x="64" y="13"/>
                  </a:cubicBezTo>
                  <a:cubicBezTo>
                    <a:pt x="57" y="13"/>
                    <a:pt x="57" y="13"/>
                    <a:pt x="57" y="13"/>
                  </a:cubicBezTo>
                  <a:close/>
                  <a:moveTo>
                    <a:pt x="57" y="9"/>
                  </a:moveTo>
                  <a:cubicBezTo>
                    <a:pt x="57" y="11"/>
                    <a:pt x="57" y="11"/>
                    <a:pt x="57" y="11"/>
                  </a:cubicBezTo>
                  <a:cubicBezTo>
                    <a:pt x="64" y="11"/>
                    <a:pt x="64" y="11"/>
                    <a:pt x="64" y="11"/>
                  </a:cubicBezTo>
                  <a:cubicBezTo>
                    <a:pt x="64" y="9"/>
                    <a:pt x="64" y="9"/>
                    <a:pt x="64" y="9"/>
                  </a:cubicBezTo>
                  <a:cubicBezTo>
                    <a:pt x="57" y="9"/>
                    <a:pt x="57" y="9"/>
                    <a:pt x="57" y="9"/>
                  </a:cubicBezTo>
                  <a:close/>
                  <a:moveTo>
                    <a:pt x="42" y="10"/>
                  </a:moveTo>
                  <a:cubicBezTo>
                    <a:pt x="42" y="20"/>
                    <a:pt x="42" y="20"/>
                    <a:pt x="42" y="20"/>
                  </a:cubicBezTo>
                  <a:cubicBezTo>
                    <a:pt x="55" y="20"/>
                    <a:pt x="55" y="20"/>
                    <a:pt x="55" y="20"/>
                  </a:cubicBezTo>
                  <a:cubicBezTo>
                    <a:pt x="55" y="10"/>
                    <a:pt x="55" y="10"/>
                    <a:pt x="55" y="10"/>
                  </a:cubicBezTo>
                  <a:cubicBezTo>
                    <a:pt x="42" y="10"/>
                    <a:pt x="42" y="10"/>
                    <a:pt x="42" y="10"/>
                  </a:cubicBezTo>
                  <a:close/>
                  <a:moveTo>
                    <a:pt x="18" y="33"/>
                  </a:moveTo>
                  <a:cubicBezTo>
                    <a:pt x="21" y="33"/>
                    <a:pt x="21" y="33"/>
                    <a:pt x="21" y="33"/>
                  </a:cubicBezTo>
                  <a:cubicBezTo>
                    <a:pt x="21" y="23"/>
                    <a:pt x="21" y="23"/>
                    <a:pt x="21" y="23"/>
                  </a:cubicBezTo>
                  <a:cubicBezTo>
                    <a:pt x="18" y="23"/>
                    <a:pt x="18" y="23"/>
                    <a:pt x="18" y="23"/>
                  </a:cubicBezTo>
                  <a:cubicBezTo>
                    <a:pt x="18" y="33"/>
                    <a:pt x="18" y="33"/>
                    <a:pt x="18" y="33"/>
                  </a:cubicBezTo>
                  <a:close/>
                  <a:moveTo>
                    <a:pt x="10" y="23"/>
                  </a:moveTo>
                  <a:cubicBezTo>
                    <a:pt x="11" y="25"/>
                    <a:pt x="11" y="25"/>
                    <a:pt x="11" y="25"/>
                  </a:cubicBezTo>
                  <a:cubicBezTo>
                    <a:pt x="18" y="20"/>
                    <a:pt x="18" y="20"/>
                    <a:pt x="18" y="20"/>
                  </a:cubicBezTo>
                  <a:cubicBezTo>
                    <a:pt x="22" y="20"/>
                    <a:pt x="22" y="20"/>
                    <a:pt x="22" y="20"/>
                  </a:cubicBezTo>
                  <a:cubicBezTo>
                    <a:pt x="24" y="22"/>
                    <a:pt x="24" y="22"/>
                    <a:pt x="24" y="22"/>
                  </a:cubicBezTo>
                  <a:cubicBezTo>
                    <a:pt x="24" y="23"/>
                    <a:pt x="24" y="23"/>
                    <a:pt x="24" y="23"/>
                  </a:cubicBezTo>
                  <a:cubicBezTo>
                    <a:pt x="25" y="23"/>
                    <a:pt x="25" y="23"/>
                    <a:pt x="25" y="23"/>
                  </a:cubicBezTo>
                  <a:cubicBezTo>
                    <a:pt x="28" y="24"/>
                    <a:pt x="28" y="24"/>
                    <a:pt x="28" y="24"/>
                  </a:cubicBezTo>
                  <a:cubicBezTo>
                    <a:pt x="29" y="24"/>
                    <a:pt x="29" y="24"/>
                    <a:pt x="29" y="24"/>
                  </a:cubicBezTo>
                  <a:cubicBezTo>
                    <a:pt x="30" y="23"/>
                    <a:pt x="30" y="23"/>
                    <a:pt x="30" y="23"/>
                  </a:cubicBezTo>
                  <a:cubicBezTo>
                    <a:pt x="31" y="16"/>
                    <a:pt x="31" y="16"/>
                    <a:pt x="31" y="16"/>
                  </a:cubicBezTo>
                  <a:cubicBezTo>
                    <a:pt x="33" y="16"/>
                    <a:pt x="33" y="16"/>
                    <a:pt x="33" y="16"/>
                  </a:cubicBezTo>
                  <a:cubicBezTo>
                    <a:pt x="34" y="18"/>
                    <a:pt x="34" y="18"/>
                    <a:pt x="34" y="18"/>
                  </a:cubicBezTo>
                  <a:cubicBezTo>
                    <a:pt x="36" y="15"/>
                    <a:pt x="36" y="15"/>
                    <a:pt x="36" y="15"/>
                  </a:cubicBezTo>
                  <a:cubicBezTo>
                    <a:pt x="38" y="13"/>
                    <a:pt x="38" y="13"/>
                    <a:pt x="38" y="13"/>
                  </a:cubicBezTo>
                  <a:cubicBezTo>
                    <a:pt x="35" y="12"/>
                    <a:pt x="35" y="12"/>
                    <a:pt x="35" y="12"/>
                  </a:cubicBezTo>
                  <a:cubicBezTo>
                    <a:pt x="32" y="11"/>
                    <a:pt x="32" y="11"/>
                    <a:pt x="32" y="11"/>
                  </a:cubicBezTo>
                  <a:cubicBezTo>
                    <a:pt x="32" y="13"/>
                    <a:pt x="32" y="13"/>
                    <a:pt x="32" y="13"/>
                  </a:cubicBezTo>
                  <a:cubicBezTo>
                    <a:pt x="29" y="14"/>
                    <a:pt x="29" y="14"/>
                    <a:pt x="29" y="14"/>
                  </a:cubicBezTo>
                  <a:cubicBezTo>
                    <a:pt x="29" y="14"/>
                    <a:pt x="29" y="14"/>
                    <a:pt x="29" y="14"/>
                  </a:cubicBezTo>
                  <a:cubicBezTo>
                    <a:pt x="28" y="15"/>
                    <a:pt x="28" y="15"/>
                    <a:pt x="28" y="15"/>
                  </a:cubicBezTo>
                  <a:cubicBezTo>
                    <a:pt x="27" y="21"/>
                    <a:pt x="27" y="21"/>
                    <a:pt x="27" y="21"/>
                  </a:cubicBezTo>
                  <a:cubicBezTo>
                    <a:pt x="26" y="20"/>
                    <a:pt x="26" y="20"/>
                    <a:pt x="26" y="20"/>
                  </a:cubicBezTo>
                  <a:cubicBezTo>
                    <a:pt x="24" y="18"/>
                    <a:pt x="24" y="18"/>
                    <a:pt x="24" y="18"/>
                  </a:cubicBezTo>
                  <a:cubicBezTo>
                    <a:pt x="24" y="18"/>
                    <a:pt x="24" y="18"/>
                    <a:pt x="24" y="18"/>
                  </a:cubicBezTo>
                  <a:cubicBezTo>
                    <a:pt x="23" y="18"/>
                    <a:pt x="23" y="18"/>
                    <a:pt x="23" y="18"/>
                  </a:cubicBezTo>
                  <a:cubicBezTo>
                    <a:pt x="18" y="17"/>
                    <a:pt x="18" y="17"/>
                    <a:pt x="18" y="17"/>
                  </a:cubicBezTo>
                  <a:cubicBezTo>
                    <a:pt x="10" y="23"/>
                    <a:pt x="10" y="23"/>
                    <a:pt x="10" y="23"/>
                  </a:cubicBezTo>
                  <a:close/>
                  <a:moveTo>
                    <a:pt x="13" y="33"/>
                  </a:moveTo>
                  <a:cubicBezTo>
                    <a:pt x="16" y="33"/>
                    <a:pt x="16" y="33"/>
                    <a:pt x="16" y="33"/>
                  </a:cubicBezTo>
                  <a:cubicBezTo>
                    <a:pt x="16" y="26"/>
                    <a:pt x="16" y="26"/>
                    <a:pt x="16" y="26"/>
                  </a:cubicBezTo>
                  <a:cubicBezTo>
                    <a:pt x="13" y="26"/>
                    <a:pt x="13" y="26"/>
                    <a:pt x="13" y="26"/>
                  </a:cubicBezTo>
                  <a:cubicBezTo>
                    <a:pt x="13" y="33"/>
                    <a:pt x="13" y="33"/>
                    <a:pt x="13" y="33"/>
                  </a:cubicBezTo>
                  <a:close/>
                  <a:moveTo>
                    <a:pt x="33" y="33"/>
                  </a:moveTo>
                  <a:cubicBezTo>
                    <a:pt x="36" y="33"/>
                    <a:pt x="36" y="33"/>
                    <a:pt x="36" y="33"/>
                  </a:cubicBezTo>
                  <a:cubicBezTo>
                    <a:pt x="36" y="19"/>
                    <a:pt x="36" y="19"/>
                    <a:pt x="36" y="19"/>
                  </a:cubicBezTo>
                  <a:cubicBezTo>
                    <a:pt x="33" y="19"/>
                    <a:pt x="33" y="19"/>
                    <a:pt x="33" y="19"/>
                  </a:cubicBezTo>
                  <a:cubicBezTo>
                    <a:pt x="33" y="33"/>
                    <a:pt x="33" y="33"/>
                    <a:pt x="33" y="33"/>
                  </a:cubicBezTo>
                  <a:close/>
                  <a:moveTo>
                    <a:pt x="28" y="33"/>
                  </a:moveTo>
                  <a:cubicBezTo>
                    <a:pt x="31" y="33"/>
                    <a:pt x="31" y="33"/>
                    <a:pt x="31" y="33"/>
                  </a:cubicBezTo>
                  <a:cubicBezTo>
                    <a:pt x="31" y="27"/>
                    <a:pt x="31" y="27"/>
                    <a:pt x="31" y="27"/>
                  </a:cubicBezTo>
                  <a:cubicBezTo>
                    <a:pt x="28" y="27"/>
                    <a:pt x="28" y="27"/>
                    <a:pt x="28" y="27"/>
                  </a:cubicBezTo>
                  <a:cubicBezTo>
                    <a:pt x="28" y="33"/>
                    <a:pt x="28" y="33"/>
                    <a:pt x="28" y="33"/>
                  </a:cubicBezTo>
                  <a:close/>
                  <a:moveTo>
                    <a:pt x="23" y="33"/>
                  </a:moveTo>
                  <a:cubicBezTo>
                    <a:pt x="26" y="33"/>
                    <a:pt x="26" y="33"/>
                    <a:pt x="26" y="33"/>
                  </a:cubicBezTo>
                  <a:cubicBezTo>
                    <a:pt x="26" y="25"/>
                    <a:pt x="26" y="25"/>
                    <a:pt x="26" y="25"/>
                  </a:cubicBezTo>
                  <a:cubicBezTo>
                    <a:pt x="23" y="25"/>
                    <a:pt x="23" y="25"/>
                    <a:pt x="23" y="25"/>
                  </a:cubicBezTo>
                  <a:cubicBezTo>
                    <a:pt x="23" y="33"/>
                    <a:pt x="23" y="33"/>
                    <a:pt x="23" y="33"/>
                  </a:cubicBezTo>
                  <a:close/>
                  <a:moveTo>
                    <a:pt x="47" y="39"/>
                  </a:moveTo>
                  <a:cubicBezTo>
                    <a:pt x="47" y="34"/>
                    <a:pt x="47" y="29"/>
                    <a:pt x="46" y="24"/>
                  </a:cubicBezTo>
                  <a:cubicBezTo>
                    <a:pt x="45" y="24"/>
                    <a:pt x="43" y="24"/>
                    <a:pt x="42" y="24"/>
                  </a:cubicBezTo>
                  <a:cubicBezTo>
                    <a:pt x="42" y="32"/>
                    <a:pt x="42" y="39"/>
                    <a:pt x="42" y="47"/>
                  </a:cubicBezTo>
                  <a:cubicBezTo>
                    <a:pt x="41" y="45"/>
                    <a:pt x="39" y="42"/>
                    <a:pt x="35" y="41"/>
                  </a:cubicBezTo>
                  <a:cubicBezTo>
                    <a:pt x="34" y="42"/>
                    <a:pt x="34" y="42"/>
                    <a:pt x="33" y="43"/>
                  </a:cubicBezTo>
                  <a:cubicBezTo>
                    <a:pt x="36" y="46"/>
                    <a:pt x="37" y="50"/>
                    <a:pt x="38" y="53"/>
                  </a:cubicBezTo>
                  <a:cubicBezTo>
                    <a:pt x="39" y="62"/>
                    <a:pt x="39" y="62"/>
                    <a:pt x="39" y="62"/>
                  </a:cubicBezTo>
                  <a:cubicBezTo>
                    <a:pt x="40" y="63"/>
                    <a:pt x="41" y="65"/>
                    <a:pt x="42" y="67"/>
                  </a:cubicBezTo>
                  <a:cubicBezTo>
                    <a:pt x="47" y="67"/>
                    <a:pt x="51" y="67"/>
                    <a:pt x="57" y="67"/>
                  </a:cubicBezTo>
                  <a:cubicBezTo>
                    <a:pt x="57" y="65"/>
                    <a:pt x="58" y="64"/>
                    <a:pt x="58" y="63"/>
                  </a:cubicBezTo>
                  <a:cubicBezTo>
                    <a:pt x="59" y="57"/>
                    <a:pt x="61" y="45"/>
                    <a:pt x="60" y="39"/>
                  </a:cubicBezTo>
                  <a:cubicBezTo>
                    <a:pt x="59" y="39"/>
                    <a:pt x="58" y="38"/>
                    <a:pt x="57" y="38"/>
                  </a:cubicBezTo>
                  <a:cubicBezTo>
                    <a:pt x="56" y="39"/>
                    <a:pt x="56" y="41"/>
                    <a:pt x="56" y="42"/>
                  </a:cubicBezTo>
                  <a:cubicBezTo>
                    <a:pt x="56" y="40"/>
                    <a:pt x="56" y="38"/>
                    <a:pt x="56" y="35"/>
                  </a:cubicBezTo>
                  <a:cubicBezTo>
                    <a:pt x="54" y="35"/>
                    <a:pt x="53" y="35"/>
                    <a:pt x="52" y="35"/>
                  </a:cubicBezTo>
                  <a:cubicBezTo>
                    <a:pt x="52" y="35"/>
                    <a:pt x="52" y="36"/>
                    <a:pt x="52" y="36"/>
                  </a:cubicBezTo>
                  <a:cubicBezTo>
                    <a:pt x="51" y="36"/>
                    <a:pt x="51" y="35"/>
                    <a:pt x="51" y="34"/>
                  </a:cubicBezTo>
                  <a:cubicBezTo>
                    <a:pt x="50" y="34"/>
                    <a:pt x="49" y="33"/>
                    <a:pt x="48" y="33"/>
                  </a:cubicBezTo>
                  <a:cubicBezTo>
                    <a:pt x="48" y="35"/>
                    <a:pt x="48" y="37"/>
                    <a:pt x="47" y="39"/>
                  </a:cubicBezTo>
                  <a:close/>
                  <a:moveTo>
                    <a:pt x="2" y="18"/>
                  </a:moveTo>
                  <a:cubicBezTo>
                    <a:pt x="2" y="31"/>
                    <a:pt x="2" y="31"/>
                    <a:pt x="2" y="31"/>
                  </a:cubicBezTo>
                  <a:cubicBezTo>
                    <a:pt x="4" y="31"/>
                    <a:pt x="4" y="31"/>
                    <a:pt x="4" y="31"/>
                  </a:cubicBezTo>
                  <a:cubicBezTo>
                    <a:pt x="4" y="18"/>
                    <a:pt x="4" y="18"/>
                    <a:pt x="4" y="18"/>
                  </a:cubicBez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7" name="Freeform 112">
              <a:extLst>
                <a:ext uri="{FF2B5EF4-FFF2-40B4-BE49-F238E27FC236}">
                  <a16:creationId xmlns:a16="http://schemas.microsoft.com/office/drawing/2014/main" id="{DB7274E0-DC6D-4349-B9CA-7DCD3339B0D6}"/>
                </a:ext>
              </a:extLst>
            </p:cNvPr>
            <p:cNvSpPr>
              <a:spLocks noEditPoints="1"/>
            </p:cNvSpPr>
            <p:nvPr/>
          </p:nvSpPr>
          <p:spPr bwMode="auto">
            <a:xfrm>
              <a:off x="4397375" y="1038225"/>
              <a:ext cx="246063" cy="234950"/>
            </a:xfrm>
            <a:custGeom>
              <a:avLst/>
              <a:gdLst>
                <a:gd name="T0" fmla="*/ 69885 w 67"/>
                <a:gd name="T1" fmla="*/ 58550 h 64"/>
                <a:gd name="T2" fmla="*/ 80919 w 67"/>
                <a:gd name="T3" fmla="*/ 69528 h 64"/>
                <a:gd name="T4" fmla="*/ 132413 w 67"/>
                <a:gd name="T5" fmla="*/ 139056 h 64"/>
                <a:gd name="T6" fmla="*/ 106666 w 67"/>
                <a:gd name="T7" fmla="*/ 117100 h 64"/>
                <a:gd name="T8" fmla="*/ 228044 w 67"/>
                <a:gd name="T9" fmla="*/ 91484 h 64"/>
                <a:gd name="T10" fmla="*/ 239079 w 67"/>
                <a:gd name="T11" fmla="*/ 109781 h 64"/>
                <a:gd name="T12" fmla="*/ 231722 w 67"/>
                <a:gd name="T13" fmla="*/ 175650 h 64"/>
                <a:gd name="T14" fmla="*/ 231722 w 67"/>
                <a:gd name="T15" fmla="*/ 223222 h 64"/>
                <a:gd name="T16" fmla="*/ 205976 w 67"/>
                <a:gd name="T17" fmla="*/ 234200 h 64"/>
                <a:gd name="T18" fmla="*/ 172872 w 67"/>
                <a:gd name="T19" fmla="*/ 204925 h 64"/>
                <a:gd name="T20" fmla="*/ 121378 w 67"/>
                <a:gd name="T21" fmla="*/ 223222 h 64"/>
                <a:gd name="T22" fmla="*/ 95631 w 67"/>
                <a:gd name="T23" fmla="*/ 234200 h 64"/>
                <a:gd name="T24" fmla="*/ 62528 w 67"/>
                <a:gd name="T25" fmla="*/ 201266 h 64"/>
                <a:gd name="T26" fmla="*/ 69885 w 67"/>
                <a:gd name="T27" fmla="*/ 175650 h 64"/>
                <a:gd name="T28" fmla="*/ 80919 w 67"/>
                <a:gd name="T29" fmla="*/ 168331 h 64"/>
                <a:gd name="T30" fmla="*/ 0 w 67"/>
                <a:gd name="T31" fmla="*/ 84166 h 64"/>
                <a:gd name="T32" fmla="*/ 136091 w 67"/>
                <a:gd name="T33" fmla="*/ 0 h 64"/>
                <a:gd name="T34" fmla="*/ 117700 w 67"/>
                <a:gd name="T35" fmla="*/ 40253 h 64"/>
                <a:gd name="T36" fmla="*/ 198619 w 67"/>
                <a:gd name="T37" fmla="*/ 40253 h 64"/>
                <a:gd name="T38" fmla="*/ 176550 w 67"/>
                <a:gd name="T39" fmla="*/ 0 h 64"/>
                <a:gd name="T40" fmla="*/ 106666 w 67"/>
                <a:gd name="T41" fmla="*/ 153694 h 64"/>
                <a:gd name="T42" fmla="*/ 121378 w 67"/>
                <a:gd name="T43" fmla="*/ 175650 h 64"/>
                <a:gd name="T44" fmla="*/ 132413 w 67"/>
                <a:gd name="T45" fmla="*/ 179309 h 64"/>
                <a:gd name="T46" fmla="*/ 106666 w 67"/>
                <a:gd name="T47" fmla="*/ 153694 h 64"/>
                <a:gd name="T48" fmla="*/ 187585 w 67"/>
                <a:gd name="T49" fmla="*/ 153694 h 64"/>
                <a:gd name="T50" fmla="*/ 198619 w 67"/>
                <a:gd name="T51" fmla="*/ 168331 h 64"/>
                <a:gd name="T52" fmla="*/ 172872 w 67"/>
                <a:gd name="T53" fmla="*/ 153694 h 64"/>
                <a:gd name="T54" fmla="*/ 147125 w 67"/>
                <a:gd name="T55" fmla="*/ 179309 h 64"/>
                <a:gd name="T56" fmla="*/ 172872 w 67"/>
                <a:gd name="T57" fmla="*/ 153694 h 64"/>
                <a:gd name="T58" fmla="*/ 172872 w 67"/>
                <a:gd name="T59" fmla="*/ 139056 h 64"/>
                <a:gd name="T60" fmla="*/ 147125 w 67"/>
                <a:gd name="T61" fmla="*/ 117100 h 64"/>
                <a:gd name="T62" fmla="*/ 187585 w 67"/>
                <a:gd name="T63" fmla="*/ 139056 h 64"/>
                <a:gd name="T64" fmla="*/ 209654 w 67"/>
                <a:gd name="T65" fmla="*/ 117100 h 64"/>
                <a:gd name="T66" fmla="*/ 187585 w 67"/>
                <a:gd name="T67" fmla="*/ 139056 h 64"/>
                <a:gd name="T68" fmla="*/ 205976 w 67"/>
                <a:gd name="T69" fmla="*/ 186628 h 64"/>
                <a:gd name="T70" fmla="*/ 194941 w 67"/>
                <a:gd name="T71" fmla="*/ 190288 h 64"/>
                <a:gd name="T72" fmla="*/ 194941 w 67"/>
                <a:gd name="T73" fmla="*/ 212244 h 64"/>
                <a:gd name="T74" fmla="*/ 217010 w 67"/>
                <a:gd name="T75" fmla="*/ 212244 h 64"/>
                <a:gd name="T76" fmla="*/ 217010 w 67"/>
                <a:gd name="T77" fmla="*/ 190288 h 64"/>
                <a:gd name="T78" fmla="*/ 95631 w 67"/>
                <a:gd name="T79" fmla="*/ 186628 h 64"/>
                <a:gd name="T80" fmla="*/ 84597 w 67"/>
                <a:gd name="T81" fmla="*/ 190288 h 64"/>
                <a:gd name="T82" fmla="*/ 84597 w 67"/>
                <a:gd name="T83" fmla="*/ 212244 h 64"/>
                <a:gd name="T84" fmla="*/ 106666 w 67"/>
                <a:gd name="T85" fmla="*/ 212244 h 64"/>
                <a:gd name="T86" fmla="*/ 106666 w 67"/>
                <a:gd name="T87" fmla="*/ 190288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64">
                  <a:moveTo>
                    <a:pt x="0" y="16"/>
                  </a:moveTo>
                  <a:cubicBezTo>
                    <a:pt x="19" y="16"/>
                    <a:pt x="19" y="16"/>
                    <a:pt x="19" y="16"/>
                  </a:cubicBezTo>
                  <a:cubicBezTo>
                    <a:pt x="22" y="16"/>
                    <a:pt x="22" y="16"/>
                    <a:pt x="22" y="16"/>
                  </a:cubicBezTo>
                  <a:cubicBezTo>
                    <a:pt x="22" y="19"/>
                    <a:pt x="22" y="19"/>
                    <a:pt x="22" y="19"/>
                  </a:cubicBezTo>
                  <a:cubicBezTo>
                    <a:pt x="27" y="38"/>
                    <a:pt x="27" y="38"/>
                    <a:pt x="27" y="38"/>
                  </a:cubicBezTo>
                  <a:cubicBezTo>
                    <a:pt x="36" y="38"/>
                    <a:pt x="36" y="38"/>
                    <a:pt x="36" y="38"/>
                  </a:cubicBezTo>
                  <a:cubicBezTo>
                    <a:pt x="36" y="32"/>
                    <a:pt x="36" y="32"/>
                    <a:pt x="36" y="32"/>
                  </a:cubicBezTo>
                  <a:cubicBezTo>
                    <a:pt x="29" y="32"/>
                    <a:pt x="29" y="32"/>
                    <a:pt x="29" y="32"/>
                  </a:cubicBezTo>
                  <a:cubicBezTo>
                    <a:pt x="28" y="25"/>
                    <a:pt x="28" y="25"/>
                    <a:pt x="28" y="25"/>
                  </a:cubicBezTo>
                  <a:cubicBezTo>
                    <a:pt x="62" y="25"/>
                    <a:pt x="62" y="25"/>
                    <a:pt x="62" y="25"/>
                  </a:cubicBezTo>
                  <a:cubicBezTo>
                    <a:pt x="67" y="25"/>
                    <a:pt x="67" y="25"/>
                    <a:pt x="67" y="25"/>
                  </a:cubicBezTo>
                  <a:cubicBezTo>
                    <a:pt x="65" y="30"/>
                    <a:pt x="65" y="30"/>
                    <a:pt x="65" y="30"/>
                  </a:cubicBezTo>
                  <a:cubicBezTo>
                    <a:pt x="61" y="46"/>
                    <a:pt x="61" y="46"/>
                    <a:pt x="61" y="46"/>
                  </a:cubicBezTo>
                  <a:cubicBezTo>
                    <a:pt x="62" y="47"/>
                    <a:pt x="62" y="47"/>
                    <a:pt x="63" y="48"/>
                  </a:cubicBezTo>
                  <a:cubicBezTo>
                    <a:pt x="65" y="50"/>
                    <a:pt x="66" y="52"/>
                    <a:pt x="66" y="55"/>
                  </a:cubicBezTo>
                  <a:cubicBezTo>
                    <a:pt x="66" y="57"/>
                    <a:pt x="65" y="60"/>
                    <a:pt x="63" y="61"/>
                  </a:cubicBezTo>
                  <a:cubicBezTo>
                    <a:pt x="63" y="61"/>
                    <a:pt x="63" y="61"/>
                    <a:pt x="63" y="61"/>
                  </a:cubicBezTo>
                  <a:cubicBezTo>
                    <a:pt x="61" y="63"/>
                    <a:pt x="59" y="64"/>
                    <a:pt x="56" y="64"/>
                  </a:cubicBezTo>
                  <a:cubicBezTo>
                    <a:pt x="54" y="64"/>
                    <a:pt x="51" y="63"/>
                    <a:pt x="50" y="61"/>
                  </a:cubicBezTo>
                  <a:cubicBezTo>
                    <a:pt x="48" y="60"/>
                    <a:pt x="47" y="58"/>
                    <a:pt x="47" y="56"/>
                  </a:cubicBezTo>
                  <a:cubicBezTo>
                    <a:pt x="36" y="56"/>
                    <a:pt x="36" y="56"/>
                    <a:pt x="36" y="56"/>
                  </a:cubicBezTo>
                  <a:cubicBezTo>
                    <a:pt x="35" y="58"/>
                    <a:pt x="34" y="60"/>
                    <a:pt x="33" y="61"/>
                  </a:cubicBezTo>
                  <a:cubicBezTo>
                    <a:pt x="33" y="61"/>
                    <a:pt x="33" y="61"/>
                    <a:pt x="33" y="61"/>
                  </a:cubicBezTo>
                  <a:cubicBezTo>
                    <a:pt x="31" y="63"/>
                    <a:pt x="29" y="64"/>
                    <a:pt x="26" y="64"/>
                  </a:cubicBezTo>
                  <a:cubicBezTo>
                    <a:pt x="24" y="64"/>
                    <a:pt x="21" y="63"/>
                    <a:pt x="19" y="61"/>
                  </a:cubicBezTo>
                  <a:cubicBezTo>
                    <a:pt x="18" y="60"/>
                    <a:pt x="17" y="57"/>
                    <a:pt x="17" y="55"/>
                  </a:cubicBezTo>
                  <a:cubicBezTo>
                    <a:pt x="17" y="52"/>
                    <a:pt x="18" y="50"/>
                    <a:pt x="19" y="48"/>
                  </a:cubicBezTo>
                  <a:cubicBezTo>
                    <a:pt x="19" y="48"/>
                    <a:pt x="19" y="48"/>
                    <a:pt x="19" y="48"/>
                  </a:cubicBezTo>
                  <a:cubicBezTo>
                    <a:pt x="19" y="48"/>
                    <a:pt x="19" y="48"/>
                    <a:pt x="19" y="48"/>
                  </a:cubicBezTo>
                  <a:cubicBezTo>
                    <a:pt x="20" y="47"/>
                    <a:pt x="21" y="47"/>
                    <a:pt x="22" y="46"/>
                  </a:cubicBezTo>
                  <a:cubicBezTo>
                    <a:pt x="16" y="23"/>
                    <a:pt x="16" y="23"/>
                    <a:pt x="16" y="23"/>
                  </a:cubicBezTo>
                  <a:cubicBezTo>
                    <a:pt x="0" y="23"/>
                    <a:pt x="0" y="23"/>
                    <a:pt x="0" y="23"/>
                  </a:cubicBezTo>
                  <a:cubicBezTo>
                    <a:pt x="0" y="16"/>
                    <a:pt x="0" y="16"/>
                    <a:pt x="0" y="16"/>
                  </a:cubicBezTo>
                  <a:close/>
                  <a:moveTo>
                    <a:pt x="37" y="0"/>
                  </a:moveTo>
                  <a:cubicBezTo>
                    <a:pt x="37" y="11"/>
                    <a:pt x="37" y="11"/>
                    <a:pt x="37" y="11"/>
                  </a:cubicBezTo>
                  <a:cubicBezTo>
                    <a:pt x="32" y="11"/>
                    <a:pt x="32" y="11"/>
                    <a:pt x="32" y="11"/>
                  </a:cubicBezTo>
                  <a:cubicBezTo>
                    <a:pt x="43" y="22"/>
                    <a:pt x="43" y="22"/>
                    <a:pt x="43" y="22"/>
                  </a:cubicBezTo>
                  <a:cubicBezTo>
                    <a:pt x="54" y="11"/>
                    <a:pt x="54" y="11"/>
                    <a:pt x="54" y="11"/>
                  </a:cubicBezTo>
                  <a:cubicBezTo>
                    <a:pt x="48" y="11"/>
                    <a:pt x="48" y="11"/>
                    <a:pt x="48" y="11"/>
                  </a:cubicBezTo>
                  <a:cubicBezTo>
                    <a:pt x="48" y="0"/>
                    <a:pt x="48" y="0"/>
                    <a:pt x="48" y="0"/>
                  </a:cubicBezTo>
                  <a:cubicBezTo>
                    <a:pt x="37" y="0"/>
                    <a:pt x="37" y="0"/>
                    <a:pt x="37" y="0"/>
                  </a:cubicBezTo>
                  <a:close/>
                  <a:moveTo>
                    <a:pt x="29" y="42"/>
                  </a:moveTo>
                  <a:cubicBezTo>
                    <a:pt x="30" y="46"/>
                    <a:pt x="30" y="46"/>
                    <a:pt x="30" y="46"/>
                  </a:cubicBezTo>
                  <a:cubicBezTo>
                    <a:pt x="31" y="46"/>
                    <a:pt x="32" y="47"/>
                    <a:pt x="33" y="48"/>
                  </a:cubicBezTo>
                  <a:cubicBezTo>
                    <a:pt x="33" y="48"/>
                    <a:pt x="33" y="48"/>
                    <a:pt x="33" y="49"/>
                  </a:cubicBezTo>
                  <a:cubicBezTo>
                    <a:pt x="36" y="49"/>
                    <a:pt x="36" y="49"/>
                    <a:pt x="36" y="49"/>
                  </a:cubicBezTo>
                  <a:cubicBezTo>
                    <a:pt x="36" y="42"/>
                    <a:pt x="36" y="42"/>
                    <a:pt x="36" y="42"/>
                  </a:cubicBezTo>
                  <a:cubicBezTo>
                    <a:pt x="29" y="42"/>
                    <a:pt x="29" y="42"/>
                    <a:pt x="29" y="42"/>
                  </a:cubicBezTo>
                  <a:close/>
                  <a:moveTo>
                    <a:pt x="55" y="42"/>
                  </a:moveTo>
                  <a:cubicBezTo>
                    <a:pt x="51" y="42"/>
                    <a:pt x="51" y="42"/>
                    <a:pt x="51" y="42"/>
                  </a:cubicBezTo>
                  <a:cubicBezTo>
                    <a:pt x="51" y="47"/>
                    <a:pt x="51" y="47"/>
                    <a:pt x="51" y="47"/>
                  </a:cubicBezTo>
                  <a:cubicBezTo>
                    <a:pt x="52" y="46"/>
                    <a:pt x="53" y="46"/>
                    <a:pt x="54" y="46"/>
                  </a:cubicBezTo>
                  <a:cubicBezTo>
                    <a:pt x="55" y="42"/>
                    <a:pt x="55" y="42"/>
                    <a:pt x="55" y="42"/>
                  </a:cubicBezTo>
                  <a:close/>
                  <a:moveTo>
                    <a:pt x="47" y="42"/>
                  </a:moveTo>
                  <a:cubicBezTo>
                    <a:pt x="40" y="42"/>
                    <a:pt x="40" y="42"/>
                    <a:pt x="40" y="42"/>
                  </a:cubicBezTo>
                  <a:cubicBezTo>
                    <a:pt x="40" y="49"/>
                    <a:pt x="40" y="49"/>
                    <a:pt x="40" y="49"/>
                  </a:cubicBezTo>
                  <a:cubicBezTo>
                    <a:pt x="47" y="49"/>
                    <a:pt x="47" y="49"/>
                    <a:pt x="47" y="49"/>
                  </a:cubicBezTo>
                  <a:cubicBezTo>
                    <a:pt x="47" y="42"/>
                    <a:pt x="47" y="42"/>
                    <a:pt x="47" y="42"/>
                  </a:cubicBezTo>
                  <a:close/>
                  <a:moveTo>
                    <a:pt x="40" y="38"/>
                  </a:moveTo>
                  <a:cubicBezTo>
                    <a:pt x="47" y="38"/>
                    <a:pt x="47" y="38"/>
                    <a:pt x="47" y="38"/>
                  </a:cubicBezTo>
                  <a:cubicBezTo>
                    <a:pt x="47" y="32"/>
                    <a:pt x="47" y="32"/>
                    <a:pt x="47" y="32"/>
                  </a:cubicBezTo>
                  <a:cubicBezTo>
                    <a:pt x="40" y="32"/>
                    <a:pt x="40" y="32"/>
                    <a:pt x="40" y="32"/>
                  </a:cubicBezTo>
                  <a:cubicBezTo>
                    <a:pt x="40" y="38"/>
                    <a:pt x="40" y="38"/>
                    <a:pt x="40" y="38"/>
                  </a:cubicBezTo>
                  <a:close/>
                  <a:moveTo>
                    <a:pt x="51" y="38"/>
                  </a:moveTo>
                  <a:cubicBezTo>
                    <a:pt x="56" y="38"/>
                    <a:pt x="56" y="38"/>
                    <a:pt x="56" y="38"/>
                  </a:cubicBezTo>
                  <a:cubicBezTo>
                    <a:pt x="57" y="32"/>
                    <a:pt x="57" y="32"/>
                    <a:pt x="57" y="32"/>
                  </a:cubicBezTo>
                  <a:cubicBezTo>
                    <a:pt x="51" y="32"/>
                    <a:pt x="51" y="32"/>
                    <a:pt x="51" y="32"/>
                  </a:cubicBezTo>
                  <a:cubicBezTo>
                    <a:pt x="51" y="38"/>
                    <a:pt x="51" y="38"/>
                    <a:pt x="51" y="38"/>
                  </a:cubicBezTo>
                  <a:close/>
                  <a:moveTo>
                    <a:pt x="59" y="52"/>
                  </a:moveTo>
                  <a:cubicBezTo>
                    <a:pt x="59" y="51"/>
                    <a:pt x="57" y="51"/>
                    <a:pt x="56" y="51"/>
                  </a:cubicBezTo>
                  <a:cubicBezTo>
                    <a:pt x="55" y="51"/>
                    <a:pt x="54" y="51"/>
                    <a:pt x="53" y="52"/>
                  </a:cubicBezTo>
                  <a:cubicBezTo>
                    <a:pt x="53" y="52"/>
                    <a:pt x="53" y="52"/>
                    <a:pt x="53" y="52"/>
                  </a:cubicBezTo>
                  <a:cubicBezTo>
                    <a:pt x="53" y="53"/>
                    <a:pt x="52" y="54"/>
                    <a:pt x="52" y="55"/>
                  </a:cubicBezTo>
                  <a:cubicBezTo>
                    <a:pt x="52" y="56"/>
                    <a:pt x="53" y="57"/>
                    <a:pt x="53" y="58"/>
                  </a:cubicBezTo>
                  <a:cubicBezTo>
                    <a:pt x="54" y="58"/>
                    <a:pt x="55" y="59"/>
                    <a:pt x="56" y="59"/>
                  </a:cubicBezTo>
                  <a:cubicBezTo>
                    <a:pt x="57" y="59"/>
                    <a:pt x="59" y="58"/>
                    <a:pt x="59" y="58"/>
                  </a:cubicBezTo>
                  <a:cubicBezTo>
                    <a:pt x="60" y="57"/>
                    <a:pt x="60" y="56"/>
                    <a:pt x="60" y="55"/>
                  </a:cubicBezTo>
                  <a:cubicBezTo>
                    <a:pt x="60" y="54"/>
                    <a:pt x="60" y="53"/>
                    <a:pt x="59" y="52"/>
                  </a:cubicBezTo>
                  <a:close/>
                  <a:moveTo>
                    <a:pt x="29" y="52"/>
                  </a:moveTo>
                  <a:cubicBezTo>
                    <a:pt x="28" y="51"/>
                    <a:pt x="27" y="51"/>
                    <a:pt x="26" y="51"/>
                  </a:cubicBezTo>
                  <a:cubicBezTo>
                    <a:pt x="25" y="51"/>
                    <a:pt x="24" y="51"/>
                    <a:pt x="23" y="52"/>
                  </a:cubicBezTo>
                  <a:cubicBezTo>
                    <a:pt x="23" y="52"/>
                    <a:pt x="23" y="52"/>
                    <a:pt x="23" y="52"/>
                  </a:cubicBezTo>
                  <a:cubicBezTo>
                    <a:pt x="23" y="53"/>
                    <a:pt x="22" y="54"/>
                    <a:pt x="22" y="55"/>
                  </a:cubicBezTo>
                  <a:cubicBezTo>
                    <a:pt x="22" y="56"/>
                    <a:pt x="23" y="57"/>
                    <a:pt x="23" y="58"/>
                  </a:cubicBezTo>
                  <a:cubicBezTo>
                    <a:pt x="24" y="58"/>
                    <a:pt x="25" y="59"/>
                    <a:pt x="26" y="59"/>
                  </a:cubicBezTo>
                  <a:cubicBezTo>
                    <a:pt x="27" y="59"/>
                    <a:pt x="28" y="58"/>
                    <a:pt x="29" y="58"/>
                  </a:cubicBezTo>
                  <a:cubicBezTo>
                    <a:pt x="30" y="57"/>
                    <a:pt x="30" y="56"/>
                    <a:pt x="30" y="55"/>
                  </a:cubicBezTo>
                  <a:cubicBezTo>
                    <a:pt x="30" y="54"/>
                    <a:pt x="30" y="53"/>
                    <a:pt x="2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8" name="Freeform 113">
              <a:extLst>
                <a:ext uri="{FF2B5EF4-FFF2-40B4-BE49-F238E27FC236}">
                  <a16:creationId xmlns:a16="http://schemas.microsoft.com/office/drawing/2014/main" id="{4AC1CFB6-9BDE-4D7B-B765-229F21AE155E}"/>
                </a:ext>
              </a:extLst>
            </p:cNvPr>
            <p:cNvSpPr>
              <a:spLocks noEditPoints="1"/>
            </p:cNvSpPr>
            <p:nvPr/>
          </p:nvSpPr>
          <p:spPr bwMode="auto">
            <a:xfrm>
              <a:off x="5183188" y="1836738"/>
              <a:ext cx="268287" cy="160337"/>
            </a:xfrm>
            <a:custGeom>
              <a:avLst/>
              <a:gdLst>
                <a:gd name="T0" fmla="*/ 263745 w 73"/>
                <a:gd name="T1" fmla="*/ 118361 h 43"/>
                <a:gd name="T2" fmla="*/ 208798 w 73"/>
                <a:gd name="T3" fmla="*/ 99867 h 43"/>
                <a:gd name="T4" fmla="*/ 216124 w 73"/>
                <a:gd name="T5" fmla="*/ 107264 h 43"/>
                <a:gd name="T6" fmla="*/ 230777 w 73"/>
                <a:gd name="T7" fmla="*/ 96168 h 43"/>
                <a:gd name="T8" fmla="*/ 230777 w 73"/>
                <a:gd name="T9" fmla="*/ 77674 h 43"/>
                <a:gd name="T10" fmla="*/ 216124 w 73"/>
                <a:gd name="T11" fmla="*/ 66578 h 43"/>
                <a:gd name="T12" fmla="*/ 219787 w 73"/>
                <a:gd name="T13" fmla="*/ 62879 h 43"/>
                <a:gd name="T14" fmla="*/ 230777 w 73"/>
                <a:gd name="T15" fmla="*/ 70277 h 43"/>
                <a:gd name="T16" fmla="*/ 223451 w 73"/>
                <a:gd name="T17" fmla="*/ 55482 h 43"/>
                <a:gd name="T18" fmla="*/ 216124 w 73"/>
                <a:gd name="T19" fmla="*/ 55482 h 43"/>
                <a:gd name="T20" fmla="*/ 205135 w 73"/>
                <a:gd name="T21" fmla="*/ 73975 h 43"/>
                <a:gd name="T22" fmla="*/ 219787 w 73"/>
                <a:gd name="T23" fmla="*/ 85072 h 43"/>
                <a:gd name="T24" fmla="*/ 219787 w 73"/>
                <a:gd name="T25" fmla="*/ 96168 h 43"/>
                <a:gd name="T26" fmla="*/ 216124 w 73"/>
                <a:gd name="T27" fmla="*/ 85072 h 43"/>
                <a:gd name="T28" fmla="*/ 201472 w 73"/>
                <a:gd name="T29" fmla="*/ 36988 h 43"/>
                <a:gd name="T30" fmla="*/ 194146 w 73"/>
                <a:gd name="T31" fmla="*/ 7398 h 43"/>
                <a:gd name="T32" fmla="*/ 216124 w 73"/>
                <a:gd name="T33" fmla="*/ 0 h 43"/>
                <a:gd name="T34" fmla="*/ 230777 w 73"/>
                <a:gd name="T35" fmla="*/ 0 h 43"/>
                <a:gd name="T36" fmla="*/ 234440 w 73"/>
                <a:gd name="T37" fmla="*/ 25891 h 43"/>
                <a:gd name="T38" fmla="*/ 84252 w 73"/>
                <a:gd name="T39" fmla="*/ 51783 h 43"/>
                <a:gd name="T40" fmla="*/ 3663 w 73"/>
                <a:gd name="T41" fmla="*/ 118361 h 43"/>
                <a:gd name="T42" fmla="*/ 32968 w 73"/>
                <a:gd name="T43" fmla="*/ 25891 h 43"/>
                <a:gd name="T44" fmla="*/ 36631 w 73"/>
                <a:gd name="T45" fmla="*/ 3699 h 43"/>
                <a:gd name="T46" fmla="*/ 54947 w 73"/>
                <a:gd name="T47" fmla="*/ 3699 h 43"/>
                <a:gd name="T48" fmla="*/ 73262 w 73"/>
                <a:gd name="T49" fmla="*/ 7398 h 43"/>
                <a:gd name="T50" fmla="*/ 62273 w 73"/>
                <a:gd name="T51" fmla="*/ 33289 h 43"/>
                <a:gd name="T52" fmla="*/ 58610 w 73"/>
                <a:gd name="T53" fmla="*/ 59180 h 43"/>
                <a:gd name="T54" fmla="*/ 47621 w 73"/>
                <a:gd name="T55" fmla="*/ 51783 h 43"/>
                <a:gd name="T56" fmla="*/ 36631 w 73"/>
                <a:gd name="T57" fmla="*/ 66578 h 43"/>
                <a:gd name="T58" fmla="*/ 47621 w 73"/>
                <a:gd name="T59" fmla="*/ 81373 h 43"/>
                <a:gd name="T60" fmla="*/ 51284 w 73"/>
                <a:gd name="T61" fmla="*/ 96168 h 43"/>
                <a:gd name="T62" fmla="*/ 47621 w 73"/>
                <a:gd name="T63" fmla="*/ 88770 h 43"/>
                <a:gd name="T64" fmla="*/ 36631 w 73"/>
                <a:gd name="T65" fmla="*/ 88770 h 43"/>
                <a:gd name="T66" fmla="*/ 47621 w 73"/>
                <a:gd name="T67" fmla="*/ 107264 h 43"/>
                <a:gd name="T68" fmla="*/ 58610 w 73"/>
                <a:gd name="T69" fmla="*/ 96168 h 43"/>
                <a:gd name="T70" fmla="*/ 58610 w 73"/>
                <a:gd name="T71" fmla="*/ 77674 h 43"/>
                <a:gd name="T72" fmla="*/ 47621 w 73"/>
                <a:gd name="T73" fmla="*/ 66578 h 43"/>
                <a:gd name="T74" fmla="*/ 51284 w 73"/>
                <a:gd name="T75" fmla="*/ 62879 h 43"/>
                <a:gd name="T76" fmla="*/ 62273 w 73"/>
                <a:gd name="T77" fmla="*/ 70277 h 43"/>
                <a:gd name="T78" fmla="*/ 153851 w 73"/>
                <a:gd name="T79" fmla="*/ 33289 h 43"/>
                <a:gd name="T80" fmla="*/ 142862 w 73"/>
                <a:gd name="T81" fmla="*/ 11096 h 43"/>
                <a:gd name="T82" fmla="*/ 124546 w 73"/>
                <a:gd name="T83" fmla="*/ 11096 h 43"/>
                <a:gd name="T84" fmla="*/ 117220 w 73"/>
                <a:gd name="T85" fmla="*/ 33289 h 43"/>
                <a:gd name="T86" fmla="*/ 73262 w 73"/>
                <a:gd name="T87" fmla="*/ 118361 h 43"/>
                <a:gd name="T88" fmla="*/ 197809 w 73"/>
                <a:gd name="T89" fmla="*/ 118361 h 43"/>
                <a:gd name="T90" fmla="*/ 139199 w 73"/>
                <a:gd name="T91" fmla="*/ 85072 h 43"/>
                <a:gd name="T92" fmla="*/ 135536 w 73"/>
                <a:gd name="T93" fmla="*/ 77674 h 43"/>
                <a:gd name="T94" fmla="*/ 135536 w 73"/>
                <a:gd name="T95" fmla="*/ 85072 h 43"/>
                <a:gd name="T96" fmla="*/ 153851 w 73"/>
                <a:gd name="T97" fmla="*/ 103565 h 43"/>
                <a:gd name="T98" fmla="*/ 139199 w 73"/>
                <a:gd name="T99" fmla="*/ 129457 h 43"/>
                <a:gd name="T100" fmla="*/ 131872 w 73"/>
                <a:gd name="T101" fmla="*/ 129457 h 43"/>
                <a:gd name="T102" fmla="*/ 117220 w 73"/>
                <a:gd name="T103" fmla="*/ 107264 h 43"/>
                <a:gd name="T104" fmla="*/ 131872 w 73"/>
                <a:gd name="T105" fmla="*/ 118361 h 43"/>
                <a:gd name="T106" fmla="*/ 139199 w 73"/>
                <a:gd name="T107" fmla="*/ 114662 h 43"/>
                <a:gd name="T108" fmla="*/ 124546 w 73"/>
                <a:gd name="T109" fmla="*/ 96168 h 43"/>
                <a:gd name="T110" fmla="*/ 120883 w 73"/>
                <a:gd name="T111" fmla="*/ 73975 h 43"/>
                <a:gd name="T112" fmla="*/ 139199 w 73"/>
                <a:gd name="T113" fmla="*/ 62879 h 43"/>
                <a:gd name="T114" fmla="*/ 153851 w 73"/>
                <a:gd name="T115" fmla="*/ 85072 h 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3" h="43">
                  <a:moveTo>
                    <a:pt x="64" y="9"/>
                  </a:moveTo>
                  <a:cubicBezTo>
                    <a:pt x="69" y="12"/>
                    <a:pt x="73" y="18"/>
                    <a:pt x="73" y="26"/>
                  </a:cubicBezTo>
                  <a:cubicBezTo>
                    <a:pt x="73" y="28"/>
                    <a:pt x="73" y="30"/>
                    <a:pt x="72" y="32"/>
                  </a:cubicBezTo>
                  <a:cubicBezTo>
                    <a:pt x="67" y="33"/>
                    <a:pt x="62" y="34"/>
                    <a:pt x="57" y="34"/>
                  </a:cubicBezTo>
                  <a:cubicBezTo>
                    <a:pt x="58" y="33"/>
                    <a:pt x="58" y="33"/>
                    <a:pt x="58" y="32"/>
                  </a:cubicBezTo>
                  <a:cubicBezTo>
                    <a:pt x="58" y="30"/>
                    <a:pt x="57" y="28"/>
                    <a:pt x="57" y="27"/>
                  </a:cubicBezTo>
                  <a:cubicBezTo>
                    <a:pt x="57" y="27"/>
                    <a:pt x="57" y="27"/>
                    <a:pt x="57" y="27"/>
                  </a:cubicBezTo>
                  <a:cubicBezTo>
                    <a:pt x="58" y="27"/>
                    <a:pt x="58" y="28"/>
                    <a:pt x="59" y="28"/>
                  </a:cubicBezTo>
                  <a:cubicBezTo>
                    <a:pt x="59" y="29"/>
                    <a:pt x="59" y="29"/>
                    <a:pt x="59" y="29"/>
                  </a:cubicBezTo>
                  <a:cubicBezTo>
                    <a:pt x="61" y="29"/>
                    <a:pt x="61" y="29"/>
                    <a:pt x="61" y="29"/>
                  </a:cubicBezTo>
                  <a:cubicBezTo>
                    <a:pt x="61" y="28"/>
                    <a:pt x="61" y="28"/>
                    <a:pt x="61" y="28"/>
                  </a:cubicBezTo>
                  <a:cubicBezTo>
                    <a:pt x="62" y="27"/>
                    <a:pt x="63" y="27"/>
                    <a:pt x="63" y="26"/>
                  </a:cubicBezTo>
                  <a:cubicBezTo>
                    <a:pt x="64" y="26"/>
                    <a:pt x="64" y="25"/>
                    <a:pt x="64" y="24"/>
                  </a:cubicBezTo>
                  <a:cubicBezTo>
                    <a:pt x="64" y="23"/>
                    <a:pt x="64" y="23"/>
                    <a:pt x="64" y="22"/>
                  </a:cubicBezTo>
                  <a:cubicBezTo>
                    <a:pt x="63" y="22"/>
                    <a:pt x="63" y="21"/>
                    <a:pt x="63" y="21"/>
                  </a:cubicBezTo>
                  <a:cubicBezTo>
                    <a:pt x="63" y="21"/>
                    <a:pt x="62" y="20"/>
                    <a:pt x="61" y="20"/>
                  </a:cubicBezTo>
                  <a:cubicBezTo>
                    <a:pt x="60" y="19"/>
                    <a:pt x="60" y="19"/>
                    <a:pt x="60" y="19"/>
                  </a:cubicBezTo>
                  <a:cubicBezTo>
                    <a:pt x="59" y="19"/>
                    <a:pt x="59" y="18"/>
                    <a:pt x="59" y="18"/>
                  </a:cubicBezTo>
                  <a:cubicBezTo>
                    <a:pt x="59" y="17"/>
                    <a:pt x="59" y="17"/>
                    <a:pt x="59" y="17"/>
                  </a:cubicBezTo>
                  <a:cubicBezTo>
                    <a:pt x="59" y="17"/>
                    <a:pt x="60" y="17"/>
                    <a:pt x="60" y="17"/>
                  </a:cubicBezTo>
                  <a:cubicBezTo>
                    <a:pt x="60" y="17"/>
                    <a:pt x="60" y="17"/>
                    <a:pt x="60" y="17"/>
                  </a:cubicBezTo>
                  <a:cubicBezTo>
                    <a:pt x="60" y="17"/>
                    <a:pt x="60" y="18"/>
                    <a:pt x="60" y="18"/>
                  </a:cubicBezTo>
                  <a:cubicBezTo>
                    <a:pt x="60" y="19"/>
                    <a:pt x="60" y="19"/>
                    <a:pt x="60" y="19"/>
                  </a:cubicBezTo>
                  <a:cubicBezTo>
                    <a:pt x="63" y="19"/>
                    <a:pt x="63" y="19"/>
                    <a:pt x="63" y="19"/>
                  </a:cubicBezTo>
                  <a:cubicBezTo>
                    <a:pt x="64" y="18"/>
                    <a:pt x="64" y="18"/>
                    <a:pt x="64" y="18"/>
                  </a:cubicBezTo>
                  <a:cubicBezTo>
                    <a:pt x="64" y="17"/>
                    <a:pt x="63" y="17"/>
                    <a:pt x="63" y="16"/>
                  </a:cubicBezTo>
                  <a:cubicBezTo>
                    <a:pt x="62" y="15"/>
                    <a:pt x="62" y="15"/>
                    <a:pt x="61" y="15"/>
                  </a:cubicBezTo>
                  <a:cubicBezTo>
                    <a:pt x="61" y="14"/>
                    <a:pt x="61" y="14"/>
                    <a:pt x="61" y="14"/>
                  </a:cubicBezTo>
                  <a:cubicBezTo>
                    <a:pt x="59" y="14"/>
                    <a:pt x="59" y="14"/>
                    <a:pt x="59" y="14"/>
                  </a:cubicBezTo>
                  <a:cubicBezTo>
                    <a:pt x="59" y="15"/>
                    <a:pt x="59" y="15"/>
                    <a:pt x="59" y="15"/>
                  </a:cubicBezTo>
                  <a:cubicBezTo>
                    <a:pt x="58" y="15"/>
                    <a:pt x="57" y="15"/>
                    <a:pt x="57" y="16"/>
                  </a:cubicBezTo>
                  <a:cubicBezTo>
                    <a:pt x="56" y="17"/>
                    <a:pt x="56" y="17"/>
                    <a:pt x="56" y="18"/>
                  </a:cubicBezTo>
                  <a:cubicBezTo>
                    <a:pt x="56" y="19"/>
                    <a:pt x="56" y="19"/>
                    <a:pt x="56" y="20"/>
                  </a:cubicBezTo>
                  <a:cubicBezTo>
                    <a:pt x="57" y="20"/>
                    <a:pt x="57" y="21"/>
                    <a:pt x="57" y="21"/>
                  </a:cubicBezTo>
                  <a:cubicBezTo>
                    <a:pt x="58" y="21"/>
                    <a:pt x="58" y="22"/>
                    <a:pt x="59" y="22"/>
                  </a:cubicBezTo>
                  <a:cubicBezTo>
                    <a:pt x="60" y="23"/>
                    <a:pt x="60" y="23"/>
                    <a:pt x="60" y="23"/>
                  </a:cubicBezTo>
                  <a:cubicBezTo>
                    <a:pt x="60" y="24"/>
                    <a:pt x="60" y="24"/>
                    <a:pt x="60" y="25"/>
                  </a:cubicBezTo>
                  <a:cubicBezTo>
                    <a:pt x="60" y="25"/>
                    <a:pt x="60" y="25"/>
                    <a:pt x="60" y="26"/>
                  </a:cubicBezTo>
                  <a:cubicBezTo>
                    <a:pt x="60" y="26"/>
                    <a:pt x="60" y="26"/>
                    <a:pt x="60" y="26"/>
                  </a:cubicBezTo>
                  <a:cubicBezTo>
                    <a:pt x="60" y="26"/>
                    <a:pt x="59" y="26"/>
                    <a:pt x="59" y="25"/>
                  </a:cubicBezTo>
                  <a:cubicBezTo>
                    <a:pt x="59" y="25"/>
                    <a:pt x="59" y="25"/>
                    <a:pt x="59" y="24"/>
                  </a:cubicBezTo>
                  <a:cubicBezTo>
                    <a:pt x="59" y="23"/>
                    <a:pt x="59" y="23"/>
                    <a:pt x="59" y="23"/>
                  </a:cubicBezTo>
                  <a:cubicBezTo>
                    <a:pt x="56" y="23"/>
                    <a:pt x="56" y="23"/>
                    <a:pt x="56" y="23"/>
                  </a:cubicBezTo>
                  <a:cubicBezTo>
                    <a:pt x="55" y="19"/>
                    <a:pt x="53" y="16"/>
                    <a:pt x="51" y="13"/>
                  </a:cubicBezTo>
                  <a:cubicBezTo>
                    <a:pt x="52" y="12"/>
                    <a:pt x="54" y="10"/>
                    <a:pt x="55" y="10"/>
                  </a:cubicBezTo>
                  <a:cubicBezTo>
                    <a:pt x="55" y="7"/>
                    <a:pt x="55" y="7"/>
                    <a:pt x="55" y="7"/>
                  </a:cubicBezTo>
                  <a:cubicBezTo>
                    <a:pt x="56" y="7"/>
                    <a:pt x="56" y="7"/>
                    <a:pt x="56" y="7"/>
                  </a:cubicBezTo>
                  <a:cubicBezTo>
                    <a:pt x="53" y="2"/>
                    <a:pt x="53" y="2"/>
                    <a:pt x="53" y="2"/>
                  </a:cubicBezTo>
                  <a:cubicBezTo>
                    <a:pt x="57" y="1"/>
                    <a:pt x="57" y="1"/>
                    <a:pt x="57" y="1"/>
                  </a:cubicBezTo>
                  <a:cubicBezTo>
                    <a:pt x="58" y="3"/>
                    <a:pt x="58" y="3"/>
                    <a:pt x="58" y="3"/>
                  </a:cubicBezTo>
                  <a:cubicBezTo>
                    <a:pt x="59" y="0"/>
                    <a:pt x="59" y="0"/>
                    <a:pt x="59" y="0"/>
                  </a:cubicBezTo>
                  <a:cubicBezTo>
                    <a:pt x="62" y="1"/>
                    <a:pt x="62" y="1"/>
                    <a:pt x="62" y="1"/>
                  </a:cubicBezTo>
                  <a:cubicBezTo>
                    <a:pt x="61" y="3"/>
                    <a:pt x="61" y="3"/>
                    <a:pt x="61" y="3"/>
                  </a:cubicBezTo>
                  <a:cubicBezTo>
                    <a:pt x="63" y="0"/>
                    <a:pt x="63" y="0"/>
                    <a:pt x="63" y="0"/>
                  </a:cubicBezTo>
                  <a:cubicBezTo>
                    <a:pt x="66" y="2"/>
                    <a:pt x="66" y="2"/>
                    <a:pt x="66" y="2"/>
                  </a:cubicBezTo>
                  <a:cubicBezTo>
                    <a:pt x="64" y="7"/>
                    <a:pt x="64" y="7"/>
                    <a:pt x="64" y="7"/>
                  </a:cubicBezTo>
                  <a:cubicBezTo>
                    <a:pt x="64" y="7"/>
                    <a:pt x="64" y="7"/>
                    <a:pt x="64" y="7"/>
                  </a:cubicBezTo>
                  <a:cubicBezTo>
                    <a:pt x="64" y="9"/>
                    <a:pt x="64" y="9"/>
                    <a:pt x="64" y="9"/>
                  </a:cubicBezTo>
                  <a:close/>
                  <a:moveTo>
                    <a:pt x="17" y="9"/>
                  </a:moveTo>
                  <a:cubicBezTo>
                    <a:pt x="19" y="10"/>
                    <a:pt x="21" y="12"/>
                    <a:pt x="23" y="14"/>
                  </a:cubicBezTo>
                  <a:cubicBezTo>
                    <a:pt x="19" y="19"/>
                    <a:pt x="17" y="26"/>
                    <a:pt x="17" y="32"/>
                  </a:cubicBezTo>
                  <a:cubicBezTo>
                    <a:pt x="17" y="33"/>
                    <a:pt x="17" y="33"/>
                    <a:pt x="17" y="34"/>
                  </a:cubicBezTo>
                  <a:cubicBezTo>
                    <a:pt x="11" y="34"/>
                    <a:pt x="6" y="33"/>
                    <a:pt x="1" y="32"/>
                  </a:cubicBezTo>
                  <a:cubicBezTo>
                    <a:pt x="1" y="30"/>
                    <a:pt x="0" y="28"/>
                    <a:pt x="0" y="26"/>
                  </a:cubicBezTo>
                  <a:cubicBezTo>
                    <a:pt x="0" y="18"/>
                    <a:pt x="4" y="12"/>
                    <a:pt x="9" y="10"/>
                  </a:cubicBezTo>
                  <a:cubicBezTo>
                    <a:pt x="9" y="7"/>
                    <a:pt x="9" y="7"/>
                    <a:pt x="9" y="7"/>
                  </a:cubicBezTo>
                  <a:cubicBezTo>
                    <a:pt x="9" y="7"/>
                    <a:pt x="9" y="7"/>
                    <a:pt x="9" y="7"/>
                  </a:cubicBezTo>
                  <a:cubicBezTo>
                    <a:pt x="7" y="2"/>
                    <a:pt x="7" y="2"/>
                    <a:pt x="7" y="2"/>
                  </a:cubicBezTo>
                  <a:cubicBezTo>
                    <a:pt x="10" y="1"/>
                    <a:pt x="10" y="1"/>
                    <a:pt x="10" y="1"/>
                  </a:cubicBezTo>
                  <a:cubicBezTo>
                    <a:pt x="11" y="3"/>
                    <a:pt x="11" y="3"/>
                    <a:pt x="11" y="3"/>
                  </a:cubicBezTo>
                  <a:cubicBezTo>
                    <a:pt x="12" y="0"/>
                    <a:pt x="12" y="0"/>
                    <a:pt x="12" y="0"/>
                  </a:cubicBezTo>
                  <a:cubicBezTo>
                    <a:pt x="15" y="1"/>
                    <a:pt x="15" y="1"/>
                    <a:pt x="15" y="1"/>
                  </a:cubicBezTo>
                  <a:cubicBezTo>
                    <a:pt x="15" y="3"/>
                    <a:pt x="15" y="3"/>
                    <a:pt x="15" y="3"/>
                  </a:cubicBezTo>
                  <a:cubicBezTo>
                    <a:pt x="17" y="0"/>
                    <a:pt x="17" y="0"/>
                    <a:pt x="17" y="0"/>
                  </a:cubicBezTo>
                  <a:cubicBezTo>
                    <a:pt x="20" y="2"/>
                    <a:pt x="20" y="2"/>
                    <a:pt x="20" y="2"/>
                  </a:cubicBezTo>
                  <a:cubicBezTo>
                    <a:pt x="17" y="7"/>
                    <a:pt x="17" y="7"/>
                    <a:pt x="17" y="7"/>
                  </a:cubicBezTo>
                  <a:cubicBezTo>
                    <a:pt x="17" y="7"/>
                    <a:pt x="17" y="7"/>
                    <a:pt x="17" y="7"/>
                  </a:cubicBezTo>
                  <a:cubicBezTo>
                    <a:pt x="17" y="9"/>
                    <a:pt x="17" y="9"/>
                    <a:pt x="17" y="9"/>
                  </a:cubicBezTo>
                  <a:close/>
                  <a:moveTo>
                    <a:pt x="17" y="19"/>
                  </a:moveTo>
                  <a:cubicBezTo>
                    <a:pt x="17" y="18"/>
                    <a:pt x="17" y="18"/>
                    <a:pt x="17" y="18"/>
                  </a:cubicBezTo>
                  <a:cubicBezTo>
                    <a:pt x="17" y="17"/>
                    <a:pt x="17" y="17"/>
                    <a:pt x="16" y="16"/>
                  </a:cubicBezTo>
                  <a:cubicBezTo>
                    <a:pt x="16" y="15"/>
                    <a:pt x="15" y="15"/>
                    <a:pt x="14" y="15"/>
                  </a:cubicBezTo>
                  <a:cubicBezTo>
                    <a:pt x="14" y="14"/>
                    <a:pt x="14" y="14"/>
                    <a:pt x="14" y="14"/>
                  </a:cubicBezTo>
                  <a:cubicBezTo>
                    <a:pt x="13" y="14"/>
                    <a:pt x="13" y="14"/>
                    <a:pt x="13" y="14"/>
                  </a:cubicBezTo>
                  <a:cubicBezTo>
                    <a:pt x="13" y="15"/>
                    <a:pt x="13" y="15"/>
                    <a:pt x="13" y="15"/>
                  </a:cubicBezTo>
                  <a:cubicBezTo>
                    <a:pt x="12" y="15"/>
                    <a:pt x="11" y="15"/>
                    <a:pt x="10" y="16"/>
                  </a:cubicBezTo>
                  <a:cubicBezTo>
                    <a:pt x="10" y="17"/>
                    <a:pt x="10" y="17"/>
                    <a:pt x="10" y="18"/>
                  </a:cubicBezTo>
                  <a:cubicBezTo>
                    <a:pt x="10" y="19"/>
                    <a:pt x="10" y="19"/>
                    <a:pt x="10" y="20"/>
                  </a:cubicBezTo>
                  <a:cubicBezTo>
                    <a:pt x="10" y="20"/>
                    <a:pt x="10" y="21"/>
                    <a:pt x="11" y="21"/>
                  </a:cubicBezTo>
                  <a:cubicBezTo>
                    <a:pt x="11" y="21"/>
                    <a:pt x="12" y="22"/>
                    <a:pt x="13" y="22"/>
                  </a:cubicBezTo>
                  <a:cubicBezTo>
                    <a:pt x="13" y="23"/>
                    <a:pt x="14" y="23"/>
                    <a:pt x="14" y="23"/>
                  </a:cubicBezTo>
                  <a:cubicBezTo>
                    <a:pt x="14" y="24"/>
                    <a:pt x="14" y="24"/>
                    <a:pt x="14" y="25"/>
                  </a:cubicBezTo>
                  <a:cubicBezTo>
                    <a:pt x="14" y="25"/>
                    <a:pt x="14" y="25"/>
                    <a:pt x="14" y="26"/>
                  </a:cubicBezTo>
                  <a:cubicBezTo>
                    <a:pt x="14" y="26"/>
                    <a:pt x="13" y="26"/>
                    <a:pt x="13" y="26"/>
                  </a:cubicBezTo>
                  <a:cubicBezTo>
                    <a:pt x="13" y="26"/>
                    <a:pt x="13" y="26"/>
                    <a:pt x="13" y="25"/>
                  </a:cubicBezTo>
                  <a:cubicBezTo>
                    <a:pt x="13" y="25"/>
                    <a:pt x="13" y="25"/>
                    <a:pt x="13" y="24"/>
                  </a:cubicBezTo>
                  <a:cubicBezTo>
                    <a:pt x="13" y="23"/>
                    <a:pt x="13" y="23"/>
                    <a:pt x="13" y="23"/>
                  </a:cubicBezTo>
                  <a:cubicBezTo>
                    <a:pt x="10" y="23"/>
                    <a:pt x="10" y="23"/>
                    <a:pt x="10" y="23"/>
                  </a:cubicBezTo>
                  <a:cubicBezTo>
                    <a:pt x="10" y="24"/>
                    <a:pt x="10" y="24"/>
                    <a:pt x="10" y="24"/>
                  </a:cubicBezTo>
                  <a:cubicBezTo>
                    <a:pt x="10" y="25"/>
                    <a:pt x="10" y="26"/>
                    <a:pt x="10" y="27"/>
                  </a:cubicBezTo>
                  <a:cubicBezTo>
                    <a:pt x="11" y="27"/>
                    <a:pt x="12" y="28"/>
                    <a:pt x="13" y="28"/>
                  </a:cubicBezTo>
                  <a:cubicBezTo>
                    <a:pt x="13" y="29"/>
                    <a:pt x="13" y="29"/>
                    <a:pt x="13" y="29"/>
                  </a:cubicBezTo>
                  <a:cubicBezTo>
                    <a:pt x="14" y="29"/>
                    <a:pt x="14" y="29"/>
                    <a:pt x="14" y="29"/>
                  </a:cubicBezTo>
                  <a:cubicBezTo>
                    <a:pt x="14" y="28"/>
                    <a:pt x="14" y="28"/>
                    <a:pt x="14" y="28"/>
                  </a:cubicBezTo>
                  <a:cubicBezTo>
                    <a:pt x="15" y="27"/>
                    <a:pt x="16" y="27"/>
                    <a:pt x="16" y="26"/>
                  </a:cubicBezTo>
                  <a:cubicBezTo>
                    <a:pt x="17" y="26"/>
                    <a:pt x="17" y="25"/>
                    <a:pt x="17" y="24"/>
                  </a:cubicBezTo>
                  <a:cubicBezTo>
                    <a:pt x="17" y="23"/>
                    <a:pt x="17" y="23"/>
                    <a:pt x="17" y="22"/>
                  </a:cubicBezTo>
                  <a:cubicBezTo>
                    <a:pt x="17" y="22"/>
                    <a:pt x="17" y="21"/>
                    <a:pt x="16" y="21"/>
                  </a:cubicBezTo>
                  <a:cubicBezTo>
                    <a:pt x="16" y="21"/>
                    <a:pt x="15" y="20"/>
                    <a:pt x="15" y="20"/>
                  </a:cubicBezTo>
                  <a:cubicBezTo>
                    <a:pt x="14" y="19"/>
                    <a:pt x="13" y="19"/>
                    <a:pt x="13" y="19"/>
                  </a:cubicBezTo>
                  <a:cubicBezTo>
                    <a:pt x="13" y="19"/>
                    <a:pt x="13" y="18"/>
                    <a:pt x="13" y="18"/>
                  </a:cubicBezTo>
                  <a:cubicBezTo>
                    <a:pt x="13" y="17"/>
                    <a:pt x="13" y="17"/>
                    <a:pt x="13" y="17"/>
                  </a:cubicBezTo>
                  <a:cubicBezTo>
                    <a:pt x="13" y="17"/>
                    <a:pt x="13" y="17"/>
                    <a:pt x="13" y="17"/>
                  </a:cubicBezTo>
                  <a:cubicBezTo>
                    <a:pt x="13" y="17"/>
                    <a:pt x="14" y="17"/>
                    <a:pt x="14" y="17"/>
                  </a:cubicBezTo>
                  <a:cubicBezTo>
                    <a:pt x="14" y="17"/>
                    <a:pt x="14" y="18"/>
                    <a:pt x="14" y="18"/>
                  </a:cubicBezTo>
                  <a:cubicBezTo>
                    <a:pt x="14" y="19"/>
                    <a:pt x="14" y="19"/>
                    <a:pt x="14" y="19"/>
                  </a:cubicBezTo>
                  <a:cubicBezTo>
                    <a:pt x="17" y="19"/>
                    <a:pt x="17" y="19"/>
                    <a:pt x="17" y="19"/>
                  </a:cubicBezTo>
                  <a:close/>
                  <a:moveTo>
                    <a:pt x="42" y="11"/>
                  </a:moveTo>
                  <a:cubicBezTo>
                    <a:pt x="42" y="9"/>
                    <a:pt x="42" y="9"/>
                    <a:pt x="42" y="9"/>
                  </a:cubicBezTo>
                  <a:cubicBezTo>
                    <a:pt x="42" y="9"/>
                    <a:pt x="42" y="9"/>
                    <a:pt x="42" y="9"/>
                  </a:cubicBezTo>
                  <a:cubicBezTo>
                    <a:pt x="45" y="2"/>
                    <a:pt x="45" y="2"/>
                    <a:pt x="45" y="2"/>
                  </a:cubicBezTo>
                  <a:cubicBezTo>
                    <a:pt x="41" y="0"/>
                    <a:pt x="41" y="0"/>
                    <a:pt x="41" y="0"/>
                  </a:cubicBezTo>
                  <a:cubicBezTo>
                    <a:pt x="39" y="3"/>
                    <a:pt x="39" y="3"/>
                    <a:pt x="39" y="3"/>
                  </a:cubicBezTo>
                  <a:cubicBezTo>
                    <a:pt x="39" y="0"/>
                    <a:pt x="39" y="0"/>
                    <a:pt x="39" y="0"/>
                  </a:cubicBezTo>
                  <a:cubicBezTo>
                    <a:pt x="35" y="0"/>
                    <a:pt x="35" y="0"/>
                    <a:pt x="35" y="0"/>
                  </a:cubicBezTo>
                  <a:cubicBezTo>
                    <a:pt x="34" y="3"/>
                    <a:pt x="34" y="3"/>
                    <a:pt x="34" y="3"/>
                  </a:cubicBezTo>
                  <a:cubicBezTo>
                    <a:pt x="33" y="0"/>
                    <a:pt x="33" y="0"/>
                    <a:pt x="33" y="0"/>
                  </a:cubicBezTo>
                  <a:cubicBezTo>
                    <a:pt x="29" y="2"/>
                    <a:pt x="29" y="2"/>
                    <a:pt x="29" y="2"/>
                  </a:cubicBezTo>
                  <a:cubicBezTo>
                    <a:pt x="32" y="9"/>
                    <a:pt x="32" y="9"/>
                    <a:pt x="32" y="9"/>
                  </a:cubicBezTo>
                  <a:cubicBezTo>
                    <a:pt x="31" y="9"/>
                    <a:pt x="31" y="9"/>
                    <a:pt x="31" y="9"/>
                  </a:cubicBezTo>
                  <a:cubicBezTo>
                    <a:pt x="31" y="12"/>
                    <a:pt x="31" y="12"/>
                    <a:pt x="31" y="12"/>
                  </a:cubicBezTo>
                  <a:cubicBezTo>
                    <a:pt x="25" y="15"/>
                    <a:pt x="20" y="23"/>
                    <a:pt x="20" y="32"/>
                  </a:cubicBezTo>
                  <a:cubicBezTo>
                    <a:pt x="20" y="35"/>
                    <a:pt x="21" y="38"/>
                    <a:pt x="22" y="41"/>
                  </a:cubicBezTo>
                  <a:cubicBezTo>
                    <a:pt x="32" y="43"/>
                    <a:pt x="42" y="43"/>
                    <a:pt x="52" y="41"/>
                  </a:cubicBezTo>
                  <a:cubicBezTo>
                    <a:pt x="53" y="38"/>
                    <a:pt x="54" y="35"/>
                    <a:pt x="54" y="32"/>
                  </a:cubicBezTo>
                  <a:cubicBezTo>
                    <a:pt x="54" y="22"/>
                    <a:pt x="49" y="14"/>
                    <a:pt x="42" y="11"/>
                  </a:cubicBezTo>
                  <a:close/>
                  <a:moveTo>
                    <a:pt x="42" y="23"/>
                  </a:moveTo>
                  <a:cubicBezTo>
                    <a:pt x="38" y="23"/>
                    <a:pt x="38" y="23"/>
                    <a:pt x="38" y="23"/>
                  </a:cubicBezTo>
                  <a:cubicBezTo>
                    <a:pt x="38" y="23"/>
                    <a:pt x="38" y="23"/>
                    <a:pt x="38" y="23"/>
                  </a:cubicBezTo>
                  <a:cubicBezTo>
                    <a:pt x="38" y="22"/>
                    <a:pt x="38" y="22"/>
                    <a:pt x="37" y="21"/>
                  </a:cubicBezTo>
                  <a:cubicBezTo>
                    <a:pt x="37" y="21"/>
                    <a:pt x="37" y="21"/>
                    <a:pt x="37" y="21"/>
                  </a:cubicBezTo>
                  <a:cubicBezTo>
                    <a:pt x="37" y="21"/>
                    <a:pt x="36" y="21"/>
                    <a:pt x="36" y="21"/>
                  </a:cubicBezTo>
                  <a:cubicBezTo>
                    <a:pt x="36" y="21"/>
                    <a:pt x="36" y="22"/>
                    <a:pt x="36" y="22"/>
                  </a:cubicBezTo>
                  <a:cubicBezTo>
                    <a:pt x="36" y="23"/>
                    <a:pt x="36" y="23"/>
                    <a:pt x="37" y="23"/>
                  </a:cubicBezTo>
                  <a:cubicBezTo>
                    <a:pt x="37" y="24"/>
                    <a:pt x="37" y="24"/>
                    <a:pt x="39" y="25"/>
                  </a:cubicBezTo>
                  <a:cubicBezTo>
                    <a:pt x="40" y="25"/>
                    <a:pt x="40" y="26"/>
                    <a:pt x="41" y="26"/>
                  </a:cubicBezTo>
                  <a:cubicBezTo>
                    <a:pt x="41" y="27"/>
                    <a:pt x="41" y="27"/>
                    <a:pt x="42" y="28"/>
                  </a:cubicBezTo>
                  <a:cubicBezTo>
                    <a:pt x="42" y="28"/>
                    <a:pt x="42" y="29"/>
                    <a:pt x="42" y="30"/>
                  </a:cubicBezTo>
                  <a:cubicBezTo>
                    <a:pt x="42" y="31"/>
                    <a:pt x="42" y="32"/>
                    <a:pt x="41" y="33"/>
                  </a:cubicBezTo>
                  <a:cubicBezTo>
                    <a:pt x="40" y="34"/>
                    <a:pt x="39" y="34"/>
                    <a:pt x="38" y="35"/>
                  </a:cubicBezTo>
                  <a:cubicBezTo>
                    <a:pt x="38" y="36"/>
                    <a:pt x="38" y="36"/>
                    <a:pt x="38" y="36"/>
                  </a:cubicBezTo>
                  <a:cubicBezTo>
                    <a:pt x="36" y="36"/>
                    <a:pt x="36" y="36"/>
                    <a:pt x="36" y="36"/>
                  </a:cubicBezTo>
                  <a:cubicBezTo>
                    <a:pt x="36" y="35"/>
                    <a:pt x="36" y="35"/>
                    <a:pt x="36" y="35"/>
                  </a:cubicBezTo>
                  <a:cubicBezTo>
                    <a:pt x="35" y="35"/>
                    <a:pt x="34" y="34"/>
                    <a:pt x="33" y="33"/>
                  </a:cubicBezTo>
                  <a:cubicBezTo>
                    <a:pt x="33" y="33"/>
                    <a:pt x="32" y="31"/>
                    <a:pt x="32" y="30"/>
                  </a:cubicBezTo>
                  <a:cubicBezTo>
                    <a:pt x="32" y="29"/>
                    <a:pt x="32" y="29"/>
                    <a:pt x="32" y="29"/>
                  </a:cubicBezTo>
                  <a:cubicBezTo>
                    <a:pt x="36" y="29"/>
                    <a:pt x="36" y="29"/>
                    <a:pt x="36" y="29"/>
                  </a:cubicBezTo>
                  <a:cubicBezTo>
                    <a:pt x="36" y="30"/>
                    <a:pt x="36" y="30"/>
                    <a:pt x="36" y="30"/>
                  </a:cubicBezTo>
                  <a:cubicBezTo>
                    <a:pt x="36" y="31"/>
                    <a:pt x="36" y="32"/>
                    <a:pt x="36" y="32"/>
                  </a:cubicBezTo>
                  <a:cubicBezTo>
                    <a:pt x="36" y="32"/>
                    <a:pt x="37" y="32"/>
                    <a:pt x="37" y="32"/>
                  </a:cubicBezTo>
                  <a:cubicBezTo>
                    <a:pt x="37" y="32"/>
                    <a:pt x="37" y="32"/>
                    <a:pt x="37" y="32"/>
                  </a:cubicBezTo>
                  <a:cubicBezTo>
                    <a:pt x="38" y="32"/>
                    <a:pt x="38" y="32"/>
                    <a:pt x="38" y="31"/>
                  </a:cubicBezTo>
                  <a:cubicBezTo>
                    <a:pt x="38" y="30"/>
                    <a:pt x="38" y="30"/>
                    <a:pt x="37" y="29"/>
                  </a:cubicBezTo>
                  <a:cubicBezTo>
                    <a:pt x="37" y="29"/>
                    <a:pt x="37" y="28"/>
                    <a:pt x="36" y="28"/>
                  </a:cubicBezTo>
                  <a:cubicBezTo>
                    <a:pt x="35" y="27"/>
                    <a:pt x="34" y="27"/>
                    <a:pt x="34" y="26"/>
                  </a:cubicBezTo>
                  <a:cubicBezTo>
                    <a:pt x="33" y="26"/>
                    <a:pt x="33" y="25"/>
                    <a:pt x="33" y="25"/>
                  </a:cubicBezTo>
                  <a:cubicBezTo>
                    <a:pt x="32" y="24"/>
                    <a:pt x="32" y="23"/>
                    <a:pt x="32" y="23"/>
                  </a:cubicBezTo>
                  <a:cubicBezTo>
                    <a:pt x="32" y="21"/>
                    <a:pt x="32" y="21"/>
                    <a:pt x="33" y="20"/>
                  </a:cubicBezTo>
                  <a:cubicBezTo>
                    <a:pt x="34" y="19"/>
                    <a:pt x="35" y="19"/>
                    <a:pt x="36" y="19"/>
                  </a:cubicBezTo>
                  <a:cubicBezTo>
                    <a:pt x="36" y="17"/>
                    <a:pt x="36" y="17"/>
                    <a:pt x="36" y="17"/>
                  </a:cubicBezTo>
                  <a:cubicBezTo>
                    <a:pt x="38" y="17"/>
                    <a:pt x="38" y="17"/>
                    <a:pt x="38" y="17"/>
                  </a:cubicBezTo>
                  <a:cubicBezTo>
                    <a:pt x="38" y="19"/>
                    <a:pt x="38" y="19"/>
                    <a:pt x="38" y="19"/>
                  </a:cubicBezTo>
                  <a:cubicBezTo>
                    <a:pt x="39" y="19"/>
                    <a:pt x="40" y="19"/>
                    <a:pt x="41" y="20"/>
                  </a:cubicBezTo>
                  <a:cubicBezTo>
                    <a:pt x="41" y="21"/>
                    <a:pt x="42" y="21"/>
                    <a:pt x="42" y="23"/>
                  </a:cubicBezTo>
                  <a:cubicBezTo>
                    <a:pt x="42" y="23"/>
                    <a:pt x="42" y="23"/>
                    <a:pt x="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59" name="Freeform 114">
              <a:extLst>
                <a:ext uri="{FF2B5EF4-FFF2-40B4-BE49-F238E27FC236}">
                  <a16:creationId xmlns:a16="http://schemas.microsoft.com/office/drawing/2014/main" id="{87F1E91E-9A8C-4854-A644-E77A83B0E959}"/>
                </a:ext>
              </a:extLst>
            </p:cNvPr>
            <p:cNvSpPr>
              <a:spLocks noEditPoints="1"/>
            </p:cNvSpPr>
            <p:nvPr/>
          </p:nvSpPr>
          <p:spPr bwMode="auto">
            <a:xfrm>
              <a:off x="4811713" y="1060450"/>
              <a:ext cx="225425" cy="201613"/>
            </a:xfrm>
            <a:custGeom>
              <a:avLst/>
              <a:gdLst>
                <a:gd name="T0" fmla="*/ 162628 w 61"/>
                <a:gd name="T1" fmla="*/ 180623 h 55"/>
                <a:gd name="T2" fmla="*/ 184805 w 61"/>
                <a:gd name="T3" fmla="*/ 202740 h 55"/>
                <a:gd name="T4" fmla="*/ 210678 w 61"/>
                <a:gd name="T5" fmla="*/ 202740 h 55"/>
                <a:gd name="T6" fmla="*/ 199589 w 61"/>
                <a:gd name="T7" fmla="*/ 151133 h 55"/>
                <a:gd name="T8" fmla="*/ 218070 w 61"/>
                <a:gd name="T9" fmla="*/ 95841 h 55"/>
                <a:gd name="T10" fmla="*/ 206982 w 61"/>
                <a:gd name="T11" fmla="*/ 55293 h 55"/>
                <a:gd name="T12" fmla="*/ 225462 w 61"/>
                <a:gd name="T13" fmla="*/ 0 h 55"/>
                <a:gd name="T14" fmla="*/ 173717 w 61"/>
                <a:gd name="T15" fmla="*/ 18431 h 55"/>
                <a:gd name="T16" fmla="*/ 133060 w 61"/>
                <a:gd name="T17" fmla="*/ 0 h 55"/>
                <a:gd name="T18" fmla="*/ 133060 w 61"/>
                <a:gd name="T19" fmla="*/ 25803 h 55"/>
                <a:gd name="T20" fmla="*/ 96099 w 61"/>
                <a:gd name="T21" fmla="*/ 25803 h 55"/>
                <a:gd name="T22" fmla="*/ 96099 w 61"/>
                <a:gd name="T23" fmla="*/ 0 h 55"/>
                <a:gd name="T24" fmla="*/ 51745 w 61"/>
                <a:gd name="T25" fmla="*/ 18431 h 55"/>
                <a:gd name="T26" fmla="*/ 0 w 61"/>
                <a:gd name="T27" fmla="*/ 0 h 55"/>
                <a:gd name="T28" fmla="*/ 18480 w 61"/>
                <a:gd name="T29" fmla="*/ 58979 h 55"/>
                <a:gd name="T30" fmla="*/ 11088 w 61"/>
                <a:gd name="T31" fmla="*/ 95841 h 55"/>
                <a:gd name="T32" fmla="*/ 33265 w 61"/>
                <a:gd name="T33" fmla="*/ 154820 h 55"/>
                <a:gd name="T34" fmla="*/ 22177 w 61"/>
                <a:gd name="T35" fmla="*/ 202740 h 55"/>
                <a:gd name="T36" fmla="*/ 48049 w 61"/>
                <a:gd name="T37" fmla="*/ 202740 h 55"/>
                <a:gd name="T38" fmla="*/ 70226 w 61"/>
                <a:gd name="T39" fmla="*/ 184309 h 55"/>
                <a:gd name="T40" fmla="*/ 114579 w 61"/>
                <a:gd name="T41" fmla="*/ 191681 h 55"/>
                <a:gd name="T42" fmla="*/ 162628 w 61"/>
                <a:gd name="T43" fmla="*/ 180623 h 55"/>
                <a:gd name="T44" fmla="*/ 155236 w 61"/>
                <a:gd name="T45" fmla="*/ 51607 h 55"/>
                <a:gd name="T46" fmla="*/ 162628 w 61"/>
                <a:gd name="T47" fmla="*/ 58979 h 55"/>
                <a:gd name="T48" fmla="*/ 155236 w 61"/>
                <a:gd name="T49" fmla="*/ 70037 h 55"/>
                <a:gd name="T50" fmla="*/ 147844 w 61"/>
                <a:gd name="T51" fmla="*/ 58979 h 55"/>
                <a:gd name="T52" fmla="*/ 155236 w 61"/>
                <a:gd name="T53" fmla="*/ 51607 h 55"/>
                <a:gd name="T54" fmla="*/ 118275 w 61"/>
                <a:gd name="T55" fmla="*/ 77410 h 55"/>
                <a:gd name="T56" fmla="*/ 151540 w 61"/>
                <a:gd name="T57" fmla="*/ 110585 h 55"/>
                <a:gd name="T58" fmla="*/ 118275 w 61"/>
                <a:gd name="T59" fmla="*/ 143761 h 55"/>
                <a:gd name="T60" fmla="*/ 81314 w 61"/>
                <a:gd name="T61" fmla="*/ 110585 h 55"/>
                <a:gd name="T62" fmla="*/ 118275 w 61"/>
                <a:gd name="T63" fmla="*/ 77410 h 55"/>
                <a:gd name="T64" fmla="*/ 103491 w 61"/>
                <a:gd name="T65" fmla="*/ 103213 h 55"/>
                <a:gd name="T66" fmla="*/ 110883 w 61"/>
                <a:gd name="T67" fmla="*/ 110585 h 55"/>
                <a:gd name="T68" fmla="*/ 103491 w 61"/>
                <a:gd name="T69" fmla="*/ 117958 h 55"/>
                <a:gd name="T70" fmla="*/ 96099 w 61"/>
                <a:gd name="T71" fmla="*/ 110585 h 55"/>
                <a:gd name="T72" fmla="*/ 103491 w 61"/>
                <a:gd name="T73" fmla="*/ 103213 h 55"/>
                <a:gd name="T74" fmla="*/ 129363 w 61"/>
                <a:gd name="T75" fmla="*/ 103213 h 55"/>
                <a:gd name="T76" fmla="*/ 136756 w 61"/>
                <a:gd name="T77" fmla="*/ 110585 h 55"/>
                <a:gd name="T78" fmla="*/ 129363 w 61"/>
                <a:gd name="T79" fmla="*/ 117958 h 55"/>
                <a:gd name="T80" fmla="*/ 121971 w 61"/>
                <a:gd name="T81" fmla="*/ 110585 h 55"/>
                <a:gd name="T82" fmla="*/ 129363 w 61"/>
                <a:gd name="T83" fmla="*/ 103213 h 55"/>
                <a:gd name="T84" fmla="*/ 77618 w 61"/>
                <a:gd name="T85" fmla="*/ 51607 h 55"/>
                <a:gd name="T86" fmla="*/ 85010 w 61"/>
                <a:gd name="T87" fmla="*/ 58979 h 55"/>
                <a:gd name="T88" fmla="*/ 77618 w 61"/>
                <a:gd name="T89" fmla="*/ 70037 h 55"/>
                <a:gd name="T90" fmla="*/ 70226 w 61"/>
                <a:gd name="T91" fmla="*/ 58979 h 55"/>
                <a:gd name="T92" fmla="*/ 77618 w 61"/>
                <a:gd name="T93" fmla="*/ 51607 h 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1" h="55">
                  <a:moveTo>
                    <a:pt x="44" y="49"/>
                  </a:moveTo>
                  <a:cubicBezTo>
                    <a:pt x="50" y="55"/>
                    <a:pt x="50" y="55"/>
                    <a:pt x="50" y="55"/>
                  </a:cubicBezTo>
                  <a:cubicBezTo>
                    <a:pt x="57" y="55"/>
                    <a:pt x="57" y="55"/>
                    <a:pt x="57" y="55"/>
                  </a:cubicBezTo>
                  <a:cubicBezTo>
                    <a:pt x="54" y="41"/>
                    <a:pt x="54" y="41"/>
                    <a:pt x="54" y="41"/>
                  </a:cubicBezTo>
                  <a:cubicBezTo>
                    <a:pt x="57" y="37"/>
                    <a:pt x="59" y="32"/>
                    <a:pt x="59" y="26"/>
                  </a:cubicBezTo>
                  <a:cubicBezTo>
                    <a:pt x="59" y="22"/>
                    <a:pt x="58" y="18"/>
                    <a:pt x="56" y="15"/>
                  </a:cubicBezTo>
                  <a:cubicBezTo>
                    <a:pt x="61" y="9"/>
                    <a:pt x="61" y="4"/>
                    <a:pt x="61" y="0"/>
                  </a:cubicBezTo>
                  <a:cubicBezTo>
                    <a:pt x="55" y="0"/>
                    <a:pt x="51" y="2"/>
                    <a:pt x="47" y="5"/>
                  </a:cubicBezTo>
                  <a:cubicBezTo>
                    <a:pt x="44" y="3"/>
                    <a:pt x="40" y="1"/>
                    <a:pt x="36" y="0"/>
                  </a:cubicBezTo>
                  <a:cubicBezTo>
                    <a:pt x="36" y="7"/>
                    <a:pt x="36" y="7"/>
                    <a:pt x="36" y="7"/>
                  </a:cubicBezTo>
                  <a:cubicBezTo>
                    <a:pt x="26" y="7"/>
                    <a:pt x="26" y="7"/>
                    <a:pt x="26" y="7"/>
                  </a:cubicBezTo>
                  <a:cubicBezTo>
                    <a:pt x="26" y="0"/>
                    <a:pt x="26" y="0"/>
                    <a:pt x="26" y="0"/>
                  </a:cubicBezTo>
                  <a:cubicBezTo>
                    <a:pt x="22" y="1"/>
                    <a:pt x="18" y="3"/>
                    <a:pt x="14" y="5"/>
                  </a:cubicBezTo>
                  <a:cubicBezTo>
                    <a:pt x="11" y="2"/>
                    <a:pt x="6" y="0"/>
                    <a:pt x="0" y="0"/>
                  </a:cubicBezTo>
                  <a:cubicBezTo>
                    <a:pt x="0" y="4"/>
                    <a:pt x="1" y="10"/>
                    <a:pt x="5" y="16"/>
                  </a:cubicBezTo>
                  <a:cubicBezTo>
                    <a:pt x="4" y="19"/>
                    <a:pt x="3" y="22"/>
                    <a:pt x="3" y="26"/>
                  </a:cubicBezTo>
                  <a:cubicBezTo>
                    <a:pt x="3" y="32"/>
                    <a:pt x="5" y="38"/>
                    <a:pt x="9" y="42"/>
                  </a:cubicBezTo>
                  <a:cubicBezTo>
                    <a:pt x="6" y="55"/>
                    <a:pt x="6" y="55"/>
                    <a:pt x="6" y="55"/>
                  </a:cubicBezTo>
                  <a:cubicBezTo>
                    <a:pt x="13" y="55"/>
                    <a:pt x="13" y="55"/>
                    <a:pt x="13" y="55"/>
                  </a:cubicBezTo>
                  <a:cubicBezTo>
                    <a:pt x="19" y="50"/>
                    <a:pt x="19" y="50"/>
                    <a:pt x="19" y="50"/>
                  </a:cubicBezTo>
                  <a:cubicBezTo>
                    <a:pt x="23" y="51"/>
                    <a:pt x="27" y="52"/>
                    <a:pt x="31" y="52"/>
                  </a:cubicBezTo>
                  <a:cubicBezTo>
                    <a:pt x="36" y="52"/>
                    <a:pt x="40" y="51"/>
                    <a:pt x="44" y="49"/>
                  </a:cubicBezTo>
                  <a:close/>
                  <a:moveTo>
                    <a:pt x="42" y="14"/>
                  </a:moveTo>
                  <a:cubicBezTo>
                    <a:pt x="43" y="14"/>
                    <a:pt x="44" y="15"/>
                    <a:pt x="44" y="16"/>
                  </a:cubicBezTo>
                  <a:cubicBezTo>
                    <a:pt x="44" y="18"/>
                    <a:pt x="43" y="19"/>
                    <a:pt x="42" y="19"/>
                  </a:cubicBezTo>
                  <a:cubicBezTo>
                    <a:pt x="41" y="19"/>
                    <a:pt x="40" y="18"/>
                    <a:pt x="40" y="16"/>
                  </a:cubicBezTo>
                  <a:cubicBezTo>
                    <a:pt x="40" y="15"/>
                    <a:pt x="41" y="14"/>
                    <a:pt x="42" y="14"/>
                  </a:cubicBezTo>
                  <a:close/>
                  <a:moveTo>
                    <a:pt x="32" y="21"/>
                  </a:moveTo>
                  <a:cubicBezTo>
                    <a:pt x="37" y="21"/>
                    <a:pt x="41" y="25"/>
                    <a:pt x="41" y="30"/>
                  </a:cubicBezTo>
                  <a:cubicBezTo>
                    <a:pt x="41" y="35"/>
                    <a:pt x="37" y="39"/>
                    <a:pt x="32" y="39"/>
                  </a:cubicBezTo>
                  <a:cubicBezTo>
                    <a:pt x="27" y="39"/>
                    <a:pt x="22" y="35"/>
                    <a:pt x="22" y="30"/>
                  </a:cubicBezTo>
                  <a:cubicBezTo>
                    <a:pt x="22" y="25"/>
                    <a:pt x="27" y="21"/>
                    <a:pt x="32" y="21"/>
                  </a:cubicBezTo>
                  <a:close/>
                  <a:moveTo>
                    <a:pt x="28" y="28"/>
                  </a:moveTo>
                  <a:cubicBezTo>
                    <a:pt x="29" y="28"/>
                    <a:pt x="30" y="29"/>
                    <a:pt x="30" y="30"/>
                  </a:cubicBezTo>
                  <a:cubicBezTo>
                    <a:pt x="30" y="31"/>
                    <a:pt x="29" y="32"/>
                    <a:pt x="28" y="32"/>
                  </a:cubicBezTo>
                  <a:cubicBezTo>
                    <a:pt x="27" y="32"/>
                    <a:pt x="26" y="31"/>
                    <a:pt x="26" y="30"/>
                  </a:cubicBezTo>
                  <a:cubicBezTo>
                    <a:pt x="26" y="29"/>
                    <a:pt x="27" y="28"/>
                    <a:pt x="28" y="28"/>
                  </a:cubicBezTo>
                  <a:close/>
                  <a:moveTo>
                    <a:pt x="35" y="28"/>
                  </a:moveTo>
                  <a:cubicBezTo>
                    <a:pt x="36" y="28"/>
                    <a:pt x="37" y="29"/>
                    <a:pt x="37" y="30"/>
                  </a:cubicBezTo>
                  <a:cubicBezTo>
                    <a:pt x="37" y="31"/>
                    <a:pt x="36" y="32"/>
                    <a:pt x="35" y="32"/>
                  </a:cubicBezTo>
                  <a:cubicBezTo>
                    <a:pt x="34" y="32"/>
                    <a:pt x="33" y="31"/>
                    <a:pt x="33" y="30"/>
                  </a:cubicBezTo>
                  <a:cubicBezTo>
                    <a:pt x="33" y="29"/>
                    <a:pt x="34" y="28"/>
                    <a:pt x="35" y="28"/>
                  </a:cubicBezTo>
                  <a:close/>
                  <a:moveTo>
                    <a:pt x="21" y="14"/>
                  </a:moveTo>
                  <a:cubicBezTo>
                    <a:pt x="22" y="14"/>
                    <a:pt x="23" y="15"/>
                    <a:pt x="23" y="16"/>
                  </a:cubicBezTo>
                  <a:cubicBezTo>
                    <a:pt x="23" y="18"/>
                    <a:pt x="22" y="19"/>
                    <a:pt x="21" y="19"/>
                  </a:cubicBezTo>
                  <a:cubicBezTo>
                    <a:pt x="20" y="19"/>
                    <a:pt x="19" y="18"/>
                    <a:pt x="19" y="16"/>
                  </a:cubicBezTo>
                  <a:cubicBezTo>
                    <a:pt x="19" y="15"/>
                    <a:pt x="20" y="14"/>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0" name="Freeform 115">
              <a:extLst>
                <a:ext uri="{FF2B5EF4-FFF2-40B4-BE49-F238E27FC236}">
                  <a16:creationId xmlns:a16="http://schemas.microsoft.com/office/drawing/2014/main" id="{5B30222A-8E83-4CD0-942F-7ADE10CB58CB}"/>
                </a:ext>
              </a:extLst>
            </p:cNvPr>
            <p:cNvSpPr>
              <a:spLocks noEditPoints="1"/>
            </p:cNvSpPr>
            <p:nvPr/>
          </p:nvSpPr>
          <p:spPr bwMode="auto">
            <a:xfrm>
              <a:off x="4816475" y="1409700"/>
              <a:ext cx="244475" cy="230188"/>
            </a:xfrm>
            <a:custGeom>
              <a:avLst/>
              <a:gdLst>
                <a:gd name="T0" fmla="*/ 7304 w 67"/>
                <a:gd name="T1" fmla="*/ 183098 h 63"/>
                <a:gd name="T2" fmla="*/ 171645 w 67"/>
                <a:gd name="T3" fmla="*/ 142817 h 63"/>
                <a:gd name="T4" fmla="*/ 153385 w 67"/>
                <a:gd name="T5" fmla="*/ 172113 h 63"/>
                <a:gd name="T6" fmla="*/ 171645 w 67"/>
                <a:gd name="T7" fmla="*/ 128169 h 63"/>
                <a:gd name="T8" fmla="*/ 153385 w 67"/>
                <a:gd name="T9" fmla="*/ 106197 h 63"/>
                <a:gd name="T10" fmla="*/ 149733 w 67"/>
                <a:gd name="T11" fmla="*/ 106197 h 63"/>
                <a:gd name="T12" fmla="*/ 153385 w 67"/>
                <a:gd name="T13" fmla="*/ 109859 h 63"/>
                <a:gd name="T14" fmla="*/ 135125 w 67"/>
                <a:gd name="T15" fmla="*/ 113521 h 63"/>
                <a:gd name="T16" fmla="*/ 131473 w 67"/>
                <a:gd name="T17" fmla="*/ 117183 h 63"/>
                <a:gd name="T18" fmla="*/ 135125 w 67"/>
                <a:gd name="T19" fmla="*/ 120845 h 63"/>
                <a:gd name="T20" fmla="*/ 138777 w 67"/>
                <a:gd name="T21" fmla="*/ 120845 h 63"/>
                <a:gd name="T22" fmla="*/ 120517 w 67"/>
                <a:gd name="T23" fmla="*/ 131831 h 63"/>
                <a:gd name="T24" fmla="*/ 120517 w 67"/>
                <a:gd name="T25" fmla="*/ 135493 h 63"/>
                <a:gd name="T26" fmla="*/ 127821 w 67"/>
                <a:gd name="T27" fmla="*/ 135493 h 63"/>
                <a:gd name="T28" fmla="*/ 113213 w 67"/>
                <a:gd name="T29" fmla="*/ 150141 h 63"/>
                <a:gd name="T30" fmla="*/ 113213 w 67"/>
                <a:gd name="T31" fmla="*/ 153803 h 63"/>
                <a:gd name="T32" fmla="*/ 120517 w 67"/>
                <a:gd name="T33" fmla="*/ 153803 h 63"/>
                <a:gd name="T34" fmla="*/ 120517 w 67"/>
                <a:gd name="T35" fmla="*/ 150141 h 63"/>
                <a:gd name="T36" fmla="*/ 116865 w 67"/>
                <a:gd name="T37" fmla="*/ 175774 h 63"/>
                <a:gd name="T38" fmla="*/ 124169 w 67"/>
                <a:gd name="T39" fmla="*/ 175774 h 63"/>
                <a:gd name="T40" fmla="*/ 120517 w 67"/>
                <a:gd name="T41" fmla="*/ 172113 h 63"/>
                <a:gd name="T42" fmla="*/ 124169 w 67"/>
                <a:gd name="T43" fmla="*/ 190422 h 63"/>
                <a:gd name="T44" fmla="*/ 127821 w 67"/>
                <a:gd name="T45" fmla="*/ 194084 h 63"/>
                <a:gd name="T46" fmla="*/ 131473 w 67"/>
                <a:gd name="T47" fmla="*/ 190422 h 63"/>
                <a:gd name="T48" fmla="*/ 127821 w 67"/>
                <a:gd name="T49" fmla="*/ 186760 h 63"/>
                <a:gd name="T50" fmla="*/ 142429 w 67"/>
                <a:gd name="T51" fmla="*/ 208732 h 63"/>
                <a:gd name="T52" fmla="*/ 146081 w 67"/>
                <a:gd name="T53" fmla="*/ 205070 h 63"/>
                <a:gd name="T54" fmla="*/ 142429 w 67"/>
                <a:gd name="T55" fmla="*/ 201408 h 63"/>
                <a:gd name="T56" fmla="*/ 157037 w 67"/>
                <a:gd name="T57" fmla="*/ 216056 h 63"/>
                <a:gd name="T58" fmla="*/ 164341 w 67"/>
                <a:gd name="T59" fmla="*/ 216056 h 63"/>
                <a:gd name="T60" fmla="*/ 160689 w 67"/>
                <a:gd name="T61" fmla="*/ 208732 h 63"/>
                <a:gd name="T62" fmla="*/ 157037 w 67"/>
                <a:gd name="T63" fmla="*/ 216056 h 63"/>
                <a:gd name="T64" fmla="*/ 182601 w 67"/>
                <a:gd name="T65" fmla="*/ 216056 h 63"/>
                <a:gd name="T66" fmla="*/ 182601 w 67"/>
                <a:gd name="T67" fmla="*/ 208732 h 63"/>
                <a:gd name="T68" fmla="*/ 178949 w 67"/>
                <a:gd name="T69" fmla="*/ 212394 h 63"/>
                <a:gd name="T70" fmla="*/ 200862 w 67"/>
                <a:gd name="T71" fmla="*/ 212394 h 63"/>
                <a:gd name="T72" fmla="*/ 204514 w 67"/>
                <a:gd name="T73" fmla="*/ 208732 h 63"/>
                <a:gd name="T74" fmla="*/ 197210 w 67"/>
                <a:gd name="T75" fmla="*/ 205070 h 63"/>
                <a:gd name="T76" fmla="*/ 215470 w 67"/>
                <a:gd name="T77" fmla="*/ 197746 h 63"/>
                <a:gd name="T78" fmla="*/ 219122 w 67"/>
                <a:gd name="T79" fmla="*/ 197746 h 63"/>
                <a:gd name="T80" fmla="*/ 211818 w 67"/>
                <a:gd name="T81" fmla="*/ 190422 h 63"/>
                <a:gd name="T82" fmla="*/ 211818 w 67"/>
                <a:gd name="T83" fmla="*/ 194084 h 63"/>
                <a:gd name="T84" fmla="*/ 226426 w 67"/>
                <a:gd name="T85" fmla="*/ 179436 h 63"/>
                <a:gd name="T86" fmla="*/ 230078 w 67"/>
                <a:gd name="T87" fmla="*/ 175774 h 63"/>
                <a:gd name="T88" fmla="*/ 222774 w 67"/>
                <a:gd name="T89" fmla="*/ 175774 h 63"/>
                <a:gd name="T90" fmla="*/ 230078 w 67"/>
                <a:gd name="T91" fmla="*/ 161127 h 63"/>
                <a:gd name="T92" fmla="*/ 230078 w 67"/>
                <a:gd name="T93" fmla="*/ 153803 h 63"/>
                <a:gd name="T94" fmla="*/ 222774 w 67"/>
                <a:gd name="T95" fmla="*/ 157465 h 63"/>
                <a:gd name="T96" fmla="*/ 222774 w 67"/>
                <a:gd name="T97" fmla="*/ 161127 h 63"/>
                <a:gd name="T98" fmla="*/ 226426 w 67"/>
                <a:gd name="T99" fmla="*/ 135493 h 63"/>
                <a:gd name="T100" fmla="*/ 219122 w 67"/>
                <a:gd name="T101" fmla="*/ 135493 h 63"/>
                <a:gd name="T102" fmla="*/ 219122 w 67"/>
                <a:gd name="T103" fmla="*/ 139155 h 63"/>
                <a:gd name="T104" fmla="*/ 215470 w 67"/>
                <a:gd name="T105" fmla="*/ 120845 h 63"/>
                <a:gd name="T106" fmla="*/ 211818 w 67"/>
                <a:gd name="T107" fmla="*/ 117183 h 63"/>
                <a:gd name="T108" fmla="*/ 208166 w 67"/>
                <a:gd name="T109" fmla="*/ 124507 h 63"/>
                <a:gd name="T110" fmla="*/ 211818 w 67"/>
                <a:gd name="T111" fmla="*/ 124507 h 63"/>
                <a:gd name="T112" fmla="*/ 197210 w 67"/>
                <a:gd name="T113" fmla="*/ 106197 h 63"/>
                <a:gd name="T114" fmla="*/ 189906 w 67"/>
                <a:gd name="T115" fmla="*/ 109859 h 63"/>
                <a:gd name="T116" fmla="*/ 193558 w 67"/>
                <a:gd name="T117" fmla="*/ 113521 h 63"/>
                <a:gd name="T118" fmla="*/ 10956 w 67"/>
                <a:gd name="T119" fmla="*/ 58591 h 63"/>
                <a:gd name="T120" fmla="*/ 131473 w 67"/>
                <a:gd name="T121" fmla="*/ 84225 h 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7" h="63">
                  <a:moveTo>
                    <a:pt x="5" y="47"/>
                  </a:moveTo>
                  <a:cubicBezTo>
                    <a:pt x="8" y="46"/>
                    <a:pt x="12" y="46"/>
                    <a:pt x="15" y="46"/>
                  </a:cubicBezTo>
                  <a:cubicBezTo>
                    <a:pt x="13" y="46"/>
                    <a:pt x="11" y="46"/>
                    <a:pt x="9" y="46"/>
                  </a:cubicBezTo>
                  <a:cubicBezTo>
                    <a:pt x="7" y="45"/>
                    <a:pt x="6" y="44"/>
                    <a:pt x="6" y="43"/>
                  </a:cubicBezTo>
                  <a:cubicBezTo>
                    <a:pt x="6" y="40"/>
                    <a:pt x="6" y="38"/>
                    <a:pt x="6" y="35"/>
                  </a:cubicBezTo>
                  <a:cubicBezTo>
                    <a:pt x="6" y="33"/>
                    <a:pt x="7" y="32"/>
                    <a:pt x="9" y="32"/>
                  </a:cubicBezTo>
                  <a:cubicBezTo>
                    <a:pt x="15" y="31"/>
                    <a:pt x="21" y="31"/>
                    <a:pt x="27" y="31"/>
                  </a:cubicBezTo>
                  <a:cubicBezTo>
                    <a:pt x="25" y="35"/>
                    <a:pt x="24" y="39"/>
                    <a:pt x="24" y="44"/>
                  </a:cubicBezTo>
                  <a:cubicBezTo>
                    <a:pt x="24" y="50"/>
                    <a:pt x="26" y="56"/>
                    <a:pt x="31" y="60"/>
                  </a:cubicBezTo>
                  <a:cubicBezTo>
                    <a:pt x="31" y="60"/>
                    <a:pt x="31" y="61"/>
                    <a:pt x="31" y="61"/>
                  </a:cubicBezTo>
                  <a:cubicBezTo>
                    <a:pt x="23" y="62"/>
                    <a:pt x="14" y="61"/>
                    <a:pt x="5" y="61"/>
                  </a:cubicBezTo>
                  <a:cubicBezTo>
                    <a:pt x="3" y="60"/>
                    <a:pt x="2" y="59"/>
                    <a:pt x="2" y="57"/>
                  </a:cubicBezTo>
                  <a:cubicBezTo>
                    <a:pt x="2" y="55"/>
                    <a:pt x="2" y="52"/>
                    <a:pt x="2" y="50"/>
                  </a:cubicBezTo>
                  <a:cubicBezTo>
                    <a:pt x="2" y="48"/>
                    <a:pt x="3" y="47"/>
                    <a:pt x="5" y="47"/>
                  </a:cubicBezTo>
                  <a:close/>
                  <a:moveTo>
                    <a:pt x="46" y="28"/>
                  </a:moveTo>
                  <a:cubicBezTo>
                    <a:pt x="47" y="27"/>
                    <a:pt x="48" y="27"/>
                    <a:pt x="49" y="28"/>
                  </a:cubicBezTo>
                  <a:cubicBezTo>
                    <a:pt x="49" y="28"/>
                    <a:pt x="49" y="29"/>
                    <a:pt x="49" y="30"/>
                  </a:cubicBezTo>
                  <a:cubicBezTo>
                    <a:pt x="48" y="30"/>
                    <a:pt x="47" y="30"/>
                    <a:pt x="46" y="30"/>
                  </a:cubicBezTo>
                  <a:cubicBezTo>
                    <a:pt x="46" y="29"/>
                    <a:pt x="46" y="28"/>
                    <a:pt x="46" y="28"/>
                  </a:cubicBezTo>
                  <a:close/>
                  <a:moveTo>
                    <a:pt x="53" y="40"/>
                  </a:moveTo>
                  <a:cubicBezTo>
                    <a:pt x="48" y="40"/>
                    <a:pt x="48" y="40"/>
                    <a:pt x="48" y="40"/>
                  </a:cubicBezTo>
                  <a:cubicBezTo>
                    <a:pt x="48" y="39"/>
                    <a:pt x="48" y="39"/>
                    <a:pt x="48" y="39"/>
                  </a:cubicBezTo>
                  <a:cubicBezTo>
                    <a:pt x="48" y="39"/>
                    <a:pt x="48" y="38"/>
                    <a:pt x="48" y="38"/>
                  </a:cubicBezTo>
                  <a:cubicBezTo>
                    <a:pt x="48" y="38"/>
                    <a:pt x="48" y="37"/>
                    <a:pt x="47" y="37"/>
                  </a:cubicBezTo>
                  <a:cubicBezTo>
                    <a:pt x="47" y="37"/>
                    <a:pt x="47" y="38"/>
                    <a:pt x="47" y="38"/>
                  </a:cubicBezTo>
                  <a:cubicBezTo>
                    <a:pt x="47" y="38"/>
                    <a:pt x="47" y="38"/>
                    <a:pt x="47" y="39"/>
                  </a:cubicBezTo>
                  <a:cubicBezTo>
                    <a:pt x="47" y="39"/>
                    <a:pt x="47" y="40"/>
                    <a:pt x="47" y="40"/>
                  </a:cubicBezTo>
                  <a:cubicBezTo>
                    <a:pt x="47" y="41"/>
                    <a:pt x="48" y="41"/>
                    <a:pt x="49" y="42"/>
                  </a:cubicBezTo>
                  <a:cubicBezTo>
                    <a:pt x="51" y="43"/>
                    <a:pt x="51" y="43"/>
                    <a:pt x="52" y="43"/>
                  </a:cubicBezTo>
                  <a:cubicBezTo>
                    <a:pt x="52" y="44"/>
                    <a:pt x="53" y="44"/>
                    <a:pt x="53" y="45"/>
                  </a:cubicBezTo>
                  <a:cubicBezTo>
                    <a:pt x="53" y="46"/>
                    <a:pt x="53" y="47"/>
                    <a:pt x="53" y="48"/>
                  </a:cubicBezTo>
                  <a:cubicBezTo>
                    <a:pt x="53" y="49"/>
                    <a:pt x="53" y="50"/>
                    <a:pt x="52" y="51"/>
                  </a:cubicBezTo>
                  <a:cubicBezTo>
                    <a:pt x="51" y="52"/>
                    <a:pt x="50" y="53"/>
                    <a:pt x="49" y="53"/>
                  </a:cubicBezTo>
                  <a:cubicBezTo>
                    <a:pt x="49" y="55"/>
                    <a:pt x="49" y="55"/>
                    <a:pt x="49" y="55"/>
                  </a:cubicBezTo>
                  <a:cubicBezTo>
                    <a:pt x="47" y="55"/>
                    <a:pt x="47" y="55"/>
                    <a:pt x="47" y="55"/>
                  </a:cubicBezTo>
                  <a:cubicBezTo>
                    <a:pt x="47" y="53"/>
                    <a:pt x="47" y="53"/>
                    <a:pt x="47" y="53"/>
                  </a:cubicBezTo>
                  <a:cubicBezTo>
                    <a:pt x="45" y="53"/>
                    <a:pt x="44" y="52"/>
                    <a:pt x="43" y="52"/>
                  </a:cubicBezTo>
                  <a:cubicBezTo>
                    <a:pt x="42" y="51"/>
                    <a:pt x="42" y="49"/>
                    <a:pt x="42" y="47"/>
                  </a:cubicBezTo>
                  <a:cubicBezTo>
                    <a:pt x="42" y="47"/>
                    <a:pt x="42" y="47"/>
                    <a:pt x="42" y="47"/>
                  </a:cubicBezTo>
                  <a:cubicBezTo>
                    <a:pt x="47" y="47"/>
                    <a:pt x="47" y="47"/>
                    <a:pt x="47" y="47"/>
                  </a:cubicBezTo>
                  <a:cubicBezTo>
                    <a:pt x="47" y="48"/>
                    <a:pt x="47" y="48"/>
                    <a:pt x="47" y="48"/>
                  </a:cubicBezTo>
                  <a:cubicBezTo>
                    <a:pt x="47" y="49"/>
                    <a:pt x="47" y="50"/>
                    <a:pt x="47" y="50"/>
                  </a:cubicBezTo>
                  <a:cubicBezTo>
                    <a:pt x="47" y="50"/>
                    <a:pt x="47" y="50"/>
                    <a:pt x="47" y="50"/>
                  </a:cubicBezTo>
                  <a:cubicBezTo>
                    <a:pt x="48" y="50"/>
                    <a:pt x="48" y="50"/>
                    <a:pt x="48" y="50"/>
                  </a:cubicBezTo>
                  <a:cubicBezTo>
                    <a:pt x="48" y="50"/>
                    <a:pt x="48" y="49"/>
                    <a:pt x="48" y="49"/>
                  </a:cubicBezTo>
                  <a:cubicBezTo>
                    <a:pt x="48" y="48"/>
                    <a:pt x="48" y="47"/>
                    <a:pt x="48" y="47"/>
                  </a:cubicBezTo>
                  <a:cubicBezTo>
                    <a:pt x="48" y="46"/>
                    <a:pt x="47" y="46"/>
                    <a:pt x="47" y="46"/>
                  </a:cubicBezTo>
                  <a:cubicBezTo>
                    <a:pt x="45" y="45"/>
                    <a:pt x="44" y="44"/>
                    <a:pt x="44" y="44"/>
                  </a:cubicBezTo>
                  <a:cubicBezTo>
                    <a:pt x="43" y="43"/>
                    <a:pt x="43" y="43"/>
                    <a:pt x="42" y="42"/>
                  </a:cubicBezTo>
                  <a:cubicBezTo>
                    <a:pt x="42" y="41"/>
                    <a:pt x="42" y="40"/>
                    <a:pt x="42" y="39"/>
                  </a:cubicBezTo>
                  <a:cubicBezTo>
                    <a:pt x="42" y="38"/>
                    <a:pt x="42" y="37"/>
                    <a:pt x="43" y="36"/>
                  </a:cubicBezTo>
                  <a:cubicBezTo>
                    <a:pt x="44" y="35"/>
                    <a:pt x="45" y="35"/>
                    <a:pt x="47" y="35"/>
                  </a:cubicBezTo>
                  <a:cubicBezTo>
                    <a:pt x="47" y="33"/>
                    <a:pt x="47" y="33"/>
                    <a:pt x="47" y="33"/>
                  </a:cubicBezTo>
                  <a:cubicBezTo>
                    <a:pt x="49" y="33"/>
                    <a:pt x="49" y="33"/>
                    <a:pt x="49" y="33"/>
                  </a:cubicBezTo>
                  <a:cubicBezTo>
                    <a:pt x="49" y="35"/>
                    <a:pt x="49" y="35"/>
                    <a:pt x="49" y="35"/>
                  </a:cubicBezTo>
                  <a:cubicBezTo>
                    <a:pt x="50" y="35"/>
                    <a:pt x="51" y="35"/>
                    <a:pt x="52" y="36"/>
                  </a:cubicBezTo>
                  <a:cubicBezTo>
                    <a:pt x="52" y="37"/>
                    <a:pt x="53" y="38"/>
                    <a:pt x="53" y="39"/>
                  </a:cubicBezTo>
                  <a:cubicBezTo>
                    <a:pt x="53" y="40"/>
                    <a:pt x="53" y="40"/>
                    <a:pt x="53" y="40"/>
                  </a:cubicBezTo>
                  <a:close/>
                  <a:moveTo>
                    <a:pt x="42" y="28"/>
                  </a:moveTo>
                  <a:cubicBezTo>
                    <a:pt x="42" y="28"/>
                    <a:pt x="42" y="28"/>
                    <a:pt x="42" y="28"/>
                  </a:cubicBezTo>
                  <a:cubicBezTo>
                    <a:pt x="42" y="28"/>
                    <a:pt x="42" y="28"/>
                    <a:pt x="42" y="28"/>
                  </a:cubicBezTo>
                  <a:cubicBezTo>
                    <a:pt x="42" y="28"/>
                    <a:pt x="42" y="28"/>
                    <a:pt x="42" y="28"/>
                  </a:cubicBezTo>
                  <a:cubicBezTo>
                    <a:pt x="42" y="28"/>
                    <a:pt x="42" y="28"/>
                    <a:pt x="42" y="28"/>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29"/>
                    <a:pt x="41" y="29"/>
                    <a:pt x="41" y="29"/>
                  </a:cubicBezTo>
                  <a:cubicBezTo>
                    <a:pt x="41" y="31"/>
                    <a:pt x="41" y="31"/>
                    <a:pt x="41" y="31"/>
                  </a:cubicBezTo>
                  <a:cubicBezTo>
                    <a:pt x="41" y="31"/>
                    <a:pt x="41" y="31"/>
                    <a:pt x="41" y="31"/>
                  </a:cubicBezTo>
                  <a:cubicBezTo>
                    <a:pt x="41" y="31"/>
                    <a:pt x="41" y="31"/>
                    <a:pt x="41" y="31"/>
                  </a:cubicBezTo>
                  <a:cubicBezTo>
                    <a:pt x="41" y="31"/>
                    <a:pt x="41" y="31"/>
                    <a:pt x="41" y="31"/>
                  </a:cubicBezTo>
                  <a:cubicBezTo>
                    <a:pt x="42" y="31"/>
                    <a:pt x="42" y="31"/>
                    <a:pt x="42" y="31"/>
                  </a:cubicBezTo>
                  <a:cubicBezTo>
                    <a:pt x="42" y="31"/>
                    <a:pt x="42" y="31"/>
                    <a:pt x="42" y="31"/>
                  </a:cubicBezTo>
                  <a:cubicBezTo>
                    <a:pt x="42" y="31"/>
                    <a:pt x="42" y="31"/>
                    <a:pt x="42" y="31"/>
                  </a:cubicBezTo>
                  <a:cubicBezTo>
                    <a:pt x="42" y="31"/>
                    <a:pt x="42" y="31"/>
                    <a:pt x="42" y="31"/>
                  </a:cubicBezTo>
                  <a:cubicBezTo>
                    <a:pt x="42" y="30"/>
                    <a:pt x="42" y="30"/>
                    <a:pt x="42" y="30"/>
                  </a:cubicBezTo>
                  <a:cubicBezTo>
                    <a:pt x="42" y="30"/>
                    <a:pt x="42" y="30"/>
                    <a:pt x="42" y="30"/>
                  </a:cubicBezTo>
                  <a:cubicBezTo>
                    <a:pt x="42" y="30"/>
                    <a:pt x="42" y="30"/>
                    <a:pt x="42" y="30"/>
                  </a:cubicBezTo>
                  <a:cubicBezTo>
                    <a:pt x="42" y="30"/>
                    <a:pt x="42" y="30"/>
                    <a:pt x="42" y="30"/>
                  </a:cubicBezTo>
                  <a:cubicBezTo>
                    <a:pt x="42" y="30"/>
                    <a:pt x="42" y="30"/>
                    <a:pt x="42" y="30"/>
                  </a:cubicBezTo>
                  <a:cubicBezTo>
                    <a:pt x="42" y="30"/>
                    <a:pt x="42" y="30"/>
                    <a:pt x="42" y="30"/>
                  </a:cubicBezTo>
                  <a:cubicBezTo>
                    <a:pt x="42" y="30"/>
                    <a:pt x="42" y="30"/>
                    <a:pt x="42" y="30"/>
                  </a:cubicBezTo>
                  <a:cubicBezTo>
                    <a:pt x="42" y="30"/>
                    <a:pt x="42" y="30"/>
                    <a:pt x="42"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3" y="30"/>
                    <a:pt x="43" y="30"/>
                    <a:pt x="43" y="30"/>
                  </a:cubicBezTo>
                  <a:cubicBezTo>
                    <a:pt x="42" y="28"/>
                    <a:pt x="42" y="28"/>
                    <a:pt x="42" y="28"/>
                  </a:cubicBezTo>
                  <a:close/>
                  <a:moveTo>
                    <a:pt x="37" y="31"/>
                  </a:moveTo>
                  <a:cubicBezTo>
                    <a:pt x="37" y="31"/>
                    <a:pt x="37" y="31"/>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37" y="32"/>
                    <a:pt x="37" y="32"/>
                    <a:pt x="37" y="32"/>
                  </a:cubicBezTo>
                  <a:cubicBezTo>
                    <a:pt x="37" y="32"/>
                    <a:pt x="37" y="32"/>
                    <a:pt x="37" y="32"/>
                  </a:cubicBezTo>
                  <a:cubicBezTo>
                    <a:pt x="37" y="32"/>
                    <a:pt x="37" y="32"/>
                    <a:pt x="37" y="32"/>
                  </a:cubicBezTo>
                  <a:cubicBezTo>
                    <a:pt x="37" y="32"/>
                    <a:pt x="37" y="32"/>
                    <a:pt x="37"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6" y="32"/>
                    <a:pt x="36" y="32"/>
                    <a:pt x="36" y="32"/>
                  </a:cubicBezTo>
                  <a:cubicBezTo>
                    <a:pt x="37" y="34"/>
                    <a:pt x="37" y="34"/>
                    <a:pt x="37" y="34"/>
                  </a:cubicBezTo>
                  <a:cubicBezTo>
                    <a:pt x="37" y="34"/>
                    <a:pt x="37" y="34"/>
                    <a:pt x="37" y="34"/>
                  </a:cubicBezTo>
                  <a:cubicBezTo>
                    <a:pt x="37" y="34"/>
                    <a:pt x="37" y="34"/>
                    <a:pt x="37" y="34"/>
                  </a:cubicBezTo>
                  <a:cubicBezTo>
                    <a:pt x="37" y="34"/>
                    <a:pt x="37" y="34"/>
                    <a:pt x="37" y="34"/>
                  </a:cubicBezTo>
                  <a:cubicBezTo>
                    <a:pt x="37" y="33"/>
                    <a:pt x="37" y="33"/>
                    <a:pt x="37" y="33"/>
                  </a:cubicBezTo>
                  <a:cubicBezTo>
                    <a:pt x="37" y="33"/>
                    <a:pt x="37" y="33"/>
                    <a:pt x="37" y="33"/>
                  </a:cubicBezTo>
                  <a:cubicBezTo>
                    <a:pt x="37" y="33"/>
                    <a:pt x="37" y="33"/>
                    <a:pt x="37"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8" y="33"/>
                    <a:pt x="38" y="33"/>
                    <a:pt x="38" y="33"/>
                  </a:cubicBezTo>
                  <a:cubicBezTo>
                    <a:pt x="37" y="31"/>
                    <a:pt x="37" y="31"/>
                    <a:pt x="37" y="31"/>
                  </a:cubicBezTo>
                  <a:close/>
                  <a:moveTo>
                    <a:pt x="33" y="36"/>
                  </a:move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8"/>
                    <a:pt x="34" y="38"/>
                    <a:pt x="34" y="38"/>
                  </a:cubicBezTo>
                  <a:cubicBezTo>
                    <a:pt x="34" y="38"/>
                    <a:pt x="34" y="38"/>
                    <a:pt x="34" y="38"/>
                  </a:cubicBezTo>
                  <a:cubicBezTo>
                    <a:pt x="34" y="38"/>
                    <a:pt x="34" y="38"/>
                    <a:pt x="34" y="38"/>
                  </a:cubicBezTo>
                  <a:cubicBezTo>
                    <a:pt x="34" y="38"/>
                    <a:pt x="34" y="38"/>
                    <a:pt x="34" y="38"/>
                  </a:cubicBezTo>
                  <a:cubicBezTo>
                    <a:pt x="34" y="38"/>
                    <a:pt x="34" y="38"/>
                    <a:pt x="34" y="38"/>
                  </a:cubicBezTo>
                  <a:cubicBezTo>
                    <a:pt x="34" y="38"/>
                    <a:pt x="34" y="38"/>
                    <a:pt x="34" y="38"/>
                  </a:cubicBezTo>
                  <a:cubicBezTo>
                    <a:pt x="34" y="38"/>
                    <a:pt x="34" y="38"/>
                    <a:pt x="34" y="38"/>
                  </a:cubicBezTo>
                  <a:cubicBezTo>
                    <a:pt x="34" y="37"/>
                    <a:pt x="34" y="37"/>
                    <a:pt x="34"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7"/>
                    <a:pt x="35" y="37"/>
                    <a:pt x="35" y="37"/>
                  </a:cubicBezTo>
                  <a:cubicBezTo>
                    <a:pt x="35" y="36"/>
                    <a:pt x="35" y="36"/>
                    <a:pt x="35" y="36"/>
                  </a:cubicBezTo>
                  <a:cubicBezTo>
                    <a:pt x="35" y="36"/>
                    <a:pt x="35" y="36"/>
                    <a:pt x="35" y="36"/>
                  </a:cubicBezTo>
                  <a:cubicBezTo>
                    <a:pt x="33" y="36"/>
                    <a:pt x="33" y="36"/>
                    <a:pt x="33" y="36"/>
                  </a:cubicBezTo>
                  <a:close/>
                  <a:moveTo>
                    <a:pt x="31" y="41"/>
                  </a:moveTo>
                  <a:cubicBezTo>
                    <a:pt x="31" y="41"/>
                    <a:pt x="31" y="41"/>
                    <a:pt x="31" y="41"/>
                  </a:cubicBezTo>
                  <a:cubicBezTo>
                    <a:pt x="31" y="41"/>
                    <a:pt x="31" y="41"/>
                    <a:pt x="31" y="41"/>
                  </a:cubicBezTo>
                  <a:cubicBezTo>
                    <a:pt x="31" y="41"/>
                    <a:pt x="31" y="41"/>
                    <a:pt x="31" y="41"/>
                  </a:cubicBezTo>
                  <a:cubicBezTo>
                    <a:pt x="31" y="41"/>
                    <a:pt x="31" y="41"/>
                    <a:pt x="31" y="41"/>
                  </a:cubicBezTo>
                  <a:cubicBezTo>
                    <a:pt x="31" y="41"/>
                    <a:pt x="31" y="41"/>
                    <a:pt x="31" y="41"/>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3"/>
                    <a:pt x="31" y="43"/>
                    <a:pt x="31" y="43"/>
                  </a:cubicBezTo>
                  <a:cubicBezTo>
                    <a:pt x="31" y="43"/>
                    <a:pt x="31" y="43"/>
                    <a:pt x="31" y="43"/>
                  </a:cubicBezTo>
                  <a:cubicBezTo>
                    <a:pt x="31" y="43"/>
                    <a:pt x="31" y="43"/>
                    <a:pt x="31" y="43"/>
                  </a:cubicBezTo>
                  <a:cubicBezTo>
                    <a:pt x="31" y="43"/>
                    <a:pt x="31" y="43"/>
                    <a:pt x="31" y="43"/>
                  </a:cubicBezTo>
                  <a:cubicBezTo>
                    <a:pt x="31" y="43"/>
                    <a:pt x="31" y="43"/>
                    <a:pt x="31" y="43"/>
                  </a:cubicBezTo>
                  <a:cubicBezTo>
                    <a:pt x="33" y="43"/>
                    <a:pt x="33" y="43"/>
                    <a:pt x="33" y="43"/>
                  </a:cubicBezTo>
                  <a:cubicBezTo>
                    <a:pt x="33" y="43"/>
                    <a:pt x="33" y="43"/>
                    <a:pt x="33" y="43"/>
                  </a:cubicBezTo>
                  <a:cubicBezTo>
                    <a:pt x="33" y="43"/>
                    <a:pt x="33" y="43"/>
                    <a:pt x="33" y="43"/>
                  </a:cubicBezTo>
                  <a:cubicBezTo>
                    <a:pt x="33" y="43"/>
                    <a:pt x="33" y="43"/>
                    <a:pt x="33" y="43"/>
                  </a:cubicBezTo>
                  <a:cubicBezTo>
                    <a:pt x="33" y="43"/>
                    <a:pt x="33" y="43"/>
                    <a:pt x="33" y="43"/>
                  </a:cubicBezTo>
                  <a:cubicBezTo>
                    <a:pt x="33" y="43"/>
                    <a:pt x="33" y="43"/>
                    <a:pt x="33" y="43"/>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2"/>
                    <a:pt x="33" y="42"/>
                    <a:pt x="33" y="42"/>
                  </a:cubicBezTo>
                  <a:cubicBezTo>
                    <a:pt x="33" y="41"/>
                    <a:pt x="33" y="41"/>
                    <a:pt x="33" y="41"/>
                  </a:cubicBezTo>
                  <a:cubicBezTo>
                    <a:pt x="33" y="41"/>
                    <a:pt x="33" y="41"/>
                    <a:pt x="33" y="41"/>
                  </a:cubicBezTo>
                  <a:cubicBezTo>
                    <a:pt x="33" y="41"/>
                    <a:pt x="33" y="41"/>
                    <a:pt x="33" y="41"/>
                  </a:cubicBezTo>
                  <a:cubicBezTo>
                    <a:pt x="31" y="41"/>
                    <a:pt x="31" y="41"/>
                    <a:pt x="31" y="41"/>
                  </a:cubicBezTo>
                  <a:close/>
                  <a:moveTo>
                    <a:pt x="32" y="47"/>
                  </a:move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7"/>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9"/>
                    <a:pt x="32" y="49"/>
                    <a:pt x="32" y="49"/>
                  </a:cubicBezTo>
                  <a:cubicBezTo>
                    <a:pt x="32" y="49"/>
                    <a:pt x="32" y="49"/>
                    <a:pt x="32" y="49"/>
                  </a:cubicBezTo>
                  <a:cubicBezTo>
                    <a:pt x="32" y="49"/>
                    <a:pt x="32" y="49"/>
                    <a:pt x="32" y="49"/>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7"/>
                    <a:pt x="34" y="47"/>
                    <a:pt x="34" y="47"/>
                  </a:cubicBezTo>
                  <a:cubicBezTo>
                    <a:pt x="34" y="47"/>
                    <a:pt x="34" y="47"/>
                    <a:pt x="34" y="47"/>
                  </a:cubicBezTo>
                  <a:cubicBezTo>
                    <a:pt x="34" y="47"/>
                    <a:pt x="34" y="47"/>
                    <a:pt x="34" y="47"/>
                  </a:cubicBezTo>
                  <a:cubicBezTo>
                    <a:pt x="34" y="47"/>
                    <a:pt x="34" y="47"/>
                    <a:pt x="34" y="47"/>
                  </a:cubicBezTo>
                  <a:cubicBezTo>
                    <a:pt x="34" y="47"/>
                    <a:pt x="34" y="47"/>
                    <a:pt x="34" y="47"/>
                  </a:cubicBezTo>
                  <a:cubicBezTo>
                    <a:pt x="34" y="47"/>
                    <a:pt x="34" y="47"/>
                    <a:pt x="34" y="47"/>
                  </a:cubicBezTo>
                  <a:cubicBezTo>
                    <a:pt x="33" y="47"/>
                    <a:pt x="33" y="47"/>
                    <a:pt x="33" y="47"/>
                  </a:cubicBezTo>
                  <a:cubicBezTo>
                    <a:pt x="33" y="47"/>
                    <a:pt x="33" y="47"/>
                    <a:pt x="33" y="47"/>
                  </a:cubicBezTo>
                  <a:cubicBezTo>
                    <a:pt x="33" y="47"/>
                    <a:pt x="33" y="47"/>
                    <a:pt x="33" y="47"/>
                  </a:cubicBezTo>
                  <a:cubicBezTo>
                    <a:pt x="33" y="47"/>
                    <a:pt x="33" y="47"/>
                    <a:pt x="33" y="47"/>
                  </a:cubicBezTo>
                  <a:cubicBezTo>
                    <a:pt x="33" y="47"/>
                    <a:pt x="33" y="47"/>
                    <a:pt x="33" y="47"/>
                  </a:cubicBezTo>
                  <a:cubicBezTo>
                    <a:pt x="33" y="47"/>
                    <a:pt x="33" y="47"/>
                    <a:pt x="33" y="47"/>
                  </a:cubicBezTo>
                  <a:cubicBezTo>
                    <a:pt x="33" y="46"/>
                    <a:pt x="33" y="46"/>
                    <a:pt x="33" y="46"/>
                  </a:cubicBezTo>
                  <a:cubicBezTo>
                    <a:pt x="33" y="46"/>
                    <a:pt x="33" y="46"/>
                    <a:pt x="33" y="46"/>
                  </a:cubicBezTo>
                  <a:cubicBezTo>
                    <a:pt x="32" y="47"/>
                    <a:pt x="32" y="47"/>
                    <a:pt x="32" y="47"/>
                  </a:cubicBezTo>
                  <a:close/>
                  <a:moveTo>
                    <a:pt x="34" y="52"/>
                  </a:moveTo>
                  <a:cubicBezTo>
                    <a:pt x="34" y="52"/>
                    <a:pt x="34" y="52"/>
                    <a:pt x="34" y="52"/>
                  </a:cubicBezTo>
                  <a:cubicBezTo>
                    <a:pt x="34" y="52"/>
                    <a:pt x="34" y="52"/>
                    <a:pt x="34" y="52"/>
                  </a:cubicBezTo>
                  <a:cubicBezTo>
                    <a:pt x="34" y="52"/>
                    <a:pt x="34" y="52"/>
                    <a:pt x="34" y="52"/>
                  </a:cubicBezTo>
                  <a:cubicBezTo>
                    <a:pt x="34" y="52"/>
                    <a:pt x="34" y="52"/>
                    <a:pt x="34" y="52"/>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6" y="53"/>
                    <a:pt x="36" y="53"/>
                    <a:pt x="36" y="53"/>
                  </a:cubicBezTo>
                  <a:cubicBezTo>
                    <a:pt x="36" y="53"/>
                    <a:pt x="36" y="53"/>
                    <a:pt x="36" y="53"/>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6" y="52"/>
                    <a:pt x="36" y="52"/>
                    <a:pt x="36" y="52"/>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4" y="52"/>
                    <a:pt x="34" y="52"/>
                    <a:pt x="34" y="52"/>
                  </a:cubicBezTo>
                  <a:close/>
                  <a:moveTo>
                    <a:pt x="38" y="56"/>
                  </a:moveTo>
                  <a:cubicBezTo>
                    <a:pt x="38" y="56"/>
                    <a:pt x="38" y="56"/>
                    <a:pt x="38" y="56"/>
                  </a:cubicBezTo>
                  <a:cubicBezTo>
                    <a:pt x="38" y="56"/>
                    <a:pt x="38" y="56"/>
                    <a:pt x="38" y="56"/>
                  </a:cubicBezTo>
                  <a:cubicBezTo>
                    <a:pt x="38" y="57"/>
                    <a:pt x="38" y="57"/>
                    <a:pt x="38" y="57"/>
                  </a:cubicBezTo>
                  <a:cubicBezTo>
                    <a:pt x="38" y="57"/>
                    <a:pt x="38" y="57"/>
                    <a:pt x="38" y="57"/>
                  </a:cubicBezTo>
                  <a:cubicBezTo>
                    <a:pt x="38" y="57"/>
                    <a:pt x="38" y="57"/>
                    <a:pt x="38" y="57"/>
                  </a:cubicBezTo>
                  <a:cubicBezTo>
                    <a:pt x="38" y="57"/>
                    <a:pt x="38" y="57"/>
                    <a:pt x="38" y="57"/>
                  </a:cubicBezTo>
                  <a:cubicBezTo>
                    <a:pt x="38" y="57"/>
                    <a:pt x="38" y="57"/>
                    <a:pt x="38" y="57"/>
                  </a:cubicBezTo>
                  <a:cubicBezTo>
                    <a:pt x="38" y="57"/>
                    <a:pt x="38" y="57"/>
                    <a:pt x="38" y="57"/>
                  </a:cubicBezTo>
                  <a:cubicBezTo>
                    <a:pt x="38" y="57"/>
                    <a:pt x="38" y="57"/>
                    <a:pt x="38" y="57"/>
                  </a:cubicBezTo>
                  <a:cubicBezTo>
                    <a:pt x="38" y="57"/>
                    <a:pt x="38" y="57"/>
                    <a:pt x="38"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40" y="56"/>
                    <a:pt x="40" y="56"/>
                    <a:pt x="40" y="56"/>
                  </a:cubicBezTo>
                  <a:cubicBezTo>
                    <a:pt x="40" y="56"/>
                    <a:pt x="40" y="56"/>
                    <a:pt x="40" y="56"/>
                  </a:cubicBezTo>
                  <a:cubicBezTo>
                    <a:pt x="40" y="56"/>
                    <a:pt x="40" y="56"/>
                    <a:pt x="40" y="56"/>
                  </a:cubicBezTo>
                  <a:cubicBezTo>
                    <a:pt x="40" y="56"/>
                    <a:pt x="40" y="56"/>
                    <a:pt x="40" y="56"/>
                  </a:cubicBezTo>
                  <a:cubicBezTo>
                    <a:pt x="40" y="56"/>
                    <a:pt x="40" y="56"/>
                    <a:pt x="40" y="56"/>
                  </a:cubicBezTo>
                  <a:cubicBezTo>
                    <a:pt x="40" y="56"/>
                    <a:pt x="40" y="56"/>
                    <a:pt x="40" y="56"/>
                  </a:cubicBezTo>
                  <a:cubicBezTo>
                    <a:pt x="40" y="56"/>
                    <a:pt x="40" y="56"/>
                    <a:pt x="40" y="56"/>
                  </a:cubicBezTo>
                  <a:cubicBezTo>
                    <a:pt x="40" y="56"/>
                    <a:pt x="40" y="56"/>
                    <a:pt x="40" y="56"/>
                  </a:cubicBezTo>
                  <a:cubicBezTo>
                    <a:pt x="40" y="56"/>
                    <a:pt x="40" y="56"/>
                    <a:pt x="40" y="56"/>
                  </a:cubicBezTo>
                  <a:cubicBezTo>
                    <a:pt x="40" y="55"/>
                    <a:pt x="40" y="55"/>
                    <a:pt x="40" y="55"/>
                  </a:cubicBezTo>
                  <a:cubicBezTo>
                    <a:pt x="40" y="55"/>
                    <a:pt x="40" y="55"/>
                    <a:pt x="40"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8" y="56"/>
                    <a:pt x="38" y="56"/>
                    <a:pt x="38" y="56"/>
                  </a:cubicBezTo>
                  <a:close/>
                  <a:moveTo>
                    <a:pt x="43" y="59"/>
                  </a:moveTo>
                  <a:cubicBezTo>
                    <a:pt x="43" y="59"/>
                    <a:pt x="43" y="59"/>
                    <a:pt x="43" y="59"/>
                  </a:cubicBezTo>
                  <a:cubicBezTo>
                    <a:pt x="43" y="59"/>
                    <a:pt x="43" y="59"/>
                    <a:pt x="43" y="59"/>
                  </a:cubicBezTo>
                  <a:cubicBezTo>
                    <a:pt x="43" y="59"/>
                    <a:pt x="43" y="59"/>
                    <a:pt x="43" y="59"/>
                  </a:cubicBezTo>
                  <a:cubicBezTo>
                    <a:pt x="43" y="59"/>
                    <a:pt x="43" y="59"/>
                    <a:pt x="43" y="59"/>
                  </a:cubicBezTo>
                  <a:cubicBezTo>
                    <a:pt x="43" y="59"/>
                    <a:pt x="43" y="59"/>
                    <a:pt x="43" y="59"/>
                  </a:cubicBezTo>
                  <a:cubicBezTo>
                    <a:pt x="43" y="59"/>
                    <a:pt x="43" y="59"/>
                    <a:pt x="43"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4" y="59"/>
                    <a:pt x="44" y="59"/>
                    <a:pt x="44" y="59"/>
                  </a:cubicBezTo>
                  <a:cubicBezTo>
                    <a:pt x="45" y="59"/>
                    <a:pt x="45" y="59"/>
                    <a:pt x="45" y="59"/>
                  </a:cubicBezTo>
                  <a:cubicBezTo>
                    <a:pt x="45" y="59"/>
                    <a:pt x="45" y="59"/>
                    <a:pt x="45" y="59"/>
                  </a:cubicBezTo>
                  <a:cubicBezTo>
                    <a:pt x="45" y="59"/>
                    <a:pt x="45" y="59"/>
                    <a:pt x="45" y="59"/>
                  </a:cubicBezTo>
                  <a:cubicBezTo>
                    <a:pt x="45" y="59"/>
                    <a:pt x="45" y="59"/>
                    <a:pt x="45" y="59"/>
                  </a:cubicBezTo>
                  <a:cubicBezTo>
                    <a:pt x="45" y="58"/>
                    <a:pt x="45" y="58"/>
                    <a:pt x="45" y="58"/>
                  </a:cubicBezTo>
                  <a:cubicBezTo>
                    <a:pt x="45" y="58"/>
                    <a:pt x="45" y="58"/>
                    <a:pt x="45" y="58"/>
                  </a:cubicBezTo>
                  <a:cubicBezTo>
                    <a:pt x="45" y="58"/>
                    <a:pt x="45" y="58"/>
                    <a:pt x="45" y="58"/>
                  </a:cubicBezTo>
                  <a:cubicBezTo>
                    <a:pt x="45" y="58"/>
                    <a:pt x="45" y="58"/>
                    <a:pt x="45" y="58"/>
                  </a:cubicBezTo>
                  <a:cubicBezTo>
                    <a:pt x="45" y="58"/>
                    <a:pt x="45" y="58"/>
                    <a:pt x="45" y="58"/>
                  </a:cubicBezTo>
                  <a:cubicBezTo>
                    <a:pt x="45" y="57"/>
                    <a:pt x="45" y="57"/>
                    <a:pt x="45" y="57"/>
                  </a:cubicBezTo>
                  <a:cubicBezTo>
                    <a:pt x="45" y="57"/>
                    <a:pt x="45" y="57"/>
                    <a:pt x="45" y="57"/>
                  </a:cubicBezTo>
                  <a:cubicBezTo>
                    <a:pt x="45" y="57"/>
                    <a:pt x="45" y="57"/>
                    <a:pt x="45"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3" y="57"/>
                    <a:pt x="43" y="57"/>
                    <a:pt x="43" y="57"/>
                  </a:cubicBezTo>
                  <a:cubicBezTo>
                    <a:pt x="43" y="57"/>
                    <a:pt x="43" y="57"/>
                    <a:pt x="43" y="57"/>
                  </a:cubicBezTo>
                  <a:cubicBezTo>
                    <a:pt x="43" y="59"/>
                    <a:pt x="43" y="59"/>
                    <a:pt x="43" y="59"/>
                  </a:cubicBezTo>
                  <a:close/>
                  <a:moveTo>
                    <a:pt x="49" y="59"/>
                  </a:move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0" y="57"/>
                    <a:pt x="50" y="57"/>
                    <a:pt x="50" y="57"/>
                  </a:cubicBezTo>
                  <a:cubicBezTo>
                    <a:pt x="50" y="57"/>
                    <a:pt x="50" y="57"/>
                    <a:pt x="50" y="57"/>
                  </a:cubicBezTo>
                  <a:cubicBezTo>
                    <a:pt x="50" y="57"/>
                    <a:pt x="50" y="57"/>
                    <a:pt x="50" y="57"/>
                  </a:cubicBezTo>
                  <a:cubicBezTo>
                    <a:pt x="50" y="57"/>
                    <a:pt x="50" y="57"/>
                    <a:pt x="50" y="57"/>
                  </a:cubicBezTo>
                  <a:cubicBezTo>
                    <a:pt x="50" y="57"/>
                    <a:pt x="50" y="57"/>
                    <a:pt x="50" y="57"/>
                  </a:cubicBezTo>
                  <a:cubicBezTo>
                    <a:pt x="50" y="57"/>
                    <a:pt x="50" y="57"/>
                    <a:pt x="50" y="57"/>
                  </a:cubicBezTo>
                  <a:cubicBezTo>
                    <a:pt x="50" y="57"/>
                    <a:pt x="50" y="57"/>
                    <a:pt x="50" y="57"/>
                  </a:cubicBezTo>
                  <a:cubicBezTo>
                    <a:pt x="50" y="57"/>
                    <a:pt x="50" y="57"/>
                    <a:pt x="50" y="57"/>
                  </a:cubicBezTo>
                  <a:cubicBezTo>
                    <a:pt x="50" y="58"/>
                    <a:pt x="50" y="58"/>
                    <a:pt x="50" y="58"/>
                  </a:cubicBezTo>
                  <a:cubicBezTo>
                    <a:pt x="50" y="58"/>
                    <a:pt x="50" y="58"/>
                    <a:pt x="50"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9"/>
                    <a:pt x="49" y="59"/>
                    <a:pt x="49" y="59"/>
                  </a:cubicBezTo>
                  <a:close/>
                  <a:moveTo>
                    <a:pt x="54" y="58"/>
                  </a:moveTo>
                  <a:cubicBezTo>
                    <a:pt x="54" y="58"/>
                    <a:pt x="54" y="58"/>
                    <a:pt x="54" y="58"/>
                  </a:cubicBezTo>
                  <a:cubicBezTo>
                    <a:pt x="54" y="58"/>
                    <a:pt x="54" y="58"/>
                    <a:pt x="54" y="58"/>
                  </a:cubicBezTo>
                  <a:cubicBezTo>
                    <a:pt x="54" y="58"/>
                    <a:pt x="54" y="58"/>
                    <a:pt x="54" y="58"/>
                  </a:cubicBezTo>
                  <a:cubicBezTo>
                    <a:pt x="55" y="58"/>
                    <a:pt x="55" y="58"/>
                    <a:pt x="55" y="58"/>
                  </a:cubicBezTo>
                  <a:cubicBezTo>
                    <a:pt x="55" y="58"/>
                    <a:pt x="55" y="58"/>
                    <a:pt x="55" y="58"/>
                  </a:cubicBezTo>
                  <a:cubicBezTo>
                    <a:pt x="55" y="58"/>
                    <a:pt x="55" y="58"/>
                    <a:pt x="55" y="58"/>
                  </a:cubicBezTo>
                  <a:cubicBezTo>
                    <a:pt x="55" y="58"/>
                    <a:pt x="55" y="58"/>
                    <a:pt x="55" y="58"/>
                  </a:cubicBezTo>
                  <a:cubicBezTo>
                    <a:pt x="55" y="58"/>
                    <a:pt x="55" y="58"/>
                    <a:pt x="55" y="58"/>
                  </a:cubicBezTo>
                  <a:cubicBezTo>
                    <a:pt x="55" y="58"/>
                    <a:pt x="55" y="58"/>
                    <a:pt x="55" y="58"/>
                  </a:cubicBezTo>
                  <a:cubicBezTo>
                    <a:pt x="55" y="57"/>
                    <a:pt x="55" y="57"/>
                    <a:pt x="55" y="57"/>
                  </a:cubicBezTo>
                  <a:cubicBezTo>
                    <a:pt x="55" y="57"/>
                    <a:pt x="55" y="57"/>
                    <a:pt x="55" y="57"/>
                  </a:cubicBezTo>
                  <a:cubicBezTo>
                    <a:pt x="55" y="57"/>
                    <a:pt x="55" y="57"/>
                    <a:pt x="55" y="57"/>
                  </a:cubicBezTo>
                  <a:cubicBezTo>
                    <a:pt x="55" y="57"/>
                    <a:pt x="55" y="57"/>
                    <a:pt x="55" y="57"/>
                  </a:cubicBezTo>
                  <a:cubicBezTo>
                    <a:pt x="55" y="57"/>
                    <a:pt x="55" y="57"/>
                    <a:pt x="55" y="57"/>
                  </a:cubicBezTo>
                  <a:cubicBezTo>
                    <a:pt x="55" y="57"/>
                    <a:pt x="55" y="57"/>
                    <a:pt x="55" y="57"/>
                  </a:cubicBezTo>
                  <a:cubicBezTo>
                    <a:pt x="56" y="57"/>
                    <a:pt x="56" y="57"/>
                    <a:pt x="56" y="57"/>
                  </a:cubicBezTo>
                  <a:cubicBezTo>
                    <a:pt x="56" y="57"/>
                    <a:pt x="56" y="57"/>
                    <a:pt x="56" y="57"/>
                  </a:cubicBezTo>
                  <a:cubicBezTo>
                    <a:pt x="56" y="57"/>
                    <a:pt x="56" y="57"/>
                    <a:pt x="56" y="57"/>
                  </a:cubicBezTo>
                  <a:cubicBezTo>
                    <a:pt x="56" y="57"/>
                    <a:pt x="56" y="57"/>
                    <a:pt x="56" y="57"/>
                  </a:cubicBezTo>
                  <a:cubicBezTo>
                    <a:pt x="56" y="57"/>
                    <a:pt x="56" y="57"/>
                    <a:pt x="56" y="57"/>
                  </a:cubicBezTo>
                  <a:cubicBezTo>
                    <a:pt x="56" y="57"/>
                    <a:pt x="56" y="57"/>
                    <a:pt x="56" y="57"/>
                  </a:cubicBezTo>
                  <a:cubicBezTo>
                    <a:pt x="55" y="55"/>
                    <a:pt x="55" y="55"/>
                    <a:pt x="55" y="55"/>
                  </a:cubicBezTo>
                  <a:cubicBezTo>
                    <a:pt x="55" y="55"/>
                    <a:pt x="55" y="55"/>
                    <a:pt x="55" y="55"/>
                  </a:cubicBezTo>
                  <a:cubicBezTo>
                    <a:pt x="55" y="55"/>
                    <a:pt x="55" y="55"/>
                    <a:pt x="55" y="55"/>
                  </a:cubicBezTo>
                  <a:cubicBezTo>
                    <a:pt x="55" y="56"/>
                    <a:pt x="55" y="56"/>
                    <a:pt x="55" y="56"/>
                  </a:cubicBezTo>
                  <a:cubicBezTo>
                    <a:pt x="55" y="56"/>
                    <a:pt x="55" y="56"/>
                    <a:pt x="55" y="56"/>
                  </a:cubicBezTo>
                  <a:cubicBezTo>
                    <a:pt x="55" y="56"/>
                    <a:pt x="55" y="56"/>
                    <a:pt x="55" y="56"/>
                  </a:cubicBezTo>
                  <a:cubicBezTo>
                    <a:pt x="55" y="56"/>
                    <a:pt x="55" y="56"/>
                    <a:pt x="55"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3" y="56"/>
                    <a:pt x="53" y="56"/>
                    <a:pt x="53" y="56"/>
                  </a:cubicBezTo>
                  <a:cubicBezTo>
                    <a:pt x="53" y="56"/>
                    <a:pt x="53" y="56"/>
                    <a:pt x="53" y="56"/>
                  </a:cubicBezTo>
                  <a:cubicBezTo>
                    <a:pt x="54" y="58"/>
                    <a:pt x="54" y="58"/>
                    <a:pt x="54" y="58"/>
                  </a:cubicBezTo>
                  <a:close/>
                  <a:moveTo>
                    <a:pt x="59" y="54"/>
                  </a:moveTo>
                  <a:cubicBezTo>
                    <a:pt x="59" y="54"/>
                    <a:pt x="59" y="54"/>
                    <a:pt x="59" y="54"/>
                  </a:cubicBezTo>
                  <a:cubicBezTo>
                    <a:pt x="59" y="54"/>
                    <a:pt x="59" y="54"/>
                    <a:pt x="59" y="54"/>
                  </a:cubicBezTo>
                  <a:cubicBezTo>
                    <a:pt x="59" y="54"/>
                    <a:pt x="59" y="54"/>
                    <a:pt x="59" y="54"/>
                  </a:cubicBezTo>
                  <a:cubicBezTo>
                    <a:pt x="59" y="54"/>
                    <a:pt x="59" y="54"/>
                    <a:pt x="59" y="54"/>
                  </a:cubicBezTo>
                  <a:cubicBezTo>
                    <a:pt x="59" y="54"/>
                    <a:pt x="59" y="54"/>
                    <a:pt x="59" y="54"/>
                  </a:cubicBezTo>
                  <a:cubicBezTo>
                    <a:pt x="59" y="54"/>
                    <a:pt x="59" y="54"/>
                    <a:pt x="59" y="54"/>
                  </a:cubicBezTo>
                  <a:cubicBezTo>
                    <a:pt x="59" y="54"/>
                    <a:pt x="59" y="54"/>
                    <a:pt x="59" y="54"/>
                  </a:cubicBezTo>
                  <a:cubicBezTo>
                    <a:pt x="59" y="54"/>
                    <a:pt x="59" y="54"/>
                    <a:pt x="59" y="54"/>
                  </a:cubicBezTo>
                  <a:cubicBezTo>
                    <a:pt x="59" y="54"/>
                    <a:pt x="59" y="54"/>
                    <a:pt x="59" y="54"/>
                  </a:cubicBezTo>
                  <a:cubicBezTo>
                    <a:pt x="60" y="54"/>
                    <a:pt x="60" y="54"/>
                    <a:pt x="60" y="54"/>
                  </a:cubicBezTo>
                  <a:cubicBezTo>
                    <a:pt x="60" y="54"/>
                    <a:pt x="60" y="54"/>
                    <a:pt x="60" y="54"/>
                  </a:cubicBezTo>
                  <a:cubicBezTo>
                    <a:pt x="60" y="54"/>
                    <a:pt x="60" y="54"/>
                    <a:pt x="60" y="54"/>
                  </a:cubicBezTo>
                  <a:cubicBezTo>
                    <a:pt x="60" y="54"/>
                    <a:pt x="60" y="54"/>
                    <a:pt x="60" y="54"/>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59" y="52"/>
                    <a:pt x="59" y="52"/>
                    <a:pt x="59" y="52"/>
                  </a:cubicBezTo>
                  <a:cubicBezTo>
                    <a:pt x="59" y="52"/>
                    <a:pt x="59" y="52"/>
                    <a:pt x="59" y="52"/>
                  </a:cubicBezTo>
                  <a:cubicBezTo>
                    <a:pt x="59" y="52"/>
                    <a:pt x="59" y="52"/>
                    <a:pt x="59" y="52"/>
                  </a:cubicBezTo>
                  <a:cubicBezTo>
                    <a:pt x="59" y="52"/>
                    <a:pt x="59" y="52"/>
                    <a:pt x="59" y="52"/>
                  </a:cubicBezTo>
                  <a:cubicBezTo>
                    <a:pt x="58" y="52"/>
                    <a:pt x="58" y="52"/>
                    <a:pt x="58" y="52"/>
                  </a:cubicBezTo>
                  <a:cubicBezTo>
                    <a:pt x="58" y="52"/>
                    <a:pt x="58" y="52"/>
                    <a:pt x="58" y="52"/>
                  </a:cubicBezTo>
                  <a:cubicBezTo>
                    <a:pt x="58" y="52"/>
                    <a:pt x="58" y="52"/>
                    <a:pt x="58" y="52"/>
                  </a:cubicBezTo>
                  <a:cubicBezTo>
                    <a:pt x="58" y="52"/>
                    <a:pt x="58" y="52"/>
                    <a:pt x="58" y="52"/>
                  </a:cubicBezTo>
                  <a:cubicBezTo>
                    <a:pt x="58" y="52"/>
                    <a:pt x="58" y="52"/>
                    <a:pt x="58" y="52"/>
                  </a:cubicBezTo>
                  <a:cubicBezTo>
                    <a:pt x="58" y="52"/>
                    <a:pt x="58" y="52"/>
                    <a:pt x="58" y="52"/>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8" y="53"/>
                    <a:pt x="58" y="53"/>
                    <a:pt x="58" y="53"/>
                  </a:cubicBezTo>
                  <a:cubicBezTo>
                    <a:pt x="59" y="54"/>
                    <a:pt x="59" y="54"/>
                    <a:pt x="59" y="54"/>
                  </a:cubicBezTo>
                  <a:close/>
                  <a:moveTo>
                    <a:pt x="62" y="50"/>
                  </a:move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9"/>
                    <a:pt x="62" y="49"/>
                    <a:pt x="62" y="49"/>
                  </a:cubicBezTo>
                  <a:cubicBezTo>
                    <a:pt x="62" y="48"/>
                    <a:pt x="62" y="48"/>
                    <a:pt x="62" y="48"/>
                  </a:cubicBezTo>
                  <a:cubicBezTo>
                    <a:pt x="62" y="48"/>
                    <a:pt x="62" y="48"/>
                    <a:pt x="62" y="48"/>
                  </a:cubicBezTo>
                  <a:cubicBezTo>
                    <a:pt x="62" y="48"/>
                    <a:pt x="62" y="48"/>
                    <a:pt x="62" y="48"/>
                  </a:cubicBezTo>
                  <a:cubicBezTo>
                    <a:pt x="63" y="48"/>
                    <a:pt x="63" y="48"/>
                    <a:pt x="63" y="48"/>
                  </a:cubicBezTo>
                  <a:cubicBezTo>
                    <a:pt x="63" y="48"/>
                    <a:pt x="63" y="48"/>
                    <a:pt x="63" y="48"/>
                  </a:cubicBezTo>
                  <a:cubicBezTo>
                    <a:pt x="63" y="48"/>
                    <a:pt x="63" y="48"/>
                    <a:pt x="63" y="48"/>
                  </a:cubicBezTo>
                  <a:cubicBezTo>
                    <a:pt x="63" y="48"/>
                    <a:pt x="63" y="48"/>
                    <a:pt x="63" y="48"/>
                  </a:cubicBezTo>
                  <a:cubicBezTo>
                    <a:pt x="63" y="48"/>
                    <a:pt x="63" y="48"/>
                    <a:pt x="63" y="48"/>
                  </a:cubicBezTo>
                  <a:cubicBezTo>
                    <a:pt x="63" y="48"/>
                    <a:pt x="63" y="48"/>
                    <a:pt x="63" y="48"/>
                  </a:cubicBezTo>
                  <a:cubicBezTo>
                    <a:pt x="63" y="48"/>
                    <a:pt x="63" y="48"/>
                    <a:pt x="63" y="48"/>
                  </a:cubicBezTo>
                  <a:cubicBezTo>
                    <a:pt x="61" y="47"/>
                    <a:pt x="61" y="47"/>
                    <a:pt x="61" y="47"/>
                  </a:cubicBezTo>
                  <a:cubicBezTo>
                    <a:pt x="61" y="47"/>
                    <a:pt x="61" y="47"/>
                    <a:pt x="61" y="47"/>
                  </a:cubicBezTo>
                  <a:cubicBezTo>
                    <a:pt x="61" y="47"/>
                    <a:pt x="61" y="47"/>
                    <a:pt x="61" y="47"/>
                  </a:cubicBezTo>
                  <a:cubicBezTo>
                    <a:pt x="61" y="47"/>
                    <a:pt x="61" y="47"/>
                    <a:pt x="61" y="47"/>
                  </a:cubicBezTo>
                  <a:cubicBezTo>
                    <a:pt x="61" y="47"/>
                    <a:pt x="61" y="47"/>
                    <a:pt x="61" y="47"/>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1" y="48"/>
                    <a:pt x="61" y="48"/>
                    <a:pt x="61" y="48"/>
                  </a:cubicBezTo>
                  <a:cubicBezTo>
                    <a:pt x="60" y="48"/>
                    <a:pt x="60" y="48"/>
                    <a:pt x="60" y="48"/>
                  </a:cubicBezTo>
                  <a:cubicBezTo>
                    <a:pt x="60" y="49"/>
                    <a:pt x="60" y="49"/>
                    <a:pt x="60" y="49"/>
                  </a:cubicBezTo>
                  <a:cubicBezTo>
                    <a:pt x="60" y="49"/>
                    <a:pt x="60" y="49"/>
                    <a:pt x="60" y="49"/>
                  </a:cubicBezTo>
                  <a:cubicBezTo>
                    <a:pt x="60" y="49"/>
                    <a:pt x="60" y="49"/>
                    <a:pt x="60" y="49"/>
                  </a:cubicBezTo>
                  <a:cubicBezTo>
                    <a:pt x="60" y="49"/>
                    <a:pt x="60" y="49"/>
                    <a:pt x="60" y="49"/>
                  </a:cubicBezTo>
                  <a:cubicBezTo>
                    <a:pt x="60" y="49"/>
                    <a:pt x="60" y="49"/>
                    <a:pt x="60" y="49"/>
                  </a:cubicBezTo>
                  <a:cubicBezTo>
                    <a:pt x="62" y="50"/>
                    <a:pt x="62" y="50"/>
                    <a:pt x="62" y="50"/>
                  </a:cubicBezTo>
                  <a:close/>
                  <a:moveTo>
                    <a:pt x="63" y="44"/>
                  </a:moveTo>
                  <a:cubicBezTo>
                    <a:pt x="63" y="44"/>
                    <a:pt x="63" y="44"/>
                    <a:pt x="63" y="44"/>
                  </a:cubicBezTo>
                  <a:cubicBezTo>
                    <a:pt x="63" y="44"/>
                    <a:pt x="63" y="44"/>
                    <a:pt x="63" y="44"/>
                  </a:cubicBezTo>
                  <a:cubicBezTo>
                    <a:pt x="63" y="44"/>
                    <a:pt x="63" y="44"/>
                    <a:pt x="63" y="44"/>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3"/>
                    <a:pt x="63" y="43"/>
                    <a:pt x="63" y="43"/>
                  </a:cubicBezTo>
                  <a:cubicBezTo>
                    <a:pt x="63" y="42"/>
                    <a:pt x="63" y="42"/>
                    <a:pt x="63" y="42"/>
                  </a:cubicBezTo>
                  <a:cubicBezTo>
                    <a:pt x="63" y="42"/>
                    <a:pt x="63" y="42"/>
                    <a:pt x="63" y="42"/>
                  </a:cubicBezTo>
                  <a:cubicBezTo>
                    <a:pt x="63" y="42"/>
                    <a:pt x="63" y="42"/>
                    <a:pt x="63" y="42"/>
                  </a:cubicBezTo>
                  <a:cubicBezTo>
                    <a:pt x="63" y="42"/>
                    <a:pt x="63" y="42"/>
                    <a:pt x="63" y="42"/>
                  </a:cubicBezTo>
                  <a:cubicBezTo>
                    <a:pt x="63" y="42"/>
                    <a:pt x="63" y="42"/>
                    <a:pt x="63" y="42"/>
                  </a:cubicBezTo>
                  <a:cubicBezTo>
                    <a:pt x="63" y="42"/>
                    <a:pt x="63" y="42"/>
                    <a:pt x="63" y="42"/>
                  </a:cubicBezTo>
                  <a:cubicBezTo>
                    <a:pt x="63" y="42"/>
                    <a:pt x="63" y="42"/>
                    <a:pt x="63" y="42"/>
                  </a:cubicBezTo>
                  <a:cubicBezTo>
                    <a:pt x="61" y="42"/>
                    <a:pt x="61" y="42"/>
                    <a:pt x="61" y="42"/>
                  </a:cubicBezTo>
                  <a:cubicBezTo>
                    <a:pt x="61" y="42"/>
                    <a:pt x="61" y="42"/>
                    <a:pt x="61" y="42"/>
                  </a:cubicBezTo>
                  <a:cubicBezTo>
                    <a:pt x="61" y="42"/>
                    <a:pt x="61" y="42"/>
                    <a:pt x="61" y="42"/>
                  </a:cubicBezTo>
                  <a:cubicBezTo>
                    <a:pt x="61" y="42"/>
                    <a:pt x="61" y="42"/>
                    <a:pt x="61" y="42"/>
                  </a:cubicBezTo>
                  <a:cubicBezTo>
                    <a:pt x="61" y="42"/>
                    <a:pt x="61" y="42"/>
                    <a:pt x="61" y="42"/>
                  </a:cubicBezTo>
                  <a:cubicBezTo>
                    <a:pt x="61" y="42"/>
                    <a:pt x="61" y="42"/>
                    <a:pt x="61" y="42"/>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3"/>
                    <a:pt x="61" y="43"/>
                    <a:pt x="61" y="43"/>
                  </a:cubicBezTo>
                  <a:cubicBezTo>
                    <a:pt x="61" y="44"/>
                    <a:pt x="61" y="44"/>
                    <a:pt x="61" y="44"/>
                  </a:cubicBezTo>
                  <a:cubicBezTo>
                    <a:pt x="61" y="44"/>
                    <a:pt x="61" y="44"/>
                    <a:pt x="61" y="44"/>
                  </a:cubicBezTo>
                  <a:cubicBezTo>
                    <a:pt x="61" y="44"/>
                    <a:pt x="61" y="44"/>
                    <a:pt x="61" y="44"/>
                  </a:cubicBezTo>
                  <a:cubicBezTo>
                    <a:pt x="61" y="44"/>
                    <a:pt x="61" y="44"/>
                    <a:pt x="61" y="44"/>
                  </a:cubicBezTo>
                  <a:cubicBezTo>
                    <a:pt x="63" y="44"/>
                    <a:pt x="63" y="44"/>
                    <a:pt x="63" y="44"/>
                  </a:cubicBezTo>
                  <a:close/>
                  <a:moveTo>
                    <a:pt x="62" y="38"/>
                  </a:moveTo>
                  <a:cubicBezTo>
                    <a:pt x="62" y="38"/>
                    <a:pt x="62" y="38"/>
                    <a:pt x="62" y="38"/>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2" y="38"/>
                    <a:pt x="62" y="38"/>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7"/>
                    <a:pt x="62" y="37"/>
                    <a:pt x="62" y="37"/>
                  </a:cubicBezTo>
                  <a:cubicBezTo>
                    <a:pt x="62" y="36"/>
                    <a:pt x="62" y="36"/>
                    <a:pt x="62" y="36"/>
                  </a:cubicBezTo>
                  <a:cubicBezTo>
                    <a:pt x="61" y="36"/>
                    <a:pt x="61" y="36"/>
                    <a:pt x="61" y="36"/>
                  </a:cubicBezTo>
                  <a:cubicBezTo>
                    <a:pt x="61" y="36"/>
                    <a:pt x="61" y="36"/>
                    <a:pt x="61" y="36"/>
                  </a:cubicBezTo>
                  <a:cubicBezTo>
                    <a:pt x="61" y="36"/>
                    <a:pt x="61" y="36"/>
                    <a:pt x="61" y="36"/>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7"/>
                    <a:pt x="60" y="37"/>
                    <a:pt x="60" y="37"/>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8"/>
                    <a:pt x="60" y="38"/>
                    <a:pt x="60" y="38"/>
                  </a:cubicBezTo>
                  <a:cubicBezTo>
                    <a:pt x="60" y="39"/>
                    <a:pt x="60" y="39"/>
                    <a:pt x="60" y="39"/>
                  </a:cubicBezTo>
                  <a:cubicBezTo>
                    <a:pt x="60" y="39"/>
                    <a:pt x="60" y="39"/>
                    <a:pt x="60" y="39"/>
                  </a:cubicBezTo>
                  <a:cubicBezTo>
                    <a:pt x="60" y="39"/>
                    <a:pt x="60" y="39"/>
                    <a:pt x="60" y="39"/>
                  </a:cubicBezTo>
                  <a:cubicBezTo>
                    <a:pt x="62" y="38"/>
                    <a:pt x="62" y="38"/>
                    <a:pt x="62" y="38"/>
                  </a:cubicBezTo>
                  <a:close/>
                  <a:moveTo>
                    <a:pt x="59" y="33"/>
                  </a:moveTo>
                  <a:cubicBezTo>
                    <a:pt x="59" y="33"/>
                    <a:pt x="59" y="33"/>
                    <a:pt x="59" y="33"/>
                  </a:cubicBezTo>
                  <a:cubicBezTo>
                    <a:pt x="59" y="33"/>
                    <a:pt x="59" y="33"/>
                    <a:pt x="59" y="33"/>
                  </a:cubicBezTo>
                  <a:cubicBezTo>
                    <a:pt x="59" y="33"/>
                    <a:pt x="59" y="33"/>
                    <a:pt x="59" y="33"/>
                  </a:cubicBezTo>
                  <a:cubicBezTo>
                    <a:pt x="59" y="33"/>
                    <a:pt x="59" y="33"/>
                    <a:pt x="59" y="33"/>
                  </a:cubicBezTo>
                  <a:cubicBezTo>
                    <a:pt x="59" y="33"/>
                    <a:pt x="59" y="33"/>
                    <a:pt x="59" y="33"/>
                  </a:cubicBezTo>
                  <a:cubicBezTo>
                    <a:pt x="59" y="33"/>
                    <a:pt x="59" y="33"/>
                    <a:pt x="59" y="33"/>
                  </a:cubicBezTo>
                  <a:cubicBezTo>
                    <a:pt x="59" y="33"/>
                    <a:pt x="59" y="33"/>
                    <a:pt x="59" y="33"/>
                  </a:cubicBezTo>
                  <a:cubicBezTo>
                    <a:pt x="59" y="33"/>
                    <a:pt x="59" y="33"/>
                    <a:pt x="59" y="33"/>
                  </a:cubicBezTo>
                  <a:cubicBezTo>
                    <a:pt x="59" y="32"/>
                    <a:pt x="59" y="32"/>
                    <a:pt x="59" y="32"/>
                  </a:cubicBezTo>
                  <a:cubicBezTo>
                    <a:pt x="59" y="32"/>
                    <a:pt x="59" y="32"/>
                    <a:pt x="59" y="32"/>
                  </a:cubicBezTo>
                  <a:cubicBezTo>
                    <a:pt x="59" y="32"/>
                    <a:pt x="59" y="32"/>
                    <a:pt x="59" y="32"/>
                  </a:cubicBezTo>
                  <a:cubicBezTo>
                    <a:pt x="59" y="32"/>
                    <a:pt x="59" y="32"/>
                    <a:pt x="59" y="32"/>
                  </a:cubicBezTo>
                  <a:cubicBezTo>
                    <a:pt x="58" y="32"/>
                    <a:pt x="58" y="32"/>
                    <a:pt x="58" y="32"/>
                  </a:cubicBezTo>
                  <a:cubicBezTo>
                    <a:pt x="58" y="32"/>
                    <a:pt x="58" y="32"/>
                    <a:pt x="58" y="32"/>
                  </a:cubicBezTo>
                  <a:cubicBezTo>
                    <a:pt x="58" y="32"/>
                    <a:pt x="58" y="32"/>
                    <a:pt x="58" y="32"/>
                  </a:cubicBezTo>
                  <a:cubicBezTo>
                    <a:pt x="58" y="32"/>
                    <a:pt x="58" y="32"/>
                    <a:pt x="58" y="32"/>
                  </a:cubicBezTo>
                  <a:cubicBezTo>
                    <a:pt x="58" y="32"/>
                    <a:pt x="58" y="32"/>
                    <a:pt x="58" y="32"/>
                  </a:cubicBezTo>
                  <a:cubicBezTo>
                    <a:pt x="58" y="32"/>
                    <a:pt x="58" y="32"/>
                    <a:pt x="58" y="32"/>
                  </a:cubicBezTo>
                  <a:cubicBezTo>
                    <a:pt x="58" y="32"/>
                    <a:pt x="58" y="32"/>
                    <a:pt x="58" y="32"/>
                  </a:cubicBezTo>
                  <a:cubicBezTo>
                    <a:pt x="58" y="32"/>
                    <a:pt x="58" y="32"/>
                    <a:pt x="58" y="32"/>
                  </a:cubicBezTo>
                  <a:cubicBezTo>
                    <a:pt x="58" y="32"/>
                    <a:pt x="58" y="32"/>
                    <a:pt x="58"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4"/>
                    <a:pt x="57" y="34"/>
                    <a:pt x="57" y="34"/>
                  </a:cubicBezTo>
                  <a:cubicBezTo>
                    <a:pt x="57" y="34"/>
                    <a:pt x="57" y="34"/>
                    <a:pt x="57" y="34"/>
                  </a:cubicBezTo>
                  <a:cubicBezTo>
                    <a:pt x="57" y="34"/>
                    <a:pt x="57" y="34"/>
                    <a:pt x="57" y="34"/>
                  </a:cubicBezTo>
                  <a:cubicBezTo>
                    <a:pt x="57" y="34"/>
                    <a:pt x="57" y="34"/>
                    <a:pt x="57" y="34"/>
                  </a:cubicBezTo>
                  <a:cubicBezTo>
                    <a:pt x="57" y="34"/>
                    <a:pt x="57" y="34"/>
                    <a:pt x="57" y="34"/>
                  </a:cubicBezTo>
                  <a:cubicBezTo>
                    <a:pt x="57" y="34"/>
                    <a:pt x="57" y="34"/>
                    <a:pt x="57" y="34"/>
                  </a:cubicBezTo>
                  <a:cubicBezTo>
                    <a:pt x="58" y="34"/>
                    <a:pt x="58" y="34"/>
                    <a:pt x="58" y="34"/>
                  </a:cubicBezTo>
                  <a:cubicBezTo>
                    <a:pt x="58" y="34"/>
                    <a:pt x="58" y="34"/>
                    <a:pt x="58" y="34"/>
                  </a:cubicBezTo>
                  <a:cubicBezTo>
                    <a:pt x="58" y="34"/>
                    <a:pt x="58" y="34"/>
                    <a:pt x="58" y="34"/>
                  </a:cubicBezTo>
                  <a:cubicBezTo>
                    <a:pt x="58" y="34"/>
                    <a:pt x="58" y="34"/>
                    <a:pt x="58" y="34"/>
                  </a:cubicBezTo>
                  <a:cubicBezTo>
                    <a:pt x="58" y="34"/>
                    <a:pt x="58" y="34"/>
                    <a:pt x="58" y="34"/>
                  </a:cubicBezTo>
                  <a:cubicBezTo>
                    <a:pt x="58" y="34"/>
                    <a:pt x="58" y="34"/>
                    <a:pt x="58" y="34"/>
                  </a:cubicBezTo>
                  <a:cubicBezTo>
                    <a:pt x="58" y="34"/>
                    <a:pt x="58" y="34"/>
                    <a:pt x="58" y="34"/>
                  </a:cubicBezTo>
                  <a:cubicBezTo>
                    <a:pt x="58" y="34"/>
                    <a:pt x="58" y="34"/>
                    <a:pt x="58" y="34"/>
                  </a:cubicBezTo>
                  <a:cubicBezTo>
                    <a:pt x="59" y="33"/>
                    <a:pt x="59" y="33"/>
                    <a:pt x="59" y="33"/>
                  </a:cubicBezTo>
                  <a:close/>
                  <a:moveTo>
                    <a:pt x="55" y="29"/>
                  </a:moveTo>
                  <a:cubicBezTo>
                    <a:pt x="55" y="29"/>
                    <a:pt x="55" y="29"/>
                    <a:pt x="55" y="29"/>
                  </a:cubicBezTo>
                  <a:cubicBezTo>
                    <a:pt x="55" y="29"/>
                    <a:pt x="55" y="29"/>
                    <a:pt x="55"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4" y="29"/>
                    <a:pt x="54" y="29"/>
                    <a:pt x="54" y="29"/>
                  </a:cubicBezTo>
                  <a:cubicBezTo>
                    <a:pt x="53" y="29"/>
                    <a:pt x="53" y="29"/>
                    <a:pt x="53" y="29"/>
                  </a:cubicBezTo>
                  <a:cubicBezTo>
                    <a:pt x="53" y="29"/>
                    <a:pt x="53" y="29"/>
                    <a:pt x="53" y="29"/>
                  </a:cubicBezTo>
                  <a:cubicBezTo>
                    <a:pt x="53" y="29"/>
                    <a:pt x="53" y="29"/>
                    <a:pt x="53" y="29"/>
                  </a:cubicBezTo>
                  <a:cubicBezTo>
                    <a:pt x="53" y="29"/>
                    <a:pt x="53" y="29"/>
                    <a:pt x="53" y="29"/>
                  </a:cubicBezTo>
                  <a:cubicBezTo>
                    <a:pt x="53" y="29"/>
                    <a:pt x="53" y="29"/>
                    <a:pt x="53" y="29"/>
                  </a:cubicBezTo>
                  <a:cubicBezTo>
                    <a:pt x="53" y="29"/>
                    <a:pt x="53" y="29"/>
                    <a:pt x="53" y="29"/>
                  </a:cubicBezTo>
                  <a:cubicBezTo>
                    <a:pt x="53" y="29"/>
                    <a:pt x="53" y="29"/>
                    <a:pt x="53" y="29"/>
                  </a:cubicBezTo>
                  <a:cubicBezTo>
                    <a:pt x="52" y="30"/>
                    <a:pt x="52" y="30"/>
                    <a:pt x="52" y="30"/>
                  </a:cubicBezTo>
                  <a:cubicBezTo>
                    <a:pt x="52" y="30"/>
                    <a:pt x="52" y="30"/>
                    <a:pt x="52" y="30"/>
                  </a:cubicBezTo>
                  <a:cubicBezTo>
                    <a:pt x="52" y="30"/>
                    <a:pt x="52" y="30"/>
                    <a:pt x="52" y="30"/>
                  </a:cubicBezTo>
                  <a:cubicBezTo>
                    <a:pt x="52" y="30"/>
                    <a:pt x="52" y="30"/>
                    <a:pt x="52" y="30"/>
                  </a:cubicBezTo>
                  <a:cubicBezTo>
                    <a:pt x="53" y="30"/>
                    <a:pt x="53" y="30"/>
                    <a:pt x="53" y="30"/>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3" y="31"/>
                    <a:pt x="53" y="31"/>
                    <a:pt x="53" y="31"/>
                  </a:cubicBezTo>
                  <a:cubicBezTo>
                    <a:pt x="54" y="31"/>
                    <a:pt x="54" y="31"/>
                    <a:pt x="54" y="31"/>
                  </a:cubicBezTo>
                  <a:cubicBezTo>
                    <a:pt x="54" y="31"/>
                    <a:pt x="54" y="31"/>
                    <a:pt x="54" y="31"/>
                  </a:cubicBezTo>
                  <a:cubicBezTo>
                    <a:pt x="54" y="31"/>
                    <a:pt x="54" y="31"/>
                    <a:pt x="54" y="31"/>
                  </a:cubicBezTo>
                  <a:cubicBezTo>
                    <a:pt x="54" y="31"/>
                    <a:pt x="54" y="31"/>
                    <a:pt x="54" y="31"/>
                  </a:cubicBezTo>
                  <a:cubicBezTo>
                    <a:pt x="54" y="31"/>
                    <a:pt x="54" y="31"/>
                    <a:pt x="54" y="31"/>
                  </a:cubicBezTo>
                  <a:cubicBezTo>
                    <a:pt x="55" y="29"/>
                    <a:pt x="55" y="29"/>
                    <a:pt x="55" y="29"/>
                  </a:cubicBezTo>
                  <a:close/>
                  <a:moveTo>
                    <a:pt x="47" y="24"/>
                  </a:moveTo>
                  <a:cubicBezTo>
                    <a:pt x="36" y="24"/>
                    <a:pt x="28" y="33"/>
                    <a:pt x="28" y="44"/>
                  </a:cubicBezTo>
                  <a:cubicBezTo>
                    <a:pt x="28" y="54"/>
                    <a:pt x="36" y="63"/>
                    <a:pt x="47" y="63"/>
                  </a:cubicBezTo>
                  <a:cubicBezTo>
                    <a:pt x="58" y="63"/>
                    <a:pt x="67" y="54"/>
                    <a:pt x="67" y="44"/>
                  </a:cubicBezTo>
                  <a:cubicBezTo>
                    <a:pt x="67" y="33"/>
                    <a:pt x="58" y="24"/>
                    <a:pt x="47" y="24"/>
                  </a:cubicBezTo>
                  <a:close/>
                  <a:moveTo>
                    <a:pt x="3" y="16"/>
                  </a:moveTo>
                  <a:cubicBezTo>
                    <a:pt x="6" y="16"/>
                    <a:pt x="10" y="16"/>
                    <a:pt x="14" y="15"/>
                  </a:cubicBezTo>
                  <a:cubicBezTo>
                    <a:pt x="11" y="15"/>
                    <a:pt x="9" y="15"/>
                    <a:pt x="6" y="15"/>
                  </a:cubicBezTo>
                  <a:cubicBezTo>
                    <a:pt x="5" y="15"/>
                    <a:pt x="3" y="13"/>
                    <a:pt x="3" y="12"/>
                  </a:cubicBezTo>
                  <a:cubicBezTo>
                    <a:pt x="3" y="9"/>
                    <a:pt x="3" y="7"/>
                    <a:pt x="3" y="4"/>
                  </a:cubicBezTo>
                  <a:cubicBezTo>
                    <a:pt x="3" y="2"/>
                    <a:pt x="5" y="1"/>
                    <a:pt x="6" y="1"/>
                  </a:cubicBezTo>
                  <a:cubicBezTo>
                    <a:pt x="16" y="0"/>
                    <a:pt x="27" y="0"/>
                    <a:pt x="37" y="1"/>
                  </a:cubicBezTo>
                  <a:cubicBezTo>
                    <a:pt x="39" y="1"/>
                    <a:pt x="40" y="2"/>
                    <a:pt x="40" y="4"/>
                  </a:cubicBezTo>
                  <a:cubicBezTo>
                    <a:pt x="40" y="7"/>
                    <a:pt x="40" y="9"/>
                    <a:pt x="40" y="12"/>
                  </a:cubicBezTo>
                  <a:cubicBezTo>
                    <a:pt x="40" y="13"/>
                    <a:pt x="39" y="15"/>
                    <a:pt x="37" y="15"/>
                  </a:cubicBezTo>
                  <a:cubicBezTo>
                    <a:pt x="33" y="15"/>
                    <a:pt x="30" y="15"/>
                    <a:pt x="26" y="16"/>
                  </a:cubicBezTo>
                  <a:cubicBezTo>
                    <a:pt x="28" y="16"/>
                    <a:pt x="31" y="16"/>
                    <a:pt x="33" y="16"/>
                  </a:cubicBezTo>
                  <a:cubicBezTo>
                    <a:pt x="35" y="16"/>
                    <a:pt x="36" y="18"/>
                    <a:pt x="36" y="19"/>
                  </a:cubicBezTo>
                  <a:cubicBezTo>
                    <a:pt x="36" y="23"/>
                    <a:pt x="36" y="23"/>
                    <a:pt x="36" y="23"/>
                  </a:cubicBezTo>
                  <a:cubicBezTo>
                    <a:pt x="34" y="24"/>
                    <a:pt x="32" y="25"/>
                    <a:pt x="31" y="27"/>
                  </a:cubicBezTo>
                  <a:cubicBezTo>
                    <a:pt x="30" y="28"/>
                    <a:pt x="29" y="29"/>
                    <a:pt x="28" y="30"/>
                  </a:cubicBezTo>
                  <a:cubicBezTo>
                    <a:pt x="20" y="31"/>
                    <a:pt x="11" y="31"/>
                    <a:pt x="3" y="30"/>
                  </a:cubicBezTo>
                  <a:cubicBezTo>
                    <a:pt x="1" y="30"/>
                    <a:pt x="0" y="28"/>
                    <a:pt x="0" y="27"/>
                  </a:cubicBezTo>
                  <a:cubicBezTo>
                    <a:pt x="0" y="24"/>
                    <a:pt x="0" y="22"/>
                    <a:pt x="0" y="19"/>
                  </a:cubicBezTo>
                  <a:cubicBezTo>
                    <a:pt x="0" y="18"/>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1" name="Freeform 116">
              <a:extLst>
                <a:ext uri="{FF2B5EF4-FFF2-40B4-BE49-F238E27FC236}">
                  <a16:creationId xmlns:a16="http://schemas.microsoft.com/office/drawing/2014/main" id="{B5A432FF-0A89-4136-BE1E-95AC9CF323CA}"/>
                </a:ext>
              </a:extLst>
            </p:cNvPr>
            <p:cNvSpPr>
              <a:spLocks noEditPoints="1"/>
            </p:cNvSpPr>
            <p:nvPr/>
          </p:nvSpPr>
          <p:spPr bwMode="auto">
            <a:xfrm>
              <a:off x="4067175" y="2154238"/>
              <a:ext cx="209550" cy="242887"/>
            </a:xfrm>
            <a:custGeom>
              <a:avLst/>
              <a:gdLst>
                <a:gd name="T0" fmla="*/ 22077 w 57"/>
                <a:gd name="T1" fmla="*/ 206130 h 66"/>
                <a:gd name="T2" fmla="*/ 143500 w 57"/>
                <a:gd name="T3" fmla="*/ 206130 h 66"/>
                <a:gd name="T4" fmla="*/ 165577 w 57"/>
                <a:gd name="T5" fmla="*/ 235577 h 66"/>
                <a:gd name="T6" fmla="*/ 7359 w 57"/>
                <a:gd name="T7" fmla="*/ 242939 h 66"/>
                <a:gd name="T8" fmla="*/ 0 w 57"/>
                <a:gd name="T9" fmla="*/ 11043 h 66"/>
                <a:gd name="T10" fmla="*/ 7359 w 57"/>
                <a:gd name="T11" fmla="*/ 0 h 66"/>
                <a:gd name="T12" fmla="*/ 165577 w 57"/>
                <a:gd name="T13" fmla="*/ 11043 h 66"/>
                <a:gd name="T14" fmla="*/ 143500 w 57"/>
                <a:gd name="T15" fmla="*/ 33128 h 66"/>
                <a:gd name="T16" fmla="*/ 22077 w 57"/>
                <a:gd name="T17" fmla="*/ 22085 h 66"/>
                <a:gd name="T18" fmla="*/ 51513 w 57"/>
                <a:gd name="T19" fmla="*/ 114108 h 66"/>
                <a:gd name="T20" fmla="*/ 110385 w 57"/>
                <a:gd name="T21" fmla="*/ 114108 h 66"/>
                <a:gd name="T22" fmla="*/ 84628 w 57"/>
                <a:gd name="T23" fmla="*/ 136193 h 66"/>
                <a:gd name="T24" fmla="*/ 62551 w 57"/>
                <a:gd name="T25" fmla="*/ 121470 h 66"/>
                <a:gd name="T26" fmla="*/ 77269 w 57"/>
                <a:gd name="T27" fmla="*/ 187726 h 66"/>
                <a:gd name="T28" fmla="*/ 176616 w 57"/>
                <a:gd name="T29" fmla="*/ 187726 h 66"/>
                <a:gd name="T30" fmla="*/ 183975 w 57"/>
                <a:gd name="T31" fmla="*/ 180364 h 66"/>
                <a:gd name="T32" fmla="*/ 209731 w 57"/>
                <a:gd name="T33" fmla="*/ 114108 h 66"/>
                <a:gd name="T34" fmla="*/ 191334 w 57"/>
                <a:gd name="T35" fmla="*/ 95703 h 66"/>
                <a:gd name="T36" fmla="*/ 183975 w 57"/>
                <a:gd name="T37" fmla="*/ 95703 h 66"/>
                <a:gd name="T38" fmla="*/ 150859 w 57"/>
                <a:gd name="T39" fmla="*/ 51533 h 66"/>
                <a:gd name="T40" fmla="*/ 147180 w 57"/>
                <a:gd name="T41" fmla="*/ 62575 h 66"/>
                <a:gd name="T42" fmla="*/ 99346 w 57"/>
                <a:gd name="T43" fmla="*/ 95703 h 66"/>
                <a:gd name="T44" fmla="*/ 114064 w 57"/>
                <a:gd name="T45" fmla="*/ 51533 h 66"/>
                <a:gd name="T46" fmla="*/ 99346 w 57"/>
                <a:gd name="T47" fmla="*/ 55213 h 66"/>
                <a:gd name="T48" fmla="*/ 51513 w 57"/>
                <a:gd name="T49" fmla="*/ 95703 h 66"/>
                <a:gd name="T50" fmla="*/ 84628 w 57"/>
                <a:gd name="T51" fmla="*/ 147236 h 66"/>
                <a:gd name="T52" fmla="*/ 110385 w 57"/>
                <a:gd name="T53" fmla="*/ 169321 h 66"/>
                <a:gd name="T54" fmla="*/ 84628 w 57"/>
                <a:gd name="T55" fmla="*/ 147236 h 66"/>
                <a:gd name="T56" fmla="*/ 150859 w 57"/>
                <a:gd name="T57" fmla="*/ 147236 h 66"/>
                <a:gd name="T58" fmla="*/ 169257 w 57"/>
                <a:gd name="T59" fmla="*/ 169321 h 66"/>
                <a:gd name="T60" fmla="*/ 143500 w 57"/>
                <a:gd name="T61" fmla="*/ 147236 h 66"/>
                <a:gd name="T62" fmla="*/ 121423 w 57"/>
                <a:gd name="T63" fmla="*/ 169321 h 66"/>
                <a:gd name="T64" fmla="*/ 143500 w 57"/>
                <a:gd name="T65" fmla="*/ 147236 h 66"/>
                <a:gd name="T66" fmla="*/ 143500 w 57"/>
                <a:gd name="T67" fmla="*/ 136193 h 66"/>
                <a:gd name="T68" fmla="*/ 121423 w 57"/>
                <a:gd name="T69" fmla="*/ 114108 h 66"/>
                <a:gd name="T70" fmla="*/ 150859 w 57"/>
                <a:gd name="T71" fmla="*/ 136193 h 66"/>
                <a:gd name="T72" fmla="*/ 180295 w 57"/>
                <a:gd name="T73" fmla="*/ 114108 h 66"/>
                <a:gd name="T74" fmla="*/ 150859 w 57"/>
                <a:gd name="T75" fmla="*/ 136193 h 66"/>
                <a:gd name="T76" fmla="*/ 62551 w 57"/>
                <a:gd name="T77" fmla="*/ 220854 h 66"/>
                <a:gd name="T78" fmla="*/ 66231 w 57"/>
                <a:gd name="T79" fmla="*/ 231896 h 66"/>
                <a:gd name="T80" fmla="*/ 103026 w 57"/>
                <a:gd name="T81" fmla="*/ 228215 h 66"/>
                <a:gd name="T82" fmla="*/ 99346 w 57"/>
                <a:gd name="T83" fmla="*/ 220854 h 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 h="66">
                  <a:moveTo>
                    <a:pt x="6" y="6"/>
                  </a:moveTo>
                  <a:cubicBezTo>
                    <a:pt x="6" y="56"/>
                    <a:pt x="6" y="56"/>
                    <a:pt x="6" y="56"/>
                  </a:cubicBezTo>
                  <a:cubicBezTo>
                    <a:pt x="17" y="56"/>
                    <a:pt x="17" y="56"/>
                    <a:pt x="17" y="56"/>
                  </a:cubicBezTo>
                  <a:cubicBezTo>
                    <a:pt x="39" y="56"/>
                    <a:pt x="39" y="56"/>
                    <a:pt x="39" y="56"/>
                  </a:cubicBezTo>
                  <a:cubicBezTo>
                    <a:pt x="45" y="56"/>
                    <a:pt x="45" y="56"/>
                    <a:pt x="45" y="56"/>
                  </a:cubicBezTo>
                  <a:cubicBezTo>
                    <a:pt x="45" y="64"/>
                    <a:pt x="45" y="64"/>
                    <a:pt x="45" y="64"/>
                  </a:cubicBezTo>
                  <a:cubicBezTo>
                    <a:pt x="45" y="65"/>
                    <a:pt x="43" y="66"/>
                    <a:pt x="42" y="66"/>
                  </a:cubicBezTo>
                  <a:cubicBezTo>
                    <a:pt x="2" y="66"/>
                    <a:pt x="2" y="66"/>
                    <a:pt x="2" y="66"/>
                  </a:cubicBezTo>
                  <a:cubicBezTo>
                    <a:pt x="1" y="66"/>
                    <a:pt x="0" y="65"/>
                    <a:pt x="0" y="64"/>
                  </a:cubicBezTo>
                  <a:cubicBezTo>
                    <a:pt x="0" y="3"/>
                    <a:pt x="0" y="3"/>
                    <a:pt x="0" y="3"/>
                  </a:cubicBezTo>
                  <a:cubicBezTo>
                    <a:pt x="0" y="1"/>
                    <a:pt x="1" y="0"/>
                    <a:pt x="2" y="0"/>
                  </a:cubicBezTo>
                  <a:cubicBezTo>
                    <a:pt x="2" y="0"/>
                    <a:pt x="2" y="0"/>
                    <a:pt x="2" y="0"/>
                  </a:cubicBezTo>
                  <a:cubicBezTo>
                    <a:pt x="42" y="0"/>
                    <a:pt x="42" y="0"/>
                    <a:pt x="42" y="0"/>
                  </a:cubicBezTo>
                  <a:cubicBezTo>
                    <a:pt x="43" y="0"/>
                    <a:pt x="45" y="1"/>
                    <a:pt x="45" y="3"/>
                  </a:cubicBezTo>
                  <a:cubicBezTo>
                    <a:pt x="45" y="9"/>
                    <a:pt x="45" y="9"/>
                    <a:pt x="45" y="9"/>
                  </a:cubicBezTo>
                  <a:cubicBezTo>
                    <a:pt x="43" y="8"/>
                    <a:pt x="41" y="8"/>
                    <a:pt x="39" y="9"/>
                  </a:cubicBezTo>
                  <a:cubicBezTo>
                    <a:pt x="39" y="6"/>
                    <a:pt x="39" y="6"/>
                    <a:pt x="39" y="6"/>
                  </a:cubicBezTo>
                  <a:cubicBezTo>
                    <a:pt x="6" y="6"/>
                    <a:pt x="6" y="6"/>
                    <a:pt x="6" y="6"/>
                  </a:cubicBezTo>
                  <a:close/>
                  <a:moveTo>
                    <a:pt x="14" y="26"/>
                  </a:moveTo>
                  <a:cubicBezTo>
                    <a:pt x="14" y="31"/>
                    <a:pt x="14" y="31"/>
                    <a:pt x="14" y="31"/>
                  </a:cubicBezTo>
                  <a:cubicBezTo>
                    <a:pt x="14" y="31"/>
                    <a:pt x="14" y="31"/>
                    <a:pt x="14" y="31"/>
                  </a:cubicBezTo>
                  <a:cubicBezTo>
                    <a:pt x="30" y="31"/>
                    <a:pt x="30" y="31"/>
                    <a:pt x="30" y="31"/>
                  </a:cubicBezTo>
                  <a:cubicBezTo>
                    <a:pt x="30" y="37"/>
                    <a:pt x="30" y="37"/>
                    <a:pt x="30" y="37"/>
                  </a:cubicBezTo>
                  <a:cubicBezTo>
                    <a:pt x="23" y="37"/>
                    <a:pt x="23" y="37"/>
                    <a:pt x="23" y="37"/>
                  </a:cubicBezTo>
                  <a:cubicBezTo>
                    <a:pt x="22" y="33"/>
                    <a:pt x="22" y="33"/>
                    <a:pt x="22" y="33"/>
                  </a:cubicBezTo>
                  <a:cubicBezTo>
                    <a:pt x="17" y="33"/>
                    <a:pt x="17" y="33"/>
                    <a:pt x="17" y="33"/>
                  </a:cubicBezTo>
                  <a:cubicBezTo>
                    <a:pt x="20" y="49"/>
                    <a:pt x="20" y="49"/>
                    <a:pt x="20" y="49"/>
                  </a:cubicBezTo>
                  <a:cubicBezTo>
                    <a:pt x="21" y="51"/>
                    <a:pt x="21" y="51"/>
                    <a:pt x="21" y="51"/>
                  </a:cubicBezTo>
                  <a:cubicBezTo>
                    <a:pt x="23" y="51"/>
                    <a:pt x="23" y="51"/>
                    <a:pt x="23" y="51"/>
                  </a:cubicBezTo>
                  <a:cubicBezTo>
                    <a:pt x="48" y="51"/>
                    <a:pt x="48" y="51"/>
                    <a:pt x="48" y="51"/>
                  </a:cubicBezTo>
                  <a:cubicBezTo>
                    <a:pt x="50" y="51"/>
                    <a:pt x="50" y="51"/>
                    <a:pt x="50" y="51"/>
                  </a:cubicBezTo>
                  <a:cubicBezTo>
                    <a:pt x="50" y="49"/>
                    <a:pt x="50" y="49"/>
                    <a:pt x="50" y="49"/>
                  </a:cubicBezTo>
                  <a:cubicBezTo>
                    <a:pt x="54" y="31"/>
                    <a:pt x="54" y="31"/>
                    <a:pt x="54" y="31"/>
                  </a:cubicBezTo>
                  <a:cubicBezTo>
                    <a:pt x="57" y="31"/>
                    <a:pt x="57" y="31"/>
                    <a:pt x="57" y="31"/>
                  </a:cubicBezTo>
                  <a:cubicBezTo>
                    <a:pt x="57" y="26"/>
                    <a:pt x="57" y="26"/>
                    <a:pt x="57" y="26"/>
                  </a:cubicBezTo>
                  <a:cubicBezTo>
                    <a:pt x="52" y="26"/>
                    <a:pt x="52" y="26"/>
                    <a:pt x="52" y="26"/>
                  </a:cubicBezTo>
                  <a:cubicBezTo>
                    <a:pt x="50" y="26"/>
                    <a:pt x="50" y="26"/>
                    <a:pt x="50" y="26"/>
                  </a:cubicBezTo>
                  <a:cubicBezTo>
                    <a:pt x="50" y="26"/>
                    <a:pt x="50" y="26"/>
                    <a:pt x="50" y="26"/>
                  </a:cubicBezTo>
                  <a:cubicBezTo>
                    <a:pt x="44" y="15"/>
                    <a:pt x="44" y="15"/>
                    <a:pt x="44" y="15"/>
                  </a:cubicBezTo>
                  <a:cubicBezTo>
                    <a:pt x="43" y="13"/>
                    <a:pt x="42" y="13"/>
                    <a:pt x="41" y="14"/>
                  </a:cubicBezTo>
                  <a:cubicBezTo>
                    <a:pt x="41" y="14"/>
                    <a:pt x="41" y="14"/>
                    <a:pt x="41" y="14"/>
                  </a:cubicBezTo>
                  <a:cubicBezTo>
                    <a:pt x="39" y="14"/>
                    <a:pt x="39" y="16"/>
                    <a:pt x="40" y="17"/>
                  </a:cubicBezTo>
                  <a:cubicBezTo>
                    <a:pt x="44" y="26"/>
                    <a:pt x="44" y="26"/>
                    <a:pt x="44" y="26"/>
                  </a:cubicBezTo>
                  <a:cubicBezTo>
                    <a:pt x="27" y="26"/>
                    <a:pt x="27" y="26"/>
                    <a:pt x="27" y="26"/>
                  </a:cubicBezTo>
                  <a:cubicBezTo>
                    <a:pt x="32" y="17"/>
                    <a:pt x="32" y="17"/>
                    <a:pt x="32" y="17"/>
                  </a:cubicBezTo>
                  <a:cubicBezTo>
                    <a:pt x="32" y="16"/>
                    <a:pt x="32" y="14"/>
                    <a:pt x="31" y="14"/>
                  </a:cubicBezTo>
                  <a:cubicBezTo>
                    <a:pt x="31" y="14"/>
                    <a:pt x="31" y="14"/>
                    <a:pt x="31" y="14"/>
                  </a:cubicBezTo>
                  <a:cubicBezTo>
                    <a:pt x="29" y="13"/>
                    <a:pt x="28" y="13"/>
                    <a:pt x="27" y="15"/>
                  </a:cubicBezTo>
                  <a:cubicBezTo>
                    <a:pt x="21" y="26"/>
                    <a:pt x="21" y="26"/>
                    <a:pt x="21" y="26"/>
                  </a:cubicBezTo>
                  <a:cubicBezTo>
                    <a:pt x="14" y="26"/>
                    <a:pt x="14" y="26"/>
                    <a:pt x="14" y="26"/>
                  </a:cubicBezTo>
                  <a:cubicBezTo>
                    <a:pt x="14" y="26"/>
                    <a:pt x="14" y="26"/>
                    <a:pt x="14" y="26"/>
                  </a:cubicBezTo>
                  <a:close/>
                  <a:moveTo>
                    <a:pt x="23" y="40"/>
                  </a:moveTo>
                  <a:cubicBezTo>
                    <a:pt x="25" y="46"/>
                    <a:pt x="25" y="46"/>
                    <a:pt x="25" y="46"/>
                  </a:cubicBezTo>
                  <a:cubicBezTo>
                    <a:pt x="30" y="46"/>
                    <a:pt x="30" y="46"/>
                    <a:pt x="30" y="46"/>
                  </a:cubicBezTo>
                  <a:cubicBezTo>
                    <a:pt x="30" y="40"/>
                    <a:pt x="30" y="40"/>
                    <a:pt x="30" y="40"/>
                  </a:cubicBezTo>
                  <a:cubicBezTo>
                    <a:pt x="23" y="40"/>
                    <a:pt x="23" y="40"/>
                    <a:pt x="23" y="40"/>
                  </a:cubicBezTo>
                  <a:close/>
                  <a:moveTo>
                    <a:pt x="47" y="40"/>
                  </a:moveTo>
                  <a:cubicBezTo>
                    <a:pt x="41" y="40"/>
                    <a:pt x="41" y="40"/>
                    <a:pt x="41" y="40"/>
                  </a:cubicBezTo>
                  <a:cubicBezTo>
                    <a:pt x="41" y="46"/>
                    <a:pt x="41" y="46"/>
                    <a:pt x="41" y="46"/>
                  </a:cubicBezTo>
                  <a:cubicBezTo>
                    <a:pt x="46" y="46"/>
                    <a:pt x="46" y="46"/>
                    <a:pt x="46" y="46"/>
                  </a:cubicBezTo>
                  <a:cubicBezTo>
                    <a:pt x="47" y="40"/>
                    <a:pt x="47" y="40"/>
                    <a:pt x="47" y="40"/>
                  </a:cubicBezTo>
                  <a:close/>
                  <a:moveTo>
                    <a:pt x="39" y="40"/>
                  </a:moveTo>
                  <a:cubicBezTo>
                    <a:pt x="33" y="40"/>
                    <a:pt x="33" y="40"/>
                    <a:pt x="33" y="40"/>
                  </a:cubicBezTo>
                  <a:cubicBezTo>
                    <a:pt x="33" y="46"/>
                    <a:pt x="33" y="46"/>
                    <a:pt x="33" y="46"/>
                  </a:cubicBezTo>
                  <a:cubicBezTo>
                    <a:pt x="39" y="46"/>
                    <a:pt x="39" y="46"/>
                    <a:pt x="39" y="46"/>
                  </a:cubicBezTo>
                  <a:cubicBezTo>
                    <a:pt x="39" y="40"/>
                    <a:pt x="39" y="40"/>
                    <a:pt x="39" y="40"/>
                  </a:cubicBezTo>
                  <a:close/>
                  <a:moveTo>
                    <a:pt x="33" y="37"/>
                  </a:moveTo>
                  <a:cubicBezTo>
                    <a:pt x="39" y="37"/>
                    <a:pt x="39" y="37"/>
                    <a:pt x="39" y="37"/>
                  </a:cubicBezTo>
                  <a:cubicBezTo>
                    <a:pt x="39" y="31"/>
                    <a:pt x="39" y="31"/>
                    <a:pt x="39" y="31"/>
                  </a:cubicBezTo>
                  <a:cubicBezTo>
                    <a:pt x="33" y="31"/>
                    <a:pt x="33" y="31"/>
                    <a:pt x="33" y="31"/>
                  </a:cubicBezTo>
                  <a:cubicBezTo>
                    <a:pt x="33" y="37"/>
                    <a:pt x="33" y="37"/>
                    <a:pt x="33" y="37"/>
                  </a:cubicBezTo>
                  <a:close/>
                  <a:moveTo>
                    <a:pt x="41" y="37"/>
                  </a:moveTo>
                  <a:cubicBezTo>
                    <a:pt x="48" y="37"/>
                    <a:pt x="48" y="37"/>
                    <a:pt x="48" y="37"/>
                  </a:cubicBezTo>
                  <a:cubicBezTo>
                    <a:pt x="49" y="31"/>
                    <a:pt x="49" y="31"/>
                    <a:pt x="49" y="31"/>
                  </a:cubicBezTo>
                  <a:cubicBezTo>
                    <a:pt x="41" y="31"/>
                    <a:pt x="41" y="31"/>
                    <a:pt x="41" y="31"/>
                  </a:cubicBezTo>
                  <a:cubicBezTo>
                    <a:pt x="41" y="37"/>
                    <a:pt x="41" y="37"/>
                    <a:pt x="41" y="37"/>
                  </a:cubicBezTo>
                  <a:close/>
                  <a:moveTo>
                    <a:pt x="18" y="60"/>
                  </a:moveTo>
                  <a:cubicBezTo>
                    <a:pt x="17" y="60"/>
                    <a:pt x="17" y="60"/>
                    <a:pt x="17" y="60"/>
                  </a:cubicBezTo>
                  <a:cubicBezTo>
                    <a:pt x="17" y="62"/>
                    <a:pt x="17" y="62"/>
                    <a:pt x="17" y="62"/>
                  </a:cubicBezTo>
                  <a:cubicBezTo>
                    <a:pt x="17" y="62"/>
                    <a:pt x="17" y="63"/>
                    <a:pt x="18" y="63"/>
                  </a:cubicBezTo>
                  <a:cubicBezTo>
                    <a:pt x="27" y="63"/>
                    <a:pt x="27" y="63"/>
                    <a:pt x="27" y="63"/>
                  </a:cubicBezTo>
                  <a:cubicBezTo>
                    <a:pt x="27" y="63"/>
                    <a:pt x="28" y="62"/>
                    <a:pt x="28" y="62"/>
                  </a:cubicBezTo>
                  <a:cubicBezTo>
                    <a:pt x="28" y="60"/>
                    <a:pt x="28" y="60"/>
                    <a:pt x="28" y="60"/>
                  </a:cubicBezTo>
                  <a:cubicBezTo>
                    <a:pt x="28" y="60"/>
                    <a:pt x="27" y="60"/>
                    <a:pt x="27" y="60"/>
                  </a:cubicBezTo>
                  <a:lnTo>
                    <a:pt x="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2" name="Freeform 117">
              <a:extLst>
                <a:ext uri="{FF2B5EF4-FFF2-40B4-BE49-F238E27FC236}">
                  <a16:creationId xmlns:a16="http://schemas.microsoft.com/office/drawing/2014/main" id="{0AFBFB25-D838-445A-BBD1-D32A8CBA5C2E}"/>
                </a:ext>
              </a:extLst>
            </p:cNvPr>
            <p:cNvSpPr>
              <a:spLocks noEditPoints="1"/>
            </p:cNvSpPr>
            <p:nvPr/>
          </p:nvSpPr>
          <p:spPr bwMode="auto">
            <a:xfrm>
              <a:off x="3678238" y="1016000"/>
              <a:ext cx="198437" cy="246063"/>
            </a:xfrm>
            <a:custGeom>
              <a:avLst/>
              <a:gdLst>
                <a:gd name="T0" fmla="*/ 21944 w 54"/>
                <a:gd name="T1" fmla="*/ 205976 h 67"/>
                <a:gd name="T2" fmla="*/ 142637 w 54"/>
                <a:gd name="T3" fmla="*/ 202297 h 67"/>
                <a:gd name="T4" fmla="*/ 164582 w 54"/>
                <a:gd name="T5" fmla="*/ 194941 h 67"/>
                <a:gd name="T6" fmla="*/ 153610 w 54"/>
                <a:gd name="T7" fmla="*/ 246435 h 67"/>
                <a:gd name="T8" fmla="*/ 0 w 54"/>
                <a:gd name="T9" fmla="*/ 235401 h 67"/>
                <a:gd name="T10" fmla="*/ 7315 w 54"/>
                <a:gd name="T11" fmla="*/ 0 h 67"/>
                <a:gd name="T12" fmla="*/ 153610 w 54"/>
                <a:gd name="T13" fmla="*/ 0 h 67"/>
                <a:gd name="T14" fmla="*/ 164582 w 54"/>
                <a:gd name="T15" fmla="*/ 44138 h 67"/>
                <a:gd name="T16" fmla="*/ 142637 w 54"/>
                <a:gd name="T17" fmla="*/ 22069 h 67"/>
                <a:gd name="T18" fmla="*/ 117036 w 54"/>
                <a:gd name="T19" fmla="*/ 172872 h 67"/>
                <a:gd name="T20" fmla="*/ 117036 w 54"/>
                <a:gd name="T21" fmla="*/ 172872 h 67"/>
                <a:gd name="T22" fmla="*/ 117036 w 54"/>
                <a:gd name="T23" fmla="*/ 158160 h 67"/>
                <a:gd name="T24" fmla="*/ 117036 w 54"/>
                <a:gd name="T25" fmla="*/ 172872 h 67"/>
                <a:gd name="T26" fmla="*/ 193841 w 54"/>
                <a:gd name="T27" fmla="*/ 158160 h 67"/>
                <a:gd name="T28" fmla="*/ 168239 w 54"/>
                <a:gd name="T29" fmla="*/ 128735 h 67"/>
                <a:gd name="T30" fmla="*/ 146295 w 54"/>
                <a:gd name="T31" fmla="*/ 136091 h 67"/>
                <a:gd name="T32" fmla="*/ 142637 w 54"/>
                <a:gd name="T33" fmla="*/ 91953 h 67"/>
                <a:gd name="T34" fmla="*/ 138980 w 54"/>
                <a:gd name="T35" fmla="*/ 51494 h 67"/>
                <a:gd name="T36" fmla="*/ 106064 w 54"/>
                <a:gd name="T37" fmla="*/ 47816 h 67"/>
                <a:gd name="T38" fmla="*/ 153610 w 54"/>
                <a:gd name="T39" fmla="*/ 172872 h 67"/>
                <a:gd name="T40" fmla="*/ 124351 w 54"/>
                <a:gd name="T41" fmla="*/ 176550 h 67"/>
                <a:gd name="T42" fmla="*/ 117036 w 54"/>
                <a:gd name="T43" fmla="*/ 150804 h 67"/>
                <a:gd name="T44" fmla="*/ 98749 w 54"/>
                <a:gd name="T45" fmla="*/ 150804 h 67"/>
                <a:gd name="T46" fmla="*/ 84120 w 54"/>
                <a:gd name="T47" fmla="*/ 150804 h 67"/>
                <a:gd name="T48" fmla="*/ 65833 w 54"/>
                <a:gd name="T49" fmla="*/ 150804 h 67"/>
                <a:gd name="T50" fmla="*/ 54861 w 54"/>
                <a:gd name="T51" fmla="*/ 161838 h 67"/>
                <a:gd name="T52" fmla="*/ 73147 w 54"/>
                <a:gd name="T53" fmla="*/ 187585 h 67"/>
                <a:gd name="T54" fmla="*/ 91434 w 54"/>
                <a:gd name="T55" fmla="*/ 187585 h 67"/>
                <a:gd name="T56" fmla="*/ 109721 w 54"/>
                <a:gd name="T57" fmla="*/ 187585 h 67"/>
                <a:gd name="T58" fmla="*/ 164582 w 54"/>
                <a:gd name="T59" fmla="*/ 180229 h 67"/>
                <a:gd name="T60" fmla="*/ 179211 w 54"/>
                <a:gd name="T61" fmla="*/ 180229 h 67"/>
                <a:gd name="T62" fmla="*/ 98749 w 54"/>
                <a:gd name="T63" fmla="*/ 172872 h 67"/>
                <a:gd name="T64" fmla="*/ 98749 w 54"/>
                <a:gd name="T65" fmla="*/ 158160 h 67"/>
                <a:gd name="T66" fmla="*/ 98749 w 54"/>
                <a:gd name="T67" fmla="*/ 172872 h 67"/>
                <a:gd name="T68" fmla="*/ 84120 w 54"/>
                <a:gd name="T69" fmla="*/ 172872 h 67"/>
                <a:gd name="T70" fmla="*/ 84120 w 54"/>
                <a:gd name="T71" fmla="*/ 158160 h 67"/>
                <a:gd name="T72" fmla="*/ 80462 w 54"/>
                <a:gd name="T73" fmla="*/ 158160 h 67"/>
                <a:gd name="T74" fmla="*/ 84120 w 54"/>
                <a:gd name="T75" fmla="*/ 172872 h 67"/>
                <a:gd name="T76" fmla="*/ 69490 w 54"/>
                <a:gd name="T77" fmla="*/ 158160 h 67"/>
                <a:gd name="T78" fmla="*/ 65833 w 54"/>
                <a:gd name="T79" fmla="*/ 158160 h 67"/>
                <a:gd name="T80" fmla="*/ 65833 w 54"/>
                <a:gd name="T81" fmla="*/ 172872 h 67"/>
                <a:gd name="T82" fmla="*/ 76805 w 54"/>
                <a:gd name="T83" fmla="*/ 176550 h 67"/>
                <a:gd name="T84" fmla="*/ 69490 w 54"/>
                <a:gd name="T85" fmla="*/ 161838 h 67"/>
                <a:gd name="T86" fmla="*/ 62175 w 54"/>
                <a:gd name="T87" fmla="*/ 224366 h 67"/>
                <a:gd name="T88" fmla="*/ 65833 w 54"/>
                <a:gd name="T89" fmla="*/ 231722 h 67"/>
                <a:gd name="T90" fmla="*/ 102406 w 54"/>
                <a:gd name="T91" fmla="*/ 228044 h 67"/>
                <a:gd name="T92" fmla="*/ 98749 w 54"/>
                <a:gd name="T93" fmla="*/ 220688 h 6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 h="67">
                  <a:moveTo>
                    <a:pt x="6" y="6"/>
                  </a:moveTo>
                  <a:cubicBezTo>
                    <a:pt x="6" y="56"/>
                    <a:pt x="6" y="56"/>
                    <a:pt x="6" y="56"/>
                  </a:cubicBezTo>
                  <a:cubicBezTo>
                    <a:pt x="39" y="56"/>
                    <a:pt x="39" y="56"/>
                    <a:pt x="39" y="56"/>
                  </a:cubicBezTo>
                  <a:cubicBezTo>
                    <a:pt x="39" y="55"/>
                    <a:pt x="39" y="55"/>
                    <a:pt x="39" y="55"/>
                  </a:cubicBezTo>
                  <a:cubicBezTo>
                    <a:pt x="41" y="54"/>
                    <a:pt x="43" y="54"/>
                    <a:pt x="45" y="53"/>
                  </a:cubicBezTo>
                  <a:cubicBezTo>
                    <a:pt x="45" y="53"/>
                    <a:pt x="45" y="53"/>
                    <a:pt x="45" y="53"/>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2"/>
                    <a:pt x="45" y="12"/>
                    <a:pt x="45" y="12"/>
                  </a:cubicBezTo>
                  <a:cubicBezTo>
                    <a:pt x="39" y="9"/>
                    <a:pt x="39" y="9"/>
                    <a:pt x="39" y="9"/>
                  </a:cubicBezTo>
                  <a:cubicBezTo>
                    <a:pt x="39" y="6"/>
                    <a:pt x="39" y="6"/>
                    <a:pt x="39" y="6"/>
                  </a:cubicBezTo>
                  <a:cubicBezTo>
                    <a:pt x="6" y="6"/>
                    <a:pt x="6" y="6"/>
                    <a:pt x="6" y="6"/>
                  </a:cubicBezTo>
                  <a:close/>
                  <a:moveTo>
                    <a:pt x="32" y="47"/>
                  </a:moveTo>
                  <a:cubicBezTo>
                    <a:pt x="32" y="47"/>
                    <a:pt x="32" y="47"/>
                    <a:pt x="32" y="47"/>
                  </a:cubicBezTo>
                  <a:cubicBezTo>
                    <a:pt x="32" y="47"/>
                    <a:pt x="32" y="47"/>
                    <a:pt x="32" y="47"/>
                  </a:cubicBezTo>
                  <a:cubicBezTo>
                    <a:pt x="33" y="47"/>
                    <a:pt x="33" y="44"/>
                    <a:pt x="32" y="43"/>
                  </a:cubicBezTo>
                  <a:cubicBezTo>
                    <a:pt x="32" y="43"/>
                    <a:pt x="32" y="43"/>
                    <a:pt x="32" y="43"/>
                  </a:cubicBezTo>
                  <a:cubicBezTo>
                    <a:pt x="32" y="43"/>
                    <a:pt x="31" y="43"/>
                    <a:pt x="31" y="43"/>
                  </a:cubicBezTo>
                  <a:cubicBezTo>
                    <a:pt x="30" y="44"/>
                    <a:pt x="31" y="47"/>
                    <a:pt x="32" y="47"/>
                  </a:cubicBezTo>
                  <a:close/>
                  <a:moveTo>
                    <a:pt x="49" y="49"/>
                  </a:moveTo>
                  <a:cubicBezTo>
                    <a:pt x="51" y="47"/>
                    <a:pt x="52" y="45"/>
                    <a:pt x="53" y="43"/>
                  </a:cubicBezTo>
                  <a:cubicBezTo>
                    <a:pt x="54" y="42"/>
                    <a:pt x="53" y="41"/>
                    <a:pt x="53" y="41"/>
                  </a:cubicBezTo>
                  <a:cubicBezTo>
                    <a:pt x="51" y="39"/>
                    <a:pt x="48" y="37"/>
                    <a:pt x="46" y="35"/>
                  </a:cubicBezTo>
                  <a:cubicBezTo>
                    <a:pt x="45" y="34"/>
                    <a:pt x="45" y="34"/>
                    <a:pt x="44" y="34"/>
                  </a:cubicBezTo>
                  <a:cubicBezTo>
                    <a:pt x="43" y="35"/>
                    <a:pt x="41" y="36"/>
                    <a:pt x="40" y="37"/>
                  </a:cubicBezTo>
                  <a:cubicBezTo>
                    <a:pt x="38" y="34"/>
                    <a:pt x="36" y="31"/>
                    <a:pt x="35" y="27"/>
                  </a:cubicBezTo>
                  <a:cubicBezTo>
                    <a:pt x="37" y="26"/>
                    <a:pt x="38" y="26"/>
                    <a:pt x="39" y="25"/>
                  </a:cubicBezTo>
                  <a:cubicBezTo>
                    <a:pt x="40" y="24"/>
                    <a:pt x="40" y="24"/>
                    <a:pt x="40" y="22"/>
                  </a:cubicBezTo>
                  <a:cubicBezTo>
                    <a:pt x="39" y="20"/>
                    <a:pt x="39" y="17"/>
                    <a:pt x="38" y="14"/>
                  </a:cubicBezTo>
                  <a:cubicBezTo>
                    <a:pt x="37" y="13"/>
                    <a:pt x="37" y="12"/>
                    <a:pt x="36" y="12"/>
                  </a:cubicBezTo>
                  <a:cubicBezTo>
                    <a:pt x="34" y="13"/>
                    <a:pt x="31" y="13"/>
                    <a:pt x="29" y="13"/>
                  </a:cubicBezTo>
                  <a:cubicBezTo>
                    <a:pt x="27" y="13"/>
                    <a:pt x="27" y="14"/>
                    <a:pt x="27" y="15"/>
                  </a:cubicBezTo>
                  <a:cubicBezTo>
                    <a:pt x="28" y="31"/>
                    <a:pt x="32" y="40"/>
                    <a:pt x="42" y="47"/>
                  </a:cubicBezTo>
                  <a:cubicBezTo>
                    <a:pt x="39" y="48"/>
                    <a:pt x="35" y="49"/>
                    <a:pt x="34" y="48"/>
                  </a:cubicBezTo>
                  <a:cubicBezTo>
                    <a:pt x="34" y="48"/>
                    <a:pt x="34" y="48"/>
                    <a:pt x="34" y="48"/>
                  </a:cubicBezTo>
                  <a:cubicBezTo>
                    <a:pt x="35" y="47"/>
                    <a:pt x="36" y="44"/>
                    <a:pt x="34" y="42"/>
                  </a:cubicBezTo>
                  <a:cubicBezTo>
                    <a:pt x="34" y="41"/>
                    <a:pt x="33" y="41"/>
                    <a:pt x="32" y="41"/>
                  </a:cubicBezTo>
                  <a:cubicBezTo>
                    <a:pt x="31" y="41"/>
                    <a:pt x="30" y="41"/>
                    <a:pt x="30" y="42"/>
                  </a:cubicBezTo>
                  <a:cubicBezTo>
                    <a:pt x="29" y="41"/>
                    <a:pt x="28" y="41"/>
                    <a:pt x="27" y="41"/>
                  </a:cubicBezTo>
                  <a:cubicBezTo>
                    <a:pt x="26" y="41"/>
                    <a:pt x="26" y="41"/>
                    <a:pt x="25" y="42"/>
                  </a:cubicBezTo>
                  <a:cubicBezTo>
                    <a:pt x="24" y="41"/>
                    <a:pt x="24" y="41"/>
                    <a:pt x="23" y="41"/>
                  </a:cubicBezTo>
                  <a:cubicBezTo>
                    <a:pt x="22" y="41"/>
                    <a:pt x="21" y="41"/>
                    <a:pt x="20" y="42"/>
                  </a:cubicBezTo>
                  <a:cubicBezTo>
                    <a:pt x="20" y="41"/>
                    <a:pt x="19" y="41"/>
                    <a:pt x="18" y="41"/>
                  </a:cubicBezTo>
                  <a:cubicBezTo>
                    <a:pt x="17" y="41"/>
                    <a:pt x="16" y="41"/>
                    <a:pt x="16" y="42"/>
                  </a:cubicBezTo>
                  <a:cubicBezTo>
                    <a:pt x="15" y="42"/>
                    <a:pt x="15" y="43"/>
                    <a:pt x="15" y="44"/>
                  </a:cubicBezTo>
                  <a:cubicBezTo>
                    <a:pt x="15" y="46"/>
                    <a:pt x="15" y="48"/>
                    <a:pt x="16" y="49"/>
                  </a:cubicBezTo>
                  <a:cubicBezTo>
                    <a:pt x="17" y="50"/>
                    <a:pt x="19" y="51"/>
                    <a:pt x="20" y="51"/>
                  </a:cubicBezTo>
                  <a:cubicBezTo>
                    <a:pt x="21" y="51"/>
                    <a:pt x="22" y="51"/>
                    <a:pt x="23" y="50"/>
                  </a:cubicBezTo>
                  <a:cubicBezTo>
                    <a:pt x="23" y="51"/>
                    <a:pt x="24" y="51"/>
                    <a:pt x="25" y="51"/>
                  </a:cubicBezTo>
                  <a:cubicBezTo>
                    <a:pt x="26" y="51"/>
                    <a:pt x="27" y="51"/>
                    <a:pt x="27" y="50"/>
                  </a:cubicBezTo>
                  <a:cubicBezTo>
                    <a:pt x="28" y="51"/>
                    <a:pt x="29" y="51"/>
                    <a:pt x="30" y="51"/>
                  </a:cubicBezTo>
                  <a:cubicBezTo>
                    <a:pt x="30" y="51"/>
                    <a:pt x="31" y="51"/>
                    <a:pt x="32" y="50"/>
                  </a:cubicBezTo>
                  <a:cubicBezTo>
                    <a:pt x="35" y="52"/>
                    <a:pt x="41" y="51"/>
                    <a:pt x="45" y="49"/>
                  </a:cubicBezTo>
                  <a:cubicBezTo>
                    <a:pt x="45" y="49"/>
                    <a:pt x="46" y="49"/>
                    <a:pt x="46" y="50"/>
                  </a:cubicBezTo>
                  <a:cubicBezTo>
                    <a:pt x="48" y="50"/>
                    <a:pt x="48" y="50"/>
                    <a:pt x="49" y="49"/>
                  </a:cubicBezTo>
                  <a:close/>
                  <a:moveTo>
                    <a:pt x="27" y="47"/>
                  </a:moveTo>
                  <a:cubicBezTo>
                    <a:pt x="27" y="47"/>
                    <a:pt x="27" y="47"/>
                    <a:pt x="27" y="47"/>
                  </a:cubicBezTo>
                  <a:cubicBezTo>
                    <a:pt x="28" y="47"/>
                    <a:pt x="29" y="44"/>
                    <a:pt x="28" y="43"/>
                  </a:cubicBezTo>
                  <a:cubicBezTo>
                    <a:pt x="28" y="43"/>
                    <a:pt x="28" y="43"/>
                    <a:pt x="27" y="43"/>
                  </a:cubicBezTo>
                  <a:cubicBezTo>
                    <a:pt x="27" y="43"/>
                    <a:pt x="27" y="43"/>
                    <a:pt x="27" y="43"/>
                  </a:cubicBezTo>
                  <a:cubicBezTo>
                    <a:pt x="26" y="44"/>
                    <a:pt x="26" y="46"/>
                    <a:pt x="27" y="47"/>
                  </a:cubicBezTo>
                  <a:cubicBezTo>
                    <a:pt x="27" y="47"/>
                    <a:pt x="27" y="47"/>
                    <a:pt x="27" y="47"/>
                  </a:cubicBezTo>
                  <a:close/>
                  <a:moveTo>
                    <a:pt x="23" y="47"/>
                  </a:moveTo>
                  <a:cubicBezTo>
                    <a:pt x="23" y="47"/>
                    <a:pt x="23" y="47"/>
                    <a:pt x="23" y="47"/>
                  </a:cubicBezTo>
                  <a:cubicBezTo>
                    <a:pt x="23" y="47"/>
                    <a:pt x="24" y="44"/>
                    <a:pt x="23" y="43"/>
                  </a:cubicBezTo>
                  <a:cubicBezTo>
                    <a:pt x="23" y="43"/>
                    <a:pt x="23" y="43"/>
                    <a:pt x="23" y="43"/>
                  </a:cubicBezTo>
                  <a:cubicBezTo>
                    <a:pt x="22" y="43"/>
                    <a:pt x="22" y="43"/>
                    <a:pt x="22" y="43"/>
                  </a:cubicBezTo>
                  <a:cubicBezTo>
                    <a:pt x="21" y="44"/>
                    <a:pt x="22" y="46"/>
                    <a:pt x="23" y="47"/>
                  </a:cubicBezTo>
                  <a:cubicBezTo>
                    <a:pt x="23" y="47"/>
                    <a:pt x="23" y="47"/>
                    <a:pt x="23" y="47"/>
                  </a:cubicBezTo>
                  <a:close/>
                  <a:moveTo>
                    <a:pt x="19" y="44"/>
                  </a:moveTo>
                  <a:cubicBezTo>
                    <a:pt x="19" y="44"/>
                    <a:pt x="19" y="44"/>
                    <a:pt x="19" y="43"/>
                  </a:cubicBezTo>
                  <a:cubicBezTo>
                    <a:pt x="19" y="43"/>
                    <a:pt x="18" y="43"/>
                    <a:pt x="18" y="43"/>
                  </a:cubicBezTo>
                  <a:cubicBezTo>
                    <a:pt x="18" y="43"/>
                    <a:pt x="18" y="43"/>
                    <a:pt x="18" y="43"/>
                  </a:cubicBezTo>
                  <a:cubicBezTo>
                    <a:pt x="17" y="44"/>
                    <a:pt x="17" y="44"/>
                    <a:pt x="17" y="44"/>
                  </a:cubicBezTo>
                  <a:cubicBezTo>
                    <a:pt x="17" y="46"/>
                    <a:pt x="18" y="47"/>
                    <a:pt x="18" y="47"/>
                  </a:cubicBezTo>
                  <a:cubicBezTo>
                    <a:pt x="19" y="48"/>
                    <a:pt x="20" y="48"/>
                    <a:pt x="20" y="48"/>
                  </a:cubicBezTo>
                  <a:cubicBezTo>
                    <a:pt x="21" y="48"/>
                    <a:pt x="21" y="48"/>
                    <a:pt x="21" y="48"/>
                  </a:cubicBezTo>
                  <a:cubicBezTo>
                    <a:pt x="20" y="47"/>
                    <a:pt x="19" y="46"/>
                    <a:pt x="19" y="44"/>
                  </a:cubicBezTo>
                  <a:cubicBezTo>
                    <a:pt x="19" y="44"/>
                    <a:pt x="19" y="44"/>
                    <a:pt x="19" y="44"/>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3" name="Freeform 118">
              <a:extLst>
                <a:ext uri="{FF2B5EF4-FFF2-40B4-BE49-F238E27FC236}">
                  <a16:creationId xmlns:a16="http://schemas.microsoft.com/office/drawing/2014/main" id="{FF4EF309-D740-490B-ADAC-4A9EBBF6FB89}"/>
                </a:ext>
              </a:extLst>
            </p:cNvPr>
            <p:cNvSpPr>
              <a:spLocks noEditPoints="1"/>
            </p:cNvSpPr>
            <p:nvPr/>
          </p:nvSpPr>
          <p:spPr bwMode="auto">
            <a:xfrm>
              <a:off x="4456113" y="2160588"/>
              <a:ext cx="184150" cy="242887"/>
            </a:xfrm>
            <a:custGeom>
              <a:avLst/>
              <a:gdLst>
                <a:gd name="T0" fmla="*/ 143142 w 50"/>
                <a:gd name="T1" fmla="*/ 206130 h 66"/>
                <a:gd name="T2" fmla="*/ 165164 w 50"/>
                <a:gd name="T3" fmla="*/ 231896 h 66"/>
                <a:gd name="T4" fmla="*/ 0 w 50"/>
                <a:gd name="T5" fmla="*/ 231896 h 66"/>
                <a:gd name="T6" fmla="*/ 7341 w 50"/>
                <a:gd name="T7" fmla="*/ 0 h 66"/>
                <a:gd name="T8" fmla="*/ 165164 w 50"/>
                <a:gd name="T9" fmla="*/ 40490 h 66"/>
                <a:gd name="T10" fmla="*/ 143142 w 50"/>
                <a:gd name="T11" fmla="*/ 33128 h 66"/>
                <a:gd name="T12" fmla="*/ 117450 w 50"/>
                <a:gd name="T13" fmla="*/ 47852 h 66"/>
                <a:gd name="T14" fmla="*/ 73406 w 50"/>
                <a:gd name="T15" fmla="*/ 158278 h 66"/>
                <a:gd name="T16" fmla="*/ 183515 w 50"/>
                <a:gd name="T17" fmla="*/ 114108 h 66"/>
                <a:gd name="T18" fmla="*/ 168834 w 50"/>
                <a:gd name="T19" fmla="*/ 114108 h 66"/>
                <a:gd name="T20" fmla="*/ 84417 w 50"/>
                <a:gd name="T21" fmla="*/ 150917 h 66"/>
                <a:gd name="T22" fmla="*/ 73406 w 50"/>
                <a:gd name="T23" fmla="*/ 95703 h 66"/>
                <a:gd name="T24" fmla="*/ 80747 w 50"/>
                <a:gd name="T25" fmla="*/ 110427 h 66"/>
                <a:gd name="T26" fmla="*/ 84417 w 50"/>
                <a:gd name="T27" fmla="*/ 125150 h 66"/>
                <a:gd name="T28" fmla="*/ 95428 w 50"/>
                <a:gd name="T29" fmla="*/ 150917 h 66"/>
                <a:gd name="T30" fmla="*/ 102768 w 50"/>
                <a:gd name="T31" fmla="*/ 154598 h 66"/>
                <a:gd name="T32" fmla="*/ 121120 w 50"/>
                <a:gd name="T33" fmla="*/ 125150 h 66"/>
                <a:gd name="T34" fmla="*/ 113779 w 50"/>
                <a:gd name="T35" fmla="*/ 125150 h 66"/>
                <a:gd name="T36" fmla="*/ 91758 w 50"/>
                <a:gd name="T37" fmla="*/ 106746 h 66"/>
                <a:gd name="T38" fmla="*/ 84417 w 50"/>
                <a:gd name="T39" fmla="*/ 99384 h 66"/>
                <a:gd name="T40" fmla="*/ 84417 w 50"/>
                <a:gd name="T41" fmla="*/ 88341 h 66"/>
                <a:gd name="T42" fmla="*/ 95428 w 50"/>
                <a:gd name="T43" fmla="*/ 84661 h 66"/>
                <a:gd name="T44" fmla="*/ 106439 w 50"/>
                <a:gd name="T45" fmla="*/ 73618 h 66"/>
                <a:gd name="T46" fmla="*/ 117450 w 50"/>
                <a:gd name="T47" fmla="*/ 62575 h 66"/>
                <a:gd name="T48" fmla="*/ 135801 w 50"/>
                <a:gd name="T49" fmla="*/ 77299 h 66"/>
                <a:gd name="T50" fmla="*/ 132131 w 50"/>
                <a:gd name="T51" fmla="*/ 80980 h 66"/>
                <a:gd name="T52" fmla="*/ 143142 w 50"/>
                <a:gd name="T53" fmla="*/ 80980 h 66"/>
                <a:gd name="T54" fmla="*/ 150482 w 50"/>
                <a:gd name="T55" fmla="*/ 58894 h 66"/>
                <a:gd name="T56" fmla="*/ 165164 w 50"/>
                <a:gd name="T57" fmla="*/ 58894 h 66"/>
                <a:gd name="T58" fmla="*/ 165164 w 50"/>
                <a:gd name="T59" fmla="*/ 99384 h 66"/>
                <a:gd name="T60" fmla="*/ 165164 w 50"/>
                <a:gd name="T61" fmla="*/ 58894 h 66"/>
                <a:gd name="T62" fmla="*/ 157823 w 50"/>
                <a:gd name="T63" fmla="*/ 69937 h 66"/>
                <a:gd name="T64" fmla="*/ 165164 w 50"/>
                <a:gd name="T65" fmla="*/ 80980 h 66"/>
                <a:gd name="T66" fmla="*/ 168834 w 50"/>
                <a:gd name="T67" fmla="*/ 69937 h 66"/>
                <a:gd name="T68" fmla="*/ 95428 w 50"/>
                <a:gd name="T69" fmla="*/ 95703 h 66"/>
                <a:gd name="T70" fmla="*/ 117450 w 50"/>
                <a:gd name="T71" fmla="*/ 88341 h 66"/>
                <a:gd name="T72" fmla="*/ 110109 w 50"/>
                <a:gd name="T73" fmla="*/ 92022 h 66"/>
                <a:gd name="T74" fmla="*/ 102768 w 50"/>
                <a:gd name="T75" fmla="*/ 99384 h 66"/>
                <a:gd name="T76" fmla="*/ 113779 w 50"/>
                <a:gd name="T77" fmla="*/ 95703 h 66"/>
                <a:gd name="T78" fmla="*/ 132131 w 50"/>
                <a:gd name="T79" fmla="*/ 114108 h 66"/>
                <a:gd name="T80" fmla="*/ 154153 w 50"/>
                <a:gd name="T81" fmla="*/ 143555 h 66"/>
                <a:gd name="T82" fmla="*/ 168834 w 50"/>
                <a:gd name="T83" fmla="*/ 103065 h 66"/>
                <a:gd name="T84" fmla="*/ 150482 w 50"/>
                <a:gd name="T85" fmla="*/ 88341 h 66"/>
                <a:gd name="T86" fmla="*/ 139471 w 50"/>
                <a:gd name="T87" fmla="*/ 88341 h 66"/>
                <a:gd name="T88" fmla="*/ 128461 w 50"/>
                <a:gd name="T89" fmla="*/ 95703 h 66"/>
                <a:gd name="T90" fmla="*/ 66065 w 50"/>
                <a:gd name="T91" fmla="*/ 217173 h 66"/>
                <a:gd name="T92" fmla="*/ 66065 w 50"/>
                <a:gd name="T93" fmla="*/ 228215 h 66"/>
                <a:gd name="T94" fmla="*/ 102768 w 50"/>
                <a:gd name="T95" fmla="*/ 220854 h 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 h="66">
                  <a:moveTo>
                    <a:pt x="6" y="5"/>
                  </a:moveTo>
                  <a:cubicBezTo>
                    <a:pt x="6" y="56"/>
                    <a:pt x="6" y="56"/>
                    <a:pt x="6" y="56"/>
                  </a:cubicBezTo>
                  <a:cubicBezTo>
                    <a:pt x="39" y="56"/>
                    <a:pt x="39" y="56"/>
                    <a:pt x="39" y="56"/>
                  </a:cubicBezTo>
                  <a:cubicBezTo>
                    <a:pt x="39" y="52"/>
                    <a:pt x="39" y="52"/>
                    <a:pt x="39" y="52"/>
                  </a:cubicBezTo>
                  <a:cubicBezTo>
                    <a:pt x="41" y="52"/>
                    <a:pt x="43" y="51"/>
                    <a:pt x="45" y="50"/>
                  </a:cubicBezTo>
                  <a:cubicBezTo>
                    <a:pt x="45" y="63"/>
                    <a:pt x="45" y="63"/>
                    <a:pt x="45" y="63"/>
                  </a:cubicBezTo>
                  <a:cubicBezTo>
                    <a:pt x="45" y="65"/>
                    <a:pt x="44" y="66"/>
                    <a:pt x="42" y="66"/>
                  </a:cubicBezTo>
                  <a:cubicBezTo>
                    <a:pt x="2" y="66"/>
                    <a:pt x="2" y="66"/>
                    <a:pt x="2" y="66"/>
                  </a:cubicBezTo>
                  <a:cubicBezTo>
                    <a:pt x="1" y="66"/>
                    <a:pt x="0" y="65"/>
                    <a:pt x="0" y="63"/>
                  </a:cubicBezTo>
                  <a:cubicBezTo>
                    <a:pt x="0" y="2"/>
                    <a:pt x="0" y="2"/>
                    <a:pt x="0" y="2"/>
                  </a:cubicBezTo>
                  <a:cubicBezTo>
                    <a:pt x="0" y="1"/>
                    <a:pt x="1" y="0"/>
                    <a:pt x="2" y="0"/>
                  </a:cubicBezTo>
                  <a:cubicBezTo>
                    <a:pt x="2" y="0"/>
                    <a:pt x="2" y="0"/>
                    <a:pt x="2" y="0"/>
                  </a:cubicBezTo>
                  <a:cubicBezTo>
                    <a:pt x="42" y="0"/>
                    <a:pt x="42" y="0"/>
                    <a:pt x="42" y="0"/>
                  </a:cubicBezTo>
                  <a:cubicBezTo>
                    <a:pt x="44" y="0"/>
                    <a:pt x="45" y="1"/>
                    <a:pt x="45" y="2"/>
                  </a:cubicBezTo>
                  <a:cubicBezTo>
                    <a:pt x="45" y="11"/>
                    <a:pt x="45" y="11"/>
                    <a:pt x="45" y="11"/>
                  </a:cubicBezTo>
                  <a:cubicBezTo>
                    <a:pt x="45" y="11"/>
                    <a:pt x="45" y="11"/>
                    <a:pt x="45" y="11"/>
                  </a:cubicBezTo>
                  <a:cubicBezTo>
                    <a:pt x="44" y="11"/>
                    <a:pt x="43" y="11"/>
                    <a:pt x="43" y="11"/>
                  </a:cubicBezTo>
                  <a:cubicBezTo>
                    <a:pt x="42" y="10"/>
                    <a:pt x="40" y="10"/>
                    <a:pt x="39" y="9"/>
                  </a:cubicBezTo>
                  <a:cubicBezTo>
                    <a:pt x="39" y="5"/>
                    <a:pt x="39" y="5"/>
                    <a:pt x="39" y="5"/>
                  </a:cubicBezTo>
                  <a:cubicBezTo>
                    <a:pt x="6" y="5"/>
                    <a:pt x="6" y="5"/>
                    <a:pt x="6" y="5"/>
                  </a:cubicBezTo>
                  <a:close/>
                  <a:moveTo>
                    <a:pt x="32" y="13"/>
                  </a:moveTo>
                  <a:cubicBezTo>
                    <a:pt x="28" y="13"/>
                    <a:pt x="23" y="15"/>
                    <a:pt x="20" y="19"/>
                  </a:cubicBezTo>
                  <a:cubicBezTo>
                    <a:pt x="17" y="22"/>
                    <a:pt x="15" y="26"/>
                    <a:pt x="15" y="31"/>
                  </a:cubicBezTo>
                  <a:cubicBezTo>
                    <a:pt x="15" y="36"/>
                    <a:pt x="17" y="40"/>
                    <a:pt x="20" y="43"/>
                  </a:cubicBezTo>
                  <a:cubicBezTo>
                    <a:pt x="23" y="46"/>
                    <a:pt x="28" y="48"/>
                    <a:pt x="32" y="48"/>
                  </a:cubicBezTo>
                  <a:cubicBezTo>
                    <a:pt x="37" y="48"/>
                    <a:pt x="42" y="46"/>
                    <a:pt x="45" y="43"/>
                  </a:cubicBezTo>
                  <a:cubicBezTo>
                    <a:pt x="48" y="40"/>
                    <a:pt x="50" y="36"/>
                    <a:pt x="50" y="31"/>
                  </a:cubicBezTo>
                  <a:cubicBezTo>
                    <a:pt x="50" y="29"/>
                    <a:pt x="49" y="26"/>
                    <a:pt x="49" y="24"/>
                  </a:cubicBezTo>
                  <a:cubicBezTo>
                    <a:pt x="48" y="26"/>
                    <a:pt x="47" y="27"/>
                    <a:pt x="46" y="28"/>
                  </a:cubicBezTo>
                  <a:cubicBezTo>
                    <a:pt x="46" y="29"/>
                    <a:pt x="46" y="30"/>
                    <a:pt x="46" y="31"/>
                  </a:cubicBezTo>
                  <a:cubicBezTo>
                    <a:pt x="46" y="35"/>
                    <a:pt x="45" y="38"/>
                    <a:pt x="42" y="41"/>
                  </a:cubicBezTo>
                  <a:cubicBezTo>
                    <a:pt x="40" y="43"/>
                    <a:pt x="36" y="45"/>
                    <a:pt x="32" y="45"/>
                  </a:cubicBezTo>
                  <a:cubicBezTo>
                    <a:pt x="29" y="45"/>
                    <a:pt x="25" y="43"/>
                    <a:pt x="23" y="41"/>
                  </a:cubicBezTo>
                  <a:cubicBezTo>
                    <a:pt x="20" y="38"/>
                    <a:pt x="18" y="35"/>
                    <a:pt x="18" y="31"/>
                  </a:cubicBezTo>
                  <a:cubicBezTo>
                    <a:pt x="18" y="29"/>
                    <a:pt x="19" y="26"/>
                    <a:pt x="20" y="24"/>
                  </a:cubicBezTo>
                  <a:cubicBezTo>
                    <a:pt x="20" y="25"/>
                    <a:pt x="20" y="26"/>
                    <a:pt x="20" y="26"/>
                  </a:cubicBezTo>
                  <a:cubicBezTo>
                    <a:pt x="20" y="27"/>
                    <a:pt x="20" y="27"/>
                    <a:pt x="20" y="28"/>
                  </a:cubicBezTo>
                  <a:cubicBezTo>
                    <a:pt x="21" y="28"/>
                    <a:pt x="22" y="28"/>
                    <a:pt x="22" y="29"/>
                  </a:cubicBezTo>
                  <a:cubicBezTo>
                    <a:pt x="22" y="29"/>
                    <a:pt x="22" y="29"/>
                    <a:pt x="22" y="30"/>
                  </a:cubicBezTo>
                  <a:cubicBezTo>
                    <a:pt x="23" y="30"/>
                    <a:pt x="23" y="30"/>
                    <a:pt x="23" y="30"/>
                  </a:cubicBezTo>
                  <a:cubicBezTo>
                    <a:pt x="23" y="30"/>
                    <a:pt x="23" y="30"/>
                    <a:pt x="23" y="30"/>
                  </a:cubicBezTo>
                  <a:cubicBezTo>
                    <a:pt x="22" y="31"/>
                    <a:pt x="23" y="33"/>
                    <a:pt x="23" y="34"/>
                  </a:cubicBezTo>
                  <a:cubicBezTo>
                    <a:pt x="23" y="34"/>
                    <a:pt x="24" y="35"/>
                    <a:pt x="25" y="36"/>
                  </a:cubicBezTo>
                  <a:cubicBezTo>
                    <a:pt x="25" y="36"/>
                    <a:pt x="25" y="37"/>
                    <a:pt x="25" y="38"/>
                  </a:cubicBezTo>
                  <a:cubicBezTo>
                    <a:pt x="25" y="38"/>
                    <a:pt x="26" y="40"/>
                    <a:pt x="26" y="41"/>
                  </a:cubicBezTo>
                  <a:cubicBezTo>
                    <a:pt x="26" y="41"/>
                    <a:pt x="26" y="43"/>
                    <a:pt x="26" y="43"/>
                  </a:cubicBezTo>
                  <a:cubicBezTo>
                    <a:pt x="26" y="43"/>
                    <a:pt x="27" y="43"/>
                    <a:pt x="27" y="43"/>
                  </a:cubicBezTo>
                  <a:cubicBezTo>
                    <a:pt x="27" y="43"/>
                    <a:pt x="27" y="43"/>
                    <a:pt x="28" y="42"/>
                  </a:cubicBezTo>
                  <a:cubicBezTo>
                    <a:pt x="28" y="41"/>
                    <a:pt x="28" y="41"/>
                    <a:pt x="29" y="40"/>
                  </a:cubicBezTo>
                  <a:cubicBezTo>
                    <a:pt x="31" y="39"/>
                    <a:pt x="32" y="36"/>
                    <a:pt x="32" y="35"/>
                  </a:cubicBezTo>
                  <a:cubicBezTo>
                    <a:pt x="33" y="34"/>
                    <a:pt x="33" y="34"/>
                    <a:pt x="33" y="34"/>
                  </a:cubicBezTo>
                  <a:cubicBezTo>
                    <a:pt x="34" y="33"/>
                    <a:pt x="32" y="33"/>
                    <a:pt x="32" y="33"/>
                  </a:cubicBezTo>
                  <a:cubicBezTo>
                    <a:pt x="32" y="32"/>
                    <a:pt x="32" y="32"/>
                    <a:pt x="32" y="32"/>
                  </a:cubicBezTo>
                  <a:cubicBezTo>
                    <a:pt x="31" y="33"/>
                    <a:pt x="31" y="33"/>
                    <a:pt x="31" y="34"/>
                  </a:cubicBezTo>
                  <a:cubicBezTo>
                    <a:pt x="30" y="34"/>
                    <a:pt x="30" y="34"/>
                    <a:pt x="30" y="34"/>
                  </a:cubicBezTo>
                  <a:cubicBezTo>
                    <a:pt x="29" y="33"/>
                    <a:pt x="29" y="33"/>
                    <a:pt x="29" y="33"/>
                  </a:cubicBezTo>
                  <a:cubicBezTo>
                    <a:pt x="27" y="33"/>
                    <a:pt x="26" y="31"/>
                    <a:pt x="25" y="29"/>
                  </a:cubicBezTo>
                  <a:cubicBezTo>
                    <a:pt x="25" y="29"/>
                    <a:pt x="24" y="29"/>
                    <a:pt x="24" y="30"/>
                  </a:cubicBezTo>
                  <a:cubicBezTo>
                    <a:pt x="23" y="30"/>
                    <a:pt x="23" y="29"/>
                    <a:pt x="23" y="29"/>
                  </a:cubicBezTo>
                  <a:cubicBezTo>
                    <a:pt x="23" y="28"/>
                    <a:pt x="23" y="28"/>
                    <a:pt x="23" y="27"/>
                  </a:cubicBezTo>
                  <a:cubicBezTo>
                    <a:pt x="23" y="27"/>
                    <a:pt x="23" y="26"/>
                    <a:pt x="23" y="26"/>
                  </a:cubicBezTo>
                  <a:cubicBezTo>
                    <a:pt x="22" y="27"/>
                    <a:pt x="21" y="27"/>
                    <a:pt x="21" y="27"/>
                  </a:cubicBezTo>
                  <a:cubicBezTo>
                    <a:pt x="21" y="26"/>
                    <a:pt x="21" y="24"/>
                    <a:pt x="23" y="24"/>
                  </a:cubicBezTo>
                  <a:cubicBezTo>
                    <a:pt x="24" y="24"/>
                    <a:pt x="23" y="26"/>
                    <a:pt x="24" y="25"/>
                  </a:cubicBezTo>
                  <a:cubicBezTo>
                    <a:pt x="24" y="25"/>
                    <a:pt x="24" y="25"/>
                    <a:pt x="25" y="25"/>
                  </a:cubicBezTo>
                  <a:cubicBezTo>
                    <a:pt x="25" y="24"/>
                    <a:pt x="25" y="23"/>
                    <a:pt x="26" y="23"/>
                  </a:cubicBezTo>
                  <a:cubicBezTo>
                    <a:pt x="26" y="22"/>
                    <a:pt x="26" y="22"/>
                    <a:pt x="27" y="22"/>
                  </a:cubicBezTo>
                  <a:cubicBezTo>
                    <a:pt x="27" y="22"/>
                    <a:pt x="28" y="21"/>
                    <a:pt x="28" y="21"/>
                  </a:cubicBezTo>
                  <a:cubicBezTo>
                    <a:pt x="28" y="21"/>
                    <a:pt x="29" y="20"/>
                    <a:pt x="29" y="20"/>
                  </a:cubicBezTo>
                  <a:cubicBezTo>
                    <a:pt x="30" y="19"/>
                    <a:pt x="31" y="20"/>
                    <a:pt x="31" y="19"/>
                  </a:cubicBezTo>
                  <a:cubicBezTo>
                    <a:pt x="31" y="18"/>
                    <a:pt x="31" y="17"/>
                    <a:pt x="31" y="17"/>
                  </a:cubicBezTo>
                  <a:cubicBezTo>
                    <a:pt x="31" y="17"/>
                    <a:pt x="32" y="17"/>
                    <a:pt x="32" y="17"/>
                  </a:cubicBezTo>
                  <a:cubicBezTo>
                    <a:pt x="35" y="17"/>
                    <a:pt x="37" y="18"/>
                    <a:pt x="39" y="19"/>
                  </a:cubicBezTo>
                  <a:cubicBezTo>
                    <a:pt x="38" y="19"/>
                    <a:pt x="38" y="19"/>
                    <a:pt x="38" y="20"/>
                  </a:cubicBezTo>
                  <a:cubicBezTo>
                    <a:pt x="38" y="20"/>
                    <a:pt x="37" y="21"/>
                    <a:pt x="37" y="21"/>
                  </a:cubicBezTo>
                  <a:cubicBezTo>
                    <a:pt x="37" y="21"/>
                    <a:pt x="36" y="21"/>
                    <a:pt x="36" y="21"/>
                  </a:cubicBezTo>
                  <a:cubicBezTo>
                    <a:pt x="36" y="22"/>
                    <a:pt x="36" y="22"/>
                    <a:pt x="36" y="22"/>
                  </a:cubicBezTo>
                  <a:cubicBezTo>
                    <a:pt x="36" y="22"/>
                    <a:pt x="36" y="22"/>
                    <a:pt x="36" y="22"/>
                  </a:cubicBezTo>
                  <a:cubicBezTo>
                    <a:pt x="36" y="22"/>
                    <a:pt x="36" y="24"/>
                    <a:pt x="37" y="24"/>
                  </a:cubicBezTo>
                  <a:cubicBezTo>
                    <a:pt x="37" y="24"/>
                    <a:pt x="37" y="23"/>
                    <a:pt x="38" y="23"/>
                  </a:cubicBezTo>
                  <a:cubicBezTo>
                    <a:pt x="38" y="22"/>
                    <a:pt x="38" y="21"/>
                    <a:pt x="39" y="22"/>
                  </a:cubicBezTo>
                  <a:cubicBezTo>
                    <a:pt x="39" y="22"/>
                    <a:pt x="39" y="22"/>
                    <a:pt x="40" y="23"/>
                  </a:cubicBezTo>
                  <a:cubicBezTo>
                    <a:pt x="39" y="22"/>
                    <a:pt x="39" y="21"/>
                    <a:pt x="39" y="20"/>
                  </a:cubicBezTo>
                  <a:cubicBezTo>
                    <a:pt x="39" y="18"/>
                    <a:pt x="39" y="17"/>
                    <a:pt x="41" y="16"/>
                  </a:cubicBezTo>
                  <a:cubicBezTo>
                    <a:pt x="41" y="16"/>
                    <a:pt x="41" y="16"/>
                    <a:pt x="41" y="16"/>
                  </a:cubicBezTo>
                  <a:cubicBezTo>
                    <a:pt x="38" y="14"/>
                    <a:pt x="35" y="13"/>
                    <a:pt x="32" y="13"/>
                  </a:cubicBezTo>
                  <a:close/>
                  <a:moveTo>
                    <a:pt x="45" y="16"/>
                  </a:moveTo>
                  <a:cubicBezTo>
                    <a:pt x="43" y="16"/>
                    <a:pt x="42" y="16"/>
                    <a:pt x="42" y="17"/>
                  </a:cubicBezTo>
                  <a:cubicBezTo>
                    <a:pt x="41" y="18"/>
                    <a:pt x="41" y="19"/>
                    <a:pt x="41" y="20"/>
                  </a:cubicBezTo>
                  <a:cubicBezTo>
                    <a:pt x="41" y="22"/>
                    <a:pt x="43" y="25"/>
                    <a:pt x="45" y="27"/>
                  </a:cubicBezTo>
                  <a:cubicBezTo>
                    <a:pt x="46" y="25"/>
                    <a:pt x="49" y="22"/>
                    <a:pt x="49" y="20"/>
                  </a:cubicBezTo>
                  <a:cubicBezTo>
                    <a:pt x="49" y="19"/>
                    <a:pt x="48" y="18"/>
                    <a:pt x="47" y="17"/>
                  </a:cubicBezTo>
                  <a:cubicBezTo>
                    <a:pt x="47" y="16"/>
                    <a:pt x="46" y="16"/>
                    <a:pt x="45" y="16"/>
                  </a:cubicBezTo>
                  <a:close/>
                  <a:moveTo>
                    <a:pt x="46" y="19"/>
                  </a:moveTo>
                  <a:cubicBezTo>
                    <a:pt x="46" y="18"/>
                    <a:pt x="45" y="18"/>
                    <a:pt x="45" y="18"/>
                  </a:cubicBezTo>
                  <a:cubicBezTo>
                    <a:pt x="44" y="18"/>
                    <a:pt x="44" y="18"/>
                    <a:pt x="43" y="19"/>
                  </a:cubicBezTo>
                  <a:cubicBezTo>
                    <a:pt x="43" y="19"/>
                    <a:pt x="43" y="19"/>
                    <a:pt x="43" y="20"/>
                  </a:cubicBezTo>
                  <a:cubicBezTo>
                    <a:pt x="43" y="20"/>
                    <a:pt x="43" y="21"/>
                    <a:pt x="43" y="21"/>
                  </a:cubicBezTo>
                  <a:cubicBezTo>
                    <a:pt x="44" y="22"/>
                    <a:pt x="44" y="22"/>
                    <a:pt x="45" y="22"/>
                  </a:cubicBezTo>
                  <a:cubicBezTo>
                    <a:pt x="45" y="22"/>
                    <a:pt x="46" y="22"/>
                    <a:pt x="46" y="21"/>
                  </a:cubicBezTo>
                  <a:cubicBezTo>
                    <a:pt x="46" y="21"/>
                    <a:pt x="46" y="20"/>
                    <a:pt x="46" y="20"/>
                  </a:cubicBezTo>
                  <a:cubicBezTo>
                    <a:pt x="46" y="19"/>
                    <a:pt x="46" y="19"/>
                    <a:pt x="46" y="19"/>
                  </a:cubicBezTo>
                  <a:close/>
                  <a:moveTo>
                    <a:pt x="30" y="23"/>
                  </a:moveTo>
                  <a:cubicBezTo>
                    <a:pt x="29" y="23"/>
                    <a:pt x="28" y="23"/>
                    <a:pt x="27" y="24"/>
                  </a:cubicBezTo>
                  <a:cubicBezTo>
                    <a:pt x="26" y="24"/>
                    <a:pt x="26" y="25"/>
                    <a:pt x="26" y="26"/>
                  </a:cubicBezTo>
                  <a:cubicBezTo>
                    <a:pt x="26" y="28"/>
                    <a:pt x="28" y="31"/>
                    <a:pt x="30" y="32"/>
                  </a:cubicBezTo>
                  <a:cubicBezTo>
                    <a:pt x="31" y="31"/>
                    <a:pt x="33" y="28"/>
                    <a:pt x="33" y="26"/>
                  </a:cubicBezTo>
                  <a:cubicBezTo>
                    <a:pt x="33" y="25"/>
                    <a:pt x="33" y="24"/>
                    <a:pt x="32" y="24"/>
                  </a:cubicBezTo>
                  <a:cubicBezTo>
                    <a:pt x="32" y="23"/>
                    <a:pt x="31" y="23"/>
                    <a:pt x="30" y="23"/>
                  </a:cubicBezTo>
                  <a:close/>
                  <a:moveTo>
                    <a:pt x="31" y="25"/>
                  </a:moveTo>
                  <a:cubicBezTo>
                    <a:pt x="30" y="25"/>
                    <a:pt x="30" y="25"/>
                    <a:pt x="30" y="25"/>
                  </a:cubicBezTo>
                  <a:cubicBezTo>
                    <a:pt x="29" y="25"/>
                    <a:pt x="29" y="25"/>
                    <a:pt x="28" y="25"/>
                  </a:cubicBezTo>
                  <a:cubicBezTo>
                    <a:pt x="28" y="26"/>
                    <a:pt x="28" y="26"/>
                    <a:pt x="28" y="26"/>
                  </a:cubicBezTo>
                  <a:cubicBezTo>
                    <a:pt x="28" y="27"/>
                    <a:pt x="28" y="27"/>
                    <a:pt x="28" y="27"/>
                  </a:cubicBezTo>
                  <a:cubicBezTo>
                    <a:pt x="29" y="28"/>
                    <a:pt x="29" y="28"/>
                    <a:pt x="30" y="28"/>
                  </a:cubicBezTo>
                  <a:cubicBezTo>
                    <a:pt x="30" y="28"/>
                    <a:pt x="30" y="28"/>
                    <a:pt x="31" y="27"/>
                  </a:cubicBezTo>
                  <a:cubicBezTo>
                    <a:pt x="31" y="27"/>
                    <a:pt x="31" y="27"/>
                    <a:pt x="31" y="26"/>
                  </a:cubicBezTo>
                  <a:cubicBezTo>
                    <a:pt x="31" y="26"/>
                    <a:pt x="31" y="26"/>
                    <a:pt x="31" y="25"/>
                  </a:cubicBezTo>
                  <a:close/>
                  <a:moveTo>
                    <a:pt x="35" y="28"/>
                  </a:moveTo>
                  <a:cubicBezTo>
                    <a:pt x="35" y="28"/>
                    <a:pt x="36" y="30"/>
                    <a:pt x="36" y="31"/>
                  </a:cubicBezTo>
                  <a:cubicBezTo>
                    <a:pt x="37" y="31"/>
                    <a:pt x="40" y="30"/>
                    <a:pt x="40" y="30"/>
                  </a:cubicBezTo>
                  <a:cubicBezTo>
                    <a:pt x="41" y="31"/>
                    <a:pt x="40" y="31"/>
                    <a:pt x="41" y="32"/>
                  </a:cubicBezTo>
                  <a:cubicBezTo>
                    <a:pt x="41" y="34"/>
                    <a:pt x="41" y="39"/>
                    <a:pt x="42" y="39"/>
                  </a:cubicBezTo>
                  <a:cubicBezTo>
                    <a:pt x="42" y="40"/>
                    <a:pt x="44" y="36"/>
                    <a:pt x="45" y="36"/>
                  </a:cubicBezTo>
                  <a:cubicBezTo>
                    <a:pt x="45" y="35"/>
                    <a:pt x="46" y="29"/>
                    <a:pt x="46" y="28"/>
                  </a:cubicBezTo>
                  <a:cubicBezTo>
                    <a:pt x="46" y="28"/>
                    <a:pt x="46" y="28"/>
                    <a:pt x="46" y="28"/>
                  </a:cubicBezTo>
                  <a:cubicBezTo>
                    <a:pt x="45" y="29"/>
                    <a:pt x="45" y="29"/>
                    <a:pt x="45" y="29"/>
                  </a:cubicBezTo>
                  <a:cubicBezTo>
                    <a:pt x="44" y="28"/>
                    <a:pt x="44" y="28"/>
                    <a:pt x="44" y="28"/>
                  </a:cubicBezTo>
                  <a:cubicBezTo>
                    <a:pt x="43" y="27"/>
                    <a:pt x="41" y="26"/>
                    <a:pt x="41" y="24"/>
                  </a:cubicBezTo>
                  <a:cubicBezTo>
                    <a:pt x="40" y="24"/>
                    <a:pt x="40" y="24"/>
                    <a:pt x="40" y="24"/>
                  </a:cubicBezTo>
                  <a:cubicBezTo>
                    <a:pt x="40" y="24"/>
                    <a:pt x="39" y="24"/>
                    <a:pt x="39" y="23"/>
                  </a:cubicBezTo>
                  <a:cubicBezTo>
                    <a:pt x="39" y="23"/>
                    <a:pt x="38" y="24"/>
                    <a:pt x="38" y="24"/>
                  </a:cubicBezTo>
                  <a:cubicBezTo>
                    <a:pt x="37" y="23"/>
                    <a:pt x="37" y="24"/>
                    <a:pt x="37" y="24"/>
                  </a:cubicBezTo>
                  <a:cubicBezTo>
                    <a:pt x="36" y="24"/>
                    <a:pt x="36" y="25"/>
                    <a:pt x="36" y="25"/>
                  </a:cubicBezTo>
                  <a:cubicBezTo>
                    <a:pt x="36" y="25"/>
                    <a:pt x="36" y="25"/>
                    <a:pt x="35" y="26"/>
                  </a:cubicBezTo>
                  <a:cubicBezTo>
                    <a:pt x="35" y="26"/>
                    <a:pt x="35" y="27"/>
                    <a:pt x="35" y="27"/>
                  </a:cubicBezTo>
                  <a:cubicBezTo>
                    <a:pt x="35" y="28"/>
                    <a:pt x="35" y="28"/>
                    <a:pt x="35" y="28"/>
                  </a:cubicBezTo>
                  <a:close/>
                  <a:moveTo>
                    <a:pt x="18" y="59"/>
                  </a:moveTo>
                  <a:cubicBezTo>
                    <a:pt x="17" y="59"/>
                    <a:pt x="17" y="60"/>
                    <a:pt x="17" y="60"/>
                  </a:cubicBezTo>
                  <a:cubicBezTo>
                    <a:pt x="17" y="61"/>
                    <a:pt x="17" y="61"/>
                    <a:pt x="17" y="61"/>
                  </a:cubicBezTo>
                  <a:cubicBezTo>
                    <a:pt x="17" y="62"/>
                    <a:pt x="17" y="62"/>
                    <a:pt x="18" y="62"/>
                  </a:cubicBezTo>
                  <a:cubicBezTo>
                    <a:pt x="27" y="62"/>
                    <a:pt x="27" y="62"/>
                    <a:pt x="27" y="62"/>
                  </a:cubicBezTo>
                  <a:cubicBezTo>
                    <a:pt x="27" y="62"/>
                    <a:pt x="28" y="62"/>
                    <a:pt x="28" y="61"/>
                  </a:cubicBezTo>
                  <a:cubicBezTo>
                    <a:pt x="28" y="60"/>
                    <a:pt x="28" y="60"/>
                    <a:pt x="28" y="60"/>
                  </a:cubicBezTo>
                  <a:cubicBezTo>
                    <a:pt x="28" y="60"/>
                    <a:pt x="27" y="59"/>
                    <a:pt x="27" y="59"/>
                  </a:cubicBezTo>
                  <a:lnTo>
                    <a:pt x="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4" name="Freeform 119">
              <a:extLst>
                <a:ext uri="{FF2B5EF4-FFF2-40B4-BE49-F238E27FC236}">
                  <a16:creationId xmlns:a16="http://schemas.microsoft.com/office/drawing/2014/main" id="{EBB20E64-B12D-45B1-AFA4-A270E083A118}"/>
                </a:ext>
              </a:extLst>
            </p:cNvPr>
            <p:cNvSpPr>
              <a:spLocks noEditPoints="1"/>
            </p:cNvSpPr>
            <p:nvPr/>
          </p:nvSpPr>
          <p:spPr bwMode="auto">
            <a:xfrm>
              <a:off x="4067175" y="1773238"/>
              <a:ext cx="201613" cy="244475"/>
            </a:xfrm>
            <a:custGeom>
              <a:avLst/>
              <a:gdLst>
                <a:gd name="T0" fmla="*/ 22117 w 55"/>
                <a:gd name="T1" fmla="*/ 21912 h 67"/>
                <a:gd name="T2" fmla="*/ 22117 w 55"/>
                <a:gd name="T3" fmla="*/ 204514 h 67"/>
                <a:gd name="T4" fmla="*/ 143761 w 55"/>
                <a:gd name="T5" fmla="*/ 204514 h 67"/>
                <a:gd name="T6" fmla="*/ 143761 w 55"/>
                <a:gd name="T7" fmla="*/ 189906 h 67"/>
                <a:gd name="T8" fmla="*/ 165878 w 55"/>
                <a:gd name="T9" fmla="*/ 182601 h 67"/>
                <a:gd name="T10" fmla="*/ 165878 w 55"/>
                <a:gd name="T11" fmla="*/ 233730 h 67"/>
                <a:gd name="T12" fmla="*/ 158506 w 55"/>
                <a:gd name="T13" fmla="*/ 244686 h 67"/>
                <a:gd name="T14" fmla="*/ 11059 w 55"/>
                <a:gd name="T15" fmla="*/ 244686 h 67"/>
                <a:gd name="T16" fmla="*/ 0 w 55"/>
                <a:gd name="T17" fmla="*/ 233730 h 67"/>
                <a:gd name="T18" fmla="*/ 0 w 55"/>
                <a:gd name="T19" fmla="*/ 10956 h 67"/>
                <a:gd name="T20" fmla="*/ 11059 w 55"/>
                <a:gd name="T21" fmla="*/ 0 h 67"/>
                <a:gd name="T22" fmla="*/ 11059 w 55"/>
                <a:gd name="T23" fmla="*/ 0 h 67"/>
                <a:gd name="T24" fmla="*/ 158506 w 55"/>
                <a:gd name="T25" fmla="*/ 0 h 67"/>
                <a:gd name="T26" fmla="*/ 165878 w 55"/>
                <a:gd name="T27" fmla="*/ 10956 h 67"/>
                <a:gd name="T28" fmla="*/ 165878 w 55"/>
                <a:gd name="T29" fmla="*/ 40172 h 67"/>
                <a:gd name="T30" fmla="*/ 143761 w 55"/>
                <a:gd name="T31" fmla="*/ 32868 h 67"/>
                <a:gd name="T32" fmla="*/ 143761 w 55"/>
                <a:gd name="T33" fmla="*/ 21912 h 67"/>
                <a:gd name="T34" fmla="*/ 22117 w 55"/>
                <a:gd name="T35" fmla="*/ 21912 h 67"/>
                <a:gd name="T36" fmla="*/ 184309 w 55"/>
                <a:gd name="T37" fmla="*/ 138777 h 67"/>
                <a:gd name="T38" fmla="*/ 121644 w 55"/>
                <a:gd name="T39" fmla="*/ 120517 h 67"/>
                <a:gd name="T40" fmla="*/ 121644 w 55"/>
                <a:gd name="T41" fmla="*/ 116865 h 67"/>
                <a:gd name="T42" fmla="*/ 121644 w 55"/>
                <a:gd name="T43" fmla="*/ 54780 h 67"/>
                <a:gd name="T44" fmla="*/ 62665 w 55"/>
                <a:gd name="T45" fmla="*/ 116865 h 67"/>
                <a:gd name="T46" fmla="*/ 125330 w 55"/>
                <a:gd name="T47" fmla="*/ 178949 h 67"/>
                <a:gd name="T48" fmla="*/ 184309 w 55"/>
                <a:gd name="T49" fmla="*/ 138777 h 67"/>
                <a:gd name="T50" fmla="*/ 129016 w 55"/>
                <a:gd name="T51" fmla="*/ 43824 h 67"/>
                <a:gd name="T52" fmla="*/ 129016 w 55"/>
                <a:gd name="T53" fmla="*/ 102257 h 67"/>
                <a:gd name="T54" fmla="*/ 187995 w 55"/>
                <a:gd name="T55" fmla="*/ 91301 h 67"/>
                <a:gd name="T56" fmla="*/ 129016 w 55"/>
                <a:gd name="T57" fmla="*/ 43824 h 67"/>
                <a:gd name="T58" fmla="*/ 202740 w 55"/>
                <a:gd name="T59" fmla="*/ 105909 h 67"/>
                <a:gd name="T60" fmla="*/ 147447 w 55"/>
                <a:gd name="T61" fmla="*/ 116865 h 67"/>
                <a:gd name="T62" fmla="*/ 199054 w 55"/>
                <a:gd name="T63" fmla="*/ 135125 h 67"/>
                <a:gd name="T64" fmla="*/ 202740 w 55"/>
                <a:gd name="T65" fmla="*/ 116865 h 67"/>
                <a:gd name="T66" fmla="*/ 202740 w 55"/>
                <a:gd name="T67" fmla="*/ 105909 h 67"/>
                <a:gd name="T68" fmla="*/ 66351 w 55"/>
                <a:gd name="T69" fmla="*/ 219122 h 67"/>
                <a:gd name="T70" fmla="*/ 62665 w 55"/>
                <a:gd name="T71" fmla="*/ 222774 h 67"/>
                <a:gd name="T72" fmla="*/ 62665 w 55"/>
                <a:gd name="T73" fmla="*/ 226426 h 67"/>
                <a:gd name="T74" fmla="*/ 66351 w 55"/>
                <a:gd name="T75" fmla="*/ 230078 h 67"/>
                <a:gd name="T76" fmla="*/ 103213 w 55"/>
                <a:gd name="T77" fmla="*/ 230078 h 67"/>
                <a:gd name="T78" fmla="*/ 103213 w 55"/>
                <a:gd name="T79" fmla="*/ 226426 h 67"/>
                <a:gd name="T80" fmla="*/ 103213 w 55"/>
                <a:gd name="T81" fmla="*/ 222774 h 67"/>
                <a:gd name="T82" fmla="*/ 103213 w 55"/>
                <a:gd name="T83" fmla="*/ 219122 h 67"/>
                <a:gd name="T84" fmla="*/ 66351 w 55"/>
                <a:gd name="T85" fmla="*/ 219122 h 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 h="67">
                  <a:moveTo>
                    <a:pt x="6" y="6"/>
                  </a:moveTo>
                  <a:cubicBezTo>
                    <a:pt x="6" y="56"/>
                    <a:pt x="6" y="56"/>
                    <a:pt x="6" y="56"/>
                  </a:cubicBezTo>
                  <a:cubicBezTo>
                    <a:pt x="39" y="56"/>
                    <a:pt x="39" y="56"/>
                    <a:pt x="39" y="56"/>
                  </a:cubicBezTo>
                  <a:cubicBezTo>
                    <a:pt x="39" y="52"/>
                    <a:pt x="39" y="52"/>
                    <a:pt x="39" y="52"/>
                  </a:cubicBezTo>
                  <a:cubicBezTo>
                    <a:pt x="42" y="52"/>
                    <a:pt x="43" y="51"/>
                    <a:pt x="45" y="50"/>
                  </a:cubicBezTo>
                  <a:cubicBezTo>
                    <a:pt x="45" y="64"/>
                    <a:pt x="45" y="64"/>
                    <a:pt x="45" y="64"/>
                  </a:cubicBezTo>
                  <a:cubicBezTo>
                    <a:pt x="45" y="65"/>
                    <a:pt x="44" y="67"/>
                    <a:pt x="43" y="67"/>
                  </a:cubicBezTo>
                  <a:cubicBezTo>
                    <a:pt x="3" y="67"/>
                    <a:pt x="3" y="67"/>
                    <a:pt x="3" y="67"/>
                  </a:cubicBezTo>
                  <a:cubicBezTo>
                    <a:pt x="1" y="67"/>
                    <a:pt x="0" y="65"/>
                    <a:pt x="0" y="64"/>
                  </a:cubicBezTo>
                  <a:cubicBezTo>
                    <a:pt x="0" y="3"/>
                    <a:pt x="0" y="3"/>
                    <a:pt x="0" y="3"/>
                  </a:cubicBezTo>
                  <a:cubicBezTo>
                    <a:pt x="0" y="2"/>
                    <a:pt x="1" y="0"/>
                    <a:pt x="3" y="0"/>
                  </a:cubicBezTo>
                  <a:cubicBezTo>
                    <a:pt x="3" y="0"/>
                    <a:pt x="3" y="0"/>
                    <a:pt x="3" y="0"/>
                  </a:cubicBezTo>
                  <a:cubicBezTo>
                    <a:pt x="43" y="0"/>
                    <a:pt x="43" y="0"/>
                    <a:pt x="43" y="0"/>
                  </a:cubicBezTo>
                  <a:cubicBezTo>
                    <a:pt x="44" y="0"/>
                    <a:pt x="45" y="2"/>
                    <a:pt x="45" y="3"/>
                  </a:cubicBezTo>
                  <a:cubicBezTo>
                    <a:pt x="45" y="11"/>
                    <a:pt x="45" y="11"/>
                    <a:pt x="45" y="11"/>
                  </a:cubicBezTo>
                  <a:cubicBezTo>
                    <a:pt x="43" y="10"/>
                    <a:pt x="42" y="9"/>
                    <a:pt x="39" y="9"/>
                  </a:cubicBezTo>
                  <a:cubicBezTo>
                    <a:pt x="39" y="6"/>
                    <a:pt x="39" y="6"/>
                    <a:pt x="39" y="6"/>
                  </a:cubicBezTo>
                  <a:cubicBezTo>
                    <a:pt x="6" y="6"/>
                    <a:pt x="6" y="6"/>
                    <a:pt x="6" y="6"/>
                  </a:cubicBezTo>
                  <a:close/>
                  <a:moveTo>
                    <a:pt x="50" y="38"/>
                  </a:moveTo>
                  <a:cubicBezTo>
                    <a:pt x="33" y="33"/>
                    <a:pt x="33" y="33"/>
                    <a:pt x="33" y="33"/>
                  </a:cubicBezTo>
                  <a:cubicBezTo>
                    <a:pt x="33" y="32"/>
                    <a:pt x="33" y="32"/>
                    <a:pt x="33" y="32"/>
                  </a:cubicBezTo>
                  <a:cubicBezTo>
                    <a:pt x="33" y="15"/>
                    <a:pt x="33" y="15"/>
                    <a:pt x="33" y="15"/>
                  </a:cubicBezTo>
                  <a:cubicBezTo>
                    <a:pt x="24" y="16"/>
                    <a:pt x="17" y="23"/>
                    <a:pt x="17" y="32"/>
                  </a:cubicBezTo>
                  <a:cubicBezTo>
                    <a:pt x="17" y="42"/>
                    <a:pt x="24" y="49"/>
                    <a:pt x="34" y="49"/>
                  </a:cubicBezTo>
                  <a:cubicBezTo>
                    <a:pt x="41" y="49"/>
                    <a:pt x="47" y="45"/>
                    <a:pt x="50" y="38"/>
                  </a:cubicBezTo>
                  <a:close/>
                  <a:moveTo>
                    <a:pt x="35" y="12"/>
                  </a:moveTo>
                  <a:cubicBezTo>
                    <a:pt x="35" y="28"/>
                    <a:pt x="35" y="28"/>
                    <a:pt x="35" y="28"/>
                  </a:cubicBezTo>
                  <a:cubicBezTo>
                    <a:pt x="51" y="25"/>
                    <a:pt x="51" y="25"/>
                    <a:pt x="51" y="25"/>
                  </a:cubicBezTo>
                  <a:cubicBezTo>
                    <a:pt x="49" y="18"/>
                    <a:pt x="43" y="12"/>
                    <a:pt x="35" y="12"/>
                  </a:cubicBezTo>
                  <a:close/>
                  <a:moveTo>
                    <a:pt x="55" y="29"/>
                  </a:moveTo>
                  <a:cubicBezTo>
                    <a:pt x="40" y="32"/>
                    <a:pt x="40" y="32"/>
                    <a:pt x="40" y="32"/>
                  </a:cubicBezTo>
                  <a:cubicBezTo>
                    <a:pt x="54" y="37"/>
                    <a:pt x="54" y="37"/>
                    <a:pt x="54" y="37"/>
                  </a:cubicBezTo>
                  <a:cubicBezTo>
                    <a:pt x="55" y="35"/>
                    <a:pt x="55" y="34"/>
                    <a:pt x="55" y="32"/>
                  </a:cubicBezTo>
                  <a:cubicBezTo>
                    <a:pt x="55" y="31"/>
                    <a:pt x="55" y="30"/>
                    <a:pt x="55" y="29"/>
                  </a:cubicBezTo>
                  <a:close/>
                  <a:moveTo>
                    <a:pt x="18" y="60"/>
                  </a:moveTo>
                  <a:cubicBezTo>
                    <a:pt x="18" y="60"/>
                    <a:pt x="17" y="60"/>
                    <a:pt x="17" y="61"/>
                  </a:cubicBezTo>
                  <a:cubicBezTo>
                    <a:pt x="17" y="62"/>
                    <a:pt x="17" y="62"/>
                    <a:pt x="17" y="62"/>
                  </a:cubicBezTo>
                  <a:cubicBezTo>
                    <a:pt x="17" y="63"/>
                    <a:pt x="18" y="63"/>
                    <a:pt x="18" y="63"/>
                  </a:cubicBezTo>
                  <a:cubicBezTo>
                    <a:pt x="28" y="63"/>
                    <a:pt x="28" y="63"/>
                    <a:pt x="28" y="63"/>
                  </a:cubicBezTo>
                  <a:cubicBezTo>
                    <a:pt x="28" y="63"/>
                    <a:pt x="28" y="63"/>
                    <a:pt x="28" y="62"/>
                  </a:cubicBezTo>
                  <a:cubicBezTo>
                    <a:pt x="28" y="61"/>
                    <a:pt x="28" y="61"/>
                    <a:pt x="28" y="61"/>
                  </a:cubicBezTo>
                  <a:cubicBezTo>
                    <a:pt x="28" y="60"/>
                    <a:pt x="28" y="60"/>
                    <a:pt x="28" y="60"/>
                  </a:cubicBezTo>
                  <a:lnTo>
                    <a:pt x="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5" name="Freeform 120">
              <a:extLst>
                <a:ext uri="{FF2B5EF4-FFF2-40B4-BE49-F238E27FC236}">
                  <a16:creationId xmlns:a16="http://schemas.microsoft.com/office/drawing/2014/main" id="{33AF5896-181C-4801-ACB7-A1E55AFC5FBF}"/>
                </a:ext>
              </a:extLst>
            </p:cNvPr>
            <p:cNvSpPr>
              <a:spLocks noEditPoints="1"/>
            </p:cNvSpPr>
            <p:nvPr/>
          </p:nvSpPr>
          <p:spPr bwMode="auto">
            <a:xfrm>
              <a:off x="4848225" y="2154238"/>
              <a:ext cx="209550" cy="242887"/>
            </a:xfrm>
            <a:custGeom>
              <a:avLst/>
              <a:gdLst>
                <a:gd name="T0" fmla="*/ 22077 w 57"/>
                <a:gd name="T1" fmla="*/ 206130 h 66"/>
                <a:gd name="T2" fmla="*/ 143500 w 57"/>
                <a:gd name="T3" fmla="*/ 191406 h 66"/>
                <a:gd name="T4" fmla="*/ 158218 w 57"/>
                <a:gd name="T5" fmla="*/ 187726 h 66"/>
                <a:gd name="T6" fmla="*/ 143500 w 57"/>
                <a:gd name="T7" fmla="*/ 136193 h 66"/>
                <a:gd name="T8" fmla="*/ 165577 w 57"/>
                <a:gd name="T9" fmla="*/ 125150 h 66"/>
                <a:gd name="T10" fmla="*/ 154539 w 57"/>
                <a:gd name="T11" fmla="*/ 242939 h 66"/>
                <a:gd name="T12" fmla="*/ 0 w 57"/>
                <a:gd name="T13" fmla="*/ 235577 h 66"/>
                <a:gd name="T14" fmla="*/ 7359 w 57"/>
                <a:gd name="T15" fmla="*/ 0 h 66"/>
                <a:gd name="T16" fmla="*/ 154539 w 57"/>
                <a:gd name="T17" fmla="*/ 0 h 66"/>
                <a:gd name="T18" fmla="*/ 165577 w 57"/>
                <a:gd name="T19" fmla="*/ 22085 h 66"/>
                <a:gd name="T20" fmla="*/ 143500 w 57"/>
                <a:gd name="T21" fmla="*/ 18404 h 66"/>
                <a:gd name="T22" fmla="*/ 121423 w 57"/>
                <a:gd name="T23" fmla="*/ 36809 h 66"/>
                <a:gd name="T24" fmla="*/ 103026 w 57"/>
                <a:gd name="T25" fmla="*/ 55213 h 66"/>
                <a:gd name="T26" fmla="*/ 114064 w 57"/>
                <a:gd name="T27" fmla="*/ 62575 h 66"/>
                <a:gd name="T28" fmla="*/ 114064 w 57"/>
                <a:gd name="T29" fmla="*/ 47852 h 66"/>
                <a:gd name="T30" fmla="*/ 191334 w 57"/>
                <a:gd name="T31" fmla="*/ 44171 h 66"/>
                <a:gd name="T32" fmla="*/ 198693 w 57"/>
                <a:gd name="T33" fmla="*/ 55213 h 66"/>
                <a:gd name="T34" fmla="*/ 198693 w 57"/>
                <a:gd name="T35" fmla="*/ 99384 h 66"/>
                <a:gd name="T36" fmla="*/ 150859 w 57"/>
                <a:gd name="T37" fmla="*/ 103065 h 66"/>
                <a:gd name="T38" fmla="*/ 147180 w 57"/>
                <a:gd name="T39" fmla="*/ 103065 h 66"/>
                <a:gd name="T40" fmla="*/ 139821 w 57"/>
                <a:gd name="T41" fmla="*/ 110427 h 66"/>
                <a:gd name="T42" fmla="*/ 136141 w 57"/>
                <a:gd name="T43" fmla="*/ 103065 h 66"/>
                <a:gd name="T44" fmla="*/ 128782 w 57"/>
                <a:gd name="T45" fmla="*/ 110427 h 66"/>
                <a:gd name="T46" fmla="*/ 125103 w 57"/>
                <a:gd name="T47" fmla="*/ 125150 h 66"/>
                <a:gd name="T48" fmla="*/ 132462 w 57"/>
                <a:gd name="T49" fmla="*/ 128831 h 66"/>
                <a:gd name="T50" fmla="*/ 191334 w 57"/>
                <a:gd name="T51" fmla="*/ 110427 h 66"/>
                <a:gd name="T52" fmla="*/ 209731 w 57"/>
                <a:gd name="T53" fmla="*/ 92022 h 66"/>
                <a:gd name="T54" fmla="*/ 202372 w 57"/>
                <a:gd name="T55" fmla="*/ 44171 h 66"/>
                <a:gd name="T56" fmla="*/ 121423 w 57"/>
                <a:gd name="T57" fmla="*/ 36809 h 66"/>
                <a:gd name="T58" fmla="*/ 183975 w 57"/>
                <a:gd name="T59" fmla="*/ 73618 h 66"/>
                <a:gd name="T60" fmla="*/ 169257 w 57"/>
                <a:gd name="T61" fmla="*/ 73618 h 66"/>
                <a:gd name="T62" fmla="*/ 158218 w 57"/>
                <a:gd name="T63" fmla="*/ 66256 h 66"/>
                <a:gd name="T64" fmla="*/ 158218 w 57"/>
                <a:gd name="T65" fmla="*/ 80980 h 66"/>
                <a:gd name="T66" fmla="*/ 158218 w 57"/>
                <a:gd name="T67" fmla="*/ 66256 h 66"/>
                <a:gd name="T68" fmla="*/ 128782 w 57"/>
                <a:gd name="T69" fmla="*/ 73618 h 66"/>
                <a:gd name="T70" fmla="*/ 143500 w 57"/>
                <a:gd name="T71" fmla="*/ 73618 h 66"/>
                <a:gd name="T72" fmla="*/ 95667 w 57"/>
                <a:gd name="T73" fmla="*/ 66256 h 66"/>
                <a:gd name="T74" fmla="*/ 95667 w 57"/>
                <a:gd name="T75" fmla="*/ 121470 h 66"/>
                <a:gd name="T76" fmla="*/ 95667 w 57"/>
                <a:gd name="T77" fmla="*/ 66256 h 66"/>
                <a:gd name="T78" fmla="*/ 114064 w 57"/>
                <a:gd name="T79" fmla="*/ 128831 h 66"/>
                <a:gd name="T80" fmla="*/ 77269 w 57"/>
                <a:gd name="T81" fmla="*/ 128831 h 66"/>
                <a:gd name="T82" fmla="*/ 143500 w 57"/>
                <a:gd name="T83" fmla="*/ 180364 h 66"/>
                <a:gd name="T84" fmla="*/ 62551 w 57"/>
                <a:gd name="T85" fmla="*/ 220854 h 66"/>
                <a:gd name="T86" fmla="*/ 66231 w 57"/>
                <a:gd name="T87" fmla="*/ 228215 h 66"/>
                <a:gd name="T88" fmla="*/ 103026 w 57"/>
                <a:gd name="T89" fmla="*/ 228215 h 66"/>
                <a:gd name="T90" fmla="*/ 99346 w 57"/>
                <a:gd name="T91" fmla="*/ 217173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66">
                  <a:moveTo>
                    <a:pt x="6" y="5"/>
                  </a:moveTo>
                  <a:cubicBezTo>
                    <a:pt x="6" y="56"/>
                    <a:pt x="6" y="56"/>
                    <a:pt x="6" y="56"/>
                  </a:cubicBezTo>
                  <a:cubicBezTo>
                    <a:pt x="39" y="56"/>
                    <a:pt x="39" y="56"/>
                    <a:pt x="39" y="56"/>
                  </a:cubicBezTo>
                  <a:cubicBezTo>
                    <a:pt x="39" y="52"/>
                    <a:pt x="39" y="52"/>
                    <a:pt x="39" y="52"/>
                  </a:cubicBezTo>
                  <a:cubicBezTo>
                    <a:pt x="39" y="52"/>
                    <a:pt x="40" y="52"/>
                    <a:pt x="40" y="52"/>
                  </a:cubicBezTo>
                  <a:cubicBezTo>
                    <a:pt x="43" y="51"/>
                    <a:pt x="43" y="51"/>
                    <a:pt x="43" y="51"/>
                  </a:cubicBezTo>
                  <a:cubicBezTo>
                    <a:pt x="43" y="48"/>
                    <a:pt x="43" y="48"/>
                    <a:pt x="43" y="48"/>
                  </a:cubicBezTo>
                  <a:cubicBezTo>
                    <a:pt x="43" y="44"/>
                    <a:pt x="41" y="40"/>
                    <a:pt x="39" y="37"/>
                  </a:cubicBezTo>
                  <a:cubicBezTo>
                    <a:pt x="43" y="34"/>
                    <a:pt x="43" y="34"/>
                    <a:pt x="43" y="34"/>
                  </a:cubicBezTo>
                  <a:cubicBezTo>
                    <a:pt x="45" y="34"/>
                    <a:pt x="45" y="34"/>
                    <a:pt x="45" y="34"/>
                  </a:cubicBezTo>
                  <a:cubicBezTo>
                    <a:pt x="45" y="64"/>
                    <a:pt x="45" y="64"/>
                    <a:pt x="45" y="64"/>
                  </a:cubicBezTo>
                  <a:cubicBezTo>
                    <a:pt x="45" y="65"/>
                    <a:pt x="44" y="66"/>
                    <a:pt x="42" y="66"/>
                  </a:cubicBezTo>
                  <a:cubicBezTo>
                    <a:pt x="2" y="66"/>
                    <a:pt x="2" y="66"/>
                    <a:pt x="2" y="66"/>
                  </a:cubicBezTo>
                  <a:cubicBezTo>
                    <a:pt x="1" y="66"/>
                    <a:pt x="0" y="65"/>
                    <a:pt x="0" y="64"/>
                  </a:cubicBezTo>
                  <a:cubicBezTo>
                    <a:pt x="0" y="2"/>
                    <a:pt x="0" y="2"/>
                    <a:pt x="0" y="2"/>
                  </a:cubicBezTo>
                  <a:cubicBezTo>
                    <a:pt x="0" y="1"/>
                    <a:pt x="1" y="0"/>
                    <a:pt x="2" y="0"/>
                  </a:cubicBezTo>
                  <a:cubicBezTo>
                    <a:pt x="2" y="0"/>
                    <a:pt x="2" y="0"/>
                    <a:pt x="2" y="0"/>
                  </a:cubicBezTo>
                  <a:cubicBezTo>
                    <a:pt x="42" y="0"/>
                    <a:pt x="42" y="0"/>
                    <a:pt x="42" y="0"/>
                  </a:cubicBezTo>
                  <a:cubicBezTo>
                    <a:pt x="44" y="0"/>
                    <a:pt x="45" y="1"/>
                    <a:pt x="45" y="2"/>
                  </a:cubicBezTo>
                  <a:cubicBezTo>
                    <a:pt x="45" y="6"/>
                    <a:pt x="45" y="6"/>
                    <a:pt x="45" y="6"/>
                  </a:cubicBezTo>
                  <a:cubicBezTo>
                    <a:pt x="39" y="6"/>
                    <a:pt x="39" y="6"/>
                    <a:pt x="39" y="6"/>
                  </a:cubicBezTo>
                  <a:cubicBezTo>
                    <a:pt x="39" y="5"/>
                    <a:pt x="39" y="5"/>
                    <a:pt x="39" y="5"/>
                  </a:cubicBezTo>
                  <a:cubicBezTo>
                    <a:pt x="6" y="5"/>
                    <a:pt x="6" y="5"/>
                    <a:pt x="6" y="5"/>
                  </a:cubicBezTo>
                  <a:close/>
                  <a:moveTo>
                    <a:pt x="33" y="10"/>
                  </a:moveTo>
                  <a:cubicBezTo>
                    <a:pt x="32" y="10"/>
                    <a:pt x="31" y="11"/>
                    <a:pt x="30" y="12"/>
                  </a:cubicBezTo>
                  <a:cubicBezTo>
                    <a:pt x="29" y="13"/>
                    <a:pt x="28" y="14"/>
                    <a:pt x="28" y="15"/>
                  </a:cubicBezTo>
                  <a:cubicBezTo>
                    <a:pt x="28" y="16"/>
                    <a:pt x="28" y="16"/>
                    <a:pt x="28" y="16"/>
                  </a:cubicBezTo>
                  <a:cubicBezTo>
                    <a:pt x="29" y="16"/>
                    <a:pt x="30" y="16"/>
                    <a:pt x="31" y="17"/>
                  </a:cubicBezTo>
                  <a:cubicBezTo>
                    <a:pt x="31" y="15"/>
                    <a:pt x="31" y="15"/>
                    <a:pt x="31" y="15"/>
                  </a:cubicBezTo>
                  <a:cubicBezTo>
                    <a:pt x="31" y="14"/>
                    <a:pt x="31" y="14"/>
                    <a:pt x="31" y="13"/>
                  </a:cubicBezTo>
                  <a:cubicBezTo>
                    <a:pt x="32" y="13"/>
                    <a:pt x="33" y="12"/>
                    <a:pt x="33" y="12"/>
                  </a:cubicBezTo>
                  <a:cubicBezTo>
                    <a:pt x="52" y="12"/>
                    <a:pt x="52" y="12"/>
                    <a:pt x="52" y="12"/>
                  </a:cubicBezTo>
                  <a:cubicBezTo>
                    <a:pt x="52" y="12"/>
                    <a:pt x="53" y="13"/>
                    <a:pt x="54" y="13"/>
                  </a:cubicBezTo>
                  <a:cubicBezTo>
                    <a:pt x="54" y="14"/>
                    <a:pt x="54" y="14"/>
                    <a:pt x="54" y="15"/>
                  </a:cubicBezTo>
                  <a:cubicBezTo>
                    <a:pt x="54" y="25"/>
                    <a:pt x="54" y="25"/>
                    <a:pt x="54" y="25"/>
                  </a:cubicBezTo>
                  <a:cubicBezTo>
                    <a:pt x="54" y="26"/>
                    <a:pt x="54" y="27"/>
                    <a:pt x="54" y="27"/>
                  </a:cubicBezTo>
                  <a:cubicBezTo>
                    <a:pt x="53" y="28"/>
                    <a:pt x="52" y="28"/>
                    <a:pt x="52" y="28"/>
                  </a:cubicBezTo>
                  <a:cubicBezTo>
                    <a:pt x="41" y="28"/>
                    <a:pt x="41" y="28"/>
                    <a:pt x="41" y="28"/>
                  </a:cubicBezTo>
                  <a:cubicBezTo>
                    <a:pt x="41" y="28"/>
                    <a:pt x="41" y="28"/>
                    <a:pt x="41" y="28"/>
                  </a:cubicBezTo>
                  <a:cubicBezTo>
                    <a:pt x="40" y="28"/>
                    <a:pt x="40" y="28"/>
                    <a:pt x="40" y="28"/>
                  </a:cubicBezTo>
                  <a:cubicBezTo>
                    <a:pt x="37" y="31"/>
                    <a:pt x="37" y="31"/>
                    <a:pt x="37" y="31"/>
                  </a:cubicBezTo>
                  <a:cubicBezTo>
                    <a:pt x="38" y="30"/>
                    <a:pt x="38" y="30"/>
                    <a:pt x="38" y="30"/>
                  </a:cubicBezTo>
                  <a:cubicBezTo>
                    <a:pt x="38" y="28"/>
                    <a:pt x="38" y="28"/>
                    <a:pt x="38" y="28"/>
                  </a:cubicBezTo>
                  <a:cubicBezTo>
                    <a:pt x="37" y="28"/>
                    <a:pt x="37" y="28"/>
                    <a:pt x="37" y="28"/>
                  </a:cubicBezTo>
                  <a:cubicBezTo>
                    <a:pt x="36" y="28"/>
                    <a:pt x="36" y="28"/>
                    <a:pt x="36" y="28"/>
                  </a:cubicBezTo>
                  <a:cubicBezTo>
                    <a:pt x="35" y="29"/>
                    <a:pt x="35" y="30"/>
                    <a:pt x="35" y="30"/>
                  </a:cubicBezTo>
                  <a:cubicBezTo>
                    <a:pt x="35" y="30"/>
                    <a:pt x="35" y="30"/>
                    <a:pt x="35" y="30"/>
                  </a:cubicBezTo>
                  <a:cubicBezTo>
                    <a:pt x="34" y="34"/>
                    <a:pt x="34" y="34"/>
                    <a:pt x="34" y="34"/>
                  </a:cubicBezTo>
                  <a:cubicBezTo>
                    <a:pt x="35" y="34"/>
                    <a:pt x="35" y="34"/>
                    <a:pt x="36" y="35"/>
                  </a:cubicBezTo>
                  <a:cubicBezTo>
                    <a:pt x="36" y="35"/>
                    <a:pt x="36" y="35"/>
                    <a:pt x="36" y="35"/>
                  </a:cubicBezTo>
                  <a:cubicBezTo>
                    <a:pt x="41" y="30"/>
                    <a:pt x="41" y="30"/>
                    <a:pt x="41" y="30"/>
                  </a:cubicBezTo>
                  <a:cubicBezTo>
                    <a:pt x="52" y="30"/>
                    <a:pt x="52" y="30"/>
                    <a:pt x="52" y="30"/>
                  </a:cubicBezTo>
                  <a:cubicBezTo>
                    <a:pt x="53" y="30"/>
                    <a:pt x="54" y="30"/>
                    <a:pt x="55" y="29"/>
                  </a:cubicBezTo>
                  <a:cubicBezTo>
                    <a:pt x="56" y="28"/>
                    <a:pt x="57" y="27"/>
                    <a:pt x="57" y="25"/>
                  </a:cubicBezTo>
                  <a:cubicBezTo>
                    <a:pt x="57" y="15"/>
                    <a:pt x="57" y="15"/>
                    <a:pt x="57" y="15"/>
                  </a:cubicBezTo>
                  <a:cubicBezTo>
                    <a:pt x="57" y="14"/>
                    <a:pt x="56" y="13"/>
                    <a:pt x="55" y="12"/>
                  </a:cubicBezTo>
                  <a:cubicBezTo>
                    <a:pt x="54" y="11"/>
                    <a:pt x="53" y="10"/>
                    <a:pt x="52" y="10"/>
                  </a:cubicBezTo>
                  <a:cubicBezTo>
                    <a:pt x="33" y="10"/>
                    <a:pt x="33" y="10"/>
                    <a:pt x="33" y="10"/>
                  </a:cubicBezTo>
                  <a:close/>
                  <a:moveTo>
                    <a:pt x="48" y="18"/>
                  </a:moveTo>
                  <a:cubicBezTo>
                    <a:pt x="49" y="18"/>
                    <a:pt x="50" y="19"/>
                    <a:pt x="50" y="20"/>
                  </a:cubicBezTo>
                  <a:cubicBezTo>
                    <a:pt x="50" y="21"/>
                    <a:pt x="49" y="22"/>
                    <a:pt x="48" y="22"/>
                  </a:cubicBezTo>
                  <a:cubicBezTo>
                    <a:pt x="47" y="22"/>
                    <a:pt x="46" y="21"/>
                    <a:pt x="46" y="20"/>
                  </a:cubicBezTo>
                  <a:cubicBezTo>
                    <a:pt x="46" y="19"/>
                    <a:pt x="47" y="18"/>
                    <a:pt x="48" y="18"/>
                  </a:cubicBezTo>
                  <a:close/>
                  <a:moveTo>
                    <a:pt x="43" y="18"/>
                  </a:moveTo>
                  <a:cubicBezTo>
                    <a:pt x="42" y="18"/>
                    <a:pt x="41" y="19"/>
                    <a:pt x="41" y="20"/>
                  </a:cubicBezTo>
                  <a:cubicBezTo>
                    <a:pt x="41" y="21"/>
                    <a:pt x="42" y="22"/>
                    <a:pt x="43" y="22"/>
                  </a:cubicBezTo>
                  <a:cubicBezTo>
                    <a:pt x="44" y="22"/>
                    <a:pt x="44" y="21"/>
                    <a:pt x="44" y="20"/>
                  </a:cubicBezTo>
                  <a:cubicBezTo>
                    <a:pt x="44" y="19"/>
                    <a:pt x="44" y="18"/>
                    <a:pt x="43" y="18"/>
                  </a:cubicBezTo>
                  <a:close/>
                  <a:moveTo>
                    <a:pt x="37" y="18"/>
                  </a:moveTo>
                  <a:cubicBezTo>
                    <a:pt x="36" y="18"/>
                    <a:pt x="35" y="19"/>
                    <a:pt x="35" y="20"/>
                  </a:cubicBezTo>
                  <a:cubicBezTo>
                    <a:pt x="35" y="21"/>
                    <a:pt x="36" y="22"/>
                    <a:pt x="37" y="22"/>
                  </a:cubicBezTo>
                  <a:cubicBezTo>
                    <a:pt x="38" y="22"/>
                    <a:pt x="39" y="21"/>
                    <a:pt x="39" y="20"/>
                  </a:cubicBezTo>
                  <a:cubicBezTo>
                    <a:pt x="39" y="19"/>
                    <a:pt x="38" y="18"/>
                    <a:pt x="37" y="18"/>
                  </a:cubicBezTo>
                  <a:close/>
                  <a:moveTo>
                    <a:pt x="26" y="18"/>
                  </a:moveTo>
                  <a:cubicBezTo>
                    <a:pt x="22" y="18"/>
                    <a:pt x="19" y="22"/>
                    <a:pt x="19" y="26"/>
                  </a:cubicBezTo>
                  <a:cubicBezTo>
                    <a:pt x="19" y="30"/>
                    <a:pt x="22" y="33"/>
                    <a:pt x="26" y="33"/>
                  </a:cubicBezTo>
                  <a:cubicBezTo>
                    <a:pt x="30" y="33"/>
                    <a:pt x="33" y="30"/>
                    <a:pt x="33" y="26"/>
                  </a:cubicBezTo>
                  <a:cubicBezTo>
                    <a:pt x="33" y="22"/>
                    <a:pt x="30" y="18"/>
                    <a:pt x="26" y="18"/>
                  </a:cubicBezTo>
                  <a:close/>
                  <a:moveTo>
                    <a:pt x="39" y="49"/>
                  </a:moveTo>
                  <a:cubicBezTo>
                    <a:pt x="39" y="41"/>
                    <a:pt x="35" y="37"/>
                    <a:pt x="31" y="35"/>
                  </a:cubicBezTo>
                  <a:cubicBezTo>
                    <a:pt x="26" y="42"/>
                    <a:pt x="26" y="42"/>
                    <a:pt x="26" y="42"/>
                  </a:cubicBezTo>
                  <a:cubicBezTo>
                    <a:pt x="21" y="35"/>
                    <a:pt x="21" y="35"/>
                    <a:pt x="21" y="35"/>
                  </a:cubicBezTo>
                  <a:cubicBezTo>
                    <a:pt x="17" y="37"/>
                    <a:pt x="13" y="41"/>
                    <a:pt x="13" y="49"/>
                  </a:cubicBezTo>
                  <a:cubicBezTo>
                    <a:pt x="22" y="52"/>
                    <a:pt x="31" y="52"/>
                    <a:pt x="39" y="49"/>
                  </a:cubicBezTo>
                  <a:close/>
                  <a:moveTo>
                    <a:pt x="18" y="59"/>
                  </a:moveTo>
                  <a:cubicBezTo>
                    <a:pt x="17" y="59"/>
                    <a:pt x="17" y="60"/>
                    <a:pt x="17" y="60"/>
                  </a:cubicBezTo>
                  <a:cubicBezTo>
                    <a:pt x="17" y="62"/>
                    <a:pt x="17" y="62"/>
                    <a:pt x="17" y="62"/>
                  </a:cubicBezTo>
                  <a:cubicBezTo>
                    <a:pt x="17" y="62"/>
                    <a:pt x="17" y="62"/>
                    <a:pt x="18" y="62"/>
                  </a:cubicBezTo>
                  <a:cubicBezTo>
                    <a:pt x="27" y="62"/>
                    <a:pt x="27" y="62"/>
                    <a:pt x="27" y="62"/>
                  </a:cubicBezTo>
                  <a:cubicBezTo>
                    <a:pt x="28" y="62"/>
                    <a:pt x="28" y="62"/>
                    <a:pt x="28" y="62"/>
                  </a:cubicBezTo>
                  <a:cubicBezTo>
                    <a:pt x="28" y="60"/>
                    <a:pt x="28" y="60"/>
                    <a:pt x="28" y="60"/>
                  </a:cubicBezTo>
                  <a:cubicBezTo>
                    <a:pt x="28" y="60"/>
                    <a:pt x="28" y="59"/>
                    <a:pt x="27" y="59"/>
                  </a:cubicBezTo>
                  <a:lnTo>
                    <a:pt x="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6" name="Freeform 121">
              <a:extLst>
                <a:ext uri="{FF2B5EF4-FFF2-40B4-BE49-F238E27FC236}">
                  <a16:creationId xmlns:a16="http://schemas.microsoft.com/office/drawing/2014/main" id="{1E6A48F1-3BAF-4DE4-861D-D1F37A6494C4}"/>
                </a:ext>
              </a:extLst>
            </p:cNvPr>
            <p:cNvSpPr>
              <a:spLocks noEditPoints="1"/>
            </p:cNvSpPr>
            <p:nvPr/>
          </p:nvSpPr>
          <p:spPr bwMode="auto">
            <a:xfrm>
              <a:off x="4052888" y="1022350"/>
              <a:ext cx="196850" cy="242888"/>
            </a:xfrm>
            <a:custGeom>
              <a:avLst/>
              <a:gdLst>
                <a:gd name="T0" fmla="*/ 21944 w 54"/>
                <a:gd name="T1" fmla="*/ 206130 h 66"/>
                <a:gd name="T2" fmla="*/ 142637 w 54"/>
                <a:gd name="T3" fmla="*/ 191406 h 66"/>
                <a:gd name="T4" fmla="*/ 146295 w 54"/>
                <a:gd name="T5" fmla="*/ 173002 h 66"/>
                <a:gd name="T6" fmla="*/ 164582 w 54"/>
                <a:gd name="T7" fmla="*/ 235577 h 66"/>
                <a:gd name="T8" fmla="*/ 7315 w 54"/>
                <a:gd name="T9" fmla="*/ 242939 h 66"/>
                <a:gd name="T10" fmla="*/ 0 w 54"/>
                <a:gd name="T11" fmla="*/ 11043 h 66"/>
                <a:gd name="T12" fmla="*/ 7315 w 54"/>
                <a:gd name="T13" fmla="*/ 0 h 66"/>
                <a:gd name="T14" fmla="*/ 164582 w 54"/>
                <a:gd name="T15" fmla="*/ 11043 h 66"/>
                <a:gd name="T16" fmla="*/ 142637 w 54"/>
                <a:gd name="T17" fmla="*/ 40490 h 66"/>
                <a:gd name="T18" fmla="*/ 21944 w 54"/>
                <a:gd name="T19" fmla="*/ 22085 h 66"/>
                <a:gd name="T20" fmla="*/ 80462 w 54"/>
                <a:gd name="T21" fmla="*/ 80980 h 66"/>
                <a:gd name="T22" fmla="*/ 190183 w 54"/>
                <a:gd name="T23" fmla="*/ 80980 h 66"/>
                <a:gd name="T24" fmla="*/ 84120 w 54"/>
                <a:gd name="T25" fmla="*/ 80980 h 66"/>
                <a:gd name="T26" fmla="*/ 69490 w 54"/>
                <a:gd name="T27" fmla="*/ 125150 h 66"/>
                <a:gd name="T28" fmla="*/ 73147 w 54"/>
                <a:gd name="T29" fmla="*/ 139874 h 66"/>
                <a:gd name="T30" fmla="*/ 47546 w 54"/>
                <a:gd name="T31" fmla="*/ 147236 h 66"/>
                <a:gd name="T32" fmla="*/ 73147 w 54"/>
                <a:gd name="T33" fmla="*/ 150917 h 66"/>
                <a:gd name="T34" fmla="*/ 73147 w 54"/>
                <a:gd name="T35" fmla="*/ 88341 h 66"/>
                <a:gd name="T36" fmla="*/ 73147 w 54"/>
                <a:gd name="T37" fmla="*/ 114108 h 66"/>
                <a:gd name="T38" fmla="*/ 62175 w 54"/>
                <a:gd name="T39" fmla="*/ 169321 h 66"/>
                <a:gd name="T40" fmla="*/ 135323 w 54"/>
                <a:gd name="T41" fmla="*/ 176683 h 66"/>
                <a:gd name="T42" fmla="*/ 62175 w 54"/>
                <a:gd name="T43" fmla="*/ 169321 h 66"/>
                <a:gd name="T44" fmla="*/ 95092 w 54"/>
                <a:gd name="T45" fmla="*/ 62575 h 66"/>
                <a:gd name="T46" fmla="*/ 54861 w 54"/>
                <a:gd name="T47" fmla="*/ 73618 h 66"/>
                <a:gd name="T48" fmla="*/ 131665 w 54"/>
                <a:gd name="T49" fmla="*/ 62575 h 66"/>
                <a:gd name="T50" fmla="*/ 160924 w 54"/>
                <a:gd name="T51" fmla="*/ 55213 h 66"/>
                <a:gd name="T52" fmla="*/ 197498 w 54"/>
                <a:gd name="T53" fmla="*/ 88341 h 66"/>
                <a:gd name="T54" fmla="*/ 197498 w 54"/>
                <a:gd name="T55" fmla="*/ 150917 h 66"/>
                <a:gd name="T56" fmla="*/ 197498 w 54"/>
                <a:gd name="T57" fmla="*/ 88341 h 66"/>
                <a:gd name="T58" fmla="*/ 190183 w 54"/>
                <a:gd name="T59" fmla="*/ 158278 h 66"/>
                <a:gd name="T60" fmla="*/ 138980 w 54"/>
                <a:gd name="T61" fmla="*/ 132512 h 66"/>
                <a:gd name="T62" fmla="*/ 131665 w 54"/>
                <a:gd name="T63" fmla="*/ 132512 h 66"/>
                <a:gd name="T64" fmla="*/ 84120 w 54"/>
                <a:gd name="T65" fmla="*/ 158278 h 66"/>
                <a:gd name="T66" fmla="*/ 186526 w 54"/>
                <a:gd name="T67" fmla="*/ 158278 h 66"/>
                <a:gd name="T68" fmla="*/ 65833 w 54"/>
                <a:gd name="T69" fmla="*/ 220854 h 66"/>
                <a:gd name="T70" fmla="*/ 62175 w 54"/>
                <a:gd name="T71" fmla="*/ 228215 h 66"/>
                <a:gd name="T72" fmla="*/ 98749 w 54"/>
                <a:gd name="T73" fmla="*/ 231896 h 66"/>
                <a:gd name="T74" fmla="*/ 102406 w 54"/>
                <a:gd name="T75" fmla="*/ 224535 h 66"/>
                <a:gd name="T76" fmla="*/ 65833 w 54"/>
                <a:gd name="T77" fmla="*/ 220854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4" h="66">
                  <a:moveTo>
                    <a:pt x="6" y="6"/>
                  </a:moveTo>
                  <a:cubicBezTo>
                    <a:pt x="6" y="56"/>
                    <a:pt x="6" y="56"/>
                    <a:pt x="6" y="56"/>
                  </a:cubicBezTo>
                  <a:cubicBezTo>
                    <a:pt x="39" y="56"/>
                    <a:pt x="39" y="56"/>
                    <a:pt x="39" y="56"/>
                  </a:cubicBezTo>
                  <a:cubicBezTo>
                    <a:pt x="39" y="52"/>
                    <a:pt x="39" y="52"/>
                    <a:pt x="39" y="52"/>
                  </a:cubicBezTo>
                  <a:cubicBezTo>
                    <a:pt x="42" y="52"/>
                    <a:pt x="42" y="52"/>
                    <a:pt x="42" y="52"/>
                  </a:cubicBezTo>
                  <a:cubicBezTo>
                    <a:pt x="40" y="47"/>
                    <a:pt x="40" y="47"/>
                    <a:pt x="40" y="47"/>
                  </a:cubicBezTo>
                  <a:cubicBezTo>
                    <a:pt x="45" y="47"/>
                    <a:pt x="45" y="47"/>
                    <a:pt x="45" y="47"/>
                  </a:cubicBezTo>
                  <a:cubicBezTo>
                    <a:pt x="45" y="64"/>
                    <a:pt x="45" y="64"/>
                    <a:pt x="45" y="64"/>
                  </a:cubicBezTo>
                  <a:cubicBezTo>
                    <a:pt x="45" y="65"/>
                    <a:pt x="44" y="66"/>
                    <a:pt x="42" y="66"/>
                  </a:cubicBezTo>
                  <a:cubicBezTo>
                    <a:pt x="2" y="66"/>
                    <a:pt x="2" y="66"/>
                    <a:pt x="2" y="66"/>
                  </a:cubicBezTo>
                  <a:cubicBezTo>
                    <a:pt x="1" y="66"/>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1"/>
                    <a:pt x="45" y="11"/>
                    <a:pt x="45" y="11"/>
                  </a:cubicBezTo>
                  <a:cubicBezTo>
                    <a:pt x="39" y="11"/>
                    <a:pt x="39" y="11"/>
                    <a:pt x="39" y="11"/>
                  </a:cubicBezTo>
                  <a:cubicBezTo>
                    <a:pt x="39" y="6"/>
                    <a:pt x="39" y="6"/>
                    <a:pt x="39" y="6"/>
                  </a:cubicBezTo>
                  <a:cubicBezTo>
                    <a:pt x="6" y="6"/>
                    <a:pt x="6" y="6"/>
                    <a:pt x="6" y="6"/>
                  </a:cubicBezTo>
                  <a:close/>
                  <a:moveTo>
                    <a:pt x="23" y="22"/>
                  </a:moveTo>
                  <a:cubicBezTo>
                    <a:pt x="23" y="22"/>
                    <a:pt x="22" y="22"/>
                    <a:pt x="22" y="22"/>
                  </a:cubicBezTo>
                  <a:cubicBezTo>
                    <a:pt x="37" y="33"/>
                    <a:pt x="37" y="33"/>
                    <a:pt x="37" y="33"/>
                  </a:cubicBezTo>
                  <a:cubicBezTo>
                    <a:pt x="52" y="22"/>
                    <a:pt x="52" y="22"/>
                    <a:pt x="52" y="22"/>
                  </a:cubicBezTo>
                  <a:cubicBezTo>
                    <a:pt x="52" y="22"/>
                    <a:pt x="52" y="22"/>
                    <a:pt x="51" y="22"/>
                  </a:cubicBezTo>
                  <a:cubicBezTo>
                    <a:pt x="23" y="22"/>
                    <a:pt x="23" y="22"/>
                    <a:pt x="23" y="22"/>
                  </a:cubicBezTo>
                  <a:close/>
                  <a:moveTo>
                    <a:pt x="18" y="31"/>
                  </a:moveTo>
                  <a:cubicBezTo>
                    <a:pt x="19" y="34"/>
                    <a:pt x="19" y="34"/>
                    <a:pt x="19" y="34"/>
                  </a:cubicBezTo>
                  <a:cubicBezTo>
                    <a:pt x="20" y="34"/>
                    <a:pt x="20" y="34"/>
                    <a:pt x="20" y="34"/>
                  </a:cubicBezTo>
                  <a:cubicBezTo>
                    <a:pt x="20" y="38"/>
                    <a:pt x="20" y="38"/>
                    <a:pt x="20" y="38"/>
                  </a:cubicBezTo>
                  <a:cubicBezTo>
                    <a:pt x="12" y="38"/>
                    <a:pt x="12" y="38"/>
                    <a:pt x="12" y="38"/>
                  </a:cubicBezTo>
                  <a:cubicBezTo>
                    <a:pt x="13" y="40"/>
                    <a:pt x="13" y="40"/>
                    <a:pt x="13" y="40"/>
                  </a:cubicBezTo>
                  <a:cubicBezTo>
                    <a:pt x="20" y="40"/>
                    <a:pt x="20" y="40"/>
                    <a:pt x="20" y="40"/>
                  </a:cubicBezTo>
                  <a:cubicBezTo>
                    <a:pt x="20" y="41"/>
                    <a:pt x="20" y="41"/>
                    <a:pt x="20" y="41"/>
                  </a:cubicBezTo>
                  <a:cubicBezTo>
                    <a:pt x="32" y="33"/>
                    <a:pt x="32" y="33"/>
                    <a:pt x="32" y="33"/>
                  </a:cubicBezTo>
                  <a:cubicBezTo>
                    <a:pt x="20" y="24"/>
                    <a:pt x="20" y="24"/>
                    <a:pt x="20" y="24"/>
                  </a:cubicBezTo>
                  <a:cubicBezTo>
                    <a:pt x="20" y="24"/>
                    <a:pt x="20" y="24"/>
                    <a:pt x="20" y="24"/>
                  </a:cubicBezTo>
                  <a:cubicBezTo>
                    <a:pt x="20" y="31"/>
                    <a:pt x="20" y="31"/>
                    <a:pt x="20" y="31"/>
                  </a:cubicBezTo>
                  <a:cubicBezTo>
                    <a:pt x="18" y="31"/>
                    <a:pt x="18" y="31"/>
                    <a:pt x="18" y="31"/>
                  </a:cubicBezTo>
                  <a:close/>
                  <a:moveTo>
                    <a:pt x="17" y="46"/>
                  </a:moveTo>
                  <a:cubicBezTo>
                    <a:pt x="18" y="48"/>
                    <a:pt x="18" y="48"/>
                    <a:pt x="18" y="48"/>
                  </a:cubicBezTo>
                  <a:cubicBezTo>
                    <a:pt x="37" y="48"/>
                    <a:pt x="37" y="48"/>
                    <a:pt x="37" y="48"/>
                  </a:cubicBezTo>
                  <a:cubicBezTo>
                    <a:pt x="36" y="46"/>
                    <a:pt x="36" y="46"/>
                    <a:pt x="36" y="46"/>
                  </a:cubicBezTo>
                  <a:cubicBezTo>
                    <a:pt x="17" y="46"/>
                    <a:pt x="17" y="46"/>
                    <a:pt x="17" y="46"/>
                  </a:cubicBezTo>
                  <a:close/>
                  <a:moveTo>
                    <a:pt x="25" y="15"/>
                  </a:moveTo>
                  <a:cubicBezTo>
                    <a:pt x="26" y="17"/>
                    <a:pt x="26" y="17"/>
                    <a:pt x="26" y="17"/>
                  </a:cubicBezTo>
                  <a:cubicBezTo>
                    <a:pt x="14" y="17"/>
                    <a:pt x="14" y="17"/>
                    <a:pt x="14" y="17"/>
                  </a:cubicBezTo>
                  <a:cubicBezTo>
                    <a:pt x="15" y="20"/>
                    <a:pt x="15" y="20"/>
                    <a:pt x="15" y="20"/>
                  </a:cubicBezTo>
                  <a:cubicBezTo>
                    <a:pt x="37" y="20"/>
                    <a:pt x="37" y="20"/>
                    <a:pt x="37" y="20"/>
                  </a:cubicBezTo>
                  <a:cubicBezTo>
                    <a:pt x="36" y="17"/>
                    <a:pt x="36" y="17"/>
                    <a:pt x="36" y="17"/>
                  </a:cubicBezTo>
                  <a:cubicBezTo>
                    <a:pt x="45" y="17"/>
                    <a:pt x="45" y="17"/>
                    <a:pt x="45" y="17"/>
                  </a:cubicBezTo>
                  <a:cubicBezTo>
                    <a:pt x="44" y="15"/>
                    <a:pt x="44" y="15"/>
                    <a:pt x="44" y="15"/>
                  </a:cubicBezTo>
                  <a:cubicBezTo>
                    <a:pt x="25" y="15"/>
                    <a:pt x="25" y="15"/>
                    <a:pt x="25" y="15"/>
                  </a:cubicBezTo>
                  <a:close/>
                  <a:moveTo>
                    <a:pt x="54" y="24"/>
                  </a:moveTo>
                  <a:cubicBezTo>
                    <a:pt x="43" y="33"/>
                    <a:pt x="43" y="33"/>
                    <a:pt x="43" y="33"/>
                  </a:cubicBezTo>
                  <a:cubicBezTo>
                    <a:pt x="54" y="41"/>
                    <a:pt x="54" y="41"/>
                    <a:pt x="54" y="41"/>
                  </a:cubicBezTo>
                  <a:cubicBezTo>
                    <a:pt x="54" y="41"/>
                    <a:pt x="54" y="40"/>
                    <a:pt x="54" y="40"/>
                  </a:cubicBezTo>
                  <a:cubicBezTo>
                    <a:pt x="54" y="24"/>
                    <a:pt x="54" y="24"/>
                    <a:pt x="54" y="24"/>
                  </a:cubicBezTo>
                  <a:cubicBezTo>
                    <a:pt x="54" y="24"/>
                    <a:pt x="54" y="24"/>
                    <a:pt x="54" y="24"/>
                  </a:cubicBezTo>
                  <a:close/>
                  <a:moveTo>
                    <a:pt x="52" y="43"/>
                  </a:moveTo>
                  <a:cubicBezTo>
                    <a:pt x="40" y="34"/>
                    <a:pt x="40" y="34"/>
                    <a:pt x="40" y="34"/>
                  </a:cubicBezTo>
                  <a:cubicBezTo>
                    <a:pt x="38" y="36"/>
                    <a:pt x="38" y="36"/>
                    <a:pt x="38" y="36"/>
                  </a:cubicBezTo>
                  <a:cubicBezTo>
                    <a:pt x="37" y="37"/>
                    <a:pt x="37" y="37"/>
                    <a:pt x="37" y="37"/>
                  </a:cubicBezTo>
                  <a:cubicBezTo>
                    <a:pt x="36" y="36"/>
                    <a:pt x="36" y="36"/>
                    <a:pt x="36" y="36"/>
                  </a:cubicBezTo>
                  <a:cubicBezTo>
                    <a:pt x="34" y="35"/>
                    <a:pt x="34" y="35"/>
                    <a:pt x="34" y="35"/>
                  </a:cubicBezTo>
                  <a:cubicBezTo>
                    <a:pt x="23" y="43"/>
                    <a:pt x="23" y="43"/>
                    <a:pt x="23" y="43"/>
                  </a:cubicBezTo>
                  <a:cubicBezTo>
                    <a:pt x="23" y="43"/>
                    <a:pt x="23" y="43"/>
                    <a:pt x="23" y="43"/>
                  </a:cubicBezTo>
                  <a:cubicBezTo>
                    <a:pt x="51" y="43"/>
                    <a:pt x="51" y="43"/>
                    <a:pt x="51" y="43"/>
                  </a:cubicBezTo>
                  <a:cubicBezTo>
                    <a:pt x="51" y="43"/>
                    <a:pt x="52" y="43"/>
                    <a:pt x="52" y="4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7" y="63"/>
                    <a:pt x="28" y="62"/>
                    <a:pt x="28" y="62"/>
                  </a:cubicBezTo>
                  <a:cubicBezTo>
                    <a:pt x="28" y="61"/>
                    <a:pt x="28" y="61"/>
                    <a:pt x="28" y="61"/>
                  </a:cubicBezTo>
                  <a:cubicBezTo>
                    <a:pt x="28" y="60"/>
                    <a:pt x="27" y="60"/>
                    <a:pt x="27" y="60"/>
                  </a:cubicBezTo>
                  <a:lnTo>
                    <a:pt x="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7" name="Freeform 122">
              <a:extLst>
                <a:ext uri="{FF2B5EF4-FFF2-40B4-BE49-F238E27FC236}">
                  <a16:creationId xmlns:a16="http://schemas.microsoft.com/office/drawing/2014/main" id="{8C810126-6DD7-4E9F-9DC6-435D88DA4D85}"/>
                </a:ext>
              </a:extLst>
            </p:cNvPr>
            <p:cNvSpPr>
              <a:spLocks noEditPoints="1"/>
            </p:cNvSpPr>
            <p:nvPr/>
          </p:nvSpPr>
          <p:spPr bwMode="auto">
            <a:xfrm>
              <a:off x="3689350" y="1406525"/>
              <a:ext cx="193675" cy="244475"/>
            </a:xfrm>
            <a:custGeom>
              <a:avLst/>
              <a:gdLst>
                <a:gd name="T0" fmla="*/ 21962 w 53"/>
                <a:gd name="T1" fmla="*/ 21912 h 67"/>
                <a:gd name="T2" fmla="*/ 21962 w 53"/>
                <a:gd name="T3" fmla="*/ 204514 h 67"/>
                <a:gd name="T4" fmla="*/ 142756 w 53"/>
                <a:gd name="T5" fmla="*/ 204514 h 67"/>
                <a:gd name="T6" fmla="*/ 142756 w 53"/>
                <a:gd name="T7" fmla="*/ 186254 h 67"/>
                <a:gd name="T8" fmla="*/ 164719 w 53"/>
                <a:gd name="T9" fmla="*/ 178949 h 67"/>
                <a:gd name="T10" fmla="*/ 164719 w 53"/>
                <a:gd name="T11" fmla="*/ 233730 h 67"/>
                <a:gd name="T12" fmla="*/ 153737 w 53"/>
                <a:gd name="T13" fmla="*/ 244686 h 67"/>
                <a:gd name="T14" fmla="*/ 7321 w 53"/>
                <a:gd name="T15" fmla="*/ 244686 h 67"/>
                <a:gd name="T16" fmla="*/ 0 w 53"/>
                <a:gd name="T17" fmla="*/ 233730 h 67"/>
                <a:gd name="T18" fmla="*/ 0 w 53"/>
                <a:gd name="T19" fmla="*/ 10956 h 67"/>
                <a:gd name="T20" fmla="*/ 7321 w 53"/>
                <a:gd name="T21" fmla="*/ 0 h 67"/>
                <a:gd name="T22" fmla="*/ 7321 w 53"/>
                <a:gd name="T23" fmla="*/ 0 h 67"/>
                <a:gd name="T24" fmla="*/ 153737 w 53"/>
                <a:gd name="T25" fmla="*/ 0 h 67"/>
                <a:gd name="T26" fmla="*/ 164719 w 53"/>
                <a:gd name="T27" fmla="*/ 10956 h 67"/>
                <a:gd name="T28" fmla="*/ 164719 w 53"/>
                <a:gd name="T29" fmla="*/ 47476 h 67"/>
                <a:gd name="T30" fmla="*/ 142756 w 53"/>
                <a:gd name="T31" fmla="*/ 40172 h 67"/>
                <a:gd name="T32" fmla="*/ 142756 w 53"/>
                <a:gd name="T33" fmla="*/ 21912 h 67"/>
                <a:gd name="T34" fmla="*/ 21962 w 53"/>
                <a:gd name="T35" fmla="*/ 21912 h 67"/>
                <a:gd name="T36" fmla="*/ 102492 w 53"/>
                <a:gd name="T37" fmla="*/ 120517 h 67"/>
                <a:gd name="T38" fmla="*/ 69548 w 53"/>
                <a:gd name="T39" fmla="*/ 153385 h 67"/>
                <a:gd name="T40" fmla="*/ 102492 w 53"/>
                <a:gd name="T41" fmla="*/ 182601 h 67"/>
                <a:gd name="T42" fmla="*/ 135435 w 53"/>
                <a:gd name="T43" fmla="*/ 153385 h 67"/>
                <a:gd name="T44" fmla="*/ 135435 w 53"/>
                <a:gd name="T45" fmla="*/ 87649 h 67"/>
                <a:gd name="T46" fmla="*/ 161058 w 53"/>
                <a:gd name="T47" fmla="*/ 98605 h 67"/>
                <a:gd name="T48" fmla="*/ 161058 w 53"/>
                <a:gd name="T49" fmla="*/ 131473 h 67"/>
                <a:gd name="T50" fmla="*/ 168379 w 53"/>
                <a:gd name="T51" fmla="*/ 135125 h 67"/>
                <a:gd name="T52" fmla="*/ 186681 w 53"/>
                <a:gd name="T53" fmla="*/ 87649 h 67"/>
                <a:gd name="T54" fmla="*/ 113473 w 53"/>
                <a:gd name="T55" fmla="*/ 47476 h 67"/>
                <a:gd name="T56" fmla="*/ 113473 w 53"/>
                <a:gd name="T57" fmla="*/ 120517 h 67"/>
                <a:gd name="T58" fmla="*/ 102492 w 53"/>
                <a:gd name="T59" fmla="*/ 120517 h 67"/>
                <a:gd name="T60" fmla="*/ 65887 w 53"/>
                <a:gd name="T61" fmla="*/ 219122 h 67"/>
                <a:gd name="T62" fmla="*/ 62227 w 53"/>
                <a:gd name="T63" fmla="*/ 222774 h 67"/>
                <a:gd name="T64" fmla="*/ 62227 w 53"/>
                <a:gd name="T65" fmla="*/ 226426 h 67"/>
                <a:gd name="T66" fmla="*/ 65887 w 53"/>
                <a:gd name="T67" fmla="*/ 230078 h 67"/>
                <a:gd name="T68" fmla="*/ 98831 w 53"/>
                <a:gd name="T69" fmla="*/ 230078 h 67"/>
                <a:gd name="T70" fmla="*/ 102492 w 53"/>
                <a:gd name="T71" fmla="*/ 226426 h 67"/>
                <a:gd name="T72" fmla="*/ 102492 w 53"/>
                <a:gd name="T73" fmla="*/ 222774 h 67"/>
                <a:gd name="T74" fmla="*/ 98831 w 53"/>
                <a:gd name="T75" fmla="*/ 219122 h 67"/>
                <a:gd name="T76" fmla="*/ 65887 w 53"/>
                <a:gd name="T77" fmla="*/ 219122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8" name="Freeform 123">
              <a:extLst>
                <a:ext uri="{FF2B5EF4-FFF2-40B4-BE49-F238E27FC236}">
                  <a16:creationId xmlns:a16="http://schemas.microsoft.com/office/drawing/2014/main" id="{1F79B34B-2DCC-457D-9685-A25D2B06E118}"/>
                </a:ext>
              </a:extLst>
            </p:cNvPr>
            <p:cNvSpPr>
              <a:spLocks noEditPoints="1"/>
            </p:cNvSpPr>
            <p:nvPr/>
          </p:nvSpPr>
          <p:spPr bwMode="auto">
            <a:xfrm>
              <a:off x="4059238" y="1398588"/>
              <a:ext cx="176212" cy="241300"/>
            </a:xfrm>
            <a:custGeom>
              <a:avLst/>
              <a:gdLst>
                <a:gd name="T0" fmla="*/ 22066 w 48"/>
                <a:gd name="T1" fmla="*/ 193684 h 66"/>
                <a:gd name="T2" fmla="*/ 22066 w 48"/>
                <a:gd name="T3" fmla="*/ 193684 h 66"/>
                <a:gd name="T4" fmla="*/ 143426 w 48"/>
                <a:gd name="T5" fmla="*/ 204647 h 66"/>
                <a:gd name="T6" fmla="*/ 165491 w 48"/>
                <a:gd name="T7" fmla="*/ 193684 h 66"/>
                <a:gd name="T8" fmla="*/ 154459 w 48"/>
                <a:gd name="T9" fmla="*/ 241191 h 66"/>
                <a:gd name="T10" fmla="*/ 0 w 48"/>
                <a:gd name="T11" fmla="*/ 230228 h 66"/>
                <a:gd name="T12" fmla="*/ 7355 w 48"/>
                <a:gd name="T13" fmla="*/ 0 h 66"/>
                <a:gd name="T14" fmla="*/ 154459 w 48"/>
                <a:gd name="T15" fmla="*/ 0 h 66"/>
                <a:gd name="T16" fmla="*/ 165491 w 48"/>
                <a:gd name="T17" fmla="*/ 62125 h 66"/>
                <a:gd name="T18" fmla="*/ 143426 w 48"/>
                <a:gd name="T19" fmla="*/ 18272 h 66"/>
                <a:gd name="T20" fmla="*/ 62519 w 48"/>
                <a:gd name="T21" fmla="*/ 171757 h 66"/>
                <a:gd name="T22" fmla="*/ 88262 w 48"/>
                <a:gd name="T23" fmla="*/ 120596 h 66"/>
                <a:gd name="T24" fmla="*/ 110328 w 48"/>
                <a:gd name="T25" fmla="*/ 135213 h 66"/>
                <a:gd name="T26" fmla="*/ 69874 w 48"/>
                <a:gd name="T27" fmla="*/ 175412 h 66"/>
                <a:gd name="T28" fmla="*/ 132393 w 48"/>
                <a:gd name="T29" fmla="*/ 157140 h 66"/>
                <a:gd name="T30" fmla="*/ 139748 w 48"/>
                <a:gd name="T31" fmla="*/ 95015 h 66"/>
                <a:gd name="T32" fmla="*/ 139748 w 48"/>
                <a:gd name="T33" fmla="*/ 95015 h 66"/>
                <a:gd name="T34" fmla="*/ 139748 w 48"/>
                <a:gd name="T35" fmla="*/ 95015 h 66"/>
                <a:gd name="T36" fmla="*/ 136071 w 48"/>
                <a:gd name="T37" fmla="*/ 95015 h 66"/>
                <a:gd name="T38" fmla="*/ 136071 w 48"/>
                <a:gd name="T39" fmla="*/ 95015 h 66"/>
                <a:gd name="T40" fmla="*/ 136071 w 48"/>
                <a:gd name="T41" fmla="*/ 95015 h 66"/>
                <a:gd name="T42" fmla="*/ 136071 w 48"/>
                <a:gd name="T43" fmla="*/ 91360 h 66"/>
                <a:gd name="T44" fmla="*/ 136071 w 48"/>
                <a:gd name="T45" fmla="*/ 91360 h 66"/>
                <a:gd name="T46" fmla="*/ 132393 w 48"/>
                <a:gd name="T47" fmla="*/ 91360 h 66"/>
                <a:gd name="T48" fmla="*/ 132393 w 48"/>
                <a:gd name="T49" fmla="*/ 91360 h 66"/>
                <a:gd name="T50" fmla="*/ 132393 w 48"/>
                <a:gd name="T51" fmla="*/ 91360 h 66"/>
                <a:gd name="T52" fmla="*/ 132393 w 48"/>
                <a:gd name="T53" fmla="*/ 91360 h 66"/>
                <a:gd name="T54" fmla="*/ 132393 w 48"/>
                <a:gd name="T55" fmla="*/ 91360 h 66"/>
                <a:gd name="T56" fmla="*/ 125038 w 48"/>
                <a:gd name="T57" fmla="*/ 84051 h 66"/>
                <a:gd name="T58" fmla="*/ 125038 w 48"/>
                <a:gd name="T59" fmla="*/ 84051 h 66"/>
                <a:gd name="T60" fmla="*/ 125038 w 48"/>
                <a:gd name="T61" fmla="*/ 84051 h 66"/>
                <a:gd name="T62" fmla="*/ 121360 w 48"/>
                <a:gd name="T63" fmla="*/ 84051 h 66"/>
                <a:gd name="T64" fmla="*/ 121360 w 48"/>
                <a:gd name="T65" fmla="*/ 84051 h 66"/>
                <a:gd name="T66" fmla="*/ 121360 w 48"/>
                <a:gd name="T67" fmla="*/ 84051 h 66"/>
                <a:gd name="T68" fmla="*/ 121360 w 48"/>
                <a:gd name="T69" fmla="*/ 84051 h 66"/>
                <a:gd name="T70" fmla="*/ 121360 w 48"/>
                <a:gd name="T71" fmla="*/ 84051 h 66"/>
                <a:gd name="T72" fmla="*/ 117683 w 48"/>
                <a:gd name="T73" fmla="*/ 80397 h 66"/>
                <a:gd name="T74" fmla="*/ 117683 w 48"/>
                <a:gd name="T75" fmla="*/ 80397 h 66"/>
                <a:gd name="T76" fmla="*/ 117683 w 48"/>
                <a:gd name="T77" fmla="*/ 80397 h 66"/>
                <a:gd name="T78" fmla="*/ 117683 w 48"/>
                <a:gd name="T79" fmla="*/ 80397 h 66"/>
                <a:gd name="T80" fmla="*/ 117683 w 48"/>
                <a:gd name="T81" fmla="*/ 80397 h 66"/>
                <a:gd name="T82" fmla="*/ 102972 w 48"/>
                <a:gd name="T83" fmla="*/ 69434 h 66"/>
                <a:gd name="T84" fmla="*/ 58841 w 48"/>
                <a:gd name="T85" fmla="*/ 168103 h 66"/>
                <a:gd name="T86" fmla="*/ 99295 w 48"/>
                <a:gd name="T87" fmla="*/ 179066 h 66"/>
                <a:gd name="T88" fmla="*/ 169169 w 48"/>
                <a:gd name="T89" fmla="*/ 164448 h 66"/>
                <a:gd name="T90" fmla="*/ 99295 w 48"/>
                <a:gd name="T91" fmla="*/ 179066 h 66"/>
                <a:gd name="T92" fmla="*/ 176524 w 48"/>
                <a:gd name="T93" fmla="*/ 87706 h 66"/>
                <a:gd name="T94" fmla="*/ 99295 w 48"/>
                <a:gd name="T95" fmla="*/ 58471 h 66"/>
                <a:gd name="T96" fmla="*/ 66197 w 48"/>
                <a:gd name="T97" fmla="*/ 215610 h 66"/>
                <a:gd name="T98" fmla="*/ 62519 w 48"/>
                <a:gd name="T99" fmla="*/ 222919 h 66"/>
                <a:gd name="T100" fmla="*/ 99295 w 48"/>
                <a:gd name="T101" fmla="*/ 226573 h 66"/>
                <a:gd name="T102" fmla="*/ 102972 w 48"/>
                <a:gd name="T103" fmla="*/ 219265 h 66"/>
                <a:gd name="T104" fmla="*/ 66197 w 48"/>
                <a:gd name="T105" fmla="*/ 215610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 h="66">
                  <a:moveTo>
                    <a:pt x="6" y="5"/>
                  </a:moveTo>
                  <a:cubicBezTo>
                    <a:pt x="6" y="53"/>
                    <a:pt x="6" y="53"/>
                    <a:pt x="6" y="53"/>
                  </a:cubicBezTo>
                  <a:cubicBezTo>
                    <a:pt x="6" y="53"/>
                    <a:pt x="6" y="53"/>
                    <a:pt x="6" y="53"/>
                  </a:cubicBezTo>
                  <a:cubicBezTo>
                    <a:pt x="6" y="53"/>
                    <a:pt x="6" y="53"/>
                    <a:pt x="6" y="53"/>
                  </a:cubicBezTo>
                  <a:cubicBezTo>
                    <a:pt x="6" y="56"/>
                    <a:pt x="6" y="56"/>
                    <a:pt x="6" y="56"/>
                  </a:cubicBezTo>
                  <a:cubicBezTo>
                    <a:pt x="39" y="56"/>
                    <a:pt x="39" y="56"/>
                    <a:pt x="39" y="56"/>
                  </a:cubicBezTo>
                  <a:cubicBezTo>
                    <a:pt x="39" y="53"/>
                    <a:pt x="39" y="53"/>
                    <a:pt x="39" y="53"/>
                  </a:cubicBezTo>
                  <a:cubicBezTo>
                    <a:pt x="45" y="53"/>
                    <a:pt x="45" y="53"/>
                    <a:pt x="45" y="53"/>
                  </a:cubicBezTo>
                  <a:cubicBezTo>
                    <a:pt x="45" y="63"/>
                    <a:pt x="45" y="63"/>
                    <a:pt x="45" y="63"/>
                  </a:cubicBezTo>
                  <a:cubicBezTo>
                    <a:pt x="45" y="65"/>
                    <a:pt x="44" y="66"/>
                    <a:pt x="42" y="66"/>
                  </a:cubicBezTo>
                  <a:cubicBezTo>
                    <a:pt x="2" y="66"/>
                    <a:pt x="2" y="66"/>
                    <a:pt x="2" y="66"/>
                  </a:cubicBezTo>
                  <a:cubicBezTo>
                    <a:pt x="1" y="66"/>
                    <a:pt x="0" y="65"/>
                    <a:pt x="0" y="63"/>
                  </a:cubicBezTo>
                  <a:cubicBezTo>
                    <a:pt x="0" y="2"/>
                    <a:pt x="0" y="2"/>
                    <a:pt x="0" y="2"/>
                  </a:cubicBezTo>
                  <a:cubicBezTo>
                    <a:pt x="0" y="1"/>
                    <a:pt x="1" y="0"/>
                    <a:pt x="2" y="0"/>
                  </a:cubicBezTo>
                  <a:cubicBezTo>
                    <a:pt x="2" y="0"/>
                    <a:pt x="2" y="0"/>
                    <a:pt x="2" y="0"/>
                  </a:cubicBezTo>
                  <a:cubicBezTo>
                    <a:pt x="42" y="0"/>
                    <a:pt x="42" y="0"/>
                    <a:pt x="42" y="0"/>
                  </a:cubicBezTo>
                  <a:cubicBezTo>
                    <a:pt x="44" y="0"/>
                    <a:pt x="45" y="1"/>
                    <a:pt x="45" y="2"/>
                  </a:cubicBezTo>
                  <a:cubicBezTo>
                    <a:pt x="45" y="17"/>
                    <a:pt x="45" y="17"/>
                    <a:pt x="45" y="17"/>
                  </a:cubicBezTo>
                  <a:cubicBezTo>
                    <a:pt x="39" y="13"/>
                    <a:pt x="39" y="13"/>
                    <a:pt x="39" y="13"/>
                  </a:cubicBezTo>
                  <a:cubicBezTo>
                    <a:pt x="39" y="5"/>
                    <a:pt x="39" y="5"/>
                    <a:pt x="39" y="5"/>
                  </a:cubicBezTo>
                  <a:cubicBezTo>
                    <a:pt x="6" y="5"/>
                    <a:pt x="6" y="5"/>
                    <a:pt x="6" y="5"/>
                  </a:cubicBezTo>
                  <a:close/>
                  <a:moveTo>
                    <a:pt x="17" y="47"/>
                  </a:moveTo>
                  <a:cubicBezTo>
                    <a:pt x="24" y="38"/>
                    <a:pt x="24" y="38"/>
                    <a:pt x="24" y="38"/>
                  </a:cubicBezTo>
                  <a:cubicBezTo>
                    <a:pt x="23" y="36"/>
                    <a:pt x="23" y="34"/>
                    <a:pt x="24" y="33"/>
                  </a:cubicBezTo>
                  <a:cubicBezTo>
                    <a:pt x="25" y="31"/>
                    <a:pt x="28" y="31"/>
                    <a:pt x="29" y="32"/>
                  </a:cubicBezTo>
                  <a:cubicBezTo>
                    <a:pt x="31" y="33"/>
                    <a:pt x="32" y="36"/>
                    <a:pt x="30" y="37"/>
                  </a:cubicBezTo>
                  <a:cubicBezTo>
                    <a:pt x="29" y="39"/>
                    <a:pt x="27" y="39"/>
                    <a:pt x="26" y="39"/>
                  </a:cubicBezTo>
                  <a:cubicBezTo>
                    <a:pt x="19" y="48"/>
                    <a:pt x="19" y="48"/>
                    <a:pt x="19" y="48"/>
                  </a:cubicBezTo>
                  <a:cubicBezTo>
                    <a:pt x="20" y="49"/>
                    <a:pt x="20" y="49"/>
                    <a:pt x="20" y="49"/>
                  </a:cubicBezTo>
                  <a:cubicBezTo>
                    <a:pt x="26" y="47"/>
                    <a:pt x="31" y="45"/>
                    <a:pt x="36" y="43"/>
                  </a:cubicBezTo>
                  <a:cubicBezTo>
                    <a:pt x="36" y="38"/>
                    <a:pt x="38" y="34"/>
                    <a:pt x="41" y="29"/>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7" y="26"/>
                    <a:pt x="37" y="26"/>
                    <a:pt x="37" y="26"/>
                  </a:cubicBezTo>
                  <a:cubicBezTo>
                    <a:pt x="37" y="26"/>
                    <a:pt x="37" y="26"/>
                    <a:pt x="37" y="26"/>
                  </a:cubicBezTo>
                  <a:cubicBezTo>
                    <a:pt x="37" y="26"/>
                    <a:pt x="37" y="26"/>
                    <a:pt x="37" y="26"/>
                  </a:cubicBezTo>
                  <a:cubicBezTo>
                    <a:pt x="37" y="26"/>
                    <a:pt x="37" y="26"/>
                    <a:pt x="37" y="26"/>
                  </a:cubicBezTo>
                  <a:cubicBezTo>
                    <a:pt x="37" y="26"/>
                    <a:pt x="37" y="26"/>
                    <a:pt x="37" y="26"/>
                  </a:cubicBezTo>
                  <a:cubicBezTo>
                    <a:pt x="37" y="26"/>
                    <a:pt x="37" y="26"/>
                    <a:pt x="37" y="26"/>
                  </a:cubicBezTo>
                  <a:cubicBezTo>
                    <a:pt x="37" y="25"/>
                    <a:pt x="37" y="25"/>
                    <a:pt x="37" y="25"/>
                  </a:cubicBezTo>
                  <a:cubicBezTo>
                    <a:pt x="37" y="25"/>
                    <a:pt x="37" y="25"/>
                    <a:pt x="37" y="25"/>
                  </a:cubicBezTo>
                  <a:cubicBezTo>
                    <a:pt x="37" y="25"/>
                    <a:pt x="37" y="25"/>
                    <a:pt x="37" y="25"/>
                  </a:cubicBezTo>
                  <a:cubicBezTo>
                    <a:pt x="37" y="25"/>
                    <a:pt x="37" y="25"/>
                    <a:pt x="37" y="25"/>
                  </a:cubicBezTo>
                  <a:cubicBezTo>
                    <a:pt x="37" y="25"/>
                    <a:pt x="37" y="25"/>
                    <a:pt x="37"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4" y="23"/>
                    <a:pt x="34" y="23"/>
                    <a:pt x="34" y="23"/>
                  </a:cubicBezTo>
                  <a:cubicBezTo>
                    <a:pt x="34" y="23"/>
                    <a:pt x="34" y="23"/>
                    <a:pt x="34" y="23"/>
                  </a:cubicBezTo>
                  <a:cubicBezTo>
                    <a:pt x="34" y="23"/>
                    <a:pt x="34" y="23"/>
                    <a:pt x="34" y="23"/>
                  </a:cubicBezTo>
                  <a:cubicBezTo>
                    <a:pt x="34" y="23"/>
                    <a:pt x="34" y="23"/>
                    <a:pt x="34" y="23"/>
                  </a:cubicBezTo>
                  <a:cubicBezTo>
                    <a:pt x="34" y="23"/>
                    <a:pt x="34" y="23"/>
                    <a:pt x="34" y="23"/>
                  </a:cubicBezTo>
                  <a:cubicBezTo>
                    <a:pt x="34" y="23"/>
                    <a:pt x="34" y="23"/>
                    <a:pt x="34"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3"/>
                    <a:pt x="33" y="23"/>
                    <a:pt x="33" y="23"/>
                  </a:cubicBezTo>
                  <a:cubicBezTo>
                    <a:pt x="33" y="22"/>
                    <a:pt x="33" y="22"/>
                    <a:pt x="33"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28" y="19"/>
                    <a:pt x="28" y="19"/>
                    <a:pt x="28" y="19"/>
                  </a:cubicBezTo>
                  <a:cubicBezTo>
                    <a:pt x="25" y="24"/>
                    <a:pt x="21" y="28"/>
                    <a:pt x="16" y="29"/>
                  </a:cubicBezTo>
                  <a:cubicBezTo>
                    <a:pt x="16" y="35"/>
                    <a:pt x="16" y="41"/>
                    <a:pt x="16" y="46"/>
                  </a:cubicBezTo>
                  <a:cubicBezTo>
                    <a:pt x="16" y="46"/>
                    <a:pt x="17" y="47"/>
                    <a:pt x="17" y="47"/>
                  </a:cubicBezTo>
                  <a:close/>
                  <a:moveTo>
                    <a:pt x="27" y="49"/>
                  </a:moveTo>
                  <a:cubicBezTo>
                    <a:pt x="46" y="49"/>
                    <a:pt x="46" y="49"/>
                    <a:pt x="46" y="49"/>
                  </a:cubicBezTo>
                  <a:cubicBezTo>
                    <a:pt x="46" y="45"/>
                    <a:pt x="46" y="45"/>
                    <a:pt x="46" y="45"/>
                  </a:cubicBezTo>
                  <a:cubicBezTo>
                    <a:pt x="38" y="45"/>
                    <a:pt x="38" y="45"/>
                    <a:pt x="38" y="45"/>
                  </a:cubicBezTo>
                  <a:cubicBezTo>
                    <a:pt x="27" y="49"/>
                    <a:pt x="27" y="49"/>
                    <a:pt x="27" y="49"/>
                  </a:cubicBezTo>
                  <a:close/>
                  <a:moveTo>
                    <a:pt x="44" y="28"/>
                  </a:moveTo>
                  <a:cubicBezTo>
                    <a:pt x="48" y="24"/>
                    <a:pt x="48" y="24"/>
                    <a:pt x="48" y="24"/>
                  </a:cubicBezTo>
                  <a:cubicBezTo>
                    <a:pt x="30" y="11"/>
                    <a:pt x="30" y="11"/>
                    <a:pt x="30" y="11"/>
                  </a:cubicBezTo>
                  <a:cubicBezTo>
                    <a:pt x="27" y="16"/>
                    <a:pt x="27" y="16"/>
                    <a:pt x="27" y="16"/>
                  </a:cubicBezTo>
                  <a:cubicBezTo>
                    <a:pt x="44" y="28"/>
                    <a:pt x="44" y="28"/>
                    <a:pt x="44" y="28"/>
                  </a:cubicBezTo>
                  <a:close/>
                  <a:moveTo>
                    <a:pt x="18" y="59"/>
                  </a:moveTo>
                  <a:cubicBezTo>
                    <a:pt x="17" y="59"/>
                    <a:pt x="17" y="60"/>
                    <a:pt x="17" y="60"/>
                  </a:cubicBezTo>
                  <a:cubicBezTo>
                    <a:pt x="17" y="61"/>
                    <a:pt x="17" y="61"/>
                    <a:pt x="17" y="61"/>
                  </a:cubicBezTo>
                  <a:cubicBezTo>
                    <a:pt x="17" y="62"/>
                    <a:pt x="17" y="62"/>
                    <a:pt x="18" y="62"/>
                  </a:cubicBezTo>
                  <a:cubicBezTo>
                    <a:pt x="27" y="62"/>
                    <a:pt x="27" y="62"/>
                    <a:pt x="27" y="62"/>
                  </a:cubicBezTo>
                  <a:cubicBezTo>
                    <a:pt x="27" y="62"/>
                    <a:pt x="28" y="62"/>
                    <a:pt x="28" y="61"/>
                  </a:cubicBezTo>
                  <a:cubicBezTo>
                    <a:pt x="28" y="60"/>
                    <a:pt x="28" y="60"/>
                    <a:pt x="28" y="60"/>
                  </a:cubicBezTo>
                  <a:cubicBezTo>
                    <a:pt x="28" y="60"/>
                    <a:pt x="27" y="59"/>
                    <a:pt x="27" y="59"/>
                  </a:cubicBezTo>
                  <a:lnTo>
                    <a:pt x="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69" name="Freeform 124">
              <a:extLst>
                <a:ext uri="{FF2B5EF4-FFF2-40B4-BE49-F238E27FC236}">
                  <a16:creationId xmlns:a16="http://schemas.microsoft.com/office/drawing/2014/main" id="{02014707-B747-4DF0-9F3D-CA41FC4F9BBE}"/>
                </a:ext>
              </a:extLst>
            </p:cNvPr>
            <p:cNvSpPr>
              <a:spLocks noEditPoints="1"/>
            </p:cNvSpPr>
            <p:nvPr/>
          </p:nvSpPr>
          <p:spPr bwMode="auto">
            <a:xfrm>
              <a:off x="558800" y="1790700"/>
              <a:ext cx="220663" cy="215900"/>
            </a:xfrm>
            <a:custGeom>
              <a:avLst/>
              <a:gdLst>
                <a:gd name="T0" fmla="*/ 220218 w 60"/>
                <a:gd name="T1" fmla="*/ 183663 h 59"/>
                <a:gd name="T2" fmla="*/ 0 w 60"/>
                <a:gd name="T3" fmla="*/ 183663 h 59"/>
                <a:gd name="T4" fmla="*/ 18352 w 60"/>
                <a:gd name="T5" fmla="*/ 168970 h 59"/>
                <a:gd name="T6" fmla="*/ 201867 w 60"/>
                <a:gd name="T7" fmla="*/ 168970 h 59"/>
                <a:gd name="T8" fmla="*/ 55055 w 60"/>
                <a:gd name="T9" fmla="*/ 7347 h 59"/>
                <a:gd name="T10" fmla="*/ 55055 w 60"/>
                <a:gd name="T11" fmla="*/ 47752 h 59"/>
                <a:gd name="T12" fmla="*/ 55055 w 60"/>
                <a:gd name="T13" fmla="*/ 7347 h 59"/>
                <a:gd name="T14" fmla="*/ 143142 w 60"/>
                <a:gd name="T15" fmla="*/ 25713 h 59"/>
                <a:gd name="T16" fmla="*/ 183515 w 60"/>
                <a:gd name="T17" fmla="*/ 25713 h 59"/>
                <a:gd name="T18" fmla="*/ 143142 w 60"/>
                <a:gd name="T19" fmla="*/ 121217 h 59"/>
                <a:gd name="T20" fmla="*/ 157823 w 60"/>
                <a:gd name="T21" fmla="*/ 176316 h 59"/>
                <a:gd name="T22" fmla="*/ 168834 w 60"/>
                <a:gd name="T23" fmla="*/ 176316 h 59"/>
                <a:gd name="T24" fmla="*/ 183515 w 60"/>
                <a:gd name="T25" fmla="*/ 117544 h 59"/>
                <a:gd name="T26" fmla="*/ 194526 w 60"/>
                <a:gd name="T27" fmla="*/ 69792 h 59"/>
                <a:gd name="T28" fmla="*/ 154153 w 60"/>
                <a:gd name="T29" fmla="*/ 51426 h 59"/>
                <a:gd name="T30" fmla="*/ 154153 w 60"/>
                <a:gd name="T31" fmla="*/ 66119 h 59"/>
                <a:gd name="T32" fmla="*/ 143142 w 60"/>
                <a:gd name="T33" fmla="*/ 121217 h 59"/>
                <a:gd name="T34" fmla="*/ 132131 w 60"/>
                <a:gd name="T35" fmla="*/ 22040 h 59"/>
                <a:gd name="T36" fmla="*/ 88087 w 60"/>
                <a:gd name="T37" fmla="*/ 22040 h 59"/>
                <a:gd name="T38" fmla="*/ 132131 w 60"/>
                <a:gd name="T39" fmla="*/ 117544 h 59"/>
                <a:gd name="T40" fmla="*/ 143142 w 60"/>
                <a:gd name="T41" fmla="*/ 66119 h 59"/>
                <a:gd name="T42" fmla="*/ 95428 w 60"/>
                <a:gd name="T43" fmla="*/ 47752 h 59"/>
                <a:gd name="T44" fmla="*/ 77076 w 60"/>
                <a:gd name="T45" fmla="*/ 99178 h 59"/>
                <a:gd name="T46" fmla="*/ 88087 w 60"/>
                <a:gd name="T47" fmla="*/ 183663 h 59"/>
                <a:gd name="T48" fmla="*/ 110109 w 60"/>
                <a:gd name="T49" fmla="*/ 143257 h 59"/>
                <a:gd name="T50" fmla="*/ 132131 w 60"/>
                <a:gd name="T51" fmla="*/ 183663 h 59"/>
                <a:gd name="T52" fmla="*/ 77076 w 60"/>
                <a:gd name="T53" fmla="*/ 121217 h 59"/>
                <a:gd name="T54" fmla="*/ 66065 w 60"/>
                <a:gd name="T55" fmla="*/ 66119 h 59"/>
                <a:gd name="T56" fmla="*/ 66065 w 60"/>
                <a:gd name="T57" fmla="*/ 51426 h 59"/>
                <a:gd name="T58" fmla="*/ 25692 w 60"/>
                <a:gd name="T59" fmla="*/ 69792 h 59"/>
                <a:gd name="T60" fmla="*/ 33033 w 60"/>
                <a:gd name="T61" fmla="*/ 117544 h 59"/>
                <a:gd name="T62" fmla="*/ 51384 w 60"/>
                <a:gd name="T63" fmla="*/ 176316 h 59"/>
                <a:gd name="T64" fmla="*/ 62395 w 60"/>
                <a:gd name="T65" fmla="*/ 176316 h 59"/>
                <a:gd name="T66" fmla="*/ 77076 w 60"/>
                <a:gd name="T67" fmla="*/ 12121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 h="59">
                  <a:moveTo>
                    <a:pt x="54" y="44"/>
                  </a:moveTo>
                  <a:cubicBezTo>
                    <a:pt x="58" y="45"/>
                    <a:pt x="60" y="47"/>
                    <a:pt x="60" y="50"/>
                  </a:cubicBezTo>
                  <a:cubicBezTo>
                    <a:pt x="60" y="55"/>
                    <a:pt x="47" y="59"/>
                    <a:pt x="30" y="59"/>
                  </a:cubicBezTo>
                  <a:cubicBezTo>
                    <a:pt x="13" y="59"/>
                    <a:pt x="0" y="55"/>
                    <a:pt x="0" y="50"/>
                  </a:cubicBezTo>
                  <a:cubicBezTo>
                    <a:pt x="0" y="47"/>
                    <a:pt x="2" y="45"/>
                    <a:pt x="6" y="44"/>
                  </a:cubicBezTo>
                  <a:cubicBezTo>
                    <a:pt x="5" y="45"/>
                    <a:pt x="5" y="45"/>
                    <a:pt x="5" y="46"/>
                  </a:cubicBezTo>
                  <a:cubicBezTo>
                    <a:pt x="5" y="49"/>
                    <a:pt x="16" y="52"/>
                    <a:pt x="30" y="52"/>
                  </a:cubicBezTo>
                  <a:cubicBezTo>
                    <a:pt x="44" y="52"/>
                    <a:pt x="55" y="49"/>
                    <a:pt x="55" y="46"/>
                  </a:cubicBezTo>
                  <a:cubicBezTo>
                    <a:pt x="55" y="45"/>
                    <a:pt x="55" y="45"/>
                    <a:pt x="54" y="44"/>
                  </a:cubicBezTo>
                  <a:close/>
                  <a:moveTo>
                    <a:pt x="15" y="2"/>
                  </a:moveTo>
                  <a:cubicBezTo>
                    <a:pt x="18" y="2"/>
                    <a:pt x="21" y="4"/>
                    <a:pt x="21" y="7"/>
                  </a:cubicBezTo>
                  <a:cubicBezTo>
                    <a:pt x="21" y="10"/>
                    <a:pt x="18" y="13"/>
                    <a:pt x="15" y="13"/>
                  </a:cubicBezTo>
                  <a:cubicBezTo>
                    <a:pt x="12" y="13"/>
                    <a:pt x="10" y="10"/>
                    <a:pt x="10" y="7"/>
                  </a:cubicBezTo>
                  <a:cubicBezTo>
                    <a:pt x="10" y="4"/>
                    <a:pt x="12" y="2"/>
                    <a:pt x="15" y="2"/>
                  </a:cubicBezTo>
                  <a:close/>
                  <a:moveTo>
                    <a:pt x="45" y="2"/>
                  </a:moveTo>
                  <a:cubicBezTo>
                    <a:pt x="42" y="2"/>
                    <a:pt x="39" y="4"/>
                    <a:pt x="39" y="7"/>
                  </a:cubicBezTo>
                  <a:cubicBezTo>
                    <a:pt x="39" y="10"/>
                    <a:pt x="42" y="13"/>
                    <a:pt x="45" y="13"/>
                  </a:cubicBezTo>
                  <a:cubicBezTo>
                    <a:pt x="48" y="13"/>
                    <a:pt x="50" y="10"/>
                    <a:pt x="50" y="7"/>
                  </a:cubicBezTo>
                  <a:cubicBezTo>
                    <a:pt x="50" y="4"/>
                    <a:pt x="48" y="2"/>
                    <a:pt x="45" y="2"/>
                  </a:cubicBezTo>
                  <a:close/>
                  <a:moveTo>
                    <a:pt x="39" y="33"/>
                  </a:moveTo>
                  <a:cubicBezTo>
                    <a:pt x="39" y="48"/>
                    <a:pt x="39" y="48"/>
                    <a:pt x="39" y="48"/>
                  </a:cubicBezTo>
                  <a:cubicBezTo>
                    <a:pt x="43" y="48"/>
                    <a:pt x="43" y="48"/>
                    <a:pt x="43" y="48"/>
                  </a:cubicBezTo>
                  <a:cubicBezTo>
                    <a:pt x="45" y="37"/>
                    <a:pt x="45" y="37"/>
                    <a:pt x="45" y="37"/>
                  </a:cubicBezTo>
                  <a:cubicBezTo>
                    <a:pt x="46" y="48"/>
                    <a:pt x="46" y="48"/>
                    <a:pt x="46" y="48"/>
                  </a:cubicBezTo>
                  <a:cubicBezTo>
                    <a:pt x="50" y="48"/>
                    <a:pt x="50" y="48"/>
                    <a:pt x="50" y="48"/>
                  </a:cubicBezTo>
                  <a:cubicBezTo>
                    <a:pt x="50" y="32"/>
                    <a:pt x="50" y="32"/>
                    <a:pt x="50" y="32"/>
                  </a:cubicBezTo>
                  <a:cubicBezTo>
                    <a:pt x="52" y="31"/>
                    <a:pt x="53" y="29"/>
                    <a:pt x="53" y="27"/>
                  </a:cubicBezTo>
                  <a:cubicBezTo>
                    <a:pt x="53" y="19"/>
                    <a:pt x="53" y="19"/>
                    <a:pt x="53" y="19"/>
                  </a:cubicBezTo>
                  <a:cubicBezTo>
                    <a:pt x="53" y="16"/>
                    <a:pt x="51" y="14"/>
                    <a:pt x="48" y="14"/>
                  </a:cubicBezTo>
                  <a:cubicBezTo>
                    <a:pt x="42" y="14"/>
                    <a:pt x="42" y="14"/>
                    <a:pt x="42" y="14"/>
                  </a:cubicBezTo>
                  <a:cubicBezTo>
                    <a:pt x="41" y="14"/>
                    <a:pt x="41" y="14"/>
                    <a:pt x="40" y="14"/>
                  </a:cubicBezTo>
                  <a:cubicBezTo>
                    <a:pt x="41" y="15"/>
                    <a:pt x="42" y="17"/>
                    <a:pt x="42" y="18"/>
                  </a:cubicBezTo>
                  <a:cubicBezTo>
                    <a:pt x="42" y="27"/>
                    <a:pt x="42" y="27"/>
                    <a:pt x="42" y="27"/>
                  </a:cubicBezTo>
                  <a:cubicBezTo>
                    <a:pt x="42" y="30"/>
                    <a:pt x="41" y="32"/>
                    <a:pt x="39" y="33"/>
                  </a:cubicBezTo>
                  <a:close/>
                  <a:moveTo>
                    <a:pt x="30" y="0"/>
                  </a:moveTo>
                  <a:cubicBezTo>
                    <a:pt x="33" y="0"/>
                    <a:pt x="36" y="2"/>
                    <a:pt x="36" y="6"/>
                  </a:cubicBezTo>
                  <a:cubicBezTo>
                    <a:pt x="36" y="9"/>
                    <a:pt x="33" y="12"/>
                    <a:pt x="30" y="12"/>
                  </a:cubicBezTo>
                  <a:cubicBezTo>
                    <a:pt x="27" y="12"/>
                    <a:pt x="24" y="9"/>
                    <a:pt x="24" y="6"/>
                  </a:cubicBezTo>
                  <a:cubicBezTo>
                    <a:pt x="24" y="2"/>
                    <a:pt x="27" y="0"/>
                    <a:pt x="30" y="0"/>
                  </a:cubicBezTo>
                  <a:close/>
                  <a:moveTo>
                    <a:pt x="36" y="32"/>
                  </a:moveTo>
                  <a:cubicBezTo>
                    <a:pt x="38" y="31"/>
                    <a:pt x="39" y="29"/>
                    <a:pt x="39" y="27"/>
                  </a:cubicBezTo>
                  <a:cubicBezTo>
                    <a:pt x="39" y="18"/>
                    <a:pt x="39" y="18"/>
                    <a:pt x="39" y="18"/>
                  </a:cubicBezTo>
                  <a:cubicBezTo>
                    <a:pt x="39" y="15"/>
                    <a:pt x="36" y="13"/>
                    <a:pt x="33" y="13"/>
                  </a:cubicBezTo>
                  <a:cubicBezTo>
                    <a:pt x="26" y="13"/>
                    <a:pt x="26" y="13"/>
                    <a:pt x="26" y="13"/>
                  </a:cubicBezTo>
                  <a:cubicBezTo>
                    <a:pt x="23" y="13"/>
                    <a:pt x="21" y="15"/>
                    <a:pt x="21" y="18"/>
                  </a:cubicBezTo>
                  <a:cubicBezTo>
                    <a:pt x="21" y="27"/>
                    <a:pt x="21" y="27"/>
                    <a:pt x="21" y="27"/>
                  </a:cubicBezTo>
                  <a:cubicBezTo>
                    <a:pt x="21" y="29"/>
                    <a:pt x="22" y="31"/>
                    <a:pt x="24" y="32"/>
                  </a:cubicBezTo>
                  <a:cubicBezTo>
                    <a:pt x="24" y="50"/>
                    <a:pt x="24" y="50"/>
                    <a:pt x="24" y="50"/>
                  </a:cubicBezTo>
                  <a:cubicBezTo>
                    <a:pt x="28" y="50"/>
                    <a:pt x="28" y="50"/>
                    <a:pt x="28" y="50"/>
                  </a:cubicBezTo>
                  <a:cubicBezTo>
                    <a:pt x="30" y="39"/>
                    <a:pt x="30" y="39"/>
                    <a:pt x="30" y="39"/>
                  </a:cubicBezTo>
                  <a:cubicBezTo>
                    <a:pt x="32" y="50"/>
                    <a:pt x="32" y="50"/>
                    <a:pt x="32" y="50"/>
                  </a:cubicBezTo>
                  <a:cubicBezTo>
                    <a:pt x="36" y="50"/>
                    <a:pt x="36" y="50"/>
                    <a:pt x="36" y="50"/>
                  </a:cubicBezTo>
                  <a:cubicBezTo>
                    <a:pt x="36" y="32"/>
                    <a:pt x="36" y="32"/>
                    <a:pt x="36" y="32"/>
                  </a:cubicBezTo>
                  <a:close/>
                  <a:moveTo>
                    <a:pt x="21" y="33"/>
                  </a:moveTo>
                  <a:cubicBezTo>
                    <a:pt x="19" y="32"/>
                    <a:pt x="18" y="30"/>
                    <a:pt x="18" y="27"/>
                  </a:cubicBezTo>
                  <a:cubicBezTo>
                    <a:pt x="18" y="18"/>
                    <a:pt x="18" y="18"/>
                    <a:pt x="18" y="18"/>
                  </a:cubicBezTo>
                  <a:cubicBezTo>
                    <a:pt x="18" y="17"/>
                    <a:pt x="19" y="15"/>
                    <a:pt x="19" y="14"/>
                  </a:cubicBezTo>
                  <a:cubicBezTo>
                    <a:pt x="19" y="14"/>
                    <a:pt x="19" y="14"/>
                    <a:pt x="18" y="14"/>
                  </a:cubicBezTo>
                  <a:cubicBezTo>
                    <a:pt x="12" y="14"/>
                    <a:pt x="12" y="14"/>
                    <a:pt x="12" y="14"/>
                  </a:cubicBezTo>
                  <a:cubicBezTo>
                    <a:pt x="9" y="14"/>
                    <a:pt x="7" y="16"/>
                    <a:pt x="7" y="19"/>
                  </a:cubicBezTo>
                  <a:cubicBezTo>
                    <a:pt x="7" y="27"/>
                    <a:pt x="7" y="27"/>
                    <a:pt x="7" y="27"/>
                  </a:cubicBezTo>
                  <a:cubicBezTo>
                    <a:pt x="7" y="29"/>
                    <a:pt x="8" y="31"/>
                    <a:pt x="9" y="32"/>
                  </a:cubicBezTo>
                  <a:cubicBezTo>
                    <a:pt x="9" y="48"/>
                    <a:pt x="9" y="48"/>
                    <a:pt x="9" y="48"/>
                  </a:cubicBezTo>
                  <a:cubicBezTo>
                    <a:pt x="14" y="48"/>
                    <a:pt x="14" y="48"/>
                    <a:pt x="14" y="48"/>
                  </a:cubicBezTo>
                  <a:cubicBezTo>
                    <a:pt x="15" y="37"/>
                    <a:pt x="15" y="37"/>
                    <a:pt x="15" y="37"/>
                  </a:cubicBezTo>
                  <a:cubicBezTo>
                    <a:pt x="17" y="48"/>
                    <a:pt x="17" y="48"/>
                    <a:pt x="17" y="48"/>
                  </a:cubicBezTo>
                  <a:cubicBezTo>
                    <a:pt x="21" y="48"/>
                    <a:pt x="21" y="48"/>
                    <a:pt x="21" y="48"/>
                  </a:cubicBezTo>
                  <a:lnTo>
                    <a:pt x="2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0" name="Freeform 125">
              <a:extLst>
                <a:ext uri="{FF2B5EF4-FFF2-40B4-BE49-F238E27FC236}">
                  <a16:creationId xmlns:a16="http://schemas.microsoft.com/office/drawing/2014/main" id="{AC8F0ECC-D260-4BE1-A6A1-DA95A8FB73F7}"/>
                </a:ext>
              </a:extLst>
            </p:cNvPr>
            <p:cNvSpPr>
              <a:spLocks noEditPoints="1"/>
            </p:cNvSpPr>
            <p:nvPr/>
          </p:nvSpPr>
          <p:spPr bwMode="auto">
            <a:xfrm>
              <a:off x="538163" y="2176463"/>
              <a:ext cx="220662" cy="201612"/>
            </a:xfrm>
            <a:custGeom>
              <a:avLst/>
              <a:gdLst>
                <a:gd name="T0" fmla="*/ 73406 w 60"/>
                <a:gd name="T1" fmla="*/ 116941 h 55"/>
                <a:gd name="T2" fmla="*/ 139471 w 60"/>
                <a:gd name="T3" fmla="*/ 102324 h 55"/>
                <a:gd name="T4" fmla="*/ 139471 w 60"/>
                <a:gd name="T5" fmla="*/ 62125 h 55"/>
                <a:gd name="T6" fmla="*/ 157823 w 60"/>
                <a:gd name="T7" fmla="*/ 0 h 55"/>
                <a:gd name="T8" fmla="*/ 205537 w 60"/>
                <a:gd name="T9" fmla="*/ 47507 h 55"/>
                <a:gd name="T10" fmla="*/ 146812 w 60"/>
                <a:gd name="T11" fmla="*/ 127905 h 55"/>
                <a:gd name="T12" fmla="*/ 84417 w 60"/>
                <a:gd name="T13" fmla="*/ 142522 h 55"/>
                <a:gd name="T14" fmla="*/ 44044 w 60"/>
                <a:gd name="T15" fmla="*/ 200993 h 55"/>
                <a:gd name="T16" fmla="*/ 0 w 60"/>
                <a:gd name="T17" fmla="*/ 80397 h 55"/>
                <a:gd name="T18" fmla="*/ 3670 w 60"/>
                <a:gd name="T19" fmla="*/ 109633 h 55"/>
                <a:gd name="T20" fmla="*/ 29362 w 60"/>
                <a:gd name="T21" fmla="*/ 98669 h 55"/>
                <a:gd name="T22" fmla="*/ 55055 w 60"/>
                <a:gd name="T23" fmla="*/ 113287 h 55"/>
                <a:gd name="T24" fmla="*/ 58725 w 60"/>
                <a:gd name="T25" fmla="*/ 73088 h 55"/>
                <a:gd name="T26" fmla="*/ 25692 w 60"/>
                <a:gd name="T27" fmla="*/ 80397 h 55"/>
                <a:gd name="T28" fmla="*/ 190856 w 60"/>
                <a:gd name="T29" fmla="*/ 120596 h 55"/>
                <a:gd name="T30" fmla="*/ 161493 w 60"/>
                <a:gd name="T31" fmla="*/ 153486 h 55"/>
                <a:gd name="T32" fmla="*/ 190856 w 60"/>
                <a:gd name="T33" fmla="*/ 182721 h 55"/>
                <a:gd name="T34" fmla="*/ 220218 w 60"/>
                <a:gd name="T35" fmla="*/ 153486 h 55"/>
                <a:gd name="T36" fmla="*/ 190856 w 60"/>
                <a:gd name="T37" fmla="*/ 120596 h 55"/>
                <a:gd name="T38" fmla="*/ 190856 w 60"/>
                <a:gd name="T39" fmla="*/ 138868 h 55"/>
                <a:gd name="T40" fmla="*/ 179845 w 60"/>
                <a:gd name="T41" fmla="*/ 153486 h 55"/>
                <a:gd name="T42" fmla="*/ 190856 w 60"/>
                <a:gd name="T43" fmla="*/ 164449 h 55"/>
                <a:gd name="T44" fmla="*/ 205537 w 60"/>
                <a:gd name="T45" fmla="*/ 153486 h 55"/>
                <a:gd name="T46" fmla="*/ 139471 w 60"/>
                <a:gd name="T47" fmla="*/ 146177 h 55"/>
                <a:gd name="T48" fmla="*/ 117450 w 60"/>
                <a:gd name="T49" fmla="*/ 160794 h 55"/>
                <a:gd name="T50" fmla="*/ 91758 w 60"/>
                <a:gd name="T51" fmla="*/ 164449 h 55"/>
                <a:gd name="T52" fmla="*/ 91758 w 60"/>
                <a:gd name="T53" fmla="*/ 190030 h 55"/>
                <a:gd name="T54" fmla="*/ 124790 w 60"/>
                <a:gd name="T55" fmla="*/ 182721 h 55"/>
                <a:gd name="T56" fmla="*/ 154153 w 60"/>
                <a:gd name="T57" fmla="*/ 193684 h 55"/>
                <a:gd name="T58" fmla="*/ 139471 w 60"/>
                <a:gd name="T59" fmla="*/ 146177 h 55"/>
                <a:gd name="T60" fmla="*/ 80747 w 60"/>
                <a:gd name="T61" fmla="*/ 40199 h 55"/>
                <a:gd name="T62" fmla="*/ 80747 w 60"/>
                <a:gd name="T63" fmla="*/ 84052 h 55"/>
                <a:gd name="T64" fmla="*/ 124790 w 60"/>
                <a:gd name="T65" fmla="*/ 84052 h 55"/>
                <a:gd name="T66" fmla="*/ 124790 w 60"/>
                <a:gd name="T67" fmla="*/ 40199 h 55"/>
                <a:gd name="T68" fmla="*/ 110109 w 60"/>
                <a:gd name="T69" fmla="*/ 54816 h 55"/>
                <a:gd name="T70" fmla="*/ 91758 w 60"/>
                <a:gd name="T71" fmla="*/ 54816 h 55"/>
                <a:gd name="T72" fmla="*/ 91758 w 60"/>
                <a:gd name="T73" fmla="*/ 73088 h 55"/>
                <a:gd name="T74" fmla="*/ 110109 w 60"/>
                <a:gd name="T75" fmla="*/ 73088 h 55"/>
                <a:gd name="T76" fmla="*/ 110109 w 60"/>
                <a:gd name="T77" fmla="*/ 54816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 h="55">
                  <a:moveTo>
                    <a:pt x="12" y="55"/>
                  </a:moveTo>
                  <a:cubicBezTo>
                    <a:pt x="7" y="40"/>
                    <a:pt x="12" y="34"/>
                    <a:pt x="20" y="32"/>
                  </a:cubicBezTo>
                  <a:cubicBezTo>
                    <a:pt x="23" y="31"/>
                    <a:pt x="27" y="30"/>
                    <a:pt x="30" y="30"/>
                  </a:cubicBezTo>
                  <a:cubicBezTo>
                    <a:pt x="33" y="29"/>
                    <a:pt x="36" y="29"/>
                    <a:pt x="38" y="28"/>
                  </a:cubicBezTo>
                  <a:cubicBezTo>
                    <a:pt x="42" y="27"/>
                    <a:pt x="46" y="24"/>
                    <a:pt x="44" y="16"/>
                  </a:cubicBezTo>
                  <a:cubicBezTo>
                    <a:pt x="38" y="17"/>
                    <a:pt x="38" y="17"/>
                    <a:pt x="38" y="17"/>
                  </a:cubicBezTo>
                  <a:cubicBezTo>
                    <a:pt x="41" y="9"/>
                    <a:pt x="41" y="9"/>
                    <a:pt x="41" y="9"/>
                  </a:cubicBezTo>
                  <a:cubicBezTo>
                    <a:pt x="43" y="0"/>
                    <a:pt x="43" y="0"/>
                    <a:pt x="43" y="0"/>
                  </a:cubicBezTo>
                  <a:cubicBezTo>
                    <a:pt x="49" y="7"/>
                    <a:pt x="49" y="7"/>
                    <a:pt x="49" y="7"/>
                  </a:cubicBezTo>
                  <a:cubicBezTo>
                    <a:pt x="56" y="13"/>
                    <a:pt x="56" y="13"/>
                    <a:pt x="56" y="13"/>
                  </a:cubicBezTo>
                  <a:cubicBezTo>
                    <a:pt x="51" y="14"/>
                    <a:pt x="51" y="14"/>
                    <a:pt x="51" y="14"/>
                  </a:cubicBezTo>
                  <a:cubicBezTo>
                    <a:pt x="54" y="28"/>
                    <a:pt x="48" y="33"/>
                    <a:pt x="40" y="35"/>
                  </a:cubicBezTo>
                  <a:cubicBezTo>
                    <a:pt x="37" y="36"/>
                    <a:pt x="34" y="37"/>
                    <a:pt x="31" y="37"/>
                  </a:cubicBezTo>
                  <a:cubicBezTo>
                    <a:pt x="28" y="38"/>
                    <a:pt x="25" y="38"/>
                    <a:pt x="23" y="39"/>
                  </a:cubicBezTo>
                  <a:cubicBezTo>
                    <a:pt x="18" y="40"/>
                    <a:pt x="16" y="43"/>
                    <a:pt x="19" y="53"/>
                  </a:cubicBezTo>
                  <a:cubicBezTo>
                    <a:pt x="12" y="55"/>
                    <a:pt x="12" y="55"/>
                    <a:pt x="12" y="55"/>
                  </a:cubicBezTo>
                  <a:close/>
                  <a:moveTo>
                    <a:pt x="1" y="18"/>
                  </a:moveTo>
                  <a:cubicBezTo>
                    <a:pt x="0" y="22"/>
                    <a:pt x="0" y="22"/>
                    <a:pt x="0" y="22"/>
                  </a:cubicBezTo>
                  <a:cubicBezTo>
                    <a:pt x="2" y="23"/>
                    <a:pt x="3" y="23"/>
                    <a:pt x="5" y="24"/>
                  </a:cubicBezTo>
                  <a:cubicBezTo>
                    <a:pt x="3" y="26"/>
                    <a:pt x="2" y="28"/>
                    <a:pt x="1" y="30"/>
                  </a:cubicBezTo>
                  <a:cubicBezTo>
                    <a:pt x="4" y="32"/>
                    <a:pt x="4" y="32"/>
                    <a:pt x="4" y="32"/>
                  </a:cubicBezTo>
                  <a:cubicBezTo>
                    <a:pt x="5" y="30"/>
                    <a:pt x="6" y="28"/>
                    <a:pt x="8" y="27"/>
                  </a:cubicBezTo>
                  <a:cubicBezTo>
                    <a:pt x="9" y="29"/>
                    <a:pt x="10" y="31"/>
                    <a:pt x="11" y="33"/>
                  </a:cubicBezTo>
                  <a:cubicBezTo>
                    <a:pt x="15" y="31"/>
                    <a:pt x="15" y="31"/>
                    <a:pt x="15" y="31"/>
                  </a:cubicBezTo>
                  <a:cubicBezTo>
                    <a:pt x="13" y="28"/>
                    <a:pt x="12" y="26"/>
                    <a:pt x="10" y="24"/>
                  </a:cubicBezTo>
                  <a:cubicBezTo>
                    <a:pt x="12" y="22"/>
                    <a:pt x="14" y="21"/>
                    <a:pt x="16" y="20"/>
                  </a:cubicBezTo>
                  <a:cubicBezTo>
                    <a:pt x="15" y="17"/>
                    <a:pt x="15" y="17"/>
                    <a:pt x="15" y="17"/>
                  </a:cubicBezTo>
                  <a:cubicBezTo>
                    <a:pt x="12" y="18"/>
                    <a:pt x="9" y="20"/>
                    <a:pt x="7" y="22"/>
                  </a:cubicBezTo>
                  <a:cubicBezTo>
                    <a:pt x="6" y="20"/>
                    <a:pt x="4" y="19"/>
                    <a:pt x="1" y="18"/>
                  </a:cubicBezTo>
                  <a:close/>
                  <a:moveTo>
                    <a:pt x="52" y="33"/>
                  </a:moveTo>
                  <a:cubicBezTo>
                    <a:pt x="50" y="33"/>
                    <a:pt x="48" y="34"/>
                    <a:pt x="46" y="36"/>
                  </a:cubicBezTo>
                  <a:cubicBezTo>
                    <a:pt x="45" y="37"/>
                    <a:pt x="44" y="39"/>
                    <a:pt x="44" y="42"/>
                  </a:cubicBezTo>
                  <a:cubicBezTo>
                    <a:pt x="44" y="44"/>
                    <a:pt x="45" y="46"/>
                    <a:pt x="46" y="48"/>
                  </a:cubicBezTo>
                  <a:cubicBezTo>
                    <a:pt x="48" y="49"/>
                    <a:pt x="50" y="50"/>
                    <a:pt x="52" y="50"/>
                  </a:cubicBezTo>
                  <a:cubicBezTo>
                    <a:pt x="54" y="50"/>
                    <a:pt x="57" y="49"/>
                    <a:pt x="58" y="48"/>
                  </a:cubicBezTo>
                  <a:cubicBezTo>
                    <a:pt x="60" y="46"/>
                    <a:pt x="60" y="44"/>
                    <a:pt x="60" y="42"/>
                  </a:cubicBezTo>
                  <a:cubicBezTo>
                    <a:pt x="60" y="39"/>
                    <a:pt x="60" y="37"/>
                    <a:pt x="58" y="36"/>
                  </a:cubicBezTo>
                  <a:cubicBezTo>
                    <a:pt x="57" y="34"/>
                    <a:pt x="54" y="33"/>
                    <a:pt x="52" y="33"/>
                  </a:cubicBezTo>
                  <a:close/>
                  <a:moveTo>
                    <a:pt x="55" y="39"/>
                  </a:moveTo>
                  <a:cubicBezTo>
                    <a:pt x="54" y="39"/>
                    <a:pt x="53" y="38"/>
                    <a:pt x="52" y="38"/>
                  </a:cubicBezTo>
                  <a:cubicBezTo>
                    <a:pt x="51" y="38"/>
                    <a:pt x="50" y="39"/>
                    <a:pt x="50" y="39"/>
                  </a:cubicBezTo>
                  <a:cubicBezTo>
                    <a:pt x="49" y="40"/>
                    <a:pt x="49" y="41"/>
                    <a:pt x="49" y="42"/>
                  </a:cubicBezTo>
                  <a:cubicBezTo>
                    <a:pt x="49" y="43"/>
                    <a:pt x="49" y="44"/>
                    <a:pt x="50" y="44"/>
                  </a:cubicBezTo>
                  <a:cubicBezTo>
                    <a:pt x="50" y="45"/>
                    <a:pt x="51" y="45"/>
                    <a:pt x="52" y="45"/>
                  </a:cubicBezTo>
                  <a:cubicBezTo>
                    <a:pt x="53" y="45"/>
                    <a:pt x="54" y="45"/>
                    <a:pt x="55" y="44"/>
                  </a:cubicBezTo>
                  <a:cubicBezTo>
                    <a:pt x="55" y="44"/>
                    <a:pt x="56" y="43"/>
                    <a:pt x="56" y="42"/>
                  </a:cubicBezTo>
                  <a:cubicBezTo>
                    <a:pt x="56" y="41"/>
                    <a:pt x="55" y="40"/>
                    <a:pt x="55" y="39"/>
                  </a:cubicBezTo>
                  <a:close/>
                  <a:moveTo>
                    <a:pt x="38" y="40"/>
                  </a:moveTo>
                  <a:cubicBezTo>
                    <a:pt x="34" y="40"/>
                    <a:pt x="34" y="40"/>
                    <a:pt x="34" y="40"/>
                  </a:cubicBezTo>
                  <a:cubicBezTo>
                    <a:pt x="34" y="41"/>
                    <a:pt x="33" y="43"/>
                    <a:pt x="32" y="44"/>
                  </a:cubicBezTo>
                  <a:cubicBezTo>
                    <a:pt x="30" y="43"/>
                    <a:pt x="28" y="42"/>
                    <a:pt x="26" y="42"/>
                  </a:cubicBezTo>
                  <a:cubicBezTo>
                    <a:pt x="25" y="45"/>
                    <a:pt x="25" y="45"/>
                    <a:pt x="25" y="45"/>
                  </a:cubicBezTo>
                  <a:cubicBezTo>
                    <a:pt x="27" y="46"/>
                    <a:pt x="29" y="47"/>
                    <a:pt x="30" y="48"/>
                  </a:cubicBezTo>
                  <a:cubicBezTo>
                    <a:pt x="29" y="49"/>
                    <a:pt x="27" y="51"/>
                    <a:pt x="25" y="52"/>
                  </a:cubicBezTo>
                  <a:cubicBezTo>
                    <a:pt x="27" y="55"/>
                    <a:pt x="27" y="55"/>
                    <a:pt x="27" y="55"/>
                  </a:cubicBezTo>
                  <a:cubicBezTo>
                    <a:pt x="30" y="54"/>
                    <a:pt x="32" y="52"/>
                    <a:pt x="34" y="50"/>
                  </a:cubicBezTo>
                  <a:cubicBezTo>
                    <a:pt x="35" y="51"/>
                    <a:pt x="37" y="53"/>
                    <a:pt x="39" y="55"/>
                  </a:cubicBezTo>
                  <a:cubicBezTo>
                    <a:pt x="42" y="53"/>
                    <a:pt x="42" y="53"/>
                    <a:pt x="42" y="53"/>
                  </a:cubicBezTo>
                  <a:cubicBezTo>
                    <a:pt x="40" y="50"/>
                    <a:pt x="38" y="48"/>
                    <a:pt x="36" y="47"/>
                  </a:cubicBezTo>
                  <a:cubicBezTo>
                    <a:pt x="37" y="45"/>
                    <a:pt x="37" y="43"/>
                    <a:pt x="38" y="40"/>
                  </a:cubicBezTo>
                  <a:close/>
                  <a:moveTo>
                    <a:pt x="28" y="9"/>
                  </a:moveTo>
                  <a:cubicBezTo>
                    <a:pt x="26" y="9"/>
                    <a:pt x="23" y="10"/>
                    <a:pt x="22" y="11"/>
                  </a:cubicBezTo>
                  <a:cubicBezTo>
                    <a:pt x="20" y="13"/>
                    <a:pt x="20" y="15"/>
                    <a:pt x="20" y="17"/>
                  </a:cubicBezTo>
                  <a:cubicBezTo>
                    <a:pt x="20" y="20"/>
                    <a:pt x="20" y="22"/>
                    <a:pt x="22" y="23"/>
                  </a:cubicBezTo>
                  <a:cubicBezTo>
                    <a:pt x="23" y="25"/>
                    <a:pt x="26" y="26"/>
                    <a:pt x="28" y="26"/>
                  </a:cubicBezTo>
                  <a:cubicBezTo>
                    <a:pt x="30" y="26"/>
                    <a:pt x="32" y="25"/>
                    <a:pt x="34" y="23"/>
                  </a:cubicBezTo>
                  <a:cubicBezTo>
                    <a:pt x="35" y="22"/>
                    <a:pt x="36" y="20"/>
                    <a:pt x="36" y="17"/>
                  </a:cubicBezTo>
                  <a:cubicBezTo>
                    <a:pt x="36" y="15"/>
                    <a:pt x="35" y="13"/>
                    <a:pt x="34" y="11"/>
                  </a:cubicBezTo>
                  <a:cubicBezTo>
                    <a:pt x="32" y="10"/>
                    <a:pt x="30" y="9"/>
                    <a:pt x="28" y="9"/>
                  </a:cubicBezTo>
                  <a:close/>
                  <a:moveTo>
                    <a:pt x="30" y="15"/>
                  </a:moveTo>
                  <a:cubicBezTo>
                    <a:pt x="30" y="14"/>
                    <a:pt x="29" y="14"/>
                    <a:pt x="28" y="14"/>
                  </a:cubicBezTo>
                  <a:cubicBezTo>
                    <a:pt x="27" y="14"/>
                    <a:pt x="26" y="14"/>
                    <a:pt x="25" y="15"/>
                  </a:cubicBezTo>
                  <a:cubicBezTo>
                    <a:pt x="25" y="15"/>
                    <a:pt x="24" y="16"/>
                    <a:pt x="24" y="17"/>
                  </a:cubicBezTo>
                  <a:cubicBezTo>
                    <a:pt x="24" y="18"/>
                    <a:pt x="25" y="19"/>
                    <a:pt x="25" y="20"/>
                  </a:cubicBezTo>
                  <a:cubicBezTo>
                    <a:pt x="26" y="20"/>
                    <a:pt x="27" y="21"/>
                    <a:pt x="28" y="21"/>
                  </a:cubicBezTo>
                  <a:cubicBezTo>
                    <a:pt x="29" y="21"/>
                    <a:pt x="30" y="20"/>
                    <a:pt x="30" y="20"/>
                  </a:cubicBezTo>
                  <a:cubicBezTo>
                    <a:pt x="31" y="19"/>
                    <a:pt x="32" y="18"/>
                    <a:pt x="32" y="17"/>
                  </a:cubicBezTo>
                  <a:cubicBezTo>
                    <a:pt x="32" y="16"/>
                    <a:pt x="31" y="15"/>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1" name="Freeform 126">
              <a:extLst>
                <a:ext uri="{FF2B5EF4-FFF2-40B4-BE49-F238E27FC236}">
                  <a16:creationId xmlns:a16="http://schemas.microsoft.com/office/drawing/2014/main" id="{D395632D-334D-4FAE-812D-AD89DCC2EF2F}"/>
                </a:ext>
              </a:extLst>
            </p:cNvPr>
            <p:cNvSpPr>
              <a:spLocks noEditPoints="1"/>
            </p:cNvSpPr>
            <p:nvPr/>
          </p:nvSpPr>
          <p:spPr bwMode="auto">
            <a:xfrm>
              <a:off x="941388" y="2168525"/>
              <a:ext cx="204787" cy="219075"/>
            </a:xfrm>
            <a:custGeom>
              <a:avLst/>
              <a:gdLst>
                <a:gd name="T0" fmla="*/ 0 w 56"/>
                <a:gd name="T1" fmla="*/ 18352 h 60"/>
                <a:gd name="T2" fmla="*/ 18258 w 56"/>
                <a:gd name="T3" fmla="*/ 18352 h 60"/>
                <a:gd name="T4" fmla="*/ 18258 w 56"/>
                <a:gd name="T5" fmla="*/ 198196 h 60"/>
                <a:gd name="T6" fmla="*/ 204489 w 56"/>
                <a:gd name="T7" fmla="*/ 198196 h 60"/>
                <a:gd name="T8" fmla="*/ 204489 w 56"/>
                <a:gd name="T9" fmla="*/ 220218 h 60"/>
                <a:gd name="T10" fmla="*/ 18258 w 56"/>
                <a:gd name="T11" fmla="*/ 220218 h 60"/>
                <a:gd name="T12" fmla="*/ 0 w 56"/>
                <a:gd name="T13" fmla="*/ 220218 h 60"/>
                <a:gd name="T14" fmla="*/ 0 w 56"/>
                <a:gd name="T15" fmla="*/ 198196 h 60"/>
                <a:gd name="T16" fmla="*/ 0 w 56"/>
                <a:gd name="T17" fmla="*/ 18352 h 60"/>
                <a:gd name="T18" fmla="*/ 29213 w 56"/>
                <a:gd name="T19" fmla="*/ 99098 h 60"/>
                <a:gd name="T20" fmla="*/ 40167 w 56"/>
                <a:gd name="T21" fmla="*/ 117450 h 60"/>
                <a:gd name="T22" fmla="*/ 40167 w 56"/>
                <a:gd name="T23" fmla="*/ 117450 h 60"/>
                <a:gd name="T24" fmla="*/ 40167 w 56"/>
                <a:gd name="T25" fmla="*/ 113779 h 60"/>
                <a:gd name="T26" fmla="*/ 80335 w 56"/>
                <a:gd name="T27" fmla="*/ 110109 h 60"/>
                <a:gd name="T28" fmla="*/ 157018 w 56"/>
                <a:gd name="T29" fmla="*/ 44044 h 60"/>
                <a:gd name="T30" fmla="*/ 171625 w 56"/>
                <a:gd name="T31" fmla="*/ 47714 h 60"/>
                <a:gd name="T32" fmla="*/ 164322 w 56"/>
                <a:gd name="T33" fmla="*/ 25692 h 60"/>
                <a:gd name="T34" fmla="*/ 160670 w 56"/>
                <a:gd name="T35" fmla="*/ 0 h 60"/>
                <a:gd name="T36" fmla="*/ 142412 w 56"/>
                <a:gd name="T37" fmla="*/ 18352 h 60"/>
                <a:gd name="T38" fmla="*/ 124154 w 56"/>
                <a:gd name="T39" fmla="*/ 33033 h 60"/>
                <a:gd name="T40" fmla="*/ 138760 w 56"/>
                <a:gd name="T41" fmla="*/ 40373 h 60"/>
                <a:gd name="T42" fmla="*/ 80335 w 56"/>
                <a:gd name="T43" fmla="*/ 88087 h 60"/>
                <a:gd name="T44" fmla="*/ 32864 w 56"/>
                <a:gd name="T45" fmla="*/ 95428 h 60"/>
                <a:gd name="T46" fmla="*/ 29213 w 56"/>
                <a:gd name="T47" fmla="*/ 99098 h 60"/>
                <a:gd name="T48" fmla="*/ 29213 w 56"/>
                <a:gd name="T49" fmla="*/ 99098 h 60"/>
                <a:gd name="T50" fmla="*/ 146064 w 56"/>
                <a:gd name="T51" fmla="*/ 190856 h 60"/>
                <a:gd name="T52" fmla="*/ 178928 w 56"/>
                <a:gd name="T53" fmla="*/ 190856 h 60"/>
                <a:gd name="T54" fmla="*/ 178928 w 56"/>
                <a:gd name="T55" fmla="*/ 66065 h 60"/>
                <a:gd name="T56" fmla="*/ 146064 w 56"/>
                <a:gd name="T57" fmla="*/ 106439 h 60"/>
                <a:gd name="T58" fmla="*/ 146064 w 56"/>
                <a:gd name="T59" fmla="*/ 190856 h 60"/>
                <a:gd name="T60" fmla="*/ 94941 w 56"/>
                <a:gd name="T61" fmla="*/ 190856 h 60"/>
                <a:gd name="T62" fmla="*/ 131457 w 56"/>
                <a:gd name="T63" fmla="*/ 190856 h 60"/>
                <a:gd name="T64" fmla="*/ 131457 w 56"/>
                <a:gd name="T65" fmla="*/ 146812 h 60"/>
                <a:gd name="T66" fmla="*/ 94941 w 56"/>
                <a:gd name="T67" fmla="*/ 146812 h 60"/>
                <a:gd name="T68" fmla="*/ 94941 w 56"/>
                <a:gd name="T69" fmla="*/ 190856 h 60"/>
                <a:gd name="T70" fmla="*/ 47471 w 56"/>
                <a:gd name="T71" fmla="*/ 190856 h 60"/>
                <a:gd name="T72" fmla="*/ 80335 w 56"/>
                <a:gd name="T73" fmla="*/ 190856 h 60"/>
                <a:gd name="T74" fmla="*/ 80335 w 56"/>
                <a:gd name="T75" fmla="*/ 128461 h 60"/>
                <a:gd name="T76" fmla="*/ 47471 w 56"/>
                <a:gd name="T77" fmla="*/ 128461 h 60"/>
                <a:gd name="T78" fmla="*/ 47471 w 56"/>
                <a:gd name="T79" fmla="*/ 190856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6" h="60">
                  <a:moveTo>
                    <a:pt x="0" y="5"/>
                  </a:moveTo>
                  <a:cubicBezTo>
                    <a:pt x="5" y="5"/>
                    <a:pt x="5" y="5"/>
                    <a:pt x="5" y="5"/>
                  </a:cubicBezTo>
                  <a:cubicBezTo>
                    <a:pt x="5" y="54"/>
                    <a:pt x="5" y="54"/>
                    <a:pt x="5" y="54"/>
                  </a:cubicBezTo>
                  <a:cubicBezTo>
                    <a:pt x="56" y="54"/>
                    <a:pt x="56" y="54"/>
                    <a:pt x="56" y="54"/>
                  </a:cubicBezTo>
                  <a:cubicBezTo>
                    <a:pt x="56" y="60"/>
                    <a:pt x="56" y="60"/>
                    <a:pt x="56" y="60"/>
                  </a:cubicBezTo>
                  <a:cubicBezTo>
                    <a:pt x="5" y="60"/>
                    <a:pt x="5" y="60"/>
                    <a:pt x="5" y="60"/>
                  </a:cubicBezTo>
                  <a:cubicBezTo>
                    <a:pt x="0" y="60"/>
                    <a:pt x="0" y="60"/>
                    <a:pt x="0" y="60"/>
                  </a:cubicBezTo>
                  <a:cubicBezTo>
                    <a:pt x="0" y="54"/>
                    <a:pt x="0" y="54"/>
                    <a:pt x="0" y="54"/>
                  </a:cubicBezTo>
                  <a:cubicBezTo>
                    <a:pt x="0" y="5"/>
                    <a:pt x="0" y="5"/>
                    <a:pt x="0" y="5"/>
                  </a:cubicBezTo>
                  <a:close/>
                  <a:moveTo>
                    <a:pt x="8" y="27"/>
                  </a:moveTo>
                  <a:cubicBezTo>
                    <a:pt x="11" y="32"/>
                    <a:pt x="11" y="32"/>
                    <a:pt x="11" y="32"/>
                  </a:cubicBezTo>
                  <a:cubicBezTo>
                    <a:pt x="11" y="32"/>
                    <a:pt x="11" y="32"/>
                    <a:pt x="11" y="32"/>
                  </a:cubicBezTo>
                  <a:cubicBezTo>
                    <a:pt x="11" y="32"/>
                    <a:pt x="11" y="31"/>
                    <a:pt x="11" y="31"/>
                  </a:cubicBezTo>
                  <a:cubicBezTo>
                    <a:pt x="15" y="30"/>
                    <a:pt x="18" y="30"/>
                    <a:pt x="22" y="30"/>
                  </a:cubicBezTo>
                  <a:cubicBezTo>
                    <a:pt x="30" y="30"/>
                    <a:pt x="38" y="30"/>
                    <a:pt x="43" y="12"/>
                  </a:cubicBezTo>
                  <a:cubicBezTo>
                    <a:pt x="47" y="13"/>
                    <a:pt x="47" y="13"/>
                    <a:pt x="47" y="13"/>
                  </a:cubicBezTo>
                  <a:cubicBezTo>
                    <a:pt x="45" y="7"/>
                    <a:pt x="45" y="7"/>
                    <a:pt x="45" y="7"/>
                  </a:cubicBezTo>
                  <a:cubicBezTo>
                    <a:pt x="44" y="0"/>
                    <a:pt x="44" y="0"/>
                    <a:pt x="44" y="0"/>
                  </a:cubicBezTo>
                  <a:cubicBezTo>
                    <a:pt x="39" y="5"/>
                    <a:pt x="39" y="5"/>
                    <a:pt x="39" y="5"/>
                  </a:cubicBezTo>
                  <a:cubicBezTo>
                    <a:pt x="34" y="9"/>
                    <a:pt x="34" y="9"/>
                    <a:pt x="34" y="9"/>
                  </a:cubicBezTo>
                  <a:cubicBezTo>
                    <a:pt x="38" y="11"/>
                    <a:pt x="38" y="11"/>
                    <a:pt x="38" y="11"/>
                  </a:cubicBezTo>
                  <a:cubicBezTo>
                    <a:pt x="33" y="24"/>
                    <a:pt x="28" y="24"/>
                    <a:pt x="22" y="24"/>
                  </a:cubicBezTo>
                  <a:cubicBezTo>
                    <a:pt x="18" y="24"/>
                    <a:pt x="13" y="24"/>
                    <a:pt x="9" y="26"/>
                  </a:cubicBezTo>
                  <a:cubicBezTo>
                    <a:pt x="9" y="26"/>
                    <a:pt x="9" y="27"/>
                    <a:pt x="8" y="27"/>
                  </a:cubicBezTo>
                  <a:cubicBezTo>
                    <a:pt x="8" y="27"/>
                    <a:pt x="8" y="27"/>
                    <a:pt x="8" y="27"/>
                  </a:cubicBezTo>
                  <a:close/>
                  <a:moveTo>
                    <a:pt x="40" y="52"/>
                  </a:moveTo>
                  <a:cubicBezTo>
                    <a:pt x="49" y="52"/>
                    <a:pt x="49" y="52"/>
                    <a:pt x="49" y="52"/>
                  </a:cubicBezTo>
                  <a:cubicBezTo>
                    <a:pt x="49" y="18"/>
                    <a:pt x="49" y="18"/>
                    <a:pt x="49" y="18"/>
                  </a:cubicBezTo>
                  <a:cubicBezTo>
                    <a:pt x="40" y="29"/>
                    <a:pt x="40" y="29"/>
                    <a:pt x="40" y="29"/>
                  </a:cubicBezTo>
                  <a:cubicBezTo>
                    <a:pt x="40" y="52"/>
                    <a:pt x="40" y="52"/>
                    <a:pt x="40" y="52"/>
                  </a:cubicBezTo>
                  <a:close/>
                  <a:moveTo>
                    <a:pt x="26" y="52"/>
                  </a:moveTo>
                  <a:cubicBezTo>
                    <a:pt x="36" y="52"/>
                    <a:pt x="36" y="52"/>
                    <a:pt x="36" y="52"/>
                  </a:cubicBezTo>
                  <a:cubicBezTo>
                    <a:pt x="36" y="40"/>
                    <a:pt x="36" y="40"/>
                    <a:pt x="36" y="40"/>
                  </a:cubicBezTo>
                  <a:cubicBezTo>
                    <a:pt x="26" y="40"/>
                    <a:pt x="26" y="40"/>
                    <a:pt x="26" y="40"/>
                  </a:cubicBezTo>
                  <a:cubicBezTo>
                    <a:pt x="26" y="52"/>
                    <a:pt x="26" y="52"/>
                    <a:pt x="26" y="52"/>
                  </a:cubicBezTo>
                  <a:close/>
                  <a:moveTo>
                    <a:pt x="13" y="52"/>
                  </a:moveTo>
                  <a:cubicBezTo>
                    <a:pt x="22" y="52"/>
                    <a:pt x="22" y="52"/>
                    <a:pt x="22" y="52"/>
                  </a:cubicBezTo>
                  <a:cubicBezTo>
                    <a:pt x="22" y="35"/>
                    <a:pt x="22" y="35"/>
                    <a:pt x="22" y="35"/>
                  </a:cubicBezTo>
                  <a:cubicBezTo>
                    <a:pt x="13" y="35"/>
                    <a:pt x="13" y="35"/>
                    <a:pt x="13" y="35"/>
                  </a:cubicBezTo>
                  <a:lnTo>
                    <a:pt x="1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2" name="Freeform 127">
              <a:extLst>
                <a:ext uri="{FF2B5EF4-FFF2-40B4-BE49-F238E27FC236}">
                  <a16:creationId xmlns:a16="http://schemas.microsoft.com/office/drawing/2014/main" id="{219FB48F-1CC8-467D-A825-3F875E3E6437}"/>
                </a:ext>
              </a:extLst>
            </p:cNvPr>
            <p:cNvSpPr>
              <a:spLocks noEditPoints="1"/>
            </p:cNvSpPr>
            <p:nvPr/>
          </p:nvSpPr>
          <p:spPr bwMode="auto">
            <a:xfrm>
              <a:off x="1349375" y="2168525"/>
              <a:ext cx="171450" cy="231775"/>
            </a:xfrm>
            <a:custGeom>
              <a:avLst/>
              <a:gdLst>
                <a:gd name="T0" fmla="*/ 153060 w 47"/>
                <a:gd name="T1" fmla="*/ 18449 h 63"/>
                <a:gd name="T2" fmla="*/ 153060 w 47"/>
                <a:gd name="T3" fmla="*/ 18449 h 63"/>
                <a:gd name="T4" fmla="*/ 171281 w 47"/>
                <a:gd name="T5" fmla="*/ 59036 h 63"/>
                <a:gd name="T6" fmla="*/ 153060 w 47"/>
                <a:gd name="T7" fmla="*/ 99623 h 63"/>
                <a:gd name="T8" fmla="*/ 116617 w 47"/>
                <a:gd name="T9" fmla="*/ 136520 h 63"/>
                <a:gd name="T10" fmla="*/ 76530 w 47"/>
                <a:gd name="T11" fmla="*/ 154969 h 63"/>
                <a:gd name="T12" fmla="*/ 51020 w 47"/>
                <a:gd name="T13" fmla="*/ 151279 h 63"/>
                <a:gd name="T14" fmla="*/ 80174 w 47"/>
                <a:gd name="T15" fmla="*/ 121761 h 63"/>
                <a:gd name="T16" fmla="*/ 94751 w 47"/>
                <a:gd name="T17" fmla="*/ 114382 h 63"/>
                <a:gd name="T18" fmla="*/ 131194 w 47"/>
                <a:gd name="T19" fmla="*/ 77484 h 63"/>
                <a:gd name="T20" fmla="*/ 138483 w 47"/>
                <a:gd name="T21" fmla="*/ 59036 h 63"/>
                <a:gd name="T22" fmla="*/ 131194 w 47"/>
                <a:gd name="T23" fmla="*/ 40587 h 63"/>
                <a:gd name="T24" fmla="*/ 131194 w 47"/>
                <a:gd name="T25" fmla="*/ 40587 h 63"/>
                <a:gd name="T26" fmla="*/ 112973 w 47"/>
                <a:gd name="T27" fmla="*/ 33208 h 63"/>
                <a:gd name="T28" fmla="*/ 94751 w 47"/>
                <a:gd name="T29" fmla="*/ 40587 h 63"/>
                <a:gd name="T30" fmla="*/ 58308 w 47"/>
                <a:gd name="T31" fmla="*/ 77484 h 63"/>
                <a:gd name="T32" fmla="*/ 54664 w 47"/>
                <a:gd name="T33" fmla="*/ 81174 h 63"/>
                <a:gd name="T34" fmla="*/ 18221 w 47"/>
                <a:gd name="T35" fmla="*/ 114382 h 63"/>
                <a:gd name="T36" fmla="*/ 18221 w 47"/>
                <a:gd name="T37" fmla="*/ 95933 h 63"/>
                <a:gd name="T38" fmla="*/ 32798 w 47"/>
                <a:gd name="T39" fmla="*/ 55346 h 63"/>
                <a:gd name="T40" fmla="*/ 69241 w 47"/>
                <a:gd name="T41" fmla="*/ 18449 h 63"/>
                <a:gd name="T42" fmla="*/ 112973 w 47"/>
                <a:gd name="T43" fmla="*/ 0 h 63"/>
                <a:gd name="T44" fmla="*/ 153060 w 47"/>
                <a:gd name="T45" fmla="*/ 18449 h 63"/>
                <a:gd name="T46" fmla="*/ 149415 w 47"/>
                <a:gd name="T47" fmla="*/ 118071 h 63"/>
                <a:gd name="T48" fmla="*/ 112973 w 47"/>
                <a:gd name="T49" fmla="*/ 154969 h 63"/>
                <a:gd name="T50" fmla="*/ 83818 w 47"/>
                <a:gd name="T51" fmla="*/ 184487 h 63"/>
                <a:gd name="T52" fmla="*/ 76530 w 47"/>
                <a:gd name="T53" fmla="*/ 191866 h 63"/>
                <a:gd name="T54" fmla="*/ 58308 w 47"/>
                <a:gd name="T55" fmla="*/ 199245 h 63"/>
                <a:gd name="T56" fmla="*/ 40087 w 47"/>
                <a:gd name="T57" fmla="*/ 191866 h 63"/>
                <a:gd name="T58" fmla="*/ 40087 w 47"/>
                <a:gd name="T59" fmla="*/ 191866 h 63"/>
                <a:gd name="T60" fmla="*/ 29154 w 47"/>
                <a:gd name="T61" fmla="*/ 173417 h 63"/>
                <a:gd name="T62" fmla="*/ 40087 w 47"/>
                <a:gd name="T63" fmla="*/ 151279 h 63"/>
                <a:gd name="T64" fmla="*/ 76530 w 47"/>
                <a:gd name="T65" fmla="*/ 114382 h 63"/>
                <a:gd name="T66" fmla="*/ 91107 w 47"/>
                <a:gd name="T67" fmla="*/ 107002 h 63"/>
                <a:gd name="T68" fmla="*/ 116617 w 47"/>
                <a:gd name="T69" fmla="*/ 81174 h 63"/>
                <a:gd name="T70" fmla="*/ 94751 w 47"/>
                <a:gd name="T71" fmla="*/ 77484 h 63"/>
                <a:gd name="T72" fmla="*/ 51020 w 47"/>
                <a:gd name="T73" fmla="*/ 92243 h 63"/>
                <a:gd name="T74" fmla="*/ 14577 w 47"/>
                <a:gd name="T75" fmla="*/ 129141 h 63"/>
                <a:gd name="T76" fmla="*/ 0 w 47"/>
                <a:gd name="T77" fmla="*/ 173417 h 63"/>
                <a:gd name="T78" fmla="*/ 14577 w 47"/>
                <a:gd name="T79" fmla="*/ 214004 h 63"/>
                <a:gd name="T80" fmla="*/ 14577 w 47"/>
                <a:gd name="T81" fmla="*/ 214004 h 63"/>
                <a:gd name="T82" fmla="*/ 58308 w 47"/>
                <a:gd name="T83" fmla="*/ 232453 h 63"/>
                <a:gd name="T84" fmla="*/ 98395 w 47"/>
                <a:gd name="T85" fmla="*/ 214004 h 63"/>
                <a:gd name="T86" fmla="*/ 134838 w 47"/>
                <a:gd name="T87" fmla="*/ 177107 h 63"/>
                <a:gd name="T88" fmla="*/ 153060 w 47"/>
                <a:gd name="T89" fmla="*/ 136520 h 63"/>
                <a:gd name="T90" fmla="*/ 149415 w 47"/>
                <a:gd name="T91" fmla="*/ 118071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 h="63">
                  <a:moveTo>
                    <a:pt x="42" y="5"/>
                  </a:moveTo>
                  <a:cubicBezTo>
                    <a:pt x="42" y="5"/>
                    <a:pt x="42" y="5"/>
                    <a:pt x="42" y="5"/>
                  </a:cubicBezTo>
                  <a:cubicBezTo>
                    <a:pt x="45" y="8"/>
                    <a:pt x="47" y="12"/>
                    <a:pt x="47" y="16"/>
                  </a:cubicBezTo>
                  <a:cubicBezTo>
                    <a:pt x="47" y="20"/>
                    <a:pt x="45" y="24"/>
                    <a:pt x="42" y="27"/>
                  </a:cubicBezTo>
                  <a:cubicBezTo>
                    <a:pt x="32" y="37"/>
                    <a:pt x="32" y="37"/>
                    <a:pt x="32" y="37"/>
                  </a:cubicBezTo>
                  <a:cubicBezTo>
                    <a:pt x="29" y="41"/>
                    <a:pt x="25" y="42"/>
                    <a:pt x="21" y="42"/>
                  </a:cubicBezTo>
                  <a:cubicBezTo>
                    <a:pt x="19" y="42"/>
                    <a:pt x="16" y="42"/>
                    <a:pt x="14" y="41"/>
                  </a:cubicBezTo>
                  <a:cubicBezTo>
                    <a:pt x="22" y="33"/>
                    <a:pt x="22" y="33"/>
                    <a:pt x="22" y="33"/>
                  </a:cubicBezTo>
                  <a:cubicBezTo>
                    <a:pt x="23" y="33"/>
                    <a:pt x="25" y="33"/>
                    <a:pt x="26" y="31"/>
                  </a:cubicBezTo>
                  <a:cubicBezTo>
                    <a:pt x="36" y="21"/>
                    <a:pt x="36" y="21"/>
                    <a:pt x="36" y="21"/>
                  </a:cubicBezTo>
                  <a:cubicBezTo>
                    <a:pt x="38" y="20"/>
                    <a:pt x="38" y="18"/>
                    <a:pt x="38" y="16"/>
                  </a:cubicBezTo>
                  <a:cubicBezTo>
                    <a:pt x="38" y="14"/>
                    <a:pt x="38" y="12"/>
                    <a:pt x="36" y="11"/>
                  </a:cubicBezTo>
                  <a:cubicBezTo>
                    <a:pt x="36" y="11"/>
                    <a:pt x="36" y="11"/>
                    <a:pt x="36" y="11"/>
                  </a:cubicBezTo>
                  <a:cubicBezTo>
                    <a:pt x="35" y="9"/>
                    <a:pt x="33" y="9"/>
                    <a:pt x="31" y="9"/>
                  </a:cubicBezTo>
                  <a:cubicBezTo>
                    <a:pt x="29" y="9"/>
                    <a:pt x="27" y="9"/>
                    <a:pt x="26" y="11"/>
                  </a:cubicBezTo>
                  <a:cubicBezTo>
                    <a:pt x="16" y="21"/>
                    <a:pt x="16" y="21"/>
                    <a:pt x="16" y="21"/>
                  </a:cubicBezTo>
                  <a:cubicBezTo>
                    <a:pt x="15" y="21"/>
                    <a:pt x="15" y="21"/>
                    <a:pt x="15" y="22"/>
                  </a:cubicBezTo>
                  <a:cubicBezTo>
                    <a:pt x="5" y="31"/>
                    <a:pt x="5" y="31"/>
                    <a:pt x="5" y="31"/>
                  </a:cubicBezTo>
                  <a:cubicBezTo>
                    <a:pt x="5" y="29"/>
                    <a:pt x="5" y="28"/>
                    <a:pt x="5" y="26"/>
                  </a:cubicBezTo>
                  <a:cubicBezTo>
                    <a:pt x="5" y="22"/>
                    <a:pt x="6" y="18"/>
                    <a:pt x="9" y="15"/>
                  </a:cubicBezTo>
                  <a:cubicBezTo>
                    <a:pt x="19" y="5"/>
                    <a:pt x="19" y="5"/>
                    <a:pt x="19" y="5"/>
                  </a:cubicBezTo>
                  <a:cubicBezTo>
                    <a:pt x="23" y="1"/>
                    <a:pt x="27" y="0"/>
                    <a:pt x="31" y="0"/>
                  </a:cubicBezTo>
                  <a:cubicBezTo>
                    <a:pt x="35" y="0"/>
                    <a:pt x="39" y="1"/>
                    <a:pt x="42" y="5"/>
                  </a:cubicBezTo>
                  <a:close/>
                  <a:moveTo>
                    <a:pt x="41" y="32"/>
                  </a:moveTo>
                  <a:cubicBezTo>
                    <a:pt x="31" y="42"/>
                    <a:pt x="31" y="42"/>
                    <a:pt x="31" y="42"/>
                  </a:cubicBezTo>
                  <a:cubicBezTo>
                    <a:pt x="23" y="50"/>
                    <a:pt x="23" y="50"/>
                    <a:pt x="23" y="50"/>
                  </a:cubicBezTo>
                  <a:cubicBezTo>
                    <a:pt x="21" y="52"/>
                    <a:pt x="21" y="52"/>
                    <a:pt x="21" y="52"/>
                  </a:cubicBezTo>
                  <a:cubicBezTo>
                    <a:pt x="20" y="53"/>
                    <a:pt x="18" y="54"/>
                    <a:pt x="16" y="54"/>
                  </a:cubicBezTo>
                  <a:cubicBezTo>
                    <a:pt x="14" y="54"/>
                    <a:pt x="12" y="53"/>
                    <a:pt x="11" y="52"/>
                  </a:cubicBezTo>
                  <a:cubicBezTo>
                    <a:pt x="11" y="52"/>
                    <a:pt x="11" y="52"/>
                    <a:pt x="11" y="52"/>
                  </a:cubicBezTo>
                  <a:cubicBezTo>
                    <a:pt x="9" y="51"/>
                    <a:pt x="8" y="49"/>
                    <a:pt x="8" y="47"/>
                  </a:cubicBezTo>
                  <a:cubicBezTo>
                    <a:pt x="8" y="45"/>
                    <a:pt x="9" y="43"/>
                    <a:pt x="11" y="41"/>
                  </a:cubicBezTo>
                  <a:cubicBezTo>
                    <a:pt x="21" y="31"/>
                    <a:pt x="21" y="31"/>
                    <a:pt x="21" y="31"/>
                  </a:cubicBezTo>
                  <a:cubicBezTo>
                    <a:pt x="22" y="30"/>
                    <a:pt x="23" y="30"/>
                    <a:pt x="25" y="29"/>
                  </a:cubicBezTo>
                  <a:cubicBezTo>
                    <a:pt x="32" y="22"/>
                    <a:pt x="32" y="22"/>
                    <a:pt x="32" y="22"/>
                  </a:cubicBezTo>
                  <a:cubicBezTo>
                    <a:pt x="30" y="21"/>
                    <a:pt x="28" y="21"/>
                    <a:pt x="26" y="21"/>
                  </a:cubicBezTo>
                  <a:cubicBezTo>
                    <a:pt x="22" y="21"/>
                    <a:pt x="18" y="22"/>
                    <a:pt x="14" y="25"/>
                  </a:cubicBezTo>
                  <a:cubicBezTo>
                    <a:pt x="4" y="35"/>
                    <a:pt x="4" y="35"/>
                    <a:pt x="4" y="35"/>
                  </a:cubicBezTo>
                  <a:cubicBezTo>
                    <a:pt x="1" y="38"/>
                    <a:pt x="0" y="43"/>
                    <a:pt x="0" y="47"/>
                  </a:cubicBezTo>
                  <a:cubicBezTo>
                    <a:pt x="0" y="51"/>
                    <a:pt x="1" y="55"/>
                    <a:pt x="4" y="58"/>
                  </a:cubicBezTo>
                  <a:cubicBezTo>
                    <a:pt x="4" y="58"/>
                    <a:pt x="4" y="58"/>
                    <a:pt x="4" y="58"/>
                  </a:cubicBezTo>
                  <a:cubicBezTo>
                    <a:pt x="8" y="61"/>
                    <a:pt x="12" y="63"/>
                    <a:pt x="16" y="63"/>
                  </a:cubicBezTo>
                  <a:cubicBezTo>
                    <a:pt x="20" y="63"/>
                    <a:pt x="24" y="61"/>
                    <a:pt x="27" y="58"/>
                  </a:cubicBezTo>
                  <a:cubicBezTo>
                    <a:pt x="37" y="48"/>
                    <a:pt x="37" y="48"/>
                    <a:pt x="37" y="48"/>
                  </a:cubicBezTo>
                  <a:cubicBezTo>
                    <a:pt x="41" y="45"/>
                    <a:pt x="42" y="41"/>
                    <a:pt x="42" y="37"/>
                  </a:cubicBezTo>
                  <a:cubicBezTo>
                    <a:pt x="42" y="35"/>
                    <a:pt x="42" y="33"/>
                    <a:pt x="4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3" name="Freeform 128">
              <a:extLst>
                <a:ext uri="{FF2B5EF4-FFF2-40B4-BE49-F238E27FC236}">
                  <a16:creationId xmlns:a16="http://schemas.microsoft.com/office/drawing/2014/main" id="{2427B69C-3314-47D8-B2F3-A001BBE47542}"/>
                </a:ext>
              </a:extLst>
            </p:cNvPr>
            <p:cNvSpPr>
              <a:spLocks noEditPoints="1"/>
            </p:cNvSpPr>
            <p:nvPr/>
          </p:nvSpPr>
          <p:spPr bwMode="auto">
            <a:xfrm>
              <a:off x="2106613" y="2171700"/>
              <a:ext cx="211137" cy="228600"/>
            </a:xfrm>
            <a:custGeom>
              <a:avLst/>
              <a:gdLst>
                <a:gd name="T0" fmla="*/ 14718 w 57"/>
                <a:gd name="T1" fmla="*/ 14771 h 62"/>
                <a:gd name="T2" fmla="*/ 55192 w 57"/>
                <a:gd name="T3" fmla="*/ 11079 h 62"/>
                <a:gd name="T4" fmla="*/ 99346 w 57"/>
                <a:gd name="T5" fmla="*/ 0 h 62"/>
                <a:gd name="T6" fmla="*/ 106705 w 57"/>
                <a:gd name="T7" fmla="*/ 0 h 62"/>
                <a:gd name="T8" fmla="*/ 110385 w 57"/>
                <a:gd name="T9" fmla="*/ 0 h 62"/>
                <a:gd name="T10" fmla="*/ 154539 w 57"/>
                <a:gd name="T11" fmla="*/ 11079 h 62"/>
                <a:gd name="T12" fmla="*/ 195013 w 57"/>
                <a:gd name="T13" fmla="*/ 14771 h 62"/>
                <a:gd name="T14" fmla="*/ 209731 w 57"/>
                <a:gd name="T15" fmla="*/ 11079 h 62"/>
                <a:gd name="T16" fmla="*/ 209731 w 57"/>
                <a:gd name="T17" fmla="*/ 25850 h 62"/>
                <a:gd name="T18" fmla="*/ 180295 w 57"/>
                <a:gd name="T19" fmla="*/ 173564 h 62"/>
                <a:gd name="T20" fmla="*/ 106705 w 57"/>
                <a:gd name="T21" fmla="*/ 228957 h 62"/>
                <a:gd name="T22" fmla="*/ 106705 w 57"/>
                <a:gd name="T23" fmla="*/ 228957 h 62"/>
                <a:gd name="T24" fmla="*/ 103026 w 57"/>
                <a:gd name="T25" fmla="*/ 228957 h 62"/>
                <a:gd name="T26" fmla="*/ 29436 w 57"/>
                <a:gd name="T27" fmla="*/ 173564 h 62"/>
                <a:gd name="T28" fmla="*/ 0 w 57"/>
                <a:gd name="T29" fmla="*/ 25850 h 62"/>
                <a:gd name="T30" fmla="*/ 0 w 57"/>
                <a:gd name="T31" fmla="*/ 11079 h 62"/>
                <a:gd name="T32" fmla="*/ 14718 w 57"/>
                <a:gd name="T33" fmla="*/ 14771 h 62"/>
                <a:gd name="T34" fmla="*/ 106705 w 57"/>
                <a:gd name="T35" fmla="*/ 114479 h 62"/>
                <a:gd name="T36" fmla="*/ 176616 w 57"/>
                <a:gd name="T37" fmla="*/ 114479 h 62"/>
                <a:gd name="T38" fmla="*/ 183975 w 57"/>
                <a:gd name="T39" fmla="*/ 44314 h 62"/>
                <a:gd name="T40" fmla="*/ 150859 w 57"/>
                <a:gd name="T41" fmla="*/ 40621 h 62"/>
                <a:gd name="T42" fmla="*/ 106705 w 57"/>
                <a:gd name="T43" fmla="*/ 29543 h 62"/>
                <a:gd name="T44" fmla="*/ 106705 w 57"/>
                <a:gd name="T45" fmla="*/ 114479 h 62"/>
                <a:gd name="T46" fmla="*/ 106705 w 57"/>
                <a:gd name="T47" fmla="*/ 199414 h 62"/>
                <a:gd name="T48" fmla="*/ 106705 w 57"/>
                <a:gd name="T49" fmla="*/ 114479 h 62"/>
                <a:gd name="T50" fmla="*/ 33115 w 57"/>
                <a:gd name="T51" fmla="*/ 114479 h 62"/>
                <a:gd name="T52" fmla="*/ 51513 w 57"/>
                <a:gd name="T53" fmla="*/ 158793 h 62"/>
                <a:gd name="T54" fmla="*/ 106705 w 57"/>
                <a:gd name="T55" fmla="*/ 199414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7" h="62">
                  <a:moveTo>
                    <a:pt x="4" y="4"/>
                  </a:moveTo>
                  <a:cubicBezTo>
                    <a:pt x="7" y="4"/>
                    <a:pt x="11" y="4"/>
                    <a:pt x="15" y="3"/>
                  </a:cubicBezTo>
                  <a:cubicBezTo>
                    <a:pt x="19" y="3"/>
                    <a:pt x="23" y="2"/>
                    <a:pt x="27" y="0"/>
                  </a:cubicBezTo>
                  <a:cubicBezTo>
                    <a:pt x="29" y="0"/>
                    <a:pt x="29" y="0"/>
                    <a:pt x="29" y="0"/>
                  </a:cubicBezTo>
                  <a:cubicBezTo>
                    <a:pt x="30" y="0"/>
                    <a:pt x="30" y="0"/>
                    <a:pt x="30" y="0"/>
                  </a:cubicBezTo>
                  <a:cubicBezTo>
                    <a:pt x="34" y="2"/>
                    <a:pt x="38" y="3"/>
                    <a:pt x="42" y="3"/>
                  </a:cubicBezTo>
                  <a:cubicBezTo>
                    <a:pt x="46" y="4"/>
                    <a:pt x="50" y="4"/>
                    <a:pt x="53" y="4"/>
                  </a:cubicBezTo>
                  <a:cubicBezTo>
                    <a:pt x="57" y="3"/>
                    <a:pt x="57" y="3"/>
                    <a:pt x="57" y="3"/>
                  </a:cubicBezTo>
                  <a:cubicBezTo>
                    <a:pt x="57" y="7"/>
                    <a:pt x="57" y="7"/>
                    <a:pt x="57" y="7"/>
                  </a:cubicBezTo>
                  <a:cubicBezTo>
                    <a:pt x="57" y="26"/>
                    <a:pt x="54" y="38"/>
                    <a:pt x="49" y="47"/>
                  </a:cubicBezTo>
                  <a:cubicBezTo>
                    <a:pt x="44" y="55"/>
                    <a:pt x="37" y="60"/>
                    <a:pt x="29" y="62"/>
                  </a:cubicBezTo>
                  <a:cubicBezTo>
                    <a:pt x="29" y="62"/>
                    <a:pt x="29" y="62"/>
                    <a:pt x="29" y="62"/>
                  </a:cubicBezTo>
                  <a:cubicBezTo>
                    <a:pt x="28" y="62"/>
                    <a:pt x="28" y="62"/>
                    <a:pt x="28" y="62"/>
                  </a:cubicBezTo>
                  <a:cubicBezTo>
                    <a:pt x="20" y="60"/>
                    <a:pt x="13" y="55"/>
                    <a:pt x="8" y="47"/>
                  </a:cubicBezTo>
                  <a:cubicBezTo>
                    <a:pt x="3" y="38"/>
                    <a:pt x="0" y="26"/>
                    <a:pt x="0" y="7"/>
                  </a:cubicBezTo>
                  <a:cubicBezTo>
                    <a:pt x="0" y="3"/>
                    <a:pt x="0" y="3"/>
                    <a:pt x="0" y="3"/>
                  </a:cubicBezTo>
                  <a:cubicBezTo>
                    <a:pt x="4" y="4"/>
                    <a:pt x="4" y="4"/>
                    <a:pt x="4" y="4"/>
                  </a:cubicBezTo>
                  <a:close/>
                  <a:moveTo>
                    <a:pt x="29" y="31"/>
                  </a:moveTo>
                  <a:cubicBezTo>
                    <a:pt x="48" y="31"/>
                    <a:pt x="48" y="31"/>
                    <a:pt x="48" y="31"/>
                  </a:cubicBezTo>
                  <a:cubicBezTo>
                    <a:pt x="49" y="26"/>
                    <a:pt x="50" y="19"/>
                    <a:pt x="50" y="12"/>
                  </a:cubicBezTo>
                  <a:cubicBezTo>
                    <a:pt x="47" y="12"/>
                    <a:pt x="44" y="12"/>
                    <a:pt x="41" y="11"/>
                  </a:cubicBezTo>
                  <a:cubicBezTo>
                    <a:pt x="37" y="11"/>
                    <a:pt x="33" y="9"/>
                    <a:pt x="29" y="8"/>
                  </a:cubicBezTo>
                  <a:cubicBezTo>
                    <a:pt x="29" y="31"/>
                    <a:pt x="29" y="31"/>
                    <a:pt x="29" y="31"/>
                  </a:cubicBezTo>
                  <a:close/>
                  <a:moveTo>
                    <a:pt x="29" y="54"/>
                  </a:moveTo>
                  <a:cubicBezTo>
                    <a:pt x="29" y="31"/>
                    <a:pt x="29" y="31"/>
                    <a:pt x="29" y="31"/>
                  </a:cubicBezTo>
                  <a:cubicBezTo>
                    <a:pt x="9" y="31"/>
                    <a:pt x="9" y="31"/>
                    <a:pt x="9" y="31"/>
                  </a:cubicBezTo>
                  <a:cubicBezTo>
                    <a:pt x="10" y="36"/>
                    <a:pt x="12" y="40"/>
                    <a:pt x="14" y="43"/>
                  </a:cubicBezTo>
                  <a:cubicBezTo>
                    <a:pt x="17" y="49"/>
                    <a:pt x="23" y="52"/>
                    <a:pt x="29"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4" name="Freeform 129">
              <a:extLst>
                <a:ext uri="{FF2B5EF4-FFF2-40B4-BE49-F238E27FC236}">
                  <a16:creationId xmlns:a16="http://schemas.microsoft.com/office/drawing/2014/main" id="{A31B100C-3ABA-48D0-9B41-088523EEF38E}"/>
                </a:ext>
              </a:extLst>
            </p:cNvPr>
            <p:cNvSpPr>
              <a:spLocks/>
            </p:cNvSpPr>
            <p:nvPr/>
          </p:nvSpPr>
          <p:spPr bwMode="auto">
            <a:xfrm>
              <a:off x="1725613" y="2176463"/>
              <a:ext cx="201612" cy="204787"/>
            </a:xfrm>
            <a:custGeom>
              <a:avLst/>
              <a:gdLst>
                <a:gd name="T0" fmla="*/ 193684 w 55"/>
                <a:gd name="T1" fmla="*/ 73032 h 56"/>
                <a:gd name="T2" fmla="*/ 197339 w 55"/>
                <a:gd name="T3" fmla="*/ 102245 h 56"/>
                <a:gd name="T4" fmla="*/ 190030 w 55"/>
                <a:gd name="T5" fmla="*/ 109548 h 56"/>
                <a:gd name="T6" fmla="*/ 200993 w 55"/>
                <a:gd name="T7" fmla="*/ 120502 h 56"/>
                <a:gd name="T8" fmla="*/ 197339 w 55"/>
                <a:gd name="T9" fmla="*/ 135109 h 56"/>
                <a:gd name="T10" fmla="*/ 190030 w 55"/>
                <a:gd name="T11" fmla="*/ 138760 h 56"/>
                <a:gd name="T12" fmla="*/ 193684 w 55"/>
                <a:gd name="T13" fmla="*/ 146064 h 56"/>
                <a:gd name="T14" fmla="*/ 190030 w 55"/>
                <a:gd name="T15" fmla="*/ 164322 h 56"/>
                <a:gd name="T16" fmla="*/ 182721 w 55"/>
                <a:gd name="T17" fmla="*/ 167973 h 56"/>
                <a:gd name="T18" fmla="*/ 190030 w 55"/>
                <a:gd name="T19" fmla="*/ 175276 h 56"/>
                <a:gd name="T20" fmla="*/ 186375 w 55"/>
                <a:gd name="T21" fmla="*/ 197186 h 56"/>
                <a:gd name="T22" fmla="*/ 171758 w 55"/>
                <a:gd name="T23" fmla="*/ 204489 h 56"/>
                <a:gd name="T24" fmla="*/ 73088 w 55"/>
                <a:gd name="T25" fmla="*/ 178928 h 56"/>
                <a:gd name="T26" fmla="*/ 47507 w 55"/>
                <a:gd name="T27" fmla="*/ 175276 h 56"/>
                <a:gd name="T28" fmla="*/ 47507 w 55"/>
                <a:gd name="T29" fmla="*/ 189883 h 56"/>
                <a:gd name="T30" fmla="*/ 0 w 55"/>
                <a:gd name="T31" fmla="*/ 189883 h 56"/>
                <a:gd name="T32" fmla="*/ 0 w 55"/>
                <a:gd name="T33" fmla="*/ 62077 h 56"/>
                <a:gd name="T34" fmla="*/ 47507 w 55"/>
                <a:gd name="T35" fmla="*/ 62077 h 56"/>
                <a:gd name="T36" fmla="*/ 47507 w 55"/>
                <a:gd name="T37" fmla="*/ 83987 h 56"/>
                <a:gd name="T38" fmla="*/ 65780 w 55"/>
                <a:gd name="T39" fmla="*/ 80335 h 56"/>
                <a:gd name="T40" fmla="*/ 146177 w 55"/>
                <a:gd name="T41" fmla="*/ 0 h 56"/>
                <a:gd name="T42" fmla="*/ 124250 w 55"/>
                <a:gd name="T43" fmla="*/ 76683 h 56"/>
                <a:gd name="T44" fmla="*/ 193684 w 55"/>
                <a:gd name="T45" fmla="*/ 73032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5" name="Freeform 130">
              <a:extLst>
                <a:ext uri="{FF2B5EF4-FFF2-40B4-BE49-F238E27FC236}">
                  <a16:creationId xmlns:a16="http://schemas.microsoft.com/office/drawing/2014/main" id="{0AC3B1F7-836A-45F0-987E-636EB423A012}"/>
                </a:ext>
              </a:extLst>
            </p:cNvPr>
            <p:cNvSpPr>
              <a:spLocks noEditPoints="1"/>
            </p:cNvSpPr>
            <p:nvPr/>
          </p:nvSpPr>
          <p:spPr bwMode="auto">
            <a:xfrm>
              <a:off x="2503488" y="2151063"/>
              <a:ext cx="190500" cy="252412"/>
            </a:xfrm>
            <a:custGeom>
              <a:avLst/>
              <a:gdLst>
                <a:gd name="T0" fmla="*/ 95253 w 52"/>
                <a:gd name="T1" fmla="*/ 150586 h 69"/>
                <a:gd name="T2" fmla="*/ 98917 w 52"/>
                <a:gd name="T3" fmla="*/ 150586 h 69"/>
                <a:gd name="T4" fmla="*/ 135552 w 52"/>
                <a:gd name="T5" fmla="*/ 91821 h 69"/>
                <a:gd name="T6" fmla="*/ 58617 w 52"/>
                <a:gd name="T7" fmla="*/ 66111 h 69"/>
                <a:gd name="T8" fmla="*/ 47627 w 52"/>
                <a:gd name="T9" fmla="*/ 168951 h 69"/>
                <a:gd name="T10" fmla="*/ 186842 w 52"/>
                <a:gd name="T11" fmla="*/ 190988 h 69"/>
                <a:gd name="T12" fmla="*/ 0 w 52"/>
                <a:gd name="T13" fmla="*/ 231389 h 69"/>
                <a:gd name="T14" fmla="*/ 47627 w 52"/>
                <a:gd name="T15" fmla="*/ 168951 h 69"/>
                <a:gd name="T16" fmla="*/ 95253 w 52"/>
                <a:gd name="T17" fmla="*/ 132222 h 69"/>
                <a:gd name="T18" fmla="*/ 106244 w 52"/>
                <a:gd name="T19" fmla="*/ 128549 h 69"/>
                <a:gd name="T20" fmla="*/ 84262 w 52"/>
                <a:gd name="T21" fmla="*/ 128549 h 69"/>
                <a:gd name="T22" fmla="*/ 106244 w 52"/>
                <a:gd name="T23" fmla="*/ 91821 h 69"/>
                <a:gd name="T24" fmla="*/ 120898 w 52"/>
                <a:gd name="T25" fmla="*/ 95494 h 69"/>
                <a:gd name="T26" fmla="*/ 106244 w 52"/>
                <a:gd name="T27" fmla="*/ 95494 h 69"/>
                <a:gd name="T28" fmla="*/ 124562 w 52"/>
                <a:gd name="T29" fmla="*/ 91821 h 69"/>
                <a:gd name="T30" fmla="*/ 102580 w 52"/>
                <a:gd name="T31" fmla="*/ 91821 h 69"/>
                <a:gd name="T32" fmla="*/ 113571 w 52"/>
                <a:gd name="T33" fmla="*/ 84475 h 69"/>
                <a:gd name="T34" fmla="*/ 124562 w 52"/>
                <a:gd name="T35" fmla="*/ 91821 h 69"/>
                <a:gd name="T36" fmla="*/ 84262 w 52"/>
                <a:gd name="T37" fmla="*/ 95494 h 69"/>
                <a:gd name="T38" fmla="*/ 73272 w 52"/>
                <a:gd name="T39" fmla="*/ 95494 h 69"/>
                <a:gd name="T40" fmla="*/ 84262 w 52"/>
                <a:gd name="T41" fmla="*/ 91821 h 69"/>
                <a:gd name="T42" fmla="*/ 80599 w 52"/>
                <a:gd name="T43" fmla="*/ 84475 h 69"/>
                <a:gd name="T44" fmla="*/ 87926 w 52"/>
                <a:gd name="T45" fmla="*/ 91821 h 69"/>
                <a:gd name="T46" fmla="*/ 69608 w 52"/>
                <a:gd name="T47" fmla="*/ 91821 h 69"/>
                <a:gd name="T48" fmla="*/ 91589 w 52"/>
                <a:gd name="T49" fmla="*/ 110185 h 69"/>
                <a:gd name="T50" fmla="*/ 98917 w 52"/>
                <a:gd name="T51" fmla="*/ 113858 h 69"/>
                <a:gd name="T52" fmla="*/ 117234 w 52"/>
                <a:gd name="T53" fmla="*/ 150586 h 69"/>
                <a:gd name="T54" fmla="*/ 102580 w 52"/>
                <a:gd name="T55" fmla="*/ 161605 h 69"/>
                <a:gd name="T56" fmla="*/ 91589 w 52"/>
                <a:gd name="T57" fmla="*/ 161605 h 69"/>
                <a:gd name="T58" fmla="*/ 69608 w 52"/>
                <a:gd name="T59" fmla="*/ 161605 h 69"/>
                <a:gd name="T60" fmla="*/ 62281 w 52"/>
                <a:gd name="T61" fmla="*/ 161605 h 69"/>
                <a:gd name="T62" fmla="*/ 43963 w 52"/>
                <a:gd name="T63" fmla="*/ 154259 h 69"/>
                <a:gd name="T64" fmla="*/ 36636 w 52"/>
                <a:gd name="T65" fmla="*/ 73457 h 69"/>
                <a:gd name="T66" fmla="*/ 150207 w 52"/>
                <a:gd name="T67" fmla="*/ 33056 h 69"/>
                <a:gd name="T68" fmla="*/ 179515 w 52"/>
                <a:gd name="T69" fmla="*/ 168951 h 69"/>
                <a:gd name="T70" fmla="*/ 142880 w 52"/>
                <a:gd name="T71" fmla="*/ 154259 h 69"/>
                <a:gd name="T72" fmla="*/ 128225 w 52"/>
                <a:gd name="T73" fmla="*/ 161605 h 69"/>
                <a:gd name="T74" fmla="*/ 117234 w 52"/>
                <a:gd name="T75" fmla="*/ 161605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9">
                  <a:moveTo>
                    <a:pt x="14" y="23"/>
                  </a:moveTo>
                  <a:cubicBezTo>
                    <a:pt x="16" y="31"/>
                    <a:pt x="18" y="39"/>
                    <a:pt x="26" y="41"/>
                  </a:cubicBezTo>
                  <a:cubicBezTo>
                    <a:pt x="26" y="41"/>
                    <a:pt x="26" y="41"/>
                    <a:pt x="26" y="41"/>
                  </a:cubicBezTo>
                  <a:cubicBezTo>
                    <a:pt x="27" y="41"/>
                    <a:pt x="26" y="41"/>
                    <a:pt x="27" y="41"/>
                  </a:cubicBezTo>
                  <a:cubicBezTo>
                    <a:pt x="27" y="41"/>
                    <a:pt x="27" y="41"/>
                    <a:pt x="27" y="41"/>
                  </a:cubicBezTo>
                  <a:cubicBezTo>
                    <a:pt x="33" y="38"/>
                    <a:pt x="36" y="32"/>
                    <a:pt x="37" y="25"/>
                  </a:cubicBezTo>
                  <a:cubicBezTo>
                    <a:pt x="36" y="20"/>
                    <a:pt x="36" y="20"/>
                    <a:pt x="36" y="20"/>
                  </a:cubicBezTo>
                  <a:cubicBezTo>
                    <a:pt x="33" y="21"/>
                    <a:pt x="21" y="23"/>
                    <a:pt x="16" y="18"/>
                  </a:cubicBezTo>
                  <a:cubicBezTo>
                    <a:pt x="15" y="20"/>
                    <a:pt x="15" y="21"/>
                    <a:pt x="14" y="23"/>
                  </a:cubicBezTo>
                  <a:close/>
                  <a:moveTo>
                    <a:pt x="13" y="46"/>
                  </a:moveTo>
                  <a:cubicBezTo>
                    <a:pt x="19" y="55"/>
                    <a:pt x="32" y="55"/>
                    <a:pt x="38" y="46"/>
                  </a:cubicBezTo>
                  <a:cubicBezTo>
                    <a:pt x="43" y="47"/>
                    <a:pt x="47" y="49"/>
                    <a:pt x="51" y="52"/>
                  </a:cubicBezTo>
                  <a:cubicBezTo>
                    <a:pt x="51" y="55"/>
                    <a:pt x="52" y="59"/>
                    <a:pt x="52" y="63"/>
                  </a:cubicBezTo>
                  <a:cubicBezTo>
                    <a:pt x="37" y="69"/>
                    <a:pt x="15" y="69"/>
                    <a:pt x="0" y="63"/>
                  </a:cubicBezTo>
                  <a:cubicBezTo>
                    <a:pt x="0" y="59"/>
                    <a:pt x="0" y="55"/>
                    <a:pt x="1" y="52"/>
                  </a:cubicBezTo>
                  <a:cubicBezTo>
                    <a:pt x="4" y="49"/>
                    <a:pt x="9" y="47"/>
                    <a:pt x="13" y="46"/>
                  </a:cubicBezTo>
                  <a:close/>
                  <a:moveTo>
                    <a:pt x="24" y="35"/>
                  </a:moveTo>
                  <a:cubicBezTo>
                    <a:pt x="24" y="36"/>
                    <a:pt x="25" y="36"/>
                    <a:pt x="26" y="36"/>
                  </a:cubicBezTo>
                  <a:cubicBezTo>
                    <a:pt x="27" y="36"/>
                    <a:pt x="28" y="35"/>
                    <a:pt x="29" y="35"/>
                  </a:cubicBezTo>
                  <a:cubicBezTo>
                    <a:pt x="29" y="35"/>
                    <a:pt x="29" y="35"/>
                    <a:pt x="29" y="35"/>
                  </a:cubicBezTo>
                  <a:cubicBezTo>
                    <a:pt x="28" y="36"/>
                    <a:pt x="27" y="37"/>
                    <a:pt x="26" y="37"/>
                  </a:cubicBezTo>
                  <a:cubicBezTo>
                    <a:pt x="25" y="37"/>
                    <a:pt x="24" y="36"/>
                    <a:pt x="23" y="35"/>
                  </a:cubicBezTo>
                  <a:cubicBezTo>
                    <a:pt x="24" y="35"/>
                    <a:pt x="24" y="35"/>
                    <a:pt x="24" y="35"/>
                  </a:cubicBezTo>
                  <a:close/>
                  <a:moveTo>
                    <a:pt x="29" y="25"/>
                  </a:moveTo>
                  <a:cubicBezTo>
                    <a:pt x="33" y="25"/>
                    <a:pt x="33" y="25"/>
                    <a:pt x="33" y="25"/>
                  </a:cubicBezTo>
                  <a:cubicBezTo>
                    <a:pt x="33" y="26"/>
                    <a:pt x="33" y="26"/>
                    <a:pt x="33" y="26"/>
                  </a:cubicBezTo>
                  <a:cubicBezTo>
                    <a:pt x="33" y="27"/>
                    <a:pt x="32" y="28"/>
                    <a:pt x="31" y="28"/>
                  </a:cubicBezTo>
                  <a:cubicBezTo>
                    <a:pt x="30" y="28"/>
                    <a:pt x="29" y="27"/>
                    <a:pt x="29" y="26"/>
                  </a:cubicBezTo>
                  <a:cubicBezTo>
                    <a:pt x="29" y="26"/>
                    <a:pt x="29" y="26"/>
                    <a:pt x="29" y="25"/>
                  </a:cubicBezTo>
                  <a:close/>
                  <a:moveTo>
                    <a:pt x="34" y="25"/>
                  </a:moveTo>
                  <a:cubicBezTo>
                    <a:pt x="33" y="24"/>
                    <a:pt x="32" y="24"/>
                    <a:pt x="31" y="24"/>
                  </a:cubicBezTo>
                  <a:cubicBezTo>
                    <a:pt x="30" y="24"/>
                    <a:pt x="29" y="25"/>
                    <a:pt x="28" y="25"/>
                  </a:cubicBezTo>
                  <a:cubicBezTo>
                    <a:pt x="28" y="24"/>
                    <a:pt x="28" y="24"/>
                    <a:pt x="28" y="24"/>
                  </a:cubicBezTo>
                  <a:cubicBezTo>
                    <a:pt x="29" y="24"/>
                    <a:pt x="30" y="23"/>
                    <a:pt x="31" y="23"/>
                  </a:cubicBezTo>
                  <a:cubicBezTo>
                    <a:pt x="32" y="23"/>
                    <a:pt x="33" y="23"/>
                    <a:pt x="34" y="24"/>
                  </a:cubicBezTo>
                  <a:cubicBezTo>
                    <a:pt x="34" y="25"/>
                    <a:pt x="34" y="25"/>
                    <a:pt x="34" y="25"/>
                  </a:cubicBezTo>
                  <a:close/>
                  <a:moveTo>
                    <a:pt x="23" y="25"/>
                  </a:moveTo>
                  <a:cubicBezTo>
                    <a:pt x="23" y="26"/>
                    <a:pt x="23" y="26"/>
                    <a:pt x="23" y="26"/>
                  </a:cubicBezTo>
                  <a:cubicBezTo>
                    <a:pt x="23" y="27"/>
                    <a:pt x="22" y="28"/>
                    <a:pt x="21" y="28"/>
                  </a:cubicBezTo>
                  <a:cubicBezTo>
                    <a:pt x="21" y="28"/>
                    <a:pt x="20" y="27"/>
                    <a:pt x="20" y="26"/>
                  </a:cubicBezTo>
                  <a:cubicBezTo>
                    <a:pt x="20" y="26"/>
                    <a:pt x="20" y="26"/>
                    <a:pt x="20" y="25"/>
                  </a:cubicBezTo>
                  <a:cubicBezTo>
                    <a:pt x="23" y="25"/>
                    <a:pt x="23" y="25"/>
                    <a:pt x="23" y="25"/>
                  </a:cubicBezTo>
                  <a:close/>
                  <a:moveTo>
                    <a:pt x="18" y="24"/>
                  </a:moveTo>
                  <a:cubicBezTo>
                    <a:pt x="20" y="23"/>
                    <a:pt x="21" y="23"/>
                    <a:pt x="22" y="23"/>
                  </a:cubicBezTo>
                  <a:cubicBezTo>
                    <a:pt x="23" y="23"/>
                    <a:pt x="24" y="24"/>
                    <a:pt x="25" y="24"/>
                  </a:cubicBezTo>
                  <a:cubicBezTo>
                    <a:pt x="24" y="25"/>
                    <a:pt x="24" y="25"/>
                    <a:pt x="24" y="25"/>
                  </a:cubicBezTo>
                  <a:cubicBezTo>
                    <a:pt x="23" y="25"/>
                    <a:pt x="23" y="24"/>
                    <a:pt x="22" y="24"/>
                  </a:cubicBezTo>
                  <a:cubicBezTo>
                    <a:pt x="21" y="24"/>
                    <a:pt x="20" y="24"/>
                    <a:pt x="19" y="25"/>
                  </a:cubicBezTo>
                  <a:cubicBezTo>
                    <a:pt x="18" y="24"/>
                    <a:pt x="18" y="24"/>
                    <a:pt x="18" y="24"/>
                  </a:cubicBezTo>
                  <a:close/>
                  <a:moveTo>
                    <a:pt x="25" y="30"/>
                  </a:moveTo>
                  <a:cubicBezTo>
                    <a:pt x="28" y="30"/>
                    <a:pt x="28" y="30"/>
                    <a:pt x="28" y="30"/>
                  </a:cubicBezTo>
                  <a:cubicBezTo>
                    <a:pt x="28" y="30"/>
                    <a:pt x="27" y="31"/>
                    <a:pt x="27" y="31"/>
                  </a:cubicBezTo>
                  <a:cubicBezTo>
                    <a:pt x="26" y="31"/>
                    <a:pt x="25" y="30"/>
                    <a:pt x="25" y="30"/>
                  </a:cubicBezTo>
                  <a:close/>
                  <a:moveTo>
                    <a:pt x="32" y="41"/>
                  </a:moveTo>
                  <a:cubicBezTo>
                    <a:pt x="31" y="42"/>
                    <a:pt x="29" y="43"/>
                    <a:pt x="28" y="44"/>
                  </a:cubicBezTo>
                  <a:cubicBezTo>
                    <a:pt x="28" y="44"/>
                    <a:pt x="28" y="44"/>
                    <a:pt x="28" y="44"/>
                  </a:cubicBezTo>
                  <a:cubicBezTo>
                    <a:pt x="27" y="44"/>
                    <a:pt x="27" y="44"/>
                    <a:pt x="26" y="44"/>
                  </a:cubicBezTo>
                  <a:cubicBezTo>
                    <a:pt x="26" y="44"/>
                    <a:pt x="25" y="44"/>
                    <a:pt x="25" y="44"/>
                  </a:cubicBezTo>
                  <a:cubicBezTo>
                    <a:pt x="23" y="43"/>
                    <a:pt x="21" y="42"/>
                    <a:pt x="20" y="41"/>
                  </a:cubicBezTo>
                  <a:cubicBezTo>
                    <a:pt x="19" y="44"/>
                    <a:pt x="19" y="44"/>
                    <a:pt x="19" y="44"/>
                  </a:cubicBezTo>
                  <a:cubicBezTo>
                    <a:pt x="17" y="45"/>
                    <a:pt x="17" y="45"/>
                    <a:pt x="17" y="45"/>
                  </a:cubicBezTo>
                  <a:cubicBezTo>
                    <a:pt x="17" y="44"/>
                    <a:pt x="17" y="44"/>
                    <a:pt x="17" y="44"/>
                  </a:cubicBezTo>
                  <a:cubicBezTo>
                    <a:pt x="15" y="41"/>
                    <a:pt x="15" y="41"/>
                    <a:pt x="15" y="41"/>
                  </a:cubicBezTo>
                  <a:cubicBezTo>
                    <a:pt x="12" y="42"/>
                    <a:pt x="12" y="42"/>
                    <a:pt x="12" y="42"/>
                  </a:cubicBezTo>
                  <a:cubicBezTo>
                    <a:pt x="10" y="43"/>
                    <a:pt x="7" y="44"/>
                    <a:pt x="4" y="45"/>
                  </a:cubicBezTo>
                  <a:cubicBezTo>
                    <a:pt x="8" y="36"/>
                    <a:pt x="9" y="31"/>
                    <a:pt x="10" y="20"/>
                  </a:cubicBezTo>
                  <a:cubicBezTo>
                    <a:pt x="10" y="13"/>
                    <a:pt x="9" y="7"/>
                    <a:pt x="18" y="5"/>
                  </a:cubicBezTo>
                  <a:cubicBezTo>
                    <a:pt x="28" y="0"/>
                    <a:pt x="37" y="2"/>
                    <a:pt x="41" y="9"/>
                  </a:cubicBezTo>
                  <a:cubicBezTo>
                    <a:pt x="44" y="16"/>
                    <a:pt x="42" y="29"/>
                    <a:pt x="45" y="37"/>
                  </a:cubicBezTo>
                  <a:cubicBezTo>
                    <a:pt x="46" y="43"/>
                    <a:pt x="49" y="46"/>
                    <a:pt x="49" y="46"/>
                  </a:cubicBezTo>
                  <a:cubicBezTo>
                    <a:pt x="49" y="46"/>
                    <a:pt x="49" y="46"/>
                    <a:pt x="49" y="46"/>
                  </a:cubicBezTo>
                  <a:cubicBezTo>
                    <a:pt x="46" y="45"/>
                    <a:pt x="43" y="43"/>
                    <a:pt x="39" y="42"/>
                  </a:cubicBezTo>
                  <a:cubicBezTo>
                    <a:pt x="36" y="41"/>
                    <a:pt x="36" y="41"/>
                    <a:pt x="36" y="41"/>
                  </a:cubicBezTo>
                  <a:cubicBezTo>
                    <a:pt x="35" y="44"/>
                    <a:pt x="35" y="44"/>
                    <a:pt x="35" y="44"/>
                  </a:cubicBezTo>
                  <a:cubicBezTo>
                    <a:pt x="35" y="44"/>
                    <a:pt x="35" y="44"/>
                    <a:pt x="35" y="44"/>
                  </a:cubicBezTo>
                  <a:cubicBezTo>
                    <a:pt x="32" y="44"/>
                    <a:pt x="32" y="44"/>
                    <a:pt x="32" y="44"/>
                  </a:cubicBezTo>
                  <a:lnTo>
                    <a:pt x="3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6" name="Freeform 131">
              <a:extLst>
                <a:ext uri="{FF2B5EF4-FFF2-40B4-BE49-F238E27FC236}">
                  <a16:creationId xmlns:a16="http://schemas.microsoft.com/office/drawing/2014/main" id="{4B2B20E9-01EA-4E9F-BCBA-45383A53429B}"/>
                </a:ext>
              </a:extLst>
            </p:cNvPr>
            <p:cNvSpPr>
              <a:spLocks noEditPoints="1"/>
            </p:cNvSpPr>
            <p:nvPr/>
          </p:nvSpPr>
          <p:spPr bwMode="auto">
            <a:xfrm>
              <a:off x="2871788" y="2143125"/>
              <a:ext cx="215900" cy="257175"/>
            </a:xfrm>
            <a:custGeom>
              <a:avLst/>
              <a:gdLst>
                <a:gd name="T0" fmla="*/ 77138 w 59"/>
                <a:gd name="T1" fmla="*/ 91758 h 70"/>
                <a:gd name="T2" fmla="*/ 110198 w 59"/>
                <a:gd name="T3" fmla="*/ 135801 h 70"/>
                <a:gd name="T4" fmla="*/ 110198 w 59"/>
                <a:gd name="T5" fmla="*/ 135801 h 70"/>
                <a:gd name="T6" fmla="*/ 110198 w 59"/>
                <a:gd name="T7" fmla="*/ 135801 h 70"/>
                <a:gd name="T8" fmla="*/ 113871 w 59"/>
                <a:gd name="T9" fmla="*/ 135801 h 70"/>
                <a:gd name="T10" fmla="*/ 143257 w 59"/>
                <a:gd name="T11" fmla="*/ 91758 h 70"/>
                <a:gd name="T12" fmla="*/ 143257 w 59"/>
                <a:gd name="T13" fmla="*/ 91758 h 70"/>
                <a:gd name="T14" fmla="*/ 139584 w 59"/>
                <a:gd name="T15" fmla="*/ 66065 h 70"/>
                <a:gd name="T16" fmla="*/ 77138 w 59"/>
                <a:gd name="T17" fmla="*/ 62395 h 70"/>
                <a:gd name="T18" fmla="*/ 77138 w 59"/>
                <a:gd name="T19" fmla="*/ 91758 h 70"/>
                <a:gd name="T20" fmla="*/ 77138 w 59"/>
                <a:gd name="T21" fmla="*/ 91758 h 70"/>
                <a:gd name="T22" fmla="*/ 106524 w 59"/>
                <a:gd name="T23" fmla="*/ 165164 h 70"/>
                <a:gd name="T24" fmla="*/ 102851 w 59"/>
                <a:gd name="T25" fmla="*/ 172504 h 70"/>
                <a:gd name="T26" fmla="*/ 106524 w 59"/>
                <a:gd name="T27" fmla="*/ 176174 h 70"/>
                <a:gd name="T28" fmla="*/ 95505 w 59"/>
                <a:gd name="T29" fmla="*/ 216548 h 70"/>
                <a:gd name="T30" fmla="*/ 69792 w 59"/>
                <a:gd name="T31" fmla="*/ 154153 h 70"/>
                <a:gd name="T32" fmla="*/ 11020 w 59"/>
                <a:gd name="T33" fmla="*/ 179845 h 70"/>
                <a:gd name="T34" fmla="*/ 0 w 59"/>
                <a:gd name="T35" fmla="*/ 238570 h 70"/>
                <a:gd name="T36" fmla="*/ 216722 w 59"/>
                <a:gd name="T37" fmla="*/ 238570 h 70"/>
                <a:gd name="T38" fmla="*/ 205702 w 59"/>
                <a:gd name="T39" fmla="*/ 179845 h 70"/>
                <a:gd name="T40" fmla="*/ 146930 w 59"/>
                <a:gd name="T41" fmla="*/ 154153 h 70"/>
                <a:gd name="T42" fmla="*/ 124891 w 59"/>
                <a:gd name="T43" fmla="*/ 212877 h 70"/>
                <a:gd name="T44" fmla="*/ 117544 w 59"/>
                <a:gd name="T45" fmla="*/ 176174 h 70"/>
                <a:gd name="T46" fmla="*/ 121217 w 59"/>
                <a:gd name="T47" fmla="*/ 172504 h 70"/>
                <a:gd name="T48" fmla="*/ 117544 w 59"/>
                <a:gd name="T49" fmla="*/ 165164 h 70"/>
                <a:gd name="T50" fmla="*/ 106524 w 59"/>
                <a:gd name="T51" fmla="*/ 165164 h 70"/>
                <a:gd name="T52" fmla="*/ 161623 w 59"/>
                <a:gd name="T53" fmla="*/ 62395 h 70"/>
                <a:gd name="T54" fmla="*/ 161623 w 59"/>
                <a:gd name="T55" fmla="*/ 62395 h 70"/>
                <a:gd name="T56" fmla="*/ 161623 w 59"/>
                <a:gd name="T57" fmla="*/ 66065 h 70"/>
                <a:gd name="T58" fmla="*/ 161623 w 59"/>
                <a:gd name="T59" fmla="*/ 66065 h 70"/>
                <a:gd name="T60" fmla="*/ 161623 w 59"/>
                <a:gd name="T61" fmla="*/ 69736 h 70"/>
                <a:gd name="T62" fmla="*/ 161623 w 59"/>
                <a:gd name="T63" fmla="*/ 73406 h 70"/>
                <a:gd name="T64" fmla="*/ 161623 w 59"/>
                <a:gd name="T65" fmla="*/ 73406 h 70"/>
                <a:gd name="T66" fmla="*/ 161623 w 59"/>
                <a:gd name="T67" fmla="*/ 73406 h 70"/>
                <a:gd name="T68" fmla="*/ 165296 w 59"/>
                <a:gd name="T69" fmla="*/ 84417 h 70"/>
                <a:gd name="T70" fmla="*/ 165296 w 59"/>
                <a:gd name="T71" fmla="*/ 102768 h 70"/>
                <a:gd name="T72" fmla="*/ 154277 w 59"/>
                <a:gd name="T73" fmla="*/ 110109 h 70"/>
                <a:gd name="T74" fmla="*/ 113871 w 59"/>
                <a:gd name="T75" fmla="*/ 150482 h 70"/>
                <a:gd name="T76" fmla="*/ 110198 w 59"/>
                <a:gd name="T77" fmla="*/ 150482 h 70"/>
                <a:gd name="T78" fmla="*/ 106524 w 59"/>
                <a:gd name="T79" fmla="*/ 150482 h 70"/>
                <a:gd name="T80" fmla="*/ 106524 w 59"/>
                <a:gd name="T81" fmla="*/ 150482 h 70"/>
                <a:gd name="T82" fmla="*/ 66119 w 59"/>
                <a:gd name="T83" fmla="*/ 110109 h 70"/>
                <a:gd name="T84" fmla="*/ 55099 w 59"/>
                <a:gd name="T85" fmla="*/ 102768 h 70"/>
                <a:gd name="T86" fmla="*/ 51426 w 59"/>
                <a:gd name="T87" fmla="*/ 88087 h 70"/>
                <a:gd name="T88" fmla="*/ 55099 w 59"/>
                <a:gd name="T89" fmla="*/ 73406 h 70"/>
                <a:gd name="T90" fmla="*/ 58772 w 59"/>
                <a:gd name="T91" fmla="*/ 73406 h 70"/>
                <a:gd name="T92" fmla="*/ 58772 w 59"/>
                <a:gd name="T93" fmla="*/ 66065 h 70"/>
                <a:gd name="T94" fmla="*/ 58772 w 59"/>
                <a:gd name="T95" fmla="*/ 62395 h 70"/>
                <a:gd name="T96" fmla="*/ 58772 w 59"/>
                <a:gd name="T97" fmla="*/ 62395 h 70"/>
                <a:gd name="T98" fmla="*/ 66119 w 59"/>
                <a:gd name="T99" fmla="*/ 29362 h 70"/>
                <a:gd name="T100" fmla="*/ 157950 w 59"/>
                <a:gd name="T101" fmla="*/ 33033 h 70"/>
                <a:gd name="T102" fmla="*/ 161623 w 59"/>
                <a:gd name="T103" fmla="*/ 62395 h 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 h="70">
                  <a:moveTo>
                    <a:pt x="21" y="25"/>
                  </a:moveTo>
                  <a:cubicBezTo>
                    <a:pt x="22" y="31"/>
                    <a:pt x="24" y="37"/>
                    <a:pt x="30" y="37"/>
                  </a:cubicBezTo>
                  <a:cubicBezTo>
                    <a:pt x="30" y="37"/>
                    <a:pt x="30" y="37"/>
                    <a:pt x="30" y="37"/>
                  </a:cubicBezTo>
                  <a:cubicBezTo>
                    <a:pt x="30" y="37"/>
                    <a:pt x="30" y="37"/>
                    <a:pt x="30" y="37"/>
                  </a:cubicBezTo>
                  <a:cubicBezTo>
                    <a:pt x="30" y="37"/>
                    <a:pt x="31" y="37"/>
                    <a:pt x="31" y="37"/>
                  </a:cubicBezTo>
                  <a:cubicBezTo>
                    <a:pt x="36" y="37"/>
                    <a:pt x="38" y="31"/>
                    <a:pt x="39" y="25"/>
                  </a:cubicBezTo>
                  <a:cubicBezTo>
                    <a:pt x="39" y="25"/>
                    <a:pt x="39" y="25"/>
                    <a:pt x="39" y="25"/>
                  </a:cubicBezTo>
                  <a:cubicBezTo>
                    <a:pt x="39" y="22"/>
                    <a:pt x="39" y="20"/>
                    <a:pt x="38" y="18"/>
                  </a:cubicBezTo>
                  <a:cubicBezTo>
                    <a:pt x="37" y="18"/>
                    <a:pt x="30" y="21"/>
                    <a:pt x="21" y="17"/>
                  </a:cubicBezTo>
                  <a:cubicBezTo>
                    <a:pt x="20" y="20"/>
                    <a:pt x="20" y="22"/>
                    <a:pt x="21" y="25"/>
                  </a:cubicBezTo>
                  <a:cubicBezTo>
                    <a:pt x="21" y="25"/>
                    <a:pt x="21" y="25"/>
                    <a:pt x="21" y="25"/>
                  </a:cubicBezTo>
                  <a:close/>
                  <a:moveTo>
                    <a:pt x="29" y="45"/>
                  </a:moveTo>
                  <a:cubicBezTo>
                    <a:pt x="28" y="47"/>
                    <a:pt x="28" y="47"/>
                    <a:pt x="28" y="47"/>
                  </a:cubicBezTo>
                  <a:cubicBezTo>
                    <a:pt x="29" y="48"/>
                    <a:pt x="29" y="48"/>
                    <a:pt x="29" y="48"/>
                  </a:cubicBezTo>
                  <a:cubicBezTo>
                    <a:pt x="26" y="59"/>
                    <a:pt x="26" y="59"/>
                    <a:pt x="26" y="59"/>
                  </a:cubicBezTo>
                  <a:cubicBezTo>
                    <a:pt x="23" y="55"/>
                    <a:pt x="20" y="48"/>
                    <a:pt x="19" y="42"/>
                  </a:cubicBezTo>
                  <a:cubicBezTo>
                    <a:pt x="13" y="43"/>
                    <a:pt x="8" y="46"/>
                    <a:pt x="3" y="49"/>
                  </a:cubicBezTo>
                  <a:cubicBezTo>
                    <a:pt x="0" y="54"/>
                    <a:pt x="0" y="60"/>
                    <a:pt x="0" y="65"/>
                  </a:cubicBezTo>
                  <a:cubicBezTo>
                    <a:pt x="21" y="70"/>
                    <a:pt x="40" y="70"/>
                    <a:pt x="59" y="65"/>
                  </a:cubicBezTo>
                  <a:cubicBezTo>
                    <a:pt x="59" y="60"/>
                    <a:pt x="59" y="54"/>
                    <a:pt x="56" y="49"/>
                  </a:cubicBezTo>
                  <a:cubicBezTo>
                    <a:pt x="51" y="46"/>
                    <a:pt x="46" y="43"/>
                    <a:pt x="40" y="42"/>
                  </a:cubicBezTo>
                  <a:cubicBezTo>
                    <a:pt x="39" y="47"/>
                    <a:pt x="37" y="54"/>
                    <a:pt x="34" y="58"/>
                  </a:cubicBezTo>
                  <a:cubicBezTo>
                    <a:pt x="32" y="48"/>
                    <a:pt x="32" y="48"/>
                    <a:pt x="32" y="48"/>
                  </a:cubicBezTo>
                  <a:cubicBezTo>
                    <a:pt x="33" y="47"/>
                    <a:pt x="33" y="47"/>
                    <a:pt x="33" y="47"/>
                  </a:cubicBezTo>
                  <a:cubicBezTo>
                    <a:pt x="32" y="45"/>
                    <a:pt x="32" y="45"/>
                    <a:pt x="32" y="45"/>
                  </a:cubicBezTo>
                  <a:cubicBezTo>
                    <a:pt x="29" y="45"/>
                    <a:pt x="29" y="45"/>
                    <a:pt x="29" y="45"/>
                  </a:cubicBezTo>
                  <a:close/>
                  <a:moveTo>
                    <a:pt x="44" y="17"/>
                  </a:moveTo>
                  <a:cubicBezTo>
                    <a:pt x="44" y="17"/>
                    <a:pt x="44" y="17"/>
                    <a:pt x="44" y="17"/>
                  </a:cubicBezTo>
                  <a:cubicBezTo>
                    <a:pt x="44" y="18"/>
                    <a:pt x="44" y="18"/>
                    <a:pt x="44" y="18"/>
                  </a:cubicBezTo>
                  <a:cubicBezTo>
                    <a:pt x="44" y="18"/>
                    <a:pt x="44" y="18"/>
                    <a:pt x="44" y="18"/>
                  </a:cubicBezTo>
                  <a:cubicBezTo>
                    <a:pt x="44" y="18"/>
                    <a:pt x="44" y="19"/>
                    <a:pt x="44" y="19"/>
                  </a:cubicBezTo>
                  <a:cubicBezTo>
                    <a:pt x="44" y="20"/>
                    <a:pt x="44" y="20"/>
                    <a:pt x="44" y="20"/>
                  </a:cubicBezTo>
                  <a:cubicBezTo>
                    <a:pt x="44" y="20"/>
                    <a:pt x="44" y="20"/>
                    <a:pt x="44" y="20"/>
                  </a:cubicBezTo>
                  <a:cubicBezTo>
                    <a:pt x="44" y="20"/>
                    <a:pt x="44" y="20"/>
                    <a:pt x="44" y="20"/>
                  </a:cubicBezTo>
                  <a:cubicBezTo>
                    <a:pt x="45" y="21"/>
                    <a:pt x="45" y="22"/>
                    <a:pt x="45" y="23"/>
                  </a:cubicBezTo>
                  <a:cubicBezTo>
                    <a:pt x="45" y="25"/>
                    <a:pt x="45" y="27"/>
                    <a:pt x="45" y="28"/>
                  </a:cubicBezTo>
                  <a:cubicBezTo>
                    <a:pt x="44" y="29"/>
                    <a:pt x="43" y="30"/>
                    <a:pt x="42" y="30"/>
                  </a:cubicBezTo>
                  <a:cubicBezTo>
                    <a:pt x="40" y="36"/>
                    <a:pt x="38" y="40"/>
                    <a:pt x="31" y="41"/>
                  </a:cubicBezTo>
                  <a:cubicBezTo>
                    <a:pt x="31" y="41"/>
                    <a:pt x="31" y="41"/>
                    <a:pt x="30" y="41"/>
                  </a:cubicBezTo>
                  <a:cubicBezTo>
                    <a:pt x="30" y="41"/>
                    <a:pt x="29" y="41"/>
                    <a:pt x="29" y="41"/>
                  </a:cubicBezTo>
                  <a:cubicBezTo>
                    <a:pt x="29" y="41"/>
                    <a:pt x="29" y="41"/>
                    <a:pt x="29" y="41"/>
                  </a:cubicBezTo>
                  <a:cubicBezTo>
                    <a:pt x="23" y="41"/>
                    <a:pt x="20" y="36"/>
                    <a:pt x="18" y="30"/>
                  </a:cubicBezTo>
                  <a:cubicBezTo>
                    <a:pt x="17" y="30"/>
                    <a:pt x="15" y="29"/>
                    <a:pt x="15" y="28"/>
                  </a:cubicBezTo>
                  <a:cubicBezTo>
                    <a:pt x="15" y="28"/>
                    <a:pt x="14" y="25"/>
                    <a:pt x="14" y="24"/>
                  </a:cubicBezTo>
                  <a:cubicBezTo>
                    <a:pt x="14" y="22"/>
                    <a:pt x="14" y="21"/>
                    <a:pt x="15" y="20"/>
                  </a:cubicBezTo>
                  <a:cubicBezTo>
                    <a:pt x="15" y="20"/>
                    <a:pt x="16" y="20"/>
                    <a:pt x="16" y="20"/>
                  </a:cubicBezTo>
                  <a:cubicBezTo>
                    <a:pt x="16" y="19"/>
                    <a:pt x="16" y="18"/>
                    <a:pt x="16" y="18"/>
                  </a:cubicBezTo>
                  <a:cubicBezTo>
                    <a:pt x="16" y="17"/>
                    <a:pt x="16" y="17"/>
                    <a:pt x="16" y="17"/>
                  </a:cubicBezTo>
                  <a:cubicBezTo>
                    <a:pt x="16" y="17"/>
                    <a:pt x="16" y="17"/>
                    <a:pt x="16" y="17"/>
                  </a:cubicBezTo>
                  <a:cubicBezTo>
                    <a:pt x="15" y="13"/>
                    <a:pt x="16" y="10"/>
                    <a:pt x="18" y="8"/>
                  </a:cubicBezTo>
                  <a:cubicBezTo>
                    <a:pt x="24" y="0"/>
                    <a:pt x="40" y="3"/>
                    <a:pt x="43" y="9"/>
                  </a:cubicBezTo>
                  <a:cubicBezTo>
                    <a:pt x="44" y="11"/>
                    <a:pt x="44" y="14"/>
                    <a:pt x="4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7" name="Freeform 132">
              <a:extLst>
                <a:ext uri="{FF2B5EF4-FFF2-40B4-BE49-F238E27FC236}">
                  <a16:creationId xmlns:a16="http://schemas.microsoft.com/office/drawing/2014/main" id="{938A917A-A7C8-41B3-8AD9-A9CCC145A2AA}"/>
                </a:ext>
              </a:extLst>
            </p:cNvPr>
            <p:cNvSpPr>
              <a:spLocks noEditPoints="1"/>
            </p:cNvSpPr>
            <p:nvPr/>
          </p:nvSpPr>
          <p:spPr bwMode="auto">
            <a:xfrm>
              <a:off x="3625850" y="2168525"/>
              <a:ext cx="242888" cy="219075"/>
            </a:xfrm>
            <a:custGeom>
              <a:avLst/>
              <a:gdLst>
                <a:gd name="T0" fmla="*/ 14724 w 66"/>
                <a:gd name="T1" fmla="*/ 62395 h 60"/>
                <a:gd name="T2" fmla="*/ 103065 w 66"/>
                <a:gd name="T3" fmla="*/ 55055 h 60"/>
                <a:gd name="T4" fmla="*/ 117789 w 66"/>
                <a:gd name="T5" fmla="*/ 11011 h 60"/>
                <a:gd name="T6" fmla="*/ 231896 w 66"/>
                <a:gd name="T7" fmla="*/ 11011 h 60"/>
                <a:gd name="T8" fmla="*/ 187726 w 66"/>
                <a:gd name="T9" fmla="*/ 220218 h 60"/>
                <a:gd name="T10" fmla="*/ 139874 w 66"/>
                <a:gd name="T11" fmla="*/ 29362 h 60"/>
                <a:gd name="T12" fmla="*/ 103065 w 66"/>
                <a:gd name="T13" fmla="*/ 220218 h 60"/>
                <a:gd name="T14" fmla="*/ 73618 w 66"/>
                <a:gd name="T15" fmla="*/ 73406 h 60"/>
                <a:gd name="T16" fmla="*/ 22085 w 66"/>
                <a:gd name="T17" fmla="*/ 220218 h 60"/>
                <a:gd name="T18" fmla="*/ 161959 w 66"/>
                <a:gd name="T19" fmla="*/ 73406 h 60"/>
                <a:gd name="T20" fmla="*/ 165640 w 66"/>
                <a:gd name="T21" fmla="*/ 58725 h 60"/>
                <a:gd name="T22" fmla="*/ 165640 w 66"/>
                <a:gd name="T23" fmla="*/ 47714 h 60"/>
                <a:gd name="T24" fmla="*/ 161959 w 66"/>
                <a:gd name="T25" fmla="*/ 33033 h 60"/>
                <a:gd name="T26" fmla="*/ 169321 w 66"/>
                <a:gd name="T27" fmla="*/ 99098 h 60"/>
                <a:gd name="T28" fmla="*/ 161959 w 66"/>
                <a:gd name="T29" fmla="*/ 110109 h 60"/>
                <a:gd name="T30" fmla="*/ 169321 w 66"/>
                <a:gd name="T31" fmla="*/ 110109 h 60"/>
                <a:gd name="T32" fmla="*/ 161959 w 66"/>
                <a:gd name="T33" fmla="*/ 150482 h 60"/>
                <a:gd name="T34" fmla="*/ 165640 w 66"/>
                <a:gd name="T35" fmla="*/ 135801 h 60"/>
                <a:gd name="T36" fmla="*/ 150917 w 66"/>
                <a:gd name="T37" fmla="*/ 77076 h 60"/>
                <a:gd name="T38" fmla="*/ 143555 w 66"/>
                <a:gd name="T39" fmla="*/ 62395 h 60"/>
                <a:gd name="T40" fmla="*/ 154598 w 66"/>
                <a:gd name="T41" fmla="*/ 47714 h 60"/>
                <a:gd name="T42" fmla="*/ 143555 w 66"/>
                <a:gd name="T43" fmla="*/ 88087 h 60"/>
                <a:gd name="T44" fmla="*/ 154598 w 66"/>
                <a:gd name="T45" fmla="*/ 84417 h 60"/>
                <a:gd name="T46" fmla="*/ 143555 w 66"/>
                <a:gd name="T47" fmla="*/ 128461 h 60"/>
                <a:gd name="T48" fmla="*/ 150917 w 66"/>
                <a:gd name="T49" fmla="*/ 113779 h 60"/>
                <a:gd name="T50" fmla="*/ 150917 w 66"/>
                <a:gd name="T51" fmla="*/ 150482 h 60"/>
                <a:gd name="T52" fmla="*/ 143555 w 66"/>
                <a:gd name="T53" fmla="*/ 139471 h 60"/>
                <a:gd name="T54" fmla="*/ 169321 w 66"/>
                <a:gd name="T55" fmla="*/ 176174 h 60"/>
                <a:gd name="T56" fmla="*/ 143555 w 66"/>
                <a:gd name="T57" fmla="*/ 165164 h 60"/>
                <a:gd name="T58" fmla="*/ 154598 w 66"/>
                <a:gd name="T59" fmla="*/ 161493 h 60"/>
                <a:gd name="T60" fmla="*/ 40490 w 66"/>
                <a:gd name="T61" fmla="*/ 124790 h 60"/>
                <a:gd name="T62" fmla="*/ 44171 w 66"/>
                <a:gd name="T63" fmla="*/ 110109 h 60"/>
                <a:gd name="T64" fmla="*/ 62575 w 66"/>
                <a:gd name="T65" fmla="*/ 121120 h 60"/>
                <a:gd name="T66" fmla="*/ 55213 w 66"/>
                <a:gd name="T67" fmla="*/ 110109 h 60"/>
                <a:gd name="T68" fmla="*/ 66256 w 66"/>
                <a:gd name="T69" fmla="*/ 95428 h 60"/>
                <a:gd name="T70" fmla="*/ 55213 w 66"/>
                <a:gd name="T71" fmla="*/ 135801 h 60"/>
                <a:gd name="T72" fmla="*/ 66256 w 66"/>
                <a:gd name="T73" fmla="*/ 132131 h 60"/>
                <a:gd name="T74" fmla="*/ 55213 w 66"/>
                <a:gd name="T75" fmla="*/ 176174 h 60"/>
                <a:gd name="T76" fmla="*/ 62575 w 66"/>
                <a:gd name="T77" fmla="*/ 161493 h 60"/>
                <a:gd name="T78" fmla="*/ 62575 w 66"/>
                <a:gd name="T79" fmla="*/ 201867 h 60"/>
                <a:gd name="T80" fmla="*/ 55213 w 66"/>
                <a:gd name="T81" fmla="*/ 187185 h 60"/>
                <a:gd name="T82" fmla="*/ 47852 w 66"/>
                <a:gd name="T83" fmla="*/ 99098 h 60"/>
                <a:gd name="T84" fmla="*/ 40490 w 66"/>
                <a:gd name="T85" fmla="*/ 135801 h 60"/>
                <a:gd name="T86" fmla="*/ 47852 w 66"/>
                <a:gd name="T87" fmla="*/ 135801 h 60"/>
                <a:gd name="T88" fmla="*/ 40490 w 66"/>
                <a:gd name="T89" fmla="*/ 176174 h 60"/>
                <a:gd name="T90" fmla="*/ 44171 w 66"/>
                <a:gd name="T91" fmla="*/ 161493 h 60"/>
                <a:gd name="T92" fmla="*/ 44171 w 66"/>
                <a:gd name="T93" fmla="*/ 201867 h 60"/>
                <a:gd name="T94" fmla="*/ 40490 w 66"/>
                <a:gd name="T95" fmla="*/ 187185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8" name="Freeform 133">
              <a:extLst>
                <a:ext uri="{FF2B5EF4-FFF2-40B4-BE49-F238E27FC236}">
                  <a16:creationId xmlns:a16="http://schemas.microsoft.com/office/drawing/2014/main" id="{EA1F31DA-C260-4A22-849A-B52B09D3DA86}"/>
                </a:ext>
              </a:extLst>
            </p:cNvPr>
            <p:cNvSpPr>
              <a:spLocks noEditPoints="1"/>
            </p:cNvSpPr>
            <p:nvPr/>
          </p:nvSpPr>
          <p:spPr bwMode="auto">
            <a:xfrm>
              <a:off x="3252788" y="2171700"/>
              <a:ext cx="173037" cy="239713"/>
            </a:xfrm>
            <a:custGeom>
              <a:avLst/>
              <a:gdLst>
                <a:gd name="T0" fmla="*/ 153804 w 99"/>
                <a:gd name="T1" fmla="*/ 188759 h 137"/>
                <a:gd name="T2" fmla="*/ 106614 w 99"/>
                <a:gd name="T3" fmla="*/ 209732 h 137"/>
                <a:gd name="T4" fmla="*/ 113605 w 99"/>
                <a:gd name="T5" fmla="*/ 213228 h 137"/>
                <a:gd name="T6" fmla="*/ 92632 w 99"/>
                <a:gd name="T7" fmla="*/ 199245 h 137"/>
                <a:gd name="T8" fmla="*/ 82145 w 99"/>
                <a:gd name="T9" fmla="*/ 173029 h 137"/>
                <a:gd name="T10" fmla="*/ 146812 w 99"/>
                <a:gd name="T11" fmla="*/ 159047 h 137"/>
                <a:gd name="T12" fmla="*/ 139821 w 99"/>
                <a:gd name="T13" fmla="*/ 106614 h 137"/>
                <a:gd name="T14" fmla="*/ 92632 w 99"/>
                <a:gd name="T15" fmla="*/ 106614 h 137"/>
                <a:gd name="T16" fmla="*/ 139821 w 99"/>
                <a:gd name="T17" fmla="*/ 106614 h 137"/>
                <a:gd name="T18" fmla="*/ 129335 w 99"/>
                <a:gd name="T19" fmla="*/ 59424 h 137"/>
                <a:gd name="T20" fmla="*/ 103118 w 99"/>
                <a:gd name="T21" fmla="*/ 45442 h 137"/>
                <a:gd name="T22" fmla="*/ 139821 w 99"/>
                <a:gd name="T23" fmla="*/ 22721 h 137"/>
                <a:gd name="T24" fmla="*/ 125839 w 99"/>
                <a:gd name="T25" fmla="*/ 29712 h 137"/>
                <a:gd name="T26" fmla="*/ 129335 w 99"/>
                <a:gd name="T27" fmla="*/ 59424 h 137"/>
                <a:gd name="T28" fmla="*/ 106614 w 99"/>
                <a:gd name="T29" fmla="*/ 19225 h 137"/>
                <a:gd name="T30" fmla="*/ 92632 w 99"/>
                <a:gd name="T31" fmla="*/ 19225 h 137"/>
                <a:gd name="T32" fmla="*/ 99623 w 99"/>
                <a:gd name="T33" fmla="*/ 26216 h 137"/>
                <a:gd name="T34" fmla="*/ 106614 w 99"/>
                <a:gd name="T35" fmla="*/ 19225 h 137"/>
                <a:gd name="T36" fmla="*/ 15730 w 99"/>
                <a:gd name="T37" fmla="*/ 173029 h 137"/>
                <a:gd name="T38" fmla="*/ 82145 w 99"/>
                <a:gd name="T39" fmla="*/ 62920 h 137"/>
                <a:gd name="T40" fmla="*/ 76902 w 99"/>
                <a:gd name="T41" fmla="*/ 33208 h 137"/>
                <a:gd name="T42" fmla="*/ 73406 w 99"/>
                <a:gd name="T43" fmla="*/ 26216 h 137"/>
                <a:gd name="T44" fmla="*/ 73406 w 99"/>
                <a:gd name="T45" fmla="*/ 0 h 137"/>
                <a:gd name="T46" fmla="*/ 106614 w 99"/>
                <a:gd name="T47" fmla="*/ 0 h 137"/>
                <a:gd name="T48" fmla="*/ 146812 w 99"/>
                <a:gd name="T49" fmla="*/ 0 h 137"/>
                <a:gd name="T50" fmla="*/ 159047 w 99"/>
                <a:gd name="T51" fmla="*/ 8739 h 137"/>
                <a:gd name="T52" fmla="*/ 159047 w 99"/>
                <a:gd name="T53" fmla="*/ 29712 h 137"/>
                <a:gd name="T54" fmla="*/ 146812 w 99"/>
                <a:gd name="T55" fmla="*/ 41946 h 137"/>
                <a:gd name="T56" fmla="*/ 173029 w 99"/>
                <a:gd name="T57" fmla="*/ 195750 h 137"/>
                <a:gd name="T58" fmla="*/ 122344 w 99"/>
                <a:gd name="T59" fmla="*/ 235948 h 137"/>
                <a:gd name="T60" fmla="*/ 110109 w 99"/>
                <a:gd name="T61" fmla="*/ 235948 h 137"/>
                <a:gd name="T62" fmla="*/ 59424 w 99"/>
                <a:gd name="T63" fmla="*/ 195750 h 137"/>
                <a:gd name="T64" fmla="*/ 69911 w 99"/>
                <a:gd name="T65" fmla="*/ 129335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137">
                  <a:moveTo>
                    <a:pt x="65" y="122"/>
                  </a:moveTo>
                  <a:lnTo>
                    <a:pt x="88" y="108"/>
                  </a:lnTo>
                  <a:lnTo>
                    <a:pt x="86" y="101"/>
                  </a:lnTo>
                  <a:lnTo>
                    <a:pt x="61" y="120"/>
                  </a:lnTo>
                  <a:lnTo>
                    <a:pt x="65" y="122"/>
                  </a:lnTo>
                  <a:close/>
                  <a:moveTo>
                    <a:pt x="84" y="91"/>
                  </a:moveTo>
                  <a:lnTo>
                    <a:pt x="53" y="114"/>
                  </a:lnTo>
                  <a:lnTo>
                    <a:pt x="44" y="108"/>
                  </a:lnTo>
                  <a:lnTo>
                    <a:pt x="47" y="99"/>
                  </a:lnTo>
                  <a:lnTo>
                    <a:pt x="82" y="74"/>
                  </a:lnTo>
                  <a:lnTo>
                    <a:pt x="84" y="91"/>
                  </a:lnTo>
                  <a:close/>
                  <a:moveTo>
                    <a:pt x="80" y="61"/>
                  </a:moveTo>
                  <a:lnTo>
                    <a:pt x="76" y="45"/>
                  </a:lnTo>
                  <a:lnTo>
                    <a:pt x="53" y="61"/>
                  </a:lnTo>
                  <a:lnTo>
                    <a:pt x="49" y="84"/>
                  </a:lnTo>
                  <a:lnTo>
                    <a:pt x="80" y="61"/>
                  </a:lnTo>
                  <a:close/>
                  <a:moveTo>
                    <a:pt x="74" y="34"/>
                  </a:moveTo>
                  <a:lnTo>
                    <a:pt x="55" y="47"/>
                  </a:lnTo>
                  <a:lnTo>
                    <a:pt x="59" y="26"/>
                  </a:lnTo>
                  <a:lnTo>
                    <a:pt x="80" y="11"/>
                  </a:lnTo>
                  <a:lnTo>
                    <a:pt x="80" y="13"/>
                  </a:lnTo>
                  <a:lnTo>
                    <a:pt x="74" y="15"/>
                  </a:lnTo>
                  <a:lnTo>
                    <a:pt x="72" y="17"/>
                  </a:lnTo>
                  <a:lnTo>
                    <a:pt x="72" y="21"/>
                  </a:lnTo>
                  <a:lnTo>
                    <a:pt x="74" y="34"/>
                  </a:lnTo>
                  <a:close/>
                  <a:moveTo>
                    <a:pt x="61" y="11"/>
                  </a:moveTo>
                  <a:lnTo>
                    <a:pt x="61" y="11"/>
                  </a:lnTo>
                  <a:lnTo>
                    <a:pt x="53" y="11"/>
                  </a:lnTo>
                  <a:lnTo>
                    <a:pt x="53" y="13"/>
                  </a:lnTo>
                  <a:lnTo>
                    <a:pt x="57" y="15"/>
                  </a:lnTo>
                  <a:lnTo>
                    <a:pt x="61" y="11"/>
                  </a:lnTo>
                  <a:close/>
                  <a:moveTo>
                    <a:pt x="40" y="74"/>
                  </a:moveTo>
                  <a:lnTo>
                    <a:pt x="9" y="99"/>
                  </a:lnTo>
                  <a:lnTo>
                    <a:pt x="0" y="93"/>
                  </a:lnTo>
                  <a:lnTo>
                    <a:pt x="47" y="36"/>
                  </a:lnTo>
                  <a:lnTo>
                    <a:pt x="49" y="24"/>
                  </a:lnTo>
                  <a:lnTo>
                    <a:pt x="44" y="19"/>
                  </a:lnTo>
                  <a:lnTo>
                    <a:pt x="42" y="17"/>
                  </a:lnTo>
                  <a:lnTo>
                    <a:pt x="42" y="15"/>
                  </a:lnTo>
                  <a:lnTo>
                    <a:pt x="42" y="5"/>
                  </a:lnTo>
                  <a:lnTo>
                    <a:pt x="42" y="0"/>
                  </a:lnTo>
                  <a:lnTo>
                    <a:pt x="49" y="0"/>
                  </a:lnTo>
                  <a:lnTo>
                    <a:pt x="61" y="0"/>
                  </a:lnTo>
                  <a:lnTo>
                    <a:pt x="72" y="0"/>
                  </a:lnTo>
                  <a:lnTo>
                    <a:pt x="84" y="0"/>
                  </a:lnTo>
                  <a:lnTo>
                    <a:pt x="91" y="0"/>
                  </a:lnTo>
                  <a:lnTo>
                    <a:pt x="91" y="5"/>
                  </a:lnTo>
                  <a:lnTo>
                    <a:pt x="91" y="15"/>
                  </a:lnTo>
                  <a:lnTo>
                    <a:pt x="91" y="17"/>
                  </a:lnTo>
                  <a:lnTo>
                    <a:pt x="88" y="19"/>
                  </a:lnTo>
                  <a:lnTo>
                    <a:pt x="84" y="24"/>
                  </a:lnTo>
                  <a:lnTo>
                    <a:pt x="99" y="108"/>
                  </a:lnTo>
                  <a:lnTo>
                    <a:pt x="99" y="112"/>
                  </a:lnTo>
                  <a:lnTo>
                    <a:pt x="97" y="114"/>
                  </a:lnTo>
                  <a:lnTo>
                    <a:pt x="70" y="135"/>
                  </a:lnTo>
                  <a:lnTo>
                    <a:pt x="65" y="137"/>
                  </a:lnTo>
                  <a:lnTo>
                    <a:pt x="63" y="135"/>
                  </a:lnTo>
                  <a:lnTo>
                    <a:pt x="36" y="114"/>
                  </a:lnTo>
                  <a:lnTo>
                    <a:pt x="34" y="112"/>
                  </a:lnTo>
                  <a:lnTo>
                    <a:pt x="34" y="108"/>
                  </a:lnTo>
                  <a:lnTo>
                    <a:pt x="4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79" name="Freeform 134">
              <a:extLst>
                <a:ext uri="{FF2B5EF4-FFF2-40B4-BE49-F238E27FC236}">
                  <a16:creationId xmlns:a16="http://schemas.microsoft.com/office/drawing/2014/main" id="{56F5EC70-0E63-4F04-9076-9812A51C6985}"/>
                </a:ext>
              </a:extLst>
            </p:cNvPr>
            <p:cNvSpPr>
              <a:spLocks noEditPoints="1"/>
            </p:cNvSpPr>
            <p:nvPr/>
          </p:nvSpPr>
          <p:spPr bwMode="auto">
            <a:xfrm>
              <a:off x="2486025" y="2974975"/>
              <a:ext cx="234950" cy="163513"/>
            </a:xfrm>
            <a:custGeom>
              <a:avLst/>
              <a:gdLst>
                <a:gd name="T0" fmla="*/ 29275 w 64"/>
                <a:gd name="T1" fmla="*/ 0 h 44"/>
                <a:gd name="T2" fmla="*/ 142716 w 64"/>
                <a:gd name="T3" fmla="*/ 0 h 44"/>
                <a:gd name="T4" fmla="*/ 171991 w 64"/>
                <a:gd name="T5" fmla="*/ 29553 h 44"/>
                <a:gd name="T6" fmla="*/ 171991 w 64"/>
                <a:gd name="T7" fmla="*/ 81271 h 44"/>
                <a:gd name="T8" fmla="*/ 142716 w 64"/>
                <a:gd name="T9" fmla="*/ 110824 h 44"/>
                <a:gd name="T10" fmla="*/ 58550 w 64"/>
                <a:gd name="T11" fmla="*/ 110824 h 44"/>
                <a:gd name="T12" fmla="*/ 32934 w 64"/>
                <a:gd name="T13" fmla="*/ 136683 h 44"/>
                <a:gd name="T14" fmla="*/ 32934 w 64"/>
                <a:gd name="T15" fmla="*/ 110824 h 44"/>
                <a:gd name="T16" fmla="*/ 29275 w 64"/>
                <a:gd name="T17" fmla="*/ 110824 h 44"/>
                <a:gd name="T18" fmla="*/ 0 w 64"/>
                <a:gd name="T19" fmla="*/ 81271 h 44"/>
                <a:gd name="T20" fmla="*/ 0 w 64"/>
                <a:gd name="T21" fmla="*/ 29553 h 44"/>
                <a:gd name="T22" fmla="*/ 29275 w 64"/>
                <a:gd name="T23" fmla="*/ 0 h 44"/>
                <a:gd name="T24" fmla="*/ 204925 w 64"/>
                <a:gd name="T25" fmla="*/ 25859 h 44"/>
                <a:gd name="T26" fmla="*/ 182969 w 64"/>
                <a:gd name="T27" fmla="*/ 25859 h 44"/>
                <a:gd name="T28" fmla="*/ 182969 w 64"/>
                <a:gd name="T29" fmla="*/ 33247 h 44"/>
                <a:gd name="T30" fmla="*/ 182969 w 64"/>
                <a:gd name="T31" fmla="*/ 88659 h 44"/>
                <a:gd name="T32" fmla="*/ 142716 w 64"/>
                <a:gd name="T33" fmla="*/ 129295 h 44"/>
                <a:gd name="T34" fmla="*/ 69528 w 64"/>
                <a:gd name="T35" fmla="*/ 129295 h 44"/>
                <a:gd name="T36" fmla="*/ 95144 w 64"/>
                <a:gd name="T37" fmla="*/ 140377 h 44"/>
                <a:gd name="T38" fmla="*/ 179309 w 64"/>
                <a:gd name="T39" fmla="*/ 140377 h 44"/>
                <a:gd name="T40" fmla="*/ 201266 w 64"/>
                <a:gd name="T41" fmla="*/ 162542 h 44"/>
                <a:gd name="T42" fmla="*/ 201266 w 64"/>
                <a:gd name="T43" fmla="*/ 140377 h 44"/>
                <a:gd name="T44" fmla="*/ 204925 w 64"/>
                <a:gd name="T45" fmla="*/ 140377 h 44"/>
                <a:gd name="T46" fmla="*/ 234200 w 64"/>
                <a:gd name="T47" fmla="*/ 110824 h 44"/>
                <a:gd name="T48" fmla="*/ 234200 w 64"/>
                <a:gd name="T49" fmla="*/ 55412 h 44"/>
                <a:gd name="T50" fmla="*/ 204925 w 64"/>
                <a:gd name="T51" fmla="*/ 25859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4" h="44">
                  <a:moveTo>
                    <a:pt x="8" y="0"/>
                  </a:moveTo>
                  <a:cubicBezTo>
                    <a:pt x="39" y="0"/>
                    <a:pt x="39" y="0"/>
                    <a:pt x="39" y="0"/>
                  </a:cubicBezTo>
                  <a:cubicBezTo>
                    <a:pt x="43" y="0"/>
                    <a:pt x="47" y="3"/>
                    <a:pt x="47" y="8"/>
                  </a:cubicBezTo>
                  <a:cubicBezTo>
                    <a:pt x="47" y="22"/>
                    <a:pt x="47" y="22"/>
                    <a:pt x="47" y="22"/>
                  </a:cubicBezTo>
                  <a:cubicBezTo>
                    <a:pt x="47" y="27"/>
                    <a:pt x="43" y="30"/>
                    <a:pt x="39" y="30"/>
                  </a:cubicBezTo>
                  <a:cubicBezTo>
                    <a:pt x="16" y="30"/>
                    <a:pt x="16" y="30"/>
                    <a:pt x="16" y="30"/>
                  </a:cubicBezTo>
                  <a:cubicBezTo>
                    <a:pt x="9" y="37"/>
                    <a:pt x="9" y="37"/>
                    <a:pt x="9" y="37"/>
                  </a:cubicBezTo>
                  <a:cubicBezTo>
                    <a:pt x="9" y="30"/>
                    <a:pt x="9" y="30"/>
                    <a:pt x="9" y="30"/>
                  </a:cubicBezTo>
                  <a:cubicBezTo>
                    <a:pt x="8" y="30"/>
                    <a:pt x="8" y="30"/>
                    <a:pt x="8" y="30"/>
                  </a:cubicBezTo>
                  <a:cubicBezTo>
                    <a:pt x="4" y="30"/>
                    <a:pt x="0" y="27"/>
                    <a:pt x="0" y="22"/>
                  </a:cubicBezTo>
                  <a:cubicBezTo>
                    <a:pt x="0" y="8"/>
                    <a:pt x="0" y="8"/>
                    <a:pt x="0" y="8"/>
                  </a:cubicBezTo>
                  <a:cubicBezTo>
                    <a:pt x="0" y="3"/>
                    <a:pt x="4" y="0"/>
                    <a:pt x="8" y="0"/>
                  </a:cubicBezTo>
                  <a:close/>
                  <a:moveTo>
                    <a:pt x="56" y="7"/>
                  </a:moveTo>
                  <a:cubicBezTo>
                    <a:pt x="50" y="7"/>
                    <a:pt x="50" y="7"/>
                    <a:pt x="50" y="7"/>
                  </a:cubicBezTo>
                  <a:cubicBezTo>
                    <a:pt x="50" y="8"/>
                    <a:pt x="50" y="8"/>
                    <a:pt x="50" y="9"/>
                  </a:cubicBezTo>
                  <a:cubicBezTo>
                    <a:pt x="50" y="24"/>
                    <a:pt x="50" y="24"/>
                    <a:pt x="50" y="24"/>
                  </a:cubicBezTo>
                  <a:cubicBezTo>
                    <a:pt x="50" y="30"/>
                    <a:pt x="45" y="35"/>
                    <a:pt x="39" y="35"/>
                  </a:cubicBezTo>
                  <a:cubicBezTo>
                    <a:pt x="19" y="35"/>
                    <a:pt x="19" y="35"/>
                    <a:pt x="19" y="35"/>
                  </a:cubicBezTo>
                  <a:cubicBezTo>
                    <a:pt x="21" y="37"/>
                    <a:pt x="23" y="38"/>
                    <a:pt x="26" y="38"/>
                  </a:cubicBezTo>
                  <a:cubicBezTo>
                    <a:pt x="49" y="38"/>
                    <a:pt x="49" y="38"/>
                    <a:pt x="49" y="38"/>
                  </a:cubicBezTo>
                  <a:cubicBezTo>
                    <a:pt x="55" y="44"/>
                    <a:pt x="55" y="44"/>
                    <a:pt x="55" y="44"/>
                  </a:cubicBezTo>
                  <a:cubicBezTo>
                    <a:pt x="55" y="38"/>
                    <a:pt x="55" y="38"/>
                    <a:pt x="55" y="38"/>
                  </a:cubicBezTo>
                  <a:cubicBezTo>
                    <a:pt x="56" y="38"/>
                    <a:pt x="56" y="38"/>
                    <a:pt x="56" y="38"/>
                  </a:cubicBezTo>
                  <a:cubicBezTo>
                    <a:pt x="61" y="38"/>
                    <a:pt x="64" y="34"/>
                    <a:pt x="64" y="30"/>
                  </a:cubicBezTo>
                  <a:cubicBezTo>
                    <a:pt x="64" y="15"/>
                    <a:pt x="64" y="15"/>
                    <a:pt x="64" y="15"/>
                  </a:cubicBezTo>
                  <a:cubicBezTo>
                    <a:pt x="64" y="11"/>
                    <a:pt x="61" y="7"/>
                    <a:pt x="5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0" name="Freeform 135">
              <a:extLst>
                <a:ext uri="{FF2B5EF4-FFF2-40B4-BE49-F238E27FC236}">
                  <a16:creationId xmlns:a16="http://schemas.microsoft.com/office/drawing/2014/main" id="{B190FDCD-201C-4DF6-A402-270953571C9D}"/>
                </a:ext>
              </a:extLst>
            </p:cNvPr>
            <p:cNvSpPr>
              <a:spLocks noEditPoints="1"/>
            </p:cNvSpPr>
            <p:nvPr/>
          </p:nvSpPr>
          <p:spPr bwMode="auto">
            <a:xfrm>
              <a:off x="2863850" y="2960688"/>
              <a:ext cx="257175" cy="204787"/>
            </a:xfrm>
            <a:custGeom>
              <a:avLst/>
              <a:gdLst>
                <a:gd name="T0" fmla="*/ 69736 w 70"/>
                <a:gd name="T1" fmla="*/ 43819 h 56"/>
                <a:gd name="T2" fmla="*/ 238570 w 70"/>
                <a:gd name="T3" fmla="*/ 43819 h 56"/>
                <a:gd name="T4" fmla="*/ 245910 w 70"/>
                <a:gd name="T5" fmla="*/ 43819 h 56"/>
                <a:gd name="T6" fmla="*/ 154153 w 70"/>
                <a:gd name="T7" fmla="*/ 113199 h 56"/>
                <a:gd name="T8" fmla="*/ 62395 w 70"/>
                <a:gd name="T9" fmla="*/ 43819 h 56"/>
                <a:gd name="T10" fmla="*/ 69736 w 70"/>
                <a:gd name="T11" fmla="*/ 43819 h 56"/>
                <a:gd name="T12" fmla="*/ 36703 w 70"/>
                <a:gd name="T13" fmla="*/ 98593 h 56"/>
                <a:gd name="T14" fmla="*/ 44044 w 70"/>
                <a:gd name="T15" fmla="*/ 113199 h 56"/>
                <a:gd name="T16" fmla="*/ 51384 w 70"/>
                <a:gd name="T17" fmla="*/ 113199 h 56"/>
                <a:gd name="T18" fmla="*/ 51384 w 70"/>
                <a:gd name="T19" fmla="*/ 138760 h 56"/>
                <a:gd name="T20" fmla="*/ 0 w 70"/>
                <a:gd name="T21" fmla="*/ 138760 h 56"/>
                <a:gd name="T22" fmla="*/ 7341 w 70"/>
                <a:gd name="T23" fmla="*/ 153367 h 56"/>
                <a:gd name="T24" fmla="*/ 51384 w 70"/>
                <a:gd name="T25" fmla="*/ 153367 h 56"/>
                <a:gd name="T26" fmla="*/ 55055 w 70"/>
                <a:gd name="T27" fmla="*/ 160670 h 56"/>
                <a:gd name="T28" fmla="*/ 121120 w 70"/>
                <a:gd name="T29" fmla="*/ 109548 h 56"/>
                <a:gd name="T30" fmla="*/ 51384 w 70"/>
                <a:gd name="T31" fmla="*/ 58425 h 56"/>
                <a:gd name="T32" fmla="*/ 51384 w 70"/>
                <a:gd name="T33" fmla="*/ 58425 h 56"/>
                <a:gd name="T34" fmla="*/ 51384 w 70"/>
                <a:gd name="T35" fmla="*/ 98593 h 56"/>
                <a:gd name="T36" fmla="*/ 36703 w 70"/>
                <a:gd name="T37" fmla="*/ 98593 h 56"/>
                <a:gd name="T38" fmla="*/ 33033 w 70"/>
                <a:gd name="T39" fmla="*/ 186231 h 56"/>
                <a:gd name="T40" fmla="*/ 150482 w 70"/>
                <a:gd name="T41" fmla="*/ 186231 h 56"/>
                <a:gd name="T42" fmla="*/ 154153 w 70"/>
                <a:gd name="T43" fmla="*/ 204489 h 56"/>
                <a:gd name="T44" fmla="*/ 36703 w 70"/>
                <a:gd name="T45" fmla="*/ 204489 h 56"/>
                <a:gd name="T46" fmla="*/ 33033 w 70"/>
                <a:gd name="T47" fmla="*/ 186231 h 56"/>
                <a:gd name="T48" fmla="*/ 84417 w 70"/>
                <a:gd name="T49" fmla="*/ 0 h 56"/>
                <a:gd name="T50" fmla="*/ 198196 w 70"/>
                <a:gd name="T51" fmla="*/ 0 h 56"/>
                <a:gd name="T52" fmla="*/ 201867 w 70"/>
                <a:gd name="T53" fmla="*/ 14606 h 56"/>
                <a:gd name="T54" fmla="*/ 150482 w 70"/>
                <a:gd name="T55" fmla="*/ 14606 h 56"/>
                <a:gd name="T56" fmla="*/ 154153 w 70"/>
                <a:gd name="T57" fmla="*/ 29213 h 56"/>
                <a:gd name="T58" fmla="*/ 22022 w 70"/>
                <a:gd name="T59" fmla="*/ 29213 h 56"/>
                <a:gd name="T60" fmla="*/ 18352 w 70"/>
                <a:gd name="T61" fmla="*/ 10955 h 56"/>
                <a:gd name="T62" fmla="*/ 88087 w 70"/>
                <a:gd name="T63" fmla="*/ 10955 h 56"/>
                <a:gd name="T64" fmla="*/ 84417 w 70"/>
                <a:gd name="T65" fmla="*/ 0 h 56"/>
                <a:gd name="T66" fmla="*/ 256921 w 70"/>
                <a:gd name="T67" fmla="*/ 54774 h 56"/>
                <a:gd name="T68" fmla="*/ 187185 w 70"/>
                <a:gd name="T69" fmla="*/ 109548 h 56"/>
                <a:gd name="T70" fmla="*/ 253251 w 70"/>
                <a:gd name="T71" fmla="*/ 160670 h 56"/>
                <a:gd name="T72" fmla="*/ 256921 w 70"/>
                <a:gd name="T73" fmla="*/ 153367 h 56"/>
                <a:gd name="T74" fmla="*/ 256921 w 70"/>
                <a:gd name="T75" fmla="*/ 58425 h 56"/>
                <a:gd name="T76" fmla="*/ 256921 w 70"/>
                <a:gd name="T77" fmla="*/ 54774 h 56"/>
                <a:gd name="T78" fmla="*/ 242240 w 70"/>
                <a:gd name="T79" fmla="*/ 171625 h 56"/>
                <a:gd name="T80" fmla="*/ 238570 w 70"/>
                <a:gd name="T81" fmla="*/ 171625 h 56"/>
                <a:gd name="T82" fmla="*/ 69736 w 70"/>
                <a:gd name="T83" fmla="*/ 171625 h 56"/>
                <a:gd name="T84" fmla="*/ 66065 w 70"/>
                <a:gd name="T85" fmla="*/ 171625 h 56"/>
                <a:gd name="T86" fmla="*/ 135801 w 70"/>
                <a:gd name="T87" fmla="*/ 120502 h 56"/>
                <a:gd name="T88" fmla="*/ 150482 w 70"/>
                <a:gd name="T89" fmla="*/ 131457 h 56"/>
                <a:gd name="T90" fmla="*/ 154153 w 70"/>
                <a:gd name="T91" fmla="*/ 135109 h 56"/>
                <a:gd name="T92" fmla="*/ 157823 w 70"/>
                <a:gd name="T93" fmla="*/ 131457 h 56"/>
                <a:gd name="T94" fmla="*/ 172504 w 70"/>
                <a:gd name="T95" fmla="*/ 120502 h 56"/>
                <a:gd name="T96" fmla="*/ 242240 w 70"/>
                <a:gd name="T97" fmla="*/ 171625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0" h="56">
                  <a:moveTo>
                    <a:pt x="19" y="12"/>
                  </a:moveTo>
                  <a:cubicBezTo>
                    <a:pt x="65" y="12"/>
                    <a:pt x="65" y="12"/>
                    <a:pt x="65" y="12"/>
                  </a:cubicBezTo>
                  <a:cubicBezTo>
                    <a:pt x="66" y="12"/>
                    <a:pt x="66" y="12"/>
                    <a:pt x="67" y="12"/>
                  </a:cubicBezTo>
                  <a:cubicBezTo>
                    <a:pt x="42" y="31"/>
                    <a:pt x="42" y="31"/>
                    <a:pt x="42" y="31"/>
                  </a:cubicBezTo>
                  <a:cubicBezTo>
                    <a:pt x="17" y="12"/>
                    <a:pt x="17" y="12"/>
                    <a:pt x="17" y="12"/>
                  </a:cubicBezTo>
                  <a:cubicBezTo>
                    <a:pt x="17" y="12"/>
                    <a:pt x="18" y="12"/>
                    <a:pt x="19" y="12"/>
                  </a:cubicBezTo>
                  <a:close/>
                  <a:moveTo>
                    <a:pt x="10" y="27"/>
                  </a:moveTo>
                  <a:cubicBezTo>
                    <a:pt x="12" y="31"/>
                    <a:pt x="12" y="31"/>
                    <a:pt x="12" y="31"/>
                  </a:cubicBezTo>
                  <a:cubicBezTo>
                    <a:pt x="14" y="31"/>
                    <a:pt x="14" y="31"/>
                    <a:pt x="14" y="31"/>
                  </a:cubicBezTo>
                  <a:cubicBezTo>
                    <a:pt x="14" y="38"/>
                    <a:pt x="14" y="38"/>
                    <a:pt x="14" y="38"/>
                  </a:cubicBezTo>
                  <a:cubicBezTo>
                    <a:pt x="0" y="38"/>
                    <a:pt x="0" y="38"/>
                    <a:pt x="0" y="38"/>
                  </a:cubicBezTo>
                  <a:cubicBezTo>
                    <a:pt x="2" y="42"/>
                    <a:pt x="2" y="42"/>
                    <a:pt x="2" y="42"/>
                  </a:cubicBezTo>
                  <a:cubicBezTo>
                    <a:pt x="14" y="42"/>
                    <a:pt x="14" y="42"/>
                    <a:pt x="14" y="42"/>
                  </a:cubicBezTo>
                  <a:cubicBezTo>
                    <a:pt x="14" y="43"/>
                    <a:pt x="14" y="43"/>
                    <a:pt x="15" y="44"/>
                  </a:cubicBezTo>
                  <a:cubicBezTo>
                    <a:pt x="33" y="30"/>
                    <a:pt x="33" y="30"/>
                    <a:pt x="33" y="30"/>
                  </a:cubicBezTo>
                  <a:cubicBezTo>
                    <a:pt x="14" y="16"/>
                    <a:pt x="14" y="16"/>
                    <a:pt x="14" y="16"/>
                  </a:cubicBezTo>
                  <a:cubicBezTo>
                    <a:pt x="14" y="16"/>
                    <a:pt x="14" y="16"/>
                    <a:pt x="14" y="16"/>
                  </a:cubicBezTo>
                  <a:cubicBezTo>
                    <a:pt x="14" y="27"/>
                    <a:pt x="14" y="27"/>
                    <a:pt x="14" y="27"/>
                  </a:cubicBezTo>
                  <a:cubicBezTo>
                    <a:pt x="10" y="27"/>
                    <a:pt x="10" y="27"/>
                    <a:pt x="10" y="27"/>
                  </a:cubicBezTo>
                  <a:close/>
                  <a:moveTo>
                    <a:pt x="9" y="51"/>
                  </a:moveTo>
                  <a:cubicBezTo>
                    <a:pt x="41" y="51"/>
                    <a:pt x="41" y="51"/>
                    <a:pt x="41" y="51"/>
                  </a:cubicBezTo>
                  <a:cubicBezTo>
                    <a:pt x="42" y="56"/>
                    <a:pt x="42" y="56"/>
                    <a:pt x="42" y="56"/>
                  </a:cubicBezTo>
                  <a:cubicBezTo>
                    <a:pt x="10" y="56"/>
                    <a:pt x="10" y="56"/>
                    <a:pt x="10" y="56"/>
                  </a:cubicBezTo>
                  <a:cubicBezTo>
                    <a:pt x="9" y="51"/>
                    <a:pt x="9" y="51"/>
                    <a:pt x="9" y="51"/>
                  </a:cubicBezTo>
                  <a:close/>
                  <a:moveTo>
                    <a:pt x="23" y="0"/>
                  </a:moveTo>
                  <a:cubicBezTo>
                    <a:pt x="54" y="0"/>
                    <a:pt x="54" y="0"/>
                    <a:pt x="54" y="0"/>
                  </a:cubicBezTo>
                  <a:cubicBezTo>
                    <a:pt x="55" y="4"/>
                    <a:pt x="55" y="4"/>
                    <a:pt x="55" y="4"/>
                  </a:cubicBezTo>
                  <a:cubicBezTo>
                    <a:pt x="41" y="4"/>
                    <a:pt x="41" y="4"/>
                    <a:pt x="41" y="4"/>
                  </a:cubicBezTo>
                  <a:cubicBezTo>
                    <a:pt x="42" y="8"/>
                    <a:pt x="42" y="8"/>
                    <a:pt x="42" y="8"/>
                  </a:cubicBezTo>
                  <a:cubicBezTo>
                    <a:pt x="6" y="8"/>
                    <a:pt x="6" y="8"/>
                    <a:pt x="6" y="8"/>
                  </a:cubicBezTo>
                  <a:cubicBezTo>
                    <a:pt x="5" y="3"/>
                    <a:pt x="5" y="3"/>
                    <a:pt x="5" y="3"/>
                  </a:cubicBezTo>
                  <a:cubicBezTo>
                    <a:pt x="24" y="3"/>
                    <a:pt x="24" y="3"/>
                    <a:pt x="24" y="3"/>
                  </a:cubicBezTo>
                  <a:cubicBezTo>
                    <a:pt x="23" y="0"/>
                    <a:pt x="23" y="0"/>
                    <a:pt x="23" y="0"/>
                  </a:cubicBezTo>
                  <a:close/>
                  <a:moveTo>
                    <a:pt x="70" y="15"/>
                  </a:moveTo>
                  <a:cubicBezTo>
                    <a:pt x="51" y="30"/>
                    <a:pt x="51" y="30"/>
                    <a:pt x="51" y="30"/>
                  </a:cubicBezTo>
                  <a:cubicBezTo>
                    <a:pt x="69" y="44"/>
                    <a:pt x="69" y="44"/>
                    <a:pt x="69" y="44"/>
                  </a:cubicBezTo>
                  <a:cubicBezTo>
                    <a:pt x="70" y="43"/>
                    <a:pt x="70" y="43"/>
                    <a:pt x="70" y="42"/>
                  </a:cubicBezTo>
                  <a:cubicBezTo>
                    <a:pt x="70" y="16"/>
                    <a:pt x="70" y="16"/>
                    <a:pt x="70" y="16"/>
                  </a:cubicBezTo>
                  <a:cubicBezTo>
                    <a:pt x="70" y="16"/>
                    <a:pt x="70" y="16"/>
                    <a:pt x="70" y="15"/>
                  </a:cubicBezTo>
                  <a:close/>
                  <a:moveTo>
                    <a:pt x="66" y="47"/>
                  </a:moveTo>
                  <a:cubicBezTo>
                    <a:pt x="66" y="47"/>
                    <a:pt x="65" y="47"/>
                    <a:pt x="65" y="47"/>
                  </a:cubicBezTo>
                  <a:cubicBezTo>
                    <a:pt x="19" y="47"/>
                    <a:pt x="19" y="47"/>
                    <a:pt x="19" y="47"/>
                  </a:cubicBezTo>
                  <a:cubicBezTo>
                    <a:pt x="19" y="47"/>
                    <a:pt x="18" y="47"/>
                    <a:pt x="18" y="47"/>
                  </a:cubicBezTo>
                  <a:cubicBezTo>
                    <a:pt x="37" y="33"/>
                    <a:pt x="37" y="33"/>
                    <a:pt x="37" y="33"/>
                  </a:cubicBezTo>
                  <a:cubicBezTo>
                    <a:pt x="41" y="36"/>
                    <a:pt x="41" y="36"/>
                    <a:pt x="41" y="36"/>
                  </a:cubicBezTo>
                  <a:cubicBezTo>
                    <a:pt x="42" y="37"/>
                    <a:pt x="42" y="37"/>
                    <a:pt x="42" y="37"/>
                  </a:cubicBezTo>
                  <a:cubicBezTo>
                    <a:pt x="43" y="36"/>
                    <a:pt x="43" y="36"/>
                    <a:pt x="43" y="36"/>
                  </a:cubicBezTo>
                  <a:cubicBezTo>
                    <a:pt x="47" y="33"/>
                    <a:pt x="47" y="33"/>
                    <a:pt x="47" y="33"/>
                  </a:cubicBezTo>
                  <a:lnTo>
                    <a:pt x="6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1" name="Freeform 136">
              <a:extLst>
                <a:ext uri="{FF2B5EF4-FFF2-40B4-BE49-F238E27FC236}">
                  <a16:creationId xmlns:a16="http://schemas.microsoft.com/office/drawing/2014/main" id="{8A7FF45A-69D3-4A7B-B17A-E46E0D043A50}"/>
                </a:ext>
              </a:extLst>
            </p:cNvPr>
            <p:cNvSpPr>
              <a:spLocks noEditPoints="1"/>
            </p:cNvSpPr>
            <p:nvPr/>
          </p:nvSpPr>
          <p:spPr bwMode="auto">
            <a:xfrm>
              <a:off x="2116138" y="2927350"/>
              <a:ext cx="220662" cy="247650"/>
            </a:xfrm>
            <a:custGeom>
              <a:avLst/>
              <a:gdLst>
                <a:gd name="T0" fmla="*/ 117450 w 60"/>
                <a:gd name="T1" fmla="*/ 0 h 67"/>
                <a:gd name="T2" fmla="*/ 102768 w 60"/>
                <a:gd name="T3" fmla="*/ 36781 h 67"/>
                <a:gd name="T4" fmla="*/ 220218 w 60"/>
                <a:gd name="T5" fmla="*/ 102988 h 67"/>
                <a:gd name="T6" fmla="*/ 183515 w 60"/>
                <a:gd name="T7" fmla="*/ 117700 h 67"/>
                <a:gd name="T8" fmla="*/ 220218 w 60"/>
                <a:gd name="T9" fmla="*/ 102988 h 67"/>
                <a:gd name="T10" fmla="*/ 209207 w 60"/>
                <a:gd name="T11" fmla="*/ 62528 h 67"/>
                <a:gd name="T12" fmla="*/ 172504 w 60"/>
                <a:gd name="T13" fmla="*/ 69885 h 67"/>
                <a:gd name="T14" fmla="*/ 161493 w 60"/>
                <a:gd name="T15" fmla="*/ 11034 h 67"/>
                <a:gd name="T16" fmla="*/ 154153 w 60"/>
                <a:gd name="T17" fmla="*/ 51494 h 67"/>
                <a:gd name="T18" fmla="*/ 161493 w 60"/>
                <a:gd name="T19" fmla="*/ 11034 h 67"/>
                <a:gd name="T20" fmla="*/ 0 w 60"/>
                <a:gd name="T21" fmla="*/ 102988 h 67"/>
                <a:gd name="T22" fmla="*/ 36703 w 60"/>
                <a:gd name="T23" fmla="*/ 117700 h 67"/>
                <a:gd name="T24" fmla="*/ 11011 w 60"/>
                <a:gd name="T25" fmla="*/ 62528 h 67"/>
                <a:gd name="T26" fmla="*/ 51384 w 60"/>
                <a:gd name="T27" fmla="*/ 66206 h 67"/>
                <a:gd name="T28" fmla="*/ 11011 w 60"/>
                <a:gd name="T29" fmla="*/ 62528 h 67"/>
                <a:gd name="T30" fmla="*/ 69736 w 60"/>
                <a:gd name="T31" fmla="*/ 51494 h 67"/>
                <a:gd name="T32" fmla="*/ 62395 w 60"/>
                <a:gd name="T33" fmla="*/ 11034 h 67"/>
                <a:gd name="T34" fmla="*/ 110109 w 60"/>
                <a:gd name="T35" fmla="*/ 55172 h 67"/>
                <a:gd name="T36" fmla="*/ 168834 w 60"/>
                <a:gd name="T37" fmla="*/ 114022 h 67"/>
                <a:gd name="T38" fmla="*/ 143142 w 60"/>
                <a:gd name="T39" fmla="*/ 161838 h 67"/>
                <a:gd name="T40" fmla="*/ 143142 w 60"/>
                <a:gd name="T41" fmla="*/ 169194 h 67"/>
                <a:gd name="T42" fmla="*/ 150482 w 60"/>
                <a:gd name="T43" fmla="*/ 172872 h 67"/>
                <a:gd name="T44" fmla="*/ 150482 w 60"/>
                <a:gd name="T45" fmla="*/ 191263 h 67"/>
                <a:gd name="T46" fmla="*/ 150482 w 60"/>
                <a:gd name="T47" fmla="*/ 194941 h 67"/>
                <a:gd name="T48" fmla="*/ 150482 w 60"/>
                <a:gd name="T49" fmla="*/ 213332 h 67"/>
                <a:gd name="T50" fmla="*/ 146812 w 60"/>
                <a:gd name="T51" fmla="*/ 217010 h 67"/>
                <a:gd name="T52" fmla="*/ 73406 w 60"/>
                <a:gd name="T53" fmla="*/ 224366 h 67"/>
                <a:gd name="T54" fmla="*/ 69736 w 60"/>
                <a:gd name="T55" fmla="*/ 209654 h 67"/>
                <a:gd name="T56" fmla="*/ 73406 w 60"/>
                <a:gd name="T57" fmla="*/ 198619 h 67"/>
                <a:gd name="T58" fmla="*/ 69736 w 60"/>
                <a:gd name="T59" fmla="*/ 187585 h 67"/>
                <a:gd name="T60" fmla="*/ 73406 w 60"/>
                <a:gd name="T61" fmla="*/ 172872 h 67"/>
                <a:gd name="T62" fmla="*/ 80747 w 60"/>
                <a:gd name="T63" fmla="*/ 172872 h 67"/>
                <a:gd name="T64" fmla="*/ 62395 w 60"/>
                <a:gd name="T65" fmla="*/ 143447 h 67"/>
                <a:gd name="T66" fmla="*/ 69736 w 60"/>
                <a:gd name="T67" fmla="*/ 69885 h 67"/>
                <a:gd name="T68" fmla="*/ 128461 w 60"/>
                <a:gd name="T69" fmla="*/ 228044 h 67"/>
                <a:gd name="T70" fmla="*/ 110109 w 60"/>
                <a:gd name="T71" fmla="*/ 246435 h 67"/>
                <a:gd name="T72" fmla="*/ 128461 w 60"/>
                <a:gd name="T73" fmla="*/ 228044 h 67"/>
                <a:gd name="T74" fmla="*/ 84417 w 60"/>
                <a:gd name="T75" fmla="*/ 209654 h 67"/>
                <a:gd name="T76" fmla="*/ 84417 w 60"/>
                <a:gd name="T77" fmla="*/ 209654 h 67"/>
                <a:gd name="T78" fmla="*/ 139471 w 60"/>
                <a:gd name="T79" fmla="*/ 202297 h 67"/>
                <a:gd name="T80" fmla="*/ 139471 w 60"/>
                <a:gd name="T81" fmla="*/ 180229 h 67"/>
                <a:gd name="T82" fmla="*/ 84417 w 60"/>
                <a:gd name="T83" fmla="*/ 187585 h 67"/>
                <a:gd name="T84" fmla="*/ 139471 w 60"/>
                <a:gd name="T85" fmla="*/ 183907 h 67"/>
                <a:gd name="T86" fmla="*/ 139471 w 60"/>
                <a:gd name="T87" fmla="*/ 180229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2" name="Freeform 137">
              <a:extLst>
                <a:ext uri="{FF2B5EF4-FFF2-40B4-BE49-F238E27FC236}">
                  <a16:creationId xmlns:a16="http://schemas.microsoft.com/office/drawing/2014/main" id="{0B82F61E-9402-4C38-9D66-894C82154417}"/>
                </a:ext>
              </a:extLst>
            </p:cNvPr>
            <p:cNvSpPr>
              <a:spLocks noEditPoints="1"/>
            </p:cNvSpPr>
            <p:nvPr/>
          </p:nvSpPr>
          <p:spPr bwMode="auto">
            <a:xfrm>
              <a:off x="1338263" y="2935288"/>
              <a:ext cx="193675" cy="249237"/>
            </a:xfrm>
            <a:custGeom>
              <a:avLst/>
              <a:gdLst>
                <a:gd name="T0" fmla="*/ 161058 w 53"/>
                <a:gd name="T1" fmla="*/ 11026 h 68"/>
                <a:gd name="T2" fmla="*/ 113473 w 53"/>
                <a:gd name="T3" fmla="*/ 113939 h 68"/>
                <a:gd name="T4" fmla="*/ 84190 w 53"/>
                <a:gd name="T5" fmla="*/ 139667 h 68"/>
                <a:gd name="T6" fmla="*/ 51246 w 53"/>
                <a:gd name="T7" fmla="*/ 113939 h 68"/>
                <a:gd name="T8" fmla="*/ 98831 w 53"/>
                <a:gd name="T9" fmla="*/ 227877 h 68"/>
                <a:gd name="T10" fmla="*/ 98831 w 53"/>
                <a:gd name="T11" fmla="*/ 249930 h 68"/>
                <a:gd name="T12" fmla="*/ 98831 w 53"/>
                <a:gd name="T13" fmla="*/ 227877 h 68"/>
                <a:gd name="T14" fmla="*/ 51246 w 53"/>
                <a:gd name="T15" fmla="*/ 235228 h 68"/>
                <a:gd name="T16" fmla="*/ 43925 w 53"/>
                <a:gd name="T17" fmla="*/ 249930 h 68"/>
                <a:gd name="T18" fmla="*/ 36604 w 53"/>
                <a:gd name="T19" fmla="*/ 231553 h 68"/>
                <a:gd name="T20" fmla="*/ 87850 w 53"/>
                <a:gd name="T21" fmla="*/ 213176 h 68"/>
                <a:gd name="T22" fmla="*/ 47585 w 53"/>
                <a:gd name="T23" fmla="*/ 169070 h 68"/>
                <a:gd name="T24" fmla="*/ 146417 w 53"/>
                <a:gd name="T25" fmla="*/ 150693 h 68"/>
                <a:gd name="T26" fmla="*/ 106152 w 53"/>
                <a:gd name="T27" fmla="*/ 176421 h 68"/>
                <a:gd name="T28" fmla="*/ 164719 w 53"/>
                <a:gd name="T29" fmla="*/ 224202 h 68"/>
                <a:gd name="T30" fmla="*/ 168379 w 53"/>
                <a:gd name="T31" fmla="*/ 238904 h 68"/>
                <a:gd name="T32" fmla="*/ 146417 w 53"/>
                <a:gd name="T33" fmla="*/ 238904 h 68"/>
                <a:gd name="T34" fmla="*/ 98831 w 53"/>
                <a:gd name="T35" fmla="*/ 227877 h 68"/>
                <a:gd name="T36" fmla="*/ 164719 w 53"/>
                <a:gd name="T37" fmla="*/ 139667 h 68"/>
                <a:gd name="T38" fmla="*/ 161058 w 53"/>
                <a:gd name="T39" fmla="*/ 165395 h 68"/>
                <a:gd name="T40" fmla="*/ 183021 w 53"/>
                <a:gd name="T41" fmla="*/ 117614 h 68"/>
                <a:gd name="T42" fmla="*/ 161058 w 53"/>
                <a:gd name="T43" fmla="*/ 106588 h 68"/>
                <a:gd name="T44" fmla="*/ 21962 w 53"/>
                <a:gd name="T45" fmla="*/ 117614 h 68"/>
                <a:gd name="T46" fmla="*/ 0 w 53"/>
                <a:gd name="T47" fmla="*/ 106588 h 68"/>
                <a:gd name="T48" fmla="*/ 18302 w 53"/>
                <a:gd name="T49" fmla="*/ 147018 h 68"/>
                <a:gd name="T50" fmla="*/ 40265 w 53"/>
                <a:gd name="T51" fmla="*/ 158044 h 68"/>
                <a:gd name="T52" fmla="*/ 21962 w 53"/>
                <a:gd name="T53" fmla="*/ 117614 h 68"/>
                <a:gd name="T54" fmla="*/ 58567 w 53"/>
                <a:gd name="T55" fmla="*/ 36754 h 68"/>
                <a:gd name="T56" fmla="*/ 139096 w 53"/>
                <a:gd name="T57" fmla="*/ 29404 h 68"/>
                <a:gd name="T58" fmla="*/ 69548 w 53"/>
                <a:gd name="T59" fmla="*/ 77184 h 68"/>
                <a:gd name="T60" fmla="*/ 128115 w 53"/>
                <a:gd name="T61" fmla="*/ 88211 h 68"/>
                <a:gd name="T62" fmla="*/ 69548 w 53"/>
                <a:gd name="T63" fmla="*/ 77184 h 68"/>
                <a:gd name="T64" fmla="*/ 65887 w 53"/>
                <a:gd name="T65" fmla="*/ 62483 h 68"/>
                <a:gd name="T66" fmla="*/ 131775 w 53"/>
                <a:gd name="T67" fmla="*/ 51456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 h="68">
                  <a:moveTo>
                    <a:pt x="9" y="3"/>
                  </a:moveTo>
                  <a:cubicBezTo>
                    <a:pt x="20" y="0"/>
                    <a:pt x="32" y="0"/>
                    <a:pt x="44" y="3"/>
                  </a:cubicBezTo>
                  <a:cubicBezTo>
                    <a:pt x="43" y="14"/>
                    <a:pt x="42" y="23"/>
                    <a:pt x="39" y="31"/>
                  </a:cubicBezTo>
                  <a:cubicBezTo>
                    <a:pt x="31" y="31"/>
                    <a:pt x="31" y="31"/>
                    <a:pt x="31" y="31"/>
                  </a:cubicBezTo>
                  <a:cubicBezTo>
                    <a:pt x="31" y="38"/>
                    <a:pt x="31" y="38"/>
                    <a:pt x="31" y="38"/>
                  </a:cubicBezTo>
                  <a:cubicBezTo>
                    <a:pt x="23" y="38"/>
                    <a:pt x="23" y="38"/>
                    <a:pt x="23" y="38"/>
                  </a:cubicBezTo>
                  <a:cubicBezTo>
                    <a:pt x="23" y="31"/>
                    <a:pt x="23" y="31"/>
                    <a:pt x="23" y="31"/>
                  </a:cubicBezTo>
                  <a:cubicBezTo>
                    <a:pt x="14" y="31"/>
                    <a:pt x="14" y="31"/>
                    <a:pt x="14" y="31"/>
                  </a:cubicBezTo>
                  <a:cubicBezTo>
                    <a:pt x="12" y="23"/>
                    <a:pt x="10" y="15"/>
                    <a:pt x="9" y="3"/>
                  </a:cubicBezTo>
                  <a:close/>
                  <a:moveTo>
                    <a:pt x="27" y="62"/>
                  </a:moveTo>
                  <a:cubicBezTo>
                    <a:pt x="29" y="62"/>
                    <a:pt x="30" y="64"/>
                    <a:pt x="30" y="65"/>
                  </a:cubicBezTo>
                  <a:cubicBezTo>
                    <a:pt x="30" y="67"/>
                    <a:pt x="28" y="68"/>
                    <a:pt x="27" y="68"/>
                  </a:cubicBezTo>
                  <a:cubicBezTo>
                    <a:pt x="25" y="68"/>
                    <a:pt x="24" y="67"/>
                    <a:pt x="24" y="65"/>
                  </a:cubicBezTo>
                  <a:cubicBezTo>
                    <a:pt x="24" y="64"/>
                    <a:pt x="25" y="62"/>
                    <a:pt x="27" y="62"/>
                  </a:cubicBezTo>
                  <a:cubicBezTo>
                    <a:pt x="27" y="62"/>
                    <a:pt x="27" y="62"/>
                    <a:pt x="27" y="62"/>
                  </a:cubicBezTo>
                  <a:cubicBezTo>
                    <a:pt x="22" y="62"/>
                    <a:pt x="18" y="63"/>
                    <a:pt x="14" y="64"/>
                  </a:cubicBezTo>
                  <a:cubicBezTo>
                    <a:pt x="15" y="64"/>
                    <a:pt x="15" y="65"/>
                    <a:pt x="15" y="65"/>
                  </a:cubicBezTo>
                  <a:cubicBezTo>
                    <a:pt x="15" y="67"/>
                    <a:pt x="13" y="68"/>
                    <a:pt x="12" y="68"/>
                  </a:cubicBezTo>
                  <a:cubicBezTo>
                    <a:pt x="10" y="68"/>
                    <a:pt x="9" y="67"/>
                    <a:pt x="9" y="65"/>
                  </a:cubicBezTo>
                  <a:cubicBezTo>
                    <a:pt x="9" y="64"/>
                    <a:pt x="9" y="63"/>
                    <a:pt x="10" y="63"/>
                  </a:cubicBezTo>
                  <a:cubicBezTo>
                    <a:pt x="10" y="61"/>
                    <a:pt x="10" y="61"/>
                    <a:pt x="10" y="61"/>
                  </a:cubicBezTo>
                  <a:cubicBezTo>
                    <a:pt x="14" y="60"/>
                    <a:pt x="19" y="58"/>
                    <a:pt x="24" y="58"/>
                  </a:cubicBezTo>
                  <a:cubicBezTo>
                    <a:pt x="24" y="48"/>
                    <a:pt x="24" y="48"/>
                    <a:pt x="24" y="48"/>
                  </a:cubicBezTo>
                  <a:cubicBezTo>
                    <a:pt x="20" y="48"/>
                    <a:pt x="16" y="47"/>
                    <a:pt x="13" y="46"/>
                  </a:cubicBezTo>
                  <a:cubicBezTo>
                    <a:pt x="13" y="44"/>
                    <a:pt x="13" y="43"/>
                    <a:pt x="13" y="41"/>
                  </a:cubicBezTo>
                  <a:cubicBezTo>
                    <a:pt x="22" y="41"/>
                    <a:pt x="31" y="41"/>
                    <a:pt x="40" y="41"/>
                  </a:cubicBezTo>
                  <a:cubicBezTo>
                    <a:pt x="40" y="43"/>
                    <a:pt x="40" y="44"/>
                    <a:pt x="40" y="46"/>
                  </a:cubicBezTo>
                  <a:cubicBezTo>
                    <a:pt x="37" y="47"/>
                    <a:pt x="33" y="48"/>
                    <a:pt x="29" y="48"/>
                  </a:cubicBezTo>
                  <a:cubicBezTo>
                    <a:pt x="29" y="58"/>
                    <a:pt x="29" y="58"/>
                    <a:pt x="29" y="58"/>
                  </a:cubicBezTo>
                  <a:cubicBezTo>
                    <a:pt x="34" y="58"/>
                    <a:pt x="39" y="59"/>
                    <a:pt x="45" y="61"/>
                  </a:cubicBezTo>
                  <a:cubicBezTo>
                    <a:pt x="44" y="63"/>
                    <a:pt x="44" y="63"/>
                    <a:pt x="44" y="63"/>
                  </a:cubicBezTo>
                  <a:cubicBezTo>
                    <a:pt x="45" y="63"/>
                    <a:pt x="46" y="64"/>
                    <a:pt x="46" y="65"/>
                  </a:cubicBezTo>
                  <a:cubicBezTo>
                    <a:pt x="46" y="67"/>
                    <a:pt x="44" y="68"/>
                    <a:pt x="43" y="68"/>
                  </a:cubicBezTo>
                  <a:cubicBezTo>
                    <a:pt x="41" y="68"/>
                    <a:pt x="40" y="67"/>
                    <a:pt x="40" y="65"/>
                  </a:cubicBezTo>
                  <a:cubicBezTo>
                    <a:pt x="40" y="65"/>
                    <a:pt x="40" y="65"/>
                    <a:pt x="40" y="64"/>
                  </a:cubicBezTo>
                  <a:cubicBezTo>
                    <a:pt x="35" y="63"/>
                    <a:pt x="31" y="62"/>
                    <a:pt x="27" y="62"/>
                  </a:cubicBezTo>
                  <a:close/>
                  <a:moveTo>
                    <a:pt x="46" y="32"/>
                  </a:moveTo>
                  <a:cubicBezTo>
                    <a:pt x="46" y="35"/>
                    <a:pt x="46" y="37"/>
                    <a:pt x="45" y="38"/>
                  </a:cubicBezTo>
                  <a:cubicBezTo>
                    <a:pt x="44" y="40"/>
                    <a:pt x="43" y="42"/>
                    <a:pt x="42" y="43"/>
                  </a:cubicBezTo>
                  <a:cubicBezTo>
                    <a:pt x="44" y="45"/>
                    <a:pt x="44" y="45"/>
                    <a:pt x="44" y="45"/>
                  </a:cubicBezTo>
                  <a:cubicBezTo>
                    <a:pt x="46" y="44"/>
                    <a:pt x="47" y="42"/>
                    <a:pt x="48" y="40"/>
                  </a:cubicBezTo>
                  <a:cubicBezTo>
                    <a:pt x="49" y="38"/>
                    <a:pt x="49" y="35"/>
                    <a:pt x="50" y="32"/>
                  </a:cubicBezTo>
                  <a:cubicBezTo>
                    <a:pt x="51" y="32"/>
                    <a:pt x="53" y="31"/>
                    <a:pt x="53" y="29"/>
                  </a:cubicBezTo>
                  <a:cubicBezTo>
                    <a:pt x="44" y="29"/>
                    <a:pt x="44" y="29"/>
                    <a:pt x="44" y="29"/>
                  </a:cubicBezTo>
                  <a:cubicBezTo>
                    <a:pt x="44" y="31"/>
                    <a:pt x="45" y="32"/>
                    <a:pt x="46" y="32"/>
                  </a:cubicBezTo>
                  <a:close/>
                  <a:moveTo>
                    <a:pt x="6" y="32"/>
                  </a:moveTo>
                  <a:cubicBezTo>
                    <a:pt x="8" y="32"/>
                    <a:pt x="9" y="31"/>
                    <a:pt x="9" y="29"/>
                  </a:cubicBezTo>
                  <a:cubicBezTo>
                    <a:pt x="0" y="29"/>
                    <a:pt x="0" y="29"/>
                    <a:pt x="0" y="29"/>
                  </a:cubicBezTo>
                  <a:cubicBezTo>
                    <a:pt x="0" y="31"/>
                    <a:pt x="1" y="32"/>
                    <a:pt x="3" y="32"/>
                  </a:cubicBezTo>
                  <a:cubicBezTo>
                    <a:pt x="3" y="35"/>
                    <a:pt x="4" y="38"/>
                    <a:pt x="5" y="40"/>
                  </a:cubicBezTo>
                  <a:cubicBezTo>
                    <a:pt x="6" y="42"/>
                    <a:pt x="7" y="44"/>
                    <a:pt x="8" y="45"/>
                  </a:cubicBezTo>
                  <a:cubicBezTo>
                    <a:pt x="11" y="43"/>
                    <a:pt x="11" y="43"/>
                    <a:pt x="11" y="43"/>
                  </a:cubicBezTo>
                  <a:cubicBezTo>
                    <a:pt x="9" y="42"/>
                    <a:pt x="8" y="40"/>
                    <a:pt x="8" y="38"/>
                  </a:cubicBezTo>
                  <a:cubicBezTo>
                    <a:pt x="7" y="37"/>
                    <a:pt x="6" y="35"/>
                    <a:pt x="6" y="32"/>
                  </a:cubicBezTo>
                  <a:close/>
                  <a:moveTo>
                    <a:pt x="16" y="8"/>
                  </a:moveTo>
                  <a:cubicBezTo>
                    <a:pt x="16" y="10"/>
                    <a:pt x="16" y="10"/>
                    <a:pt x="16" y="10"/>
                  </a:cubicBezTo>
                  <a:cubicBezTo>
                    <a:pt x="38" y="10"/>
                    <a:pt x="38" y="10"/>
                    <a:pt x="38" y="10"/>
                  </a:cubicBezTo>
                  <a:cubicBezTo>
                    <a:pt x="38" y="8"/>
                    <a:pt x="38" y="8"/>
                    <a:pt x="38" y="8"/>
                  </a:cubicBezTo>
                  <a:cubicBezTo>
                    <a:pt x="16" y="8"/>
                    <a:pt x="16" y="8"/>
                    <a:pt x="16" y="8"/>
                  </a:cubicBezTo>
                  <a:close/>
                  <a:moveTo>
                    <a:pt x="19" y="21"/>
                  </a:moveTo>
                  <a:cubicBezTo>
                    <a:pt x="19" y="24"/>
                    <a:pt x="19" y="24"/>
                    <a:pt x="19" y="24"/>
                  </a:cubicBezTo>
                  <a:cubicBezTo>
                    <a:pt x="35" y="24"/>
                    <a:pt x="35" y="24"/>
                    <a:pt x="35" y="24"/>
                  </a:cubicBezTo>
                  <a:cubicBezTo>
                    <a:pt x="35" y="21"/>
                    <a:pt x="35" y="21"/>
                    <a:pt x="35" y="21"/>
                  </a:cubicBezTo>
                  <a:cubicBezTo>
                    <a:pt x="19" y="21"/>
                    <a:pt x="19" y="21"/>
                    <a:pt x="19" y="21"/>
                  </a:cubicBezTo>
                  <a:close/>
                  <a:moveTo>
                    <a:pt x="18" y="14"/>
                  </a:moveTo>
                  <a:cubicBezTo>
                    <a:pt x="18" y="17"/>
                    <a:pt x="18" y="17"/>
                    <a:pt x="18" y="17"/>
                  </a:cubicBezTo>
                  <a:cubicBezTo>
                    <a:pt x="36" y="17"/>
                    <a:pt x="36" y="17"/>
                    <a:pt x="36" y="17"/>
                  </a:cubicBezTo>
                  <a:cubicBezTo>
                    <a:pt x="36" y="14"/>
                    <a:pt x="36" y="14"/>
                    <a:pt x="36" y="14"/>
                  </a:cubicBezTo>
                  <a:lnTo>
                    <a:pt x="1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3" name="Freeform 138">
              <a:extLst>
                <a:ext uri="{FF2B5EF4-FFF2-40B4-BE49-F238E27FC236}">
                  <a16:creationId xmlns:a16="http://schemas.microsoft.com/office/drawing/2014/main" id="{6294B248-1F20-4A9A-9E5B-16A5D4E27014}"/>
                </a:ext>
              </a:extLst>
            </p:cNvPr>
            <p:cNvSpPr>
              <a:spLocks noEditPoints="1"/>
            </p:cNvSpPr>
            <p:nvPr/>
          </p:nvSpPr>
          <p:spPr bwMode="auto">
            <a:xfrm>
              <a:off x="1712913" y="2954338"/>
              <a:ext cx="257175" cy="193675"/>
            </a:xfrm>
            <a:custGeom>
              <a:avLst/>
              <a:gdLst>
                <a:gd name="T0" fmla="*/ 168834 w 70"/>
                <a:gd name="T1" fmla="*/ 54906 h 53"/>
                <a:gd name="T2" fmla="*/ 187185 w 70"/>
                <a:gd name="T3" fmla="*/ 76869 h 53"/>
                <a:gd name="T4" fmla="*/ 187185 w 70"/>
                <a:gd name="T5" fmla="*/ 62227 h 53"/>
                <a:gd name="T6" fmla="*/ 194526 w 70"/>
                <a:gd name="T7" fmla="*/ 58567 h 53"/>
                <a:gd name="T8" fmla="*/ 194526 w 70"/>
                <a:gd name="T9" fmla="*/ 62227 h 53"/>
                <a:gd name="T10" fmla="*/ 205537 w 70"/>
                <a:gd name="T11" fmla="*/ 54906 h 53"/>
                <a:gd name="T12" fmla="*/ 220218 w 70"/>
                <a:gd name="T13" fmla="*/ 54906 h 53"/>
                <a:gd name="T14" fmla="*/ 256921 w 70"/>
                <a:gd name="T15" fmla="*/ 95171 h 53"/>
                <a:gd name="T16" fmla="*/ 249580 w 70"/>
                <a:gd name="T17" fmla="*/ 113473 h 53"/>
                <a:gd name="T18" fmla="*/ 231229 w 70"/>
                <a:gd name="T19" fmla="*/ 194002 h 53"/>
                <a:gd name="T20" fmla="*/ 143142 w 70"/>
                <a:gd name="T21" fmla="*/ 113473 h 53"/>
                <a:gd name="T22" fmla="*/ 124790 w 70"/>
                <a:gd name="T23" fmla="*/ 194002 h 53"/>
                <a:gd name="T24" fmla="*/ 110109 w 70"/>
                <a:gd name="T25" fmla="*/ 113473 h 53"/>
                <a:gd name="T26" fmla="*/ 146812 w 70"/>
                <a:gd name="T27" fmla="*/ 95171 h 53"/>
                <a:gd name="T28" fmla="*/ 47714 w 70"/>
                <a:gd name="T29" fmla="*/ 69548 h 53"/>
                <a:gd name="T30" fmla="*/ 84417 w 70"/>
                <a:gd name="T31" fmla="*/ 128115 h 53"/>
                <a:gd name="T32" fmla="*/ 99098 w 70"/>
                <a:gd name="T33" fmla="*/ 135435 h 53"/>
                <a:gd name="T34" fmla="*/ 84417 w 70"/>
                <a:gd name="T35" fmla="*/ 194002 h 53"/>
                <a:gd name="T36" fmla="*/ 80747 w 70"/>
                <a:gd name="T37" fmla="*/ 150077 h 53"/>
                <a:gd name="T38" fmla="*/ 55055 w 70"/>
                <a:gd name="T39" fmla="*/ 157398 h 53"/>
                <a:gd name="T40" fmla="*/ 36703 w 70"/>
                <a:gd name="T41" fmla="*/ 175700 h 53"/>
                <a:gd name="T42" fmla="*/ 33033 w 70"/>
                <a:gd name="T43" fmla="*/ 186681 h 53"/>
                <a:gd name="T44" fmla="*/ 47714 w 70"/>
                <a:gd name="T45" fmla="*/ 194002 h 53"/>
                <a:gd name="T46" fmla="*/ 14681 w 70"/>
                <a:gd name="T47" fmla="*/ 186681 h 53"/>
                <a:gd name="T48" fmla="*/ 25692 w 70"/>
                <a:gd name="T49" fmla="*/ 175700 h 53"/>
                <a:gd name="T50" fmla="*/ 22022 w 70"/>
                <a:gd name="T51" fmla="*/ 157398 h 53"/>
                <a:gd name="T52" fmla="*/ 0 w 70"/>
                <a:gd name="T53" fmla="*/ 146417 h 53"/>
                <a:gd name="T54" fmla="*/ 0 w 70"/>
                <a:gd name="T55" fmla="*/ 91510 h 53"/>
                <a:gd name="T56" fmla="*/ 14681 w 70"/>
                <a:gd name="T57" fmla="*/ 142756 h 53"/>
                <a:gd name="T58" fmla="*/ 11011 w 70"/>
                <a:gd name="T59" fmla="*/ 69548 h 53"/>
                <a:gd name="T60" fmla="*/ 66065 w 70"/>
                <a:gd name="T61" fmla="*/ 128115 h 53"/>
                <a:gd name="T62" fmla="*/ 51384 w 70"/>
                <a:gd name="T63" fmla="*/ 124454 h 53"/>
                <a:gd name="T64" fmla="*/ 29362 w 70"/>
                <a:gd name="T65" fmla="*/ 7321 h 53"/>
                <a:gd name="T66" fmla="*/ 29362 w 70"/>
                <a:gd name="T67" fmla="*/ 58567 h 53"/>
                <a:gd name="T68" fmla="*/ 29362 w 70"/>
                <a:gd name="T69" fmla="*/ 7321 h 53"/>
                <a:gd name="T70" fmla="*/ 168834 w 70"/>
                <a:gd name="T71" fmla="*/ 32944 h 53"/>
                <a:gd name="T72" fmla="*/ 168834 w 70"/>
                <a:gd name="T73" fmla="*/ 25623 h 53"/>
                <a:gd name="T74" fmla="*/ 168834 w 70"/>
                <a:gd name="T75" fmla="*/ 25623 h 53"/>
                <a:gd name="T76" fmla="*/ 205537 w 70"/>
                <a:gd name="T77" fmla="*/ 7321 h 53"/>
                <a:gd name="T78" fmla="*/ 209207 w 70"/>
                <a:gd name="T79" fmla="*/ 25623 h 53"/>
                <a:gd name="T80" fmla="*/ 212877 w 70"/>
                <a:gd name="T81" fmla="*/ 29283 h 53"/>
                <a:gd name="T82" fmla="*/ 205537 w 70"/>
                <a:gd name="T83" fmla="*/ 36604 h 53"/>
                <a:gd name="T84" fmla="*/ 187185 w 70"/>
                <a:gd name="T85" fmla="*/ 51246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0" h="53">
                  <a:moveTo>
                    <a:pt x="44" y="15"/>
                  </a:moveTo>
                  <a:cubicBezTo>
                    <a:pt x="45" y="15"/>
                    <a:pt x="45" y="15"/>
                    <a:pt x="46" y="15"/>
                  </a:cubicBezTo>
                  <a:cubicBezTo>
                    <a:pt x="47" y="15"/>
                    <a:pt x="47" y="15"/>
                    <a:pt x="48" y="15"/>
                  </a:cubicBezTo>
                  <a:cubicBezTo>
                    <a:pt x="51" y="21"/>
                    <a:pt x="51" y="21"/>
                    <a:pt x="51" y="21"/>
                  </a:cubicBezTo>
                  <a:cubicBezTo>
                    <a:pt x="52" y="17"/>
                    <a:pt x="52" y="17"/>
                    <a:pt x="52" y="17"/>
                  </a:cubicBezTo>
                  <a:cubicBezTo>
                    <a:pt x="51" y="17"/>
                    <a:pt x="51" y="17"/>
                    <a:pt x="51" y="17"/>
                  </a:cubicBezTo>
                  <a:cubicBezTo>
                    <a:pt x="51" y="16"/>
                    <a:pt x="51" y="16"/>
                    <a:pt x="51" y="16"/>
                  </a:cubicBezTo>
                  <a:cubicBezTo>
                    <a:pt x="53" y="16"/>
                    <a:pt x="53" y="16"/>
                    <a:pt x="53" y="16"/>
                  </a:cubicBezTo>
                  <a:cubicBezTo>
                    <a:pt x="53" y="17"/>
                    <a:pt x="53" y="17"/>
                    <a:pt x="53" y="17"/>
                  </a:cubicBezTo>
                  <a:cubicBezTo>
                    <a:pt x="53" y="17"/>
                    <a:pt x="53" y="17"/>
                    <a:pt x="53" y="17"/>
                  </a:cubicBezTo>
                  <a:cubicBezTo>
                    <a:pt x="54" y="21"/>
                    <a:pt x="54" y="21"/>
                    <a:pt x="54" y="21"/>
                  </a:cubicBezTo>
                  <a:cubicBezTo>
                    <a:pt x="56" y="15"/>
                    <a:pt x="56" y="15"/>
                    <a:pt x="56" y="15"/>
                  </a:cubicBezTo>
                  <a:cubicBezTo>
                    <a:pt x="57" y="15"/>
                    <a:pt x="57" y="15"/>
                    <a:pt x="58" y="15"/>
                  </a:cubicBezTo>
                  <a:cubicBezTo>
                    <a:pt x="58" y="15"/>
                    <a:pt x="59" y="15"/>
                    <a:pt x="60" y="15"/>
                  </a:cubicBezTo>
                  <a:cubicBezTo>
                    <a:pt x="62" y="17"/>
                    <a:pt x="63" y="22"/>
                    <a:pt x="63" y="26"/>
                  </a:cubicBezTo>
                  <a:cubicBezTo>
                    <a:pt x="70" y="26"/>
                    <a:pt x="70" y="26"/>
                    <a:pt x="70" y="26"/>
                  </a:cubicBezTo>
                  <a:cubicBezTo>
                    <a:pt x="70" y="31"/>
                    <a:pt x="70" y="31"/>
                    <a:pt x="70" y="31"/>
                  </a:cubicBezTo>
                  <a:cubicBezTo>
                    <a:pt x="68" y="31"/>
                    <a:pt x="68" y="31"/>
                    <a:pt x="68" y="31"/>
                  </a:cubicBezTo>
                  <a:cubicBezTo>
                    <a:pt x="68" y="53"/>
                    <a:pt x="68" y="53"/>
                    <a:pt x="68" y="53"/>
                  </a:cubicBezTo>
                  <a:cubicBezTo>
                    <a:pt x="63" y="53"/>
                    <a:pt x="63" y="53"/>
                    <a:pt x="63" y="53"/>
                  </a:cubicBezTo>
                  <a:cubicBezTo>
                    <a:pt x="63" y="31"/>
                    <a:pt x="63" y="31"/>
                    <a:pt x="63" y="31"/>
                  </a:cubicBezTo>
                  <a:cubicBezTo>
                    <a:pt x="39" y="31"/>
                    <a:pt x="39" y="31"/>
                    <a:pt x="39" y="31"/>
                  </a:cubicBezTo>
                  <a:cubicBezTo>
                    <a:pt x="39" y="53"/>
                    <a:pt x="39" y="53"/>
                    <a:pt x="39" y="53"/>
                  </a:cubicBezTo>
                  <a:cubicBezTo>
                    <a:pt x="34" y="53"/>
                    <a:pt x="34" y="53"/>
                    <a:pt x="34" y="53"/>
                  </a:cubicBezTo>
                  <a:cubicBezTo>
                    <a:pt x="34" y="31"/>
                    <a:pt x="34" y="31"/>
                    <a:pt x="34" y="31"/>
                  </a:cubicBezTo>
                  <a:cubicBezTo>
                    <a:pt x="30" y="31"/>
                    <a:pt x="30" y="31"/>
                    <a:pt x="30" y="31"/>
                  </a:cubicBezTo>
                  <a:cubicBezTo>
                    <a:pt x="30" y="26"/>
                    <a:pt x="30" y="26"/>
                    <a:pt x="30" y="26"/>
                  </a:cubicBezTo>
                  <a:cubicBezTo>
                    <a:pt x="40" y="26"/>
                    <a:pt x="40" y="26"/>
                    <a:pt x="40" y="26"/>
                  </a:cubicBezTo>
                  <a:cubicBezTo>
                    <a:pt x="41" y="23"/>
                    <a:pt x="41" y="17"/>
                    <a:pt x="44" y="15"/>
                  </a:cubicBezTo>
                  <a:close/>
                  <a:moveTo>
                    <a:pt x="13" y="19"/>
                  </a:moveTo>
                  <a:cubicBezTo>
                    <a:pt x="16" y="28"/>
                    <a:pt x="16" y="28"/>
                    <a:pt x="16" y="28"/>
                  </a:cubicBezTo>
                  <a:cubicBezTo>
                    <a:pt x="23" y="35"/>
                    <a:pt x="23" y="35"/>
                    <a:pt x="23" y="35"/>
                  </a:cubicBezTo>
                  <a:cubicBezTo>
                    <a:pt x="22" y="36"/>
                    <a:pt x="22" y="36"/>
                    <a:pt x="22" y="36"/>
                  </a:cubicBezTo>
                  <a:cubicBezTo>
                    <a:pt x="27" y="37"/>
                    <a:pt x="27" y="37"/>
                    <a:pt x="27" y="37"/>
                  </a:cubicBezTo>
                  <a:cubicBezTo>
                    <a:pt x="27" y="53"/>
                    <a:pt x="27" y="53"/>
                    <a:pt x="27" y="53"/>
                  </a:cubicBezTo>
                  <a:cubicBezTo>
                    <a:pt x="23" y="53"/>
                    <a:pt x="23" y="53"/>
                    <a:pt x="23" y="53"/>
                  </a:cubicBezTo>
                  <a:cubicBezTo>
                    <a:pt x="23" y="53"/>
                    <a:pt x="22" y="46"/>
                    <a:pt x="22" y="44"/>
                  </a:cubicBezTo>
                  <a:cubicBezTo>
                    <a:pt x="21" y="42"/>
                    <a:pt x="22" y="41"/>
                    <a:pt x="22" y="41"/>
                  </a:cubicBezTo>
                  <a:cubicBezTo>
                    <a:pt x="15" y="40"/>
                    <a:pt x="15" y="40"/>
                    <a:pt x="15" y="40"/>
                  </a:cubicBezTo>
                  <a:cubicBezTo>
                    <a:pt x="15" y="43"/>
                    <a:pt x="15" y="43"/>
                    <a:pt x="15" y="43"/>
                  </a:cubicBezTo>
                  <a:cubicBezTo>
                    <a:pt x="10" y="43"/>
                    <a:pt x="10" y="43"/>
                    <a:pt x="10" y="43"/>
                  </a:cubicBezTo>
                  <a:cubicBezTo>
                    <a:pt x="10" y="48"/>
                    <a:pt x="10" y="48"/>
                    <a:pt x="10" y="48"/>
                  </a:cubicBezTo>
                  <a:cubicBezTo>
                    <a:pt x="9" y="48"/>
                    <a:pt x="9" y="48"/>
                    <a:pt x="9" y="48"/>
                  </a:cubicBezTo>
                  <a:cubicBezTo>
                    <a:pt x="9" y="51"/>
                    <a:pt x="9" y="51"/>
                    <a:pt x="9" y="51"/>
                  </a:cubicBezTo>
                  <a:cubicBezTo>
                    <a:pt x="13" y="51"/>
                    <a:pt x="13" y="51"/>
                    <a:pt x="13" y="51"/>
                  </a:cubicBezTo>
                  <a:cubicBezTo>
                    <a:pt x="13" y="53"/>
                    <a:pt x="13" y="53"/>
                    <a:pt x="13" y="53"/>
                  </a:cubicBezTo>
                  <a:cubicBezTo>
                    <a:pt x="4" y="53"/>
                    <a:pt x="4" y="53"/>
                    <a:pt x="4" y="53"/>
                  </a:cubicBezTo>
                  <a:cubicBezTo>
                    <a:pt x="4" y="51"/>
                    <a:pt x="4" y="51"/>
                    <a:pt x="4" y="51"/>
                  </a:cubicBezTo>
                  <a:cubicBezTo>
                    <a:pt x="7" y="51"/>
                    <a:pt x="7" y="51"/>
                    <a:pt x="7" y="51"/>
                  </a:cubicBezTo>
                  <a:cubicBezTo>
                    <a:pt x="7" y="48"/>
                    <a:pt x="7" y="48"/>
                    <a:pt x="7" y="48"/>
                  </a:cubicBezTo>
                  <a:cubicBezTo>
                    <a:pt x="6" y="48"/>
                    <a:pt x="6" y="48"/>
                    <a:pt x="6" y="48"/>
                  </a:cubicBezTo>
                  <a:cubicBezTo>
                    <a:pt x="6" y="43"/>
                    <a:pt x="6" y="43"/>
                    <a:pt x="6" y="43"/>
                  </a:cubicBezTo>
                  <a:cubicBezTo>
                    <a:pt x="0" y="43"/>
                    <a:pt x="0" y="43"/>
                    <a:pt x="0" y="43"/>
                  </a:cubicBezTo>
                  <a:cubicBezTo>
                    <a:pt x="0" y="40"/>
                    <a:pt x="0" y="40"/>
                    <a:pt x="0" y="40"/>
                  </a:cubicBezTo>
                  <a:cubicBezTo>
                    <a:pt x="0" y="39"/>
                    <a:pt x="0" y="39"/>
                    <a:pt x="0" y="39"/>
                  </a:cubicBezTo>
                  <a:cubicBezTo>
                    <a:pt x="0" y="25"/>
                    <a:pt x="0" y="25"/>
                    <a:pt x="0" y="25"/>
                  </a:cubicBezTo>
                  <a:cubicBezTo>
                    <a:pt x="3" y="25"/>
                    <a:pt x="3" y="25"/>
                    <a:pt x="3" y="25"/>
                  </a:cubicBezTo>
                  <a:cubicBezTo>
                    <a:pt x="4" y="39"/>
                    <a:pt x="4" y="39"/>
                    <a:pt x="4" y="39"/>
                  </a:cubicBezTo>
                  <a:cubicBezTo>
                    <a:pt x="7" y="39"/>
                    <a:pt x="7" y="39"/>
                    <a:pt x="7" y="39"/>
                  </a:cubicBezTo>
                  <a:cubicBezTo>
                    <a:pt x="3" y="19"/>
                    <a:pt x="3" y="19"/>
                    <a:pt x="3" y="19"/>
                  </a:cubicBezTo>
                  <a:cubicBezTo>
                    <a:pt x="13" y="19"/>
                    <a:pt x="13" y="19"/>
                    <a:pt x="13" y="19"/>
                  </a:cubicBezTo>
                  <a:close/>
                  <a:moveTo>
                    <a:pt x="18" y="35"/>
                  </a:moveTo>
                  <a:cubicBezTo>
                    <a:pt x="14" y="32"/>
                    <a:pt x="14" y="32"/>
                    <a:pt x="14" y="32"/>
                  </a:cubicBezTo>
                  <a:cubicBezTo>
                    <a:pt x="14" y="34"/>
                    <a:pt x="14" y="34"/>
                    <a:pt x="14" y="34"/>
                  </a:cubicBezTo>
                  <a:cubicBezTo>
                    <a:pt x="18" y="35"/>
                    <a:pt x="18" y="35"/>
                    <a:pt x="18" y="35"/>
                  </a:cubicBezTo>
                  <a:close/>
                  <a:moveTo>
                    <a:pt x="8" y="2"/>
                  </a:moveTo>
                  <a:cubicBezTo>
                    <a:pt x="12" y="2"/>
                    <a:pt x="15" y="5"/>
                    <a:pt x="15" y="9"/>
                  </a:cubicBezTo>
                  <a:cubicBezTo>
                    <a:pt x="15" y="12"/>
                    <a:pt x="12" y="16"/>
                    <a:pt x="8" y="16"/>
                  </a:cubicBezTo>
                  <a:cubicBezTo>
                    <a:pt x="4" y="16"/>
                    <a:pt x="1" y="12"/>
                    <a:pt x="1" y="9"/>
                  </a:cubicBezTo>
                  <a:cubicBezTo>
                    <a:pt x="1" y="5"/>
                    <a:pt x="4" y="2"/>
                    <a:pt x="8" y="2"/>
                  </a:cubicBezTo>
                  <a:close/>
                  <a:moveTo>
                    <a:pt x="47" y="10"/>
                  </a:moveTo>
                  <a:cubicBezTo>
                    <a:pt x="47" y="10"/>
                    <a:pt x="46" y="10"/>
                    <a:pt x="46" y="9"/>
                  </a:cubicBezTo>
                  <a:cubicBezTo>
                    <a:pt x="46" y="9"/>
                    <a:pt x="46" y="8"/>
                    <a:pt x="46" y="8"/>
                  </a:cubicBezTo>
                  <a:cubicBezTo>
                    <a:pt x="46" y="7"/>
                    <a:pt x="46" y="7"/>
                    <a:pt x="46" y="7"/>
                  </a:cubicBezTo>
                  <a:cubicBezTo>
                    <a:pt x="46" y="7"/>
                    <a:pt x="46" y="7"/>
                    <a:pt x="46" y="7"/>
                  </a:cubicBezTo>
                  <a:cubicBezTo>
                    <a:pt x="46" y="7"/>
                    <a:pt x="46" y="7"/>
                    <a:pt x="46" y="7"/>
                  </a:cubicBezTo>
                  <a:cubicBezTo>
                    <a:pt x="46" y="4"/>
                    <a:pt x="46" y="3"/>
                    <a:pt x="48" y="2"/>
                  </a:cubicBezTo>
                  <a:cubicBezTo>
                    <a:pt x="50" y="0"/>
                    <a:pt x="53" y="0"/>
                    <a:pt x="56" y="2"/>
                  </a:cubicBezTo>
                  <a:cubicBezTo>
                    <a:pt x="57" y="3"/>
                    <a:pt x="57" y="4"/>
                    <a:pt x="57" y="7"/>
                  </a:cubicBezTo>
                  <a:cubicBezTo>
                    <a:pt x="57" y="7"/>
                    <a:pt x="57" y="7"/>
                    <a:pt x="57" y="7"/>
                  </a:cubicBezTo>
                  <a:cubicBezTo>
                    <a:pt x="58" y="7"/>
                    <a:pt x="58" y="7"/>
                    <a:pt x="58" y="7"/>
                  </a:cubicBezTo>
                  <a:cubicBezTo>
                    <a:pt x="58" y="8"/>
                    <a:pt x="58" y="8"/>
                    <a:pt x="58" y="8"/>
                  </a:cubicBezTo>
                  <a:cubicBezTo>
                    <a:pt x="58" y="8"/>
                    <a:pt x="57" y="9"/>
                    <a:pt x="57" y="9"/>
                  </a:cubicBezTo>
                  <a:cubicBezTo>
                    <a:pt x="57" y="10"/>
                    <a:pt x="57" y="10"/>
                    <a:pt x="56" y="10"/>
                  </a:cubicBezTo>
                  <a:cubicBezTo>
                    <a:pt x="56" y="12"/>
                    <a:pt x="54" y="14"/>
                    <a:pt x="52" y="14"/>
                  </a:cubicBezTo>
                  <a:cubicBezTo>
                    <a:pt x="52" y="14"/>
                    <a:pt x="51" y="14"/>
                    <a:pt x="51" y="14"/>
                  </a:cubicBezTo>
                  <a:cubicBezTo>
                    <a:pt x="49" y="13"/>
                    <a:pt x="48" y="13"/>
                    <a:pt x="4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4" name="Freeform 139">
              <a:extLst>
                <a:ext uri="{FF2B5EF4-FFF2-40B4-BE49-F238E27FC236}">
                  <a16:creationId xmlns:a16="http://schemas.microsoft.com/office/drawing/2014/main" id="{7FD839FF-3BE3-4B05-B6D0-93F4F2F99C81}"/>
                </a:ext>
              </a:extLst>
            </p:cNvPr>
            <p:cNvSpPr>
              <a:spLocks noEditPoints="1"/>
            </p:cNvSpPr>
            <p:nvPr/>
          </p:nvSpPr>
          <p:spPr bwMode="auto">
            <a:xfrm>
              <a:off x="3659188" y="2941638"/>
              <a:ext cx="217487" cy="236537"/>
            </a:xfrm>
            <a:custGeom>
              <a:avLst/>
              <a:gdLst>
                <a:gd name="T0" fmla="*/ 106524 w 59"/>
                <a:gd name="T1" fmla="*/ 0 h 64"/>
                <a:gd name="T2" fmla="*/ 216722 w 59"/>
                <a:gd name="T3" fmla="*/ 106914 h 64"/>
                <a:gd name="T4" fmla="*/ 179989 w 59"/>
                <a:gd name="T5" fmla="*/ 188021 h 64"/>
                <a:gd name="T6" fmla="*/ 205702 w 59"/>
                <a:gd name="T7" fmla="*/ 125347 h 64"/>
                <a:gd name="T8" fmla="*/ 106524 w 59"/>
                <a:gd name="T9" fmla="*/ 25807 h 64"/>
                <a:gd name="T10" fmla="*/ 11020 w 59"/>
                <a:gd name="T11" fmla="*/ 125347 h 64"/>
                <a:gd name="T12" fmla="*/ 33059 w 59"/>
                <a:gd name="T13" fmla="*/ 188021 h 64"/>
                <a:gd name="T14" fmla="*/ 0 w 59"/>
                <a:gd name="T15" fmla="*/ 106914 h 64"/>
                <a:gd name="T16" fmla="*/ 106524 w 59"/>
                <a:gd name="T17" fmla="*/ 0 h 64"/>
                <a:gd name="T18" fmla="*/ 128564 w 59"/>
                <a:gd name="T19" fmla="*/ 173274 h 64"/>
                <a:gd name="T20" fmla="*/ 150603 w 59"/>
                <a:gd name="T21" fmla="*/ 136407 h 64"/>
                <a:gd name="T22" fmla="*/ 106524 w 59"/>
                <a:gd name="T23" fmla="*/ 92167 h 64"/>
                <a:gd name="T24" fmla="*/ 62445 w 59"/>
                <a:gd name="T25" fmla="*/ 136407 h 64"/>
                <a:gd name="T26" fmla="*/ 84485 w 59"/>
                <a:gd name="T27" fmla="*/ 173274 h 64"/>
                <a:gd name="T28" fmla="*/ 84485 w 59"/>
                <a:gd name="T29" fmla="*/ 235948 h 64"/>
                <a:gd name="T30" fmla="*/ 128564 w 59"/>
                <a:gd name="T31" fmla="*/ 235948 h 64"/>
                <a:gd name="T32" fmla="*/ 128564 w 59"/>
                <a:gd name="T33" fmla="*/ 173274 h 64"/>
                <a:gd name="T34" fmla="*/ 106524 w 59"/>
                <a:gd name="T35" fmla="*/ 51614 h 64"/>
                <a:gd name="T36" fmla="*/ 33059 w 59"/>
                <a:gd name="T37" fmla="*/ 125347 h 64"/>
                <a:gd name="T38" fmla="*/ 66119 w 59"/>
                <a:gd name="T39" fmla="*/ 188021 h 64"/>
                <a:gd name="T40" fmla="*/ 40406 w 59"/>
                <a:gd name="T41" fmla="*/ 136407 h 64"/>
                <a:gd name="T42" fmla="*/ 106524 w 59"/>
                <a:gd name="T43" fmla="*/ 73734 h 64"/>
                <a:gd name="T44" fmla="*/ 172643 w 59"/>
                <a:gd name="T45" fmla="*/ 136407 h 64"/>
                <a:gd name="T46" fmla="*/ 150603 w 59"/>
                <a:gd name="T47" fmla="*/ 188021 h 64"/>
                <a:gd name="T48" fmla="*/ 183663 w 59"/>
                <a:gd name="T49" fmla="*/ 125347 h 64"/>
                <a:gd name="T50" fmla="*/ 106524 w 59"/>
                <a:gd name="T51" fmla="*/ 51614 h 6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9" h="64">
                  <a:moveTo>
                    <a:pt x="29" y="0"/>
                  </a:moveTo>
                  <a:cubicBezTo>
                    <a:pt x="46" y="0"/>
                    <a:pt x="59" y="13"/>
                    <a:pt x="59" y="29"/>
                  </a:cubicBezTo>
                  <a:cubicBezTo>
                    <a:pt x="59" y="38"/>
                    <a:pt x="55" y="46"/>
                    <a:pt x="49" y="51"/>
                  </a:cubicBezTo>
                  <a:cubicBezTo>
                    <a:pt x="53" y="46"/>
                    <a:pt x="56" y="40"/>
                    <a:pt x="56" y="34"/>
                  </a:cubicBezTo>
                  <a:cubicBezTo>
                    <a:pt x="56" y="19"/>
                    <a:pt x="44" y="7"/>
                    <a:pt x="29" y="7"/>
                  </a:cubicBezTo>
                  <a:cubicBezTo>
                    <a:pt x="15" y="7"/>
                    <a:pt x="3" y="19"/>
                    <a:pt x="3" y="34"/>
                  </a:cubicBezTo>
                  <a:cubicBezTo>
                    <a:pt x="3" y="40"/>
                    <a:pt x="5" y="46"/>
                    <a:pt x="9" y="51"/>
                  </a:cubicBezTo>
                  <a:cubicBezTo>
                    <a:pt x="3" y="46"/>
                    <a:pt x="0" y="38"/>
                    <a:pt x="0" y="29"/>
                  </a:cubicBezTo>
                  <a:cubicBezTo>
                    <a:pt x="0" y="13"/>
                    <a:pt x="13" y="0"/>
                    <a:pt x="29" y="0"/>
                  </a:cubicBezTo>
                  <a:close/>
                  <a:moveTo>
                    <a:pt x="35" y="47"/>
                  </a:moveTo>
                  <a:cubicBezTo>
                    <a:pt x="39" y="45"/>
                    <a:pt x="41" y="41"/>
                    <a:pt x="41" y="37"/>
                  </a:cubicBezTo>
                  <a:cubicBezTo>
                    <a:pt x="41" y="31"/>
                    <a:pt x="36" y="25"/>
                    <a:pt x="29" y="25"/>
                  </a:cubicBezTo>
                  <a:cubicBezTo>
                    <a:pt x="23" y="25"/>
                    <a:pt x="17" y="31"/>
                    <a:pt x="17" y="37"/>
                  </a:cubicBezTo>
                  <a:cubicBezTo>
                    <a:pt x="17" y="41"/>
                    <a:pt x="20" y="45"/>
                    <a:pt x="23" y="47"/>
                  </a:cubicBezTo>
                  <a:cubicBezTo>
                    <a:pt x="23" y="64"/>
                    <a:pt x="23" y="64"/>
                    <a:pt x="23" y="64"/>
                  </a:cubicBezTo>
                  <a:cubicBezTo>
                    <a:pt x="35" y="64"/>
                    <a:pt x="35" y="64"/>
                    <a:pt x="35" y="64"/>
                  </a:cubicBezTo>
                  <a:cubicBezTo>
                    <a:pt x="35" y="47"/>
                    <a:pt x="35" y="47"/>
                    <a:pt x="35" y="47"/>
                  </a:cubicBezTo>
                  <a:close/>
                  <a:moveTo>
                    <a:pt x="29" y="14"/>
                  </a:moveTo>
                  <a:cubicBezTo>
                    <a:pt x="18" y="14"/>
                    <a:pt x="9" y="23"/>
                    <a:pt x="9" y="34"/>
                  </a:cubicBezTo>
                  <a:cubicBezTo>
                    <a:pt x="9" y="41"/>
                    <a:pt x="12" y="47"/>
                    <a:pt x="18" y="51"/>
                  </a:cubicBezTo>
                  <a:cubicBezTo>
                    <a:pt x="14" y="48"/>
                    <a:pt x="11" y="43"/>
                    <a:pt x="11" y="37"/>
                  </a:cubicBezTo>
                  <a:cubicBezTo>
                    <a:pt x="11" y="27"/>
                    <a:pt x="19" y="20"/>
                    <a:pt x="29" y="20"/>
                  </a:cubicBezTo>
                  <a:cubicBezTo>
                    <a:pt x="39" y="20"/>
                    <a:pt x="47" y="27"/>
                    <a:pt x="47" y="37"/>
                  </a:cubicBezTo>
                  <a:cubicBezTo>
                    <a:pt x="47" y="43"/>
                    <a:pt x="45" y="48"/>
                    <a:pt x="41" y="51"/>
                  </a:cubicBezTo>
                  <a:cubicBezTo>
                    <a:pt x="46" y="47"/>
                    <a:pt x="50" y="41"/>
                    <a:pt x="50" y="34"/>
                  </a:cubicBezTo>
                  <a:cubicBezTo>
                    <a:pt x="50" y="23"/>
                    <a:pt x="40" y="14"/>
                    <a:pt x="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5" name="Freeform 140">
              <a:extLst>
                <a:ext uri="{FF2B5EF4-FFF2-40B4-BE49-F238E27FC236}">
                  <a16:creationId xmlns:a16="http://schemas.microsoft.com/office/drawing/2014/main" id="{CA19EEDA-2930-40EB-89DE-1748331FEE4B}"/>
                </a:ext>
              </a:extLst>
            </p:cNvPr>
            <p:cNvSpPr>
              <a:spLocks/>
            </p:cNvSpPr>
            <p:nvPr/>
          </p:nvSpPr>
          <p:spPr bwMode="auto">
            <a:xfrm>
              <a:off x="3286125" y="2954338"/>
              <a:ext cx="190500" cy="214312"/>
            </a:xfrm>
            <a:custGeom>
              <a:avLst/>
              <a:gdLst>
                <a:gd name="T0" fmla="*/ 84262 w 52"/>
                <a:gd name="T1" fmla="*/ 185826 h 59"/>
                <a:gd name="T2" fmla="*/ 47627 w 52"/>
                <a:gd name="T3" fmla="*/ 171251 h 59"/>
                <a:gd name="T4" fmla="*/ 3664 w 52"/>
                <a:gd name="T5" fmla="*/ 116597 h 59"/>
                <a:gd name="T6" fmla="*/ 14654 w 52"/>
                <a:gd name="T7" fmla="*/ 47367 h 59"/>
                <a:gd name="T8" fmla="*/ 73272 w 52"/>
                <a:gd name="T9" fmla="*/ 3644 h 59"/>
                <a:gd name="T10" fmla="*/ 142880 w 52"/>
                <a:gd name="T11" fmla="*/ 14575 h 59"/>
                <a:gd name="T12" fmla="*/ 183179 w 52"/>
                <a:gd name="T13" fmla="*/ 72873 h 59"/>
                <a:gd name="T14" fmla="*/ 172188 w 52"/>
                <a:gd name="T15" fmla="*/ 142102 h 59"/>
                <a:gd name="T16" fmla="*/ 139216 w 52"/>
                <a:gd name="T17" fmla="*/ 120240 h 59"/>
                <a:gd name="T18" fmla="*/ 146543 w 52"/>
                <a:gd name="T19" fmla="*/ 80160 h 59"/>
                <a:gd name="T20" fmla="*/ 120898 w 52"/>
                <a:gd name="T21" fmla="*/ 47367 h 59"/>
                <a:gd name="T22" fmla="*/ 80599 w 52"/>
                <a:gd name="T23" fmla="*/ 43724 h 59"/>
                <a:gd name="T24" fmla="*/ 47627 w 52"/>
                <a:gd name="T25" fmla="*/ 65586 h 59"/>
                <a:gd name="T26" fmla="*/ 43963 w 52"/>
                <a:gd name="T27" fmla="*/ 105666 h 59"/>
                <a:gd name="T28" fmla="*/ 65944 w 52"/>
                <a:gd name="T29" fmla="*/ 138458 h 59"/>
                <a:gd name="T30" fmla="*/ 84262 w 52"/>
                <a:gd name="T31" fmla="*/ 145746 h 59"/>
                <a:gd name="T32" fmla="*/ 84262 w 52"/>
                <a:gd name="T33" fmla="*/ 116597 h 59"/>
                <a:gd name="T34" fmla="*/ 117234 w 52"/>
                <a:gd name="T35" fmla="*/ 138458 h 59"/>
                <a:gd name="T36" fmla="*/ 146543 w 52"/>
                <a:gd name="T37" fmla="*/ 163964 h 59"/>
                <a:gd name="T38" fmla="*/ 117234 w 52"/>
                <a:gd name="T39" fmla="*/ 189469 h 59"/>
                <a:gd name="T40" fmla="*/ 84262 w 52"/>
                <a:gd name="T41" fmla="*/ 214975 h 59"/>
                <a:gd name="T42" fmla="*/ 84262 w 52"/>
                <a:gd name="T43" fmla="*/ 185826 h 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 h="59">
                  <a:moveTo>
                    <a:pt x="23" y="51"/>
                  </a:moveTo>
                  <a:cubicBezTo>
                    <a:pt x="20" y="51"/>
                    <a:pt x="16" y="49"/>
                    <a:pt x="13" y="47"/>
                  </a:cubicBezTo>
                  <a:cubicBezTo>
                    <a:pt x="7" y="44"/>
                    <a:pt x="3" y="38"/>
                    <a:pt x="1" y="32"/>
                  </a:cubicBezTo>
                  <a:cubicBezTo>
                    <a:pt x="0" y="25"/>
                    <a:pt x="0" y="19"/>
                    <a:pt x="4" y="13"/>
                  </a:cubicBezTo>
                  <a:cubicBezTo>
                    <a:pt x="8" y="7"/>
                    <a:pt x="13" y="3"/>
                    <a:pt x="20" y="1"/>
                  </a:cubicBezTo>
                  <a:cubicBezTo>
                    <a:pt x="26" y="0"/>
                    <a:pt x="33" y="0"/>
                    <a:pt x="39" y="4"/>
                  </a:cubicBezTo>
                  <a:cubicBezTo>
                    <a:pt x="45" y="8"/>
                    <a:pt x="49" y="13"/>
                    <a:pt x="50" y="20"/>
                  </a:cubicBezTo>
                  <a:cubicBezTo>
                    <a:pt x="52" y="26"/>
                    <a:pt x="51" y="33"/>
                    <a:pt x="47" y="39"/>
                  </a:cubicBezTo>
                  <a:cubicBezTo>
                    <a:pt x="38" y="33"/>
                    <a:pt x="38" y="33"/>
                    <a:pt x="38" y="33"/>
                  </a:cubicBezTo>
                  <a:cubicBezTo>
                    <a:pt x="40" y="30"/>
                    <a:pt x="41" y="26"/>
                    <a:pt x="40" y="22"/>
                  </a:cubicBezTo>
                  <a:cubicBezTo>
                    <a:pt x="39" y="19"/>
                    <a:pt x="37" y="15"/>
                    <a:pt x="33" y="13"/>
                  </a:cubicBezTo>
                  <a:cubicBezTo>
                    <a:pt x="30" y="11"/>
                    <a:pt x="26" y="11"/>
                    <a:pt x="22" y="12"/>
                  </a:cubicBezTo>
                  <a:cubicBezTo>
                    <a:pt x="19" y="12"/>
                    <a:pt x="15" y="15"/>
                    <a:pt x="13" y="18"/>
                  </a:cubicBezTo>
                  <a:cubicBezTo>
                    <a:pt x="11" y="22"/>
                    <a:pt x="11" y="26"/>
                    <a:pt x="12" y="29"/>
                  </a:cubicBezTo>
                  <a:cubicBezTo>
                    <a:pt x="13" y="33"/>
                    <a:pt x="15" y="36"/>
                    <a:pt x="18" y="38"/>
                  </a:cubicBezTo>
                  <a:cubicBezTo>
                    <a:pt x="20" y="39"/>
                    <a:pt x="21" y="40"/>
                    <a:pt x="23" y="40"/>
                  </a:cubicBezTo>
                  <a:cubicBezTo>
                    <a:pt x="23" y="32"/>
                    <a:pt x="23" y="32"/>
                    <a:pt x="23" y="32"/>
                  </a:cubicBezTo>
                  <a:cubicBezTo>
                    <a:pt x="32" y="38"/>
                    <a:pt x="32" y="38"/>
                    <a:pt x="32" y="38"/>
                  </a:cubicBezTo>
                  <a:cubicBezTo>
                    <a:pt x="40" y="45"/>
                    <a:pt x="40" y="45"/>
                    <a:pt x="40" y="45"/>
                  </a:cubicBezTo>
                  <a:cubicBezTo>
                    <a:pt x="32" y="52"/>
                    <a:pt x="32" y="52"/>
                    <a:pt x="32" y="52"/>
                  </a:cubicBezTo>
                  <a:cubicBezTo>
                    <a:pt x="23" y="59"/>
                    <a:pt x="23" y="59"/>
                    <a:pt x="23" y="59"/>
                  </a:cubicBezTo>
                  <a:lnTo>
                    <a:pt x="23"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6" name="Freeform 141">
              <a:extLst>
                <a:ext uri="{FF2B5EF4-FFF2-40B4-BE49-F238E27FC236}">
                  <a16:creationId xmlns:a16="http://schemas.microsoft.com/office/drawing/2014/main" id="{8F4A06EC-8BC1-4544-B60E-B9717FC40908}"/>
                </a:ext>
              </a:extLst>
            </p:cNvPr>
            <p:cNvSpPr>
              <a:spLocks noEditPoints="1"/>
            </p:cNvSpPr>
            <p:nvPr/>
          </p:nvSpPr>
          <p:spPr bwMode="auto">
            <a:xfrm>
              <a:off x="4467225" y="2932113"/>
              <a:ext cx="165100" cy="233362"/>
            </a:xfrm>
            <a:custGeom>
              <a:avLst/>
              <a:gdLst>
                <a:gd name="T0" fmla="*/ 88554 w 45"/>
                <a:gd name="T1" fmla="*/ 32934 h 64"/>
                <a:gd name="T2" fmla="*/ 140210 w 45"/>
                <a:gd name="T3" fmla="*/ 62209 h 64"/>
                <a:gd name="T4" fmla="*/ 143900 w 45"/>
                <a:gd name="T5" fmla="*/ 51231 h 64"/>
                <a:gd name="T6" fmla="*/ 143900 w 45"/>
                <a:gd name="T7" fmla="*/ 47572 h 64"/>
                <a:gd name="T8" fmla="*/ 140210 w 45"/>
                <a:gd name="T9" fmla="*/ 40253 h 64"/>
                <a:gd name="T10" fmla="*/ 103313 w 45"/>
                <a:gd name="T11" fmla="*/ 21956 h 64"/>
                <a:gd name="T12" fmla="*/ 99623 w 45"/>
                <a:gd name="T13" fmla="*/ 18297 h 64"/>
                <a:gd name="T14" fmla="*/ 92243 w 45"/>
                <a:gd name="T15" fmla="*/ 21956 h 64"/>
                <a:gd name="T16" fmla="*/ 88554 w 45"/>
                <a:gd name="T17" fmla="*/ 32934 h 64"/>
                <a:gd name="T18" fmla="*/ 77484 w 45"/>
                <a:gd name="T19" fmla="*/ 51231 h 64"/>
                <a:gd name="T20" fmla="*/ 88554 w 45"/>
                <a:gd name="T21" fmla="*/ 58550 h 64"/>
                <a:gd name="T22" fmla="*/ 47967 w 45"/>
                <a:gd name="T23" fmla="*/ 131738 h 64"/>
                <a:gd name="T24" fmla="*/ 36897 w 45"/>
                <a:gd name="T25" fmla="*/ 124419 h 64"/>
                <a:gd name="T26" fmla="*/ 77484 w 45"/>
                <a:gd name="T27" fmla="*/ 51231 h 64"/>
                <a:gd name="T28" fmla="*/ 22138 w 45"/>
                <a:gd name="T29" fmla="*/ 142716 h 64"/>
                <a:gd name="T30" fmla="*/ 22138 w 45"/>
                <a:gd name="T31" fmla="*/ 182969 h 64"/>
                <a:gd name="T32" fmla="*/ 40587 w 45"/>
                <a:gd name="T33" fmla="*/ 193947 h 64"/>
                <a:gd name="T34" fmla="*/ 77484 w 45"/>
                <a:gd name="T35" fmla="*/ 171991 h 64"/>
                <a:gd name="T36" fmla="*/ 44277 w 45"/>
                <a:gd name="T37" fmla="*/ 161013 h 64"/>
                <a:gd name="T38" fmla="*/ 22138 w 45"/>
                <a:gd name="T39" fmla="*/ 142716 h 64"/>
                <a:gd name="T40" fmla="*/ 88554 w 45"/>
                <a:gd name="T41" fmla="*/ 186628 h 64"/>
                <a:gd name="T42" fmla="*/ 14759 w 45"/>
                <a:gd name="T43" fmla="*/ 234200 h 64"/>
                <a:gd name="T44" fmla="*/ 0 w 45"/>
                <a:gd name="T45" fmla="*/ 226881 h 64"/>
                <a:gd name="T46" fmla="*/ 3690 w 45"/>
                <a:gd name="T47" fmla="*/ 139056 h 64"/>
                <a:gd name="T48" fmla="*/ 11069 w 45"/>
                <a:gd name="T49" fmla="*/ 131738 h 64"/>
                <a:gd name="T50" fmla="*/ 55346 w 45"/>
                <a:gd name="T51" fmla="*/ 54891 h 64"/>
                <a:gd name="T52" fmla="*/ 73795 w 45"/>
                <a:gd name="T53" fmla="*/ 21956 h 64"/>
                <a:gd name="T54" fmla="*/ 77484 w 45"/>
                <a:gd name="T55" fmla="*/ 14638 h 64"/>
                <a:gd name="T56" fmla="*/ 92243 w 45"/>
                <a:gd name="T57" fmla="*/ 0 h 64"/>
                <a:gd name="T58" fmla="*/ 114382 w 45"/>
                <a:gd name="T59" fmla="*/ 3659 h 64"/>
                <a:gd name="T60" fmla="*/ 151279 w 45"/>
                <a:gd name="T61" fmla="*/ 25616 h 64"/>
                <a:gd name="T62" fmla="*/ 162348 w 45"/>
                <a:gd name="T63" fmla="*/ 40253 h 64"/>
                <a:gd name="T64" fmla="*/ 158659 w 45"/>
                <a:gd name="T65" fmla="*/ 62209 h 64"/>
                <a:gd name="T66" fmla="*/ 88554 w 45"/>
                <a:gd name="T67" fmla="*/ 186628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 h="64">
                  <a:moveTo>
                    <a:pt x="24" y="9"/>
                  </a:moveTo>
                  <a:cubicBezTo>
                    <a:pt x="38" y="17"/>
                    <a:pt x="38" y="17"/>
                    <a:pt x="38" y="17"/>
                  </a:cubicBezTo>
                  <a:cubicBezTo>
                    <a:pt x="39" y="14"/>
                    <a:pt x="39" y="14"/>
                    <a:pt x="39" y="14"/>
                  </a:cubicBezTo>
                  <a:cubicBezTo>
                    <a:pt x="39" y="14"/>
                    <a:pt x="39" y="13"/>
                    <a:pt x="39" y="13"/>
                  </a:cubicBezTo>
                  <a:cubicBezTo>
                    <a:pt x="39" y="12"/>
                    <a:pt x="39" y="12"/>
                    <a:pt x="38" y="11"/>
                  </a:cubicBezTo>
                  <a:cubicBezTo>
                    <a:pt x="28" y="6"/>
                    <a:pt x="28" y="6"/>
                    <a:pt x="28" y="6"/>
                  </a:cubicBezTo>
                  <a:cubicBezTo>
                    <a:pt x="28" y="5"/>
                    <a:pt x="27" y="5"/>
                    <a:pt x="27" y="5"/>
                  </a:cubicBezTo>
                  <a:cubicBezTo>
                    <a:pt x="26" y="6"/>
                    <a:pt x="26" y="6"/>
                    <a:pt x="25" y="6"/>
                  </a:cubicBezTo>
                  <a:cubicBezTo>
                    <a:pt x="24" y="9"/>
                    <a:pt x="24" y="9"/>
                    <a:pt x="24" y="9"/>
                  </a:cubicBezTo>
                  <a:close/>
                  <a:moveTo>
                    <a:pt x="21" y="14"/>
                  </a:moveTo>
                  <a:cubicBezTo>
                    <a:pt x="24" y="16"/>
                    <a:pt x="24" y="16"/>
                    <a:pt x="24" y="16"/>
                  </a:cubicBezTo>
                  <a:cubicBezTo>
                    <a:pt x="13" y="36"/>
                    <a:pt x="13" y="36"/>
                    <a:pt x="13" y="36"/>
                  </a:cubicBezTo>
                  <a:cubicBezTo>
                    <a:pt x="10" y="34"/>
                    <a:pt x="10" y="34"/>
                    <a:pt x="10" y="34"/>
                  </a:cubicBezTo>
                  <a:cubicBezTo>
                    <a:pt x="21" y="14"/>
                    <a:pt x="21" y="14"/>
                    <a:pt x="21" y="14"/>
                  </a:cubicBezTo>
                  <a:close/>
                  <a:moveTo>
                    <a:pt x="6" y="39"/>
                  </a:moveTo>
                  <a:cubicBezTo>
                    <a:pt x="6" y="50"/>
                    <a:pt x="6" y="50"/>
                    <a:pt x="6" y="50"/>
                  </a:cubicBezTo>
                  <a:cubicBezTo>
                    <a:pt x="11" y="53"/>
                    <a:pt x="11" y="53"/>
                    <a:pt x="11" y="53"/>
                  </a:cubicBezTo>
                  <a:cubicBezTo>
                    <a:pt x="21" y="47"/>
                    <a:pt x="21" y="47"/>
                    <a:pt x="21" y="47"/>
                  </a:cubicBezTo>
                  <a:cubicBezTo>
                    <a:pt x="19" y="45"/>
                    <a:pt x="16" y="44"/>
                    <a:pt x="12" y="44"/>
                  </a:cubicBezTo>
                  <a:cubicBezTo>
                    <a:pt x="11" y="42"/>
                    <a:pt x="9" y="40"/>
                    <a:pt x="6" y="39"/>
                  </a:cubicBezTo>
                  <a:close/>
                  <a:moveTo>
                    <a:pt x="24" y="51"/>
                  </a:moveTo>
                  <a:cubicBezTo>
                    <a:pt x="4" y="64"/>
                    <a:pt x="4" y="64"/>
                    <a:pt x="4" y="64"/>
                  </a:cubicBezTo>
                  <a:cubicBezTo>
                    <a:pt x="0" y="62"/>
                    <a:pt x="0" y="62"/>
                    <a:pt x="0" y="62"/>
                  </a:cubicBezTo>
                  <a:cubicBezTo>
                    <a:pt x="1" y="38"/>
                    <a:pt x="1" y="38"/>
                    <a:pt x="1" y="38"/>
                  </a:cubicBezTo>
                  <a:cubicBezTo>
                    <a:pt x="3" y="36"/>
                    <a:pt x="3" y="36"/>
                    <a:pt x="3" y="36"/>
                  </a:cubicBezTo>
                  <a:cubicBezTo>
                    <a:pt x="15" y="15"/>
                    <a:pt x="15" y="15"/>
                    <a:pt x="15" y="15"/>
                  </a:cubicBezTo>
                  <a:cubicBezTo>
                    <a:pt x="20" y="6"/>
                    <a:pt x="20" y="6"/>
                    <a:pt x="20" y="6"/>
                  </a:cubicBezTo>
                  <a:cubicBezTo>
                    <a:pt x="21" y="4"/>
                    <a:pt x="21" y="4"/>
                    <a:pt x="21" y="4"/>
                  </a:cubicBezTo>
                  <a:cubicBezTo>
                    <a:pt x="22" y="2"/>
                    <a:pt x="24" y="1"/>
                    <a:pt x="25" y="0"/>
                  </a:cubicBezTo>
                  <a:cubicBezTo>
                    <a:pt x="27" y="0"/>
                    <a:pt x="29" y="0"/>
                    <a:pt x="31" y="1"/>
                  </a:cubicBezTo>
                  <a:cubicBezTo>
                    <a:pt x="41" y="7"/>
                    <a:pt x="41" y="7"/>
                    <a:pt x="41" y="7"/>
                  </a:cubicBezTo>
                  <a:cubicBezTo>
                    <a:pt x="43" y="8"/>
                    <a:pt x="44" y="9"/>
                    <a:pt x="44" y="11"/>
                  </a:cubicBezTo>
                  <a:cubicBezTo>
                    <a:pt x="45" y="13"/>
                    <a:pt x="44" y="15"/>
                    <a:pt x="43" y="17"/>
                  </a:cubicBezTo>
                  <a:cubicBezTo>
                    <a:pt x="37" y="28"/>
                    <a:pt x="30" y="39"/>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7" name="Freeform 142">
              <a:extLst>
                <a:ext uri="{FF2B5EF4-FFF2-40B4-BE49-F238E27FC236}">
                  <a16:creationId xmlns:a16="http://schemas.microsoft.com/office/drawing/2014/main" id="{98ED9E39-1A10-4A2F-B865-7E64C22342B3}"/>
                </a:ext>
              </a:extLst>
            </p:cNvPr>
            <p:cNvSpPr>
              <a:spLocks noEditPoints="1"/>
            </p:cNvSpPr>
            <p:nvPr/>
          </p:nvSpPr>
          <p:spPr bwMode="auto">
            <a:xfrm>
              <a:off x="4044950" y="2960688"/>
              <a:ext cx="207963" cy="195262"/>
            </a:xfrm>
            <a:custGeom>
              <a:avLst/>
              <a:gdLst>
                <a:gd name="T0" fmla="*/ 207984 w 57"/>
                <a:gd name="T1" fmla="*/ 179360 h 53"/>
                <a:gd name="T2" fmla="*/ 14595 w 57"/>
                <a:gd name="T3" fmla="*/ 194002 h 53"/>
                <a:gd name="T4" fmla="*/ 0 w 57"/>
                <a:gd name="T5" fmla="*/ 14642 h 53"/>
                <a:gd name="T6" fmla="*/ 40137 w 57"/>
                <a:gd name="T7" fmla="*/ 0 h 53"/>
                <a:gd name="T8" fmla="*/ 32840 w 57"/>
                <a:gd name="T9" fmla="*/ 25623 h 53"/>
                <a:gd name="T10" fmla="*/ 58381 w 57"/>
                <a:gd name="T11" fmla="*/ 25623 h 53"/>
                <a:gd name="T12" fmla="*/ 51084 w 57"/>
                <a:gd name="T13" fmla="*/ 0 h 53"/>
                <a:gd name="T14" fmla="*/ 83923 w 57"/>
                <a:gd name="T15" fmla="*/ 14642 h 53"/>
                <a:gd name="T16" fmla="*/ 87572 w 57"/>
                <a:gd name="T17" fmla="*/ 40265 h 53"/>
                <a:gd name="T18" fmla="*/ 94870 w 57"/>
                <a:gd name="T19" fmla="*/ 14642 h 53"/>
                <a:gd name="T20" fmla="*/ 124061 w 57"/>
                <a:gd name="T21" fmla="*/ 0 h 53"/>
                <a:gd name="T22" fmla="*/ 116763 w 57"/>
                <a:gd name="T23" fmla="*/ 25623 h 53"/>
                <a:gd name="T24" fmla="*/ 142305 w 57"/>
                <a:gd name="T25" fmla="*/ 25623 h 53"/>
                <a:gd name="T26" fmla="*/ 135007 w 57"/>
                <a:gd name="T27" fmla="*/ 0 h 53"/>
                <a:gd name="T28" fmla="*/ 164198 w 57"/>
                <a:gd name="T29" fmla="*/ 14642 h 53"/>
                <a:gd name="T30" fmla="*/ 167847 w 57"/>
                <a:gd name="T31" fmla="*/ 40265 h 53"/>
                <a:gd name="T32" fmla="*/ 175144 w 57"/>
                <a:gd name="T33" fmla="*/ 14642 h 53"/>
                <a:gd name="T34" fmla="*/ 197037 w 57"/>
                <a:gd name="T35" fmla="*/ 0 h 53"/>
                <a:gd name="T36" fmla="*/ 25542 w 57"/>
                <a:gd name="T37" fmla="*/ 54906 h 53"/>
                <a:gd name="T38" fmla="*/ 189740 w 57"/>
                <a:gd name="T39" fmla="*/ 161058 h 53"/>
                <a:gd name="T40" fmla="*/ 25542 w 57"/>
                <a:gd name="T41" fmla="*/ 54906 h 53"/>
                <a:gd name="T42" fmla="*/ 83923 w 57"/>
                <a:gd name="T43" fmla="*/ 69548 h 53"/>
                <a:gd name="T44" fmla="*/ 62030 w 57"/>
                <a:gd name="T45" fmla="*/ 91510 h 53"/>
                <a:gd name="T46" fmla="*/ 72977 w 57"/>
                <a:gd name="T47" fmla="*/ 91510 h 53"/>
                <a:gd name="T48" fmla="*/ 72977 w 57"/>
                <a:gd name="T49" fmla="*/ 106152 h 53"/>
                <a:gd name="T50" fmla="*/ 94870 w 57"/>
                <a:gd name="T51" fmla="*/ 146417 h 53"/>
                <a:gd name="T52" fmla="*/ 142305 w 57"/>
                <a:gd name="T53" fmla="*/ 69548 h 53"/>
                <a:gd name="T54" fmla="*/ 102168 w 57"/>
                <a:gd name="T55" fmla="*/ 106152 h 53"/>
                <a:gd name="T56" fmla="*/ 120412 w 57"/>
                <a:gd name="T57" fmla="*/ 102492 h 53"/>
                <a:gd name="T58" fmla="*/ 124061 w 57"/>
                <a:gd name="T59" fmla="*/ 102492 h 53"/>
                <a:gd name="T60" fmla="*/ 127709 w 57"/>
                <a:gd name="T61" fmla="*/ 109812 h 53"/>
                <a:gd name="T62" fmla="*/ 127709 w 57"/>
                <a:gd name="T63" fmla="*/ 131775 h 53"/>
                <a:gd name="T64" fmla="*/ 124061 w 57"/>
                <a:gd name="T65" fmla="*/ 135435 h 53"/>
                <a:gd name="T66" fmla="*/ 120412 w 57"/>
                <a:gd name="T67" fmla="*/ 120794 h 53"/>
                <a:gd name="T68" fmla="*/ 102168 w 57"/>
                <a:gd name="T69" fmla="*/ 117133 h 53"/>
                <a:gd name="T70" fmla="*/ 102168 w 57"/>
                <a:gd name="T71" fmla="*/ 139096 h 53"/>
                <a:gd name="T72" fmla="*/ 124061 w 57"/>
                <a:gd name="T73" fmla="*/ 150077 h 53"/>
                <a:gd name="T74" fmla="*/ 142305 w 57"/>
                <a:gd name="T75" fmla="*/ 142756 h 53"/>
                <a:gd name="T76" fmla="*/ 149603 w 57"/>
                <a:gd name="T77" fmla="*/ 120794 h 53"/>
                <a:gd name="T78" fmla="*/ 142305 w 57"/>
                <a:gd name="T79" fmla="*/ 91510 h 53"/>
                <a:gd name="T80" fmla="*/ 120412 w 57"/>
                <a:gd name="T81" fmla="*/ 95171 h 53"/>
                <a:gd name="T82" fmla="*/ 142305 w 57"/>
                <a:gd name="T83" fmla="*/ 80529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 h="53">
                  <a:moveTo>
                    <a:pt x="57" y="4"/>
                  </a:moveTo>
                  <a:cubicBezTo>
                    <a:pt x="57" y="49"/>
                    <a:pt x="57" y="49"/>
                    <a:pt x="57" y="49"/>
                  </a:cubicBezTo>
                  <a:cubicBezTo>
                    <a:pt x="57" y="51"/>
                    <a:pt x="56" y="53"/>
                    <a:pt x="54" y="53"/>
                  </a:cubicBezTo>
                  <a:cubicBezTo>
                    <a:pt x="4" y="53"/>
                    <a:pt x="4" y="53"/>
                    <a:pt x="4" y="53"/>
                  </a:cubicBezTo>
                  <a:cubicBezTo>
                    <a:pt x="2" y="53"/>
                    <a:pt x="0" y="51"/>
                    <a:pt x="0" y="49"/>
                  </a:cubicBezTo>
                  <a:cubicBezTo>
                    <a:pt x="0" y="4"/>
                    <a:pt x="0" y="4"/>
                    <a:pt x="0" y="4"/>
                  </a:cubicBezTo>
                  <a:cubicBezTo>
                    <a:pt x="0" y="2"/>
                    <a:pt x="2" y="0"/>
                    <a:pt x="4" y="0"/>
                  </a:cubicBezTo>
                  <a:cubicBezTo>
                    <a:pt x="11" y="0"/>
                    <a:pt x="11" y="0"/>
                    <a:pt x="11" y="0"/>
                  </a:cubicBezTo>
                  <a:cubicBezTo>
                    <a:pt x="11" y="4"/>
                    <a:pt x="11" y="4"/>
                    <a:pt x="11" y="4"/>
                  </a:cubicBezTo>
                  <a:cubicBezTo>
                    <a:pt x="10" y="5"/>
                    <a:pt x="9" y="6"/>
                    <a:pt x="9" y="7"/>
                  </a:cubicBezTo>
                  <a:cubicBezTo>
                    <a:pt x="9" y="9"/>
                    <a:pt x="11" y="11"/>
                    <a:pt x="12" y="11"/>
                  </a:cubicBezTo>
                  <a:cubicBezTo>
                    <a:pt x="14" y="11"/>
                    <a:pt x="16" y="9"/>
                    <a:pt x="16" y="7"/>
                  </a:cubicBezTo>
                  <a:cubicBezTo>
                    <a:pt x="16" y="6"/>
                    <a:pt x="15" y="5"/>
                    <a:pt x="14" y="4"/>
                  </a:cubicBezTo>
                  <a:cubicBezTo>
                    <a:pt x="14" y="0"/>
                    <a:pt x="14" y="0"/>
                    <a:pt x="14" y="0"/>
                  </a:cubicBezTo>
                  <a:cubicBezTo>
                    <a:pt x="23" y="0"/>
                    <a:pt x="23" y="0"/>
                    <a:pt x="23" y="0"/>
                  </a:cubicBezTo>
                  <a:cubicBezTo>
                    <a:pt x="23" y="4"/>
                    <a:pt x="23" y="4"/>
                    <a:pt x="23" y="4"/>
                  </a:cubicBezTo>
                  <a:cubicBezTo>
                    <a:pt x="21" y="5"/>
                    <a:pt x="21" y="6"/>
                    <a:pt x="21" y="7"/>
                  </a:cubicBezTo>
                  <a:cubicBezTo>
                    <a:pt x="21" y="9"/>
                    <a:pt x="22" y="11"/>
                    <a:pt x="24" y="11"/>
                  </a:cubicBezTo>
                  <a:cubicBezTo>
                    <a:pt x="26" y="11"/>
                    <a:pt x="28" y="9"/>
                    <a:pt x="28" y="7"/>
                  </a:cubicBezTo>
                  <a:cubicBezTo>
                    <a:pt x="28" y="6"/>
                    <a:pt x="27" y="5"/>
                    <a:pt x="26" y="4"/>
                  </a:cubicBezTo>
                  <a:cubicBezTo>
                    <a:pt x="26" y="0"/>
                    <a:pt x="26" y="0"/>
                    <a:pt x="26" y="0"/>
                  </a:cubicBezTo>
                  <a:cubicBezTo>
                    <a:pt x="34" y="0"/>
                    <a:pt x="34" y="0"/>
                    <a:pt x="34" y="0"/>
                  </a:cubicBezTo>
                  <a:cubicBezTo>
                    <a:pt x="34" y="4"/>
                    <a:pt x="34" y="4"/>
                    <a:pt x="34" y="4"/>
                  </a:cubicBezTo>
                  <a:cubicBezTo>
                    <a:pt x="33" y="5"/>
                    <a:pt x="32" y="6"/>
                    <a:pt x="32" y="7"/>
                  </a:cubicBezTo>
                  <a:cubicBezTo>
                    <a:pt x="32" y="9"/>
                    <a:pt x="33" y="11"/>
                    <a:pt x="35" y="11"/>
                  </a:cubicBezTo>
                  <a:cubicBezTo>
                    <a:pt x="37" y="11"/>
                    <a:pt x="39" y="9"/>
                    <a:pt x="39" y="7"/>
                  </a:cubicBezTo>
                  <a:cubicBezTo>
                    <a:pt x="39" y="6"/>
                    <a:pt x="38" y="5"/>
                    <a:pt x="37" y="4"/>
                  </a:cubicBezTo>
                  <a:cubicBezTo>
                    <a:pt x="37" y="0"/>
                    <a:pt x="37" y="0"/>
                    <a:pt x="37" y="0"/>
                  </a:cubicBezTo>
                  <a:cubicBezTo>
                    <a:pt x="45" y="0"/>
                    <a:pt x="45" y="0"/>
                    <a:pt x="45" y="0"/>
                  </a:cubicBezTo>
                  <a:cubicBezTo>
                    <a:pt x="45" y="4"/>
                    <a:pt x="45" y="4"/>
                    <a:pt x="45" y="4"/>
                  </a:cubicBezTo>
                  <a:cubicBezTo>
                    <a:pt x="44" y="5"/>
                    <a:pt x="43" y="6"/>
                    <a:pt x="43" y="7"/>
                  </a:cubicBezTo>
                  <a:cubicBezTo>
                    <a:pt x="43" y="9"/>
                    <a:pt x="45" y="11"/>
                    <a:pt x="46" y="11"/>
                  </a:cubicBezTo>
                  <a:cubicBezTo>
                    <a:pt x="48" y="11"/>
                    <a:pt x="50" y="9"/>
                    <a:pt x="50" y="7"/>
                  </a:cubicBezTo>
                  <a:cubicBezTo>
                    <a:pt x="50" y="6"/>
                    <a:pt x="49" y="5"/>
                    <a:pt x="48" y="4"/>
                  </a:cubicBezTo>
                  <a:cubicBezTo>
                    <a:pt x="48" y="0"/>
                    <a:pt x="48" y="0"/>
                    <a:pt x="48" y="0"/>
                  </a:cubicBezTo>
                  <a:cubicBezTo>
                    <a:pt x="54" y="0"/>
                    <a:pt x="54" y="0"/>
                    <a:pt x="54" y="0"/>
                  </a:cubicBezTo>
                  <a:cubicBezTo>
                    <a:pt x="56" y="0"/>
                    <a:pt x="57" y="2"/>
                    <a:pt x="57" y="4"/>
                  </a:cubicBezTo>
                  <a:close/>
                  <a:moveTo>
                    <a:pt x="7" y="15"/>
                  </a:moveTo>
                  <a:cubicBezTo>
                    <a:pt x="7" y="44"/>
                    <a:pt x="7" y="44"/>
                    <a:pt x="7" y="44"/>
                  </a:cubicBezTo>
                  <a:cubicBezTo>
                    <a:pt x="52" y="44"/>
                    <a:pt x="52" y="44"/>
                    <a:pt x="52" y="44"/>
                  </a:cubicBezTo>
                  <a:cubicBezTo>
                    <a:pt x="52" y="15"/>
                    <a:pt x="52" y="15"/>
                    <a:pt x="52" y="15"/>
                  </a:cubicBezTo>
                  <a:cubicBezTo>
                    <a:pt x="7" y="15"/>
                    <a:pt x="7" y="15"/>
                    <a:pt x="7" y="15"/>
                  </a:cubicBezTo>
                  <a:close/>
                  <a:moveTo>
                    <a:pt x="26" y="19"/>
                  </a:moveTo>
                  <a:cubicBezTo>
                    <a:pt x="23" y="19"/>
                    <a:pt x="23" y="19"/>
                    <a:pt x="23" y="19"/>
                  </a:cubicBezTo>
                  <a:cubicBezTo>
                    <a:pt x="21" y="20"/>
                    <a:pt x="19" y="22"/>
                    <a:pt x="17" y="22"/>
                  </a:cubicBezTo>
                  <a:cubicBezTo>
                    <a:pt x="17" y="25"/>
                    <a:pt x="17" y="25"/>
                    <a:pt x="17" y="25"/>
                  </a:cubicBezTo>
                  <a:cubicBezTo>
                    <a:pt x="17" y="25"/>
                    <a:pt x="17" y="25"/>
                    <a:pt x="17" y="25"/>
                  </a:cubicBezTo>
                  <a:cubicBezTo>
                    <a:pt x="18" y="25"/>
                    <a:pt x="19" y="25"/>
                    <a:pt x="20" y="25"/>
                  </a:cubicBezTo>
                  <a:cubicBezTo>
                    <a:pt x="20" y="25"/>
                    <a:pt x="20" y="25"/>
                    <a:pt x="20" y="26"/>
                  </a:cubicBezTo>
                  <a:cubicBezTo>
                    <a:pt x="20" y="26"/>
                    <a:pt x="20" y="27"/>
                    <a:pt x="20" y="29"/>
                  </a:cubicBezTo>
                  <a:cubicBezTo>
                    <a:pt x="20" y="40"/>
                    <a:pt x="20" y="40"/>
                    <a:pt x="20" y="40"/>
                  </a:cubicBezTo>
                  <a:cubicBezTo>
                    <a:pt x="26" y="40"/>
                    <a:pt x="26" y="40"/>
                    <a:pt x="26" y="40"/>
                  </a:cubicBezTo>
                  <a:cubicBezTo>
                    <a:pt x="26" y="19"/>
                    <a:pt x="26" y="19"/>
                    <a:pt x="26" y="19"/>
                  </a:cubicBezTo>
                  <a:close/>
                  <a:moveTo>
                    <a:pt x="39" y="19"/>
                  </a:moveTo>
                  <a:cubicBezTo>
                    <a:pt x="28" y="19"/>
                    <a:pt x="28" y="19"/>
                    <a:pt x="28" y="19"/>
                  </a:cubicBezTo>
                  <a:cubicBezTo>
                    <a:pt x="28" y="29"/>
                    <a:pt x="28" y="29"/>
                    <a:pt x="28" y="29"/>
                  </a:cubicBezTo>
                  <a:cubicBezTo>
                    <a:pt x="33" y="29"/>
                    <a:pt x="33" y="29"/>
                    <a:pt x="33" y="29"/>
                  </a:cubicBezTo>
                  <a:cubicBezTo>
                    <a:pt x="33" y="29"/>
                    <a:pt x="33" y="28"/>
                    <a:pt x="33" y="28"/>
                  </a:cubicBezTo>
                  <a:cubicBezTo>
                    <a:pt x="33" y="28"/>
                    <a:pt x="33" y="28"/>
                    <a:pt x="33" y="28"/>
                  </a:cubicBezTo>
                  <a:cubicBezTo>
                    <a:pt x="34" y="28"/>
                    <a:pt x="34" y="28"/>
                    <a:pt x="34" y="28"/>
                  </a:cubicBezTo>
                  <a:cubicBezTo>
                    <a:pt x="34" y="28"/>
                    <a:pt x="35" y="28"/>
                    <a:pt x="35" y="28"/>
                  </a:cubicBezTo>
                  <a:cubicBezTo>
                    <a:pt x="35" y="28"/>
                    <a:pt x="35" y="29"/>
                    <a:pt x="35" y="30"/>
                  </a:cubicBezTo>
                  <a:cubicBezTo>
                    <a:pt x="35" y="34"/>
                    <a:pt x="35" y="34"/>
                    <a:pt x="35" y="34"/>
                  </a:cubicBezTo>
                  <a:cubicBezTo>
                    <a:pt x="35" y="35"/>
                    <a:pt x="35" y="36"/>
                    <a:pt x="35" y="36"/>
                  </a:cubicBezTo>
                  <a:cubicBezTo>
                    <a:pt x="35" y="37"/>
                    <a:pt x="35" y="37"/>
                    <a:pt x="35" y="37"/>
                  </a:cubicBezTo>
                  <a:cubicBezTo>
                    <a:pt x="35" y="37"/>
                    <a:pt x="34" y="37"/>
                    <a:pt x="34" y="37"/>
                  </a:cubicBezTo>
                  <a:cubicBezTo>
                    <a:pt x="34" y="37"/>
                    <a:pt x="33" y="37"/>
                    <a:pt x="33" y="36"/>
                  </a:cubicBezTo>
                  <a:cubicBezTo>
                    <a:pt x="33" y="36"/>
                    <a:pt x="33" y="35"/>
                    <a:pt x="33" y="33"/>
                  </a:cubicBezTo>
                  <a:cubicBezTo>
                    <a:pt x="33" y="32"/>
                    <a:pt x="33" y="32"/>
                    <a:pt x="33" y="32"/>
                  </a:cubicBezTo>
                  <a:cubicBezTo>
                    <a:pt x="28" y="32"/>
                    <a:pt x="28" y="32"/>
                    <a:pt x="28" y="32"/>
                  </a:cubicBezTo>
                  <a:cubicBezTo>
                    <a:pt x="28" y="33"/>
                    <a:pt x="28" y="33"/>
                    <a:pt x="28" y="33"/>
                  </a:cubicBezTo>
                  <a:cubicBezTo>
                    <a:pt x="28" y="35"/>
                    <a:pt x="28" y="37"/>
                    <a:pt x="28" y="38"/>
                  </a:cubicBezTo>
                  <a:cubicBezTo>
                    <a:pt x="29" y="39"/>
                    <a:pt x="30" y="39"/>
                    <a:pt x="31" y="40"/>
                  </a:cubicBezTo>
                  <a:cubicBezTo>
                    <a:pt x="32" y="40"/>
                    <a:pt x="33" y="41"/>
                    <a:pt x="34" y="41"/>
                  </a:cubicBezTo>
                  <a:cubicBezTo>
                    <a:pt x="35" y="41"/>
                    <a:pt x="37" y="40"/>
                    <a:pt x="37" y="40"/>
                  </a:cubicBezTo>
                  <a:cubicBezTo>
                    <a:pt x="38" y="40"/>
                    <a:pt x="39" y="39"/>
                    <a:pt x="39" y="39"/>
                  </a:cubicBezTo>
                  <a:cubicBezTo>
                    <a:pt x="40" y="38"/>
                    <a:pt x="40" y="37"/>
                    <a:pt x="40" y="37"/>
                  </a:cubicBezTo>
                  <a:cubicBezTo>
                    <a:pt x="40" y="36"/>
                    <a:pt x="41" y="35"/>
                    <a:pt x="41" y="33"/>
                  </a:cubicBezTo>
                  <a:cubicBezTo>
                    <a:pt x="41" y="30"/>
                    <a:pt x="41" y="30"/>
                    <a:pt x="41" y="30"/>
                  </a:cubicBezTo>
                  <a:cubicBezTo>
                    <a:pt x="41" y="28"/>
                    <a:pt x="40" y="26"/>
                    <a:pt x="39" y="25"/>
                  </a:cubicBezTo>
                  <a:cubicBezTo>
                    <a:pt x="39" y="25"/>
                    <a:pt x="38" y="24"/>
                    <a:pt x="36" y="24"/>
                  </a:cubicBezTo>
                  <a:cubicBezTo>
                    <a:pt x="35" y="24"/>
                    <a:pt x="34" y="25"/>
                    <a:pt x="33" y="26"/>
                  </a:cubicBezTo>
                  <a:cubicBezTo>
                    <a:pt x="33" y="22"/>
                    <a:pt x="33" y="22"/>
                    <a:pt x="33" y="22"/>
                  </a:cubicBezTo>
                  <a:cubicBezTo>
                    <a:pt x="39" y="22"/>
                    <a:pt x="39" y="22"/>
                    <a:pt x="39" y="22"/>
                  </a:cubicBezTo>
                  <a:lnTo>
                    <a:pt x="3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8" name="Freeform 143">
              <a:extLst>
                <a:ext uri="{FF2B5EF4-FFF2-40B4-BE49-F238E27FC236}">
                  <a16:creationId xmlns:a16="http://schemas.microsoft.com/office/drawing/2014/main" id="{DAF0F1EB-BBAE-4FDC-B6FA-93F310C00E6D}"/>
                </a:ext>
              </a:extLst>
            </p:cNvPr>
            <p:cNvSpPr>
              <a:spLocks noEditPoints="1"/>
            </p:cNvSpPr>
            <p:nvPr/>
          </p:nvSpPr>
          <p:spPr bwMode="auto">
            <a:xfrm>
              <a:off x="958850" y="2535238"/>
              <a:ext cx="195263" cy="219075"/>
            </a:xfrm>
            <a:custGeom>
              <a:avLst/>
              <a:gdLst>
                <a:gd name="T0" fmla="*/ 158815 w 53"/>
                <a:gd name="T1" fmla="*/ 47714 h 60"/>
                <a:gd name="T2" fmla="*/ 195749 w 53"/>
                <a:gd name="T3" fmla="*/ 124790 h 60"/>
                <a:gd name="T4" fmla="*/ 99721 w 53"/>
                <a:gd name="T5" fmla="*/ 220218 h 60"/>
                <a:gd name="T6" fmla="*/ 0 w 53"/>
                <a:gd name="T7" fmla="*/ 124790 h 60"/>
                <a:gd name="T8" fmla="*/ 99721 w 53"/>
                <a:gd name="T9" fmla="*/ 29362 h 60"/>
                <a:gd name="T10" fmla="*/ 99721 w 53"/>
                <a:gd name="T11" fmla="*/ 124790 h 60"/>
                <a:gd name="T12" fmla="*/ 158815 w 53"/>
                <a:gd name="T13" fmla="*/ 47714 h 60"/>
                <a:gd name="T14" fmla="*/ 110801 w 53"/>
                <a:gd name="T15" fmla="*/ 0 h 60"/>
                <a:gd name="T16" fmla="*/ 110801 w 53"/>
                <a:gd name="T17" fmla="*/ 0 h 60"/>
                <a:gd name="T18" fmla="*/ 110801 w 53"/>
                <a:gd name="T19" fmla="*/ 95428 h 60"/>
                <a:gd name="T20" fmla="*/ 169895 w 53"/>
                <a:gd name="T21" fmla="*/ 18352 h 60"/>
                <a:gd name="T22" fmla="*/ 110801 w 53"/>
                <a:gd name="T23" fmla="*/ 0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3" h="60">
                  <a:moveTo>
                    <a:pt x="43" y="13"/>
                  </a:moveTo>
                  <a:cubicBezTo>
                    <a:pt x="49" y="18"/>
                    <a:pt x="53" y="26"/>
                    <a:pt x="53" y="34"/>
                  </a:cubicBezTo>
                  <a:cubicBezTo>
                    <a:pt x="53" y="49"/>
                    <a:pt x="41" y="60"/>
                    <a:pt x="27" y="60"/>
                  </a:cubicBezTo>
                  <a:cubicBezTo>
                    <a:pt x="12" y="60"/>
                    <a:pt x="0" y="49"/>
                    <a:pt x="0" y="34"/>
                  </a:cubicBezTo>
                  <a:cubicBezTo>
                    <a:pt x="0" y="20"/>
                    <a:pt x="12" y="8"/>
                    <a:pt x="27" y="8"/>
                  </a:cubicBezTo>
                  <a:cubicBezTo>
                    <a:pt x="27" y="34"/>
                    <a:pt x="27" y="34"/>
                    <a:pt x="27" y="34"/>
                  </a:cubicBezTo>
                  <a:cubicBezTo>
                    <a:pt x="43" y="13"/>
                    <a:pt x="43" y="13"/>
                    <a:pt x="43" y="13"/>
                  </a:cubicBezTo>
                  <a:close/>
                  <a:moveTo>
                    <a:pt x="30" y="0"/>
                  </a:moveTo>
                  <a:cubicBezTo>
                    <a:pt x="30" y="0"/>
                    <a:pt x="30" y="0"/>
                    <a:pt x="30" y="0"/>
                  </a:cubicBezTo>
                  <a:cubicBezTo>
                    <a:pt x="30" y="26"/>
                    <a:pt x="30" y="26"/>
                    <a:pt x="30" y="26"/>
                  </a:cubicBezTo>
                  <a:cubicBezTo>
                    <a:pt x="46" y="5"/>
                    <a:pt x="46" y="5"/>
                    <a:pt x="46" y="5"/>
                  </a:cubicBezTo>
                  <a:cubicBezTo>
                    <a:pt x="41" y="2"/>
                    <a:pt x="3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89" name="Freeform 144">
              <a:extLst>
                <a:ext uri="{FF2B5EF4-FFF2-40B4-BE49-F238E27FC236}">
                  <a16:creationId xmlns:a16="http://schemas.microsoft.com/office/drawing/2014/main" id="{05FB8618-A216-4294-8B91-89805CC4183A}"/>
                </a:ext>
              </a:extLst>
            </p:cNvPr>
            <p:cNvSpPr>
              <a:spLocks noEditPoints="1"/>
            </p:cNvSpPr>
            <p:nvPr/>
          </p:nvSpPr>
          <p:spPr bwMode="auto">
            <a:xfrm>
              <a:off x="585788" y="2543175"/>
              <a:ext cx="204787" cy="204788"/>
            </a:xfrm>
            <a:custGeom>
              <a:avLst/>
              <a:gdLst>
                <a:gd name="T0" fmla="*/ 191505 w 56"/>
                <a:gd name="T1" fmla="*/ 109548 h 56"/>
                <a:gd name="T2" fmla="*/ 95752 w 56"/>
                <a:gd name="T3" fmla="*/ 204489 h 56"/>
                <a:gd name="T4" fmla="*/ 0 w 56"/>
                <a:gd name="T5" fmla="*/ 109548 h 56"/>
                <a:gd name="T6" fmla="*/ 95752 w 56"/>
                <a:gd name="T7" fmla="*/ 10955 h 56"/>
                <a:gd name="T8" fmla="*/ 95752 w 56"/>
                <a:gd name="T9" fmla="*/ 109548 h 56"/>
                <a:gd name="T10" fmla="*/ 191505 w 56"/>
                <a:gd name="T11" fmla="*/ 109548 h 56"/>
                <a:gd name="T12" fmla="*/ 110484 w 56"/>
                <a:gd name="T13" fmla="*/ 0 h 56"/>
                <a:gd name="T14" fmla="*/ 110484 w 56"/>
                <a:gd name="T15" fmla="*/ 0 h 56"/>
                <a:gd name="T16" fmla="*/ 110484 w 56"/>
                <a:gd name="T17" fmla="*/ 94941 h 56"/>
                <a:gd name="T18" fmla="*/ 206236 w 56"/>
                <a:gd name="T19" fmla="*/ 94941 h 56"/>
                <a:gd name="T20" fmla="*/ 110484 w 56"/>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56">
                  <a:moveTo>
                    <a:pt x="52" y="30"/>
                  </a:moveTo>
                  <a:cubicBezTo>
                    <a:pt x="52" y="44"/>
                    <a:pt x="41" y="56"/>
                    <a:pt x="26" y="56"/>
                  </a:cubicBezTo>
                  <a:cubicBezTo>
                    <a:pt x="11" y="56"/>
                    <a:pt x="0" y="44"/>
                    <a:pt x="0" y="30"/>
                  </a:cubicBezTo>
                  <a:cubicBezTo>
                    <a:pt x="0" y="15"/>
                    <a:pt x="11" y="3"/>
                    <a:pt x="26" y="3"/>
                  </a:cubicBezTo>
                  <a:cubicBezTo>
                    <a:pt x="26" y="30"/>
                    <a:pt x="26" y="30"/>
                    <a:pt x="26" y="30"/>
                  </a:cubicBezTo>
                  <a:cubicBezTo>
                    <a:pt x="52" y="30"/>
                    <a:pt x="52" y="30"/>
                    <a:pt x="52" y="30"/>
                  </a:cubicBezTo>
                  <a:close/>
                  <a:moveTo>
                    <a:pt x="30" y="0"/>
                  </a:moveTo>
                  <a:cubicBezTo>
                    <a:pt x="30" y="0"/>
                    <a:pt x="30" y="0"/>
                    <a:pt x="30" y="0"/>
                  </a:cubicBezTo>
                  <a:cubicBezTo>
                    <a:pt x="30" y="26"/>
                    <a:pt x="30" y="26"/>
                    <a:pt x="30" y="26"/>
                  </a:cubicBezTo>
                  <a:cubicBezTo>
                    <a:pt x="56" y="26"/>
                    <a:pt x="56" y="26"/>
                    <a:pt x="56" y="26"/>
                  </a:cubicBezTo>
                  <a:cubicBezTo>
                    <a:pt x="56" y="12"/>
                    <a:pt x="4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0" name="Freeform 145">
              <a:extLst>
                <a:ext uri="{FF2B5EF4-FFF2-40B4-BE49-F238E27FC236}">
                  <a16:creationId xmlns:a16="http://schemas.microsoft.com/office/drawing/2014/main" id="{E7B0D6E3-D44B-4A36-B1AF-A628929AE172}"/>
                </a:ext>
              </a:extLst>
            </p:cNvPr>
            <p:cNvSpPr>
              <a:spLocks noEditPoints="1"/>
            </p:cNvSpPr>
            <p:nvPr/>
          </p:nvSpPr>
          <p:spPr bwMode="auto">
            <a:xfrm>
              <a:off x="1352550" y="2557463"/>
              <a:ext cx="212725" cy="212725"/>
            </a:xfrm>
            <a:custGeom>
              <a:avLst/>
              <a:gdLst>
                <a:gd name="T0" fmla="*/ 95585 w 58"/>
                <a:gd name="T1" fmla="*/ 113966 h 58"/>
                <a:gd name="T2" fmla="*/ 191169 w 58"/>
                <a:gd name="T3" fmla="*/ 95585 h 58"/>
                <a:gd name="T4" fmla="*/ 194845 w 58"/>
                <a:gd name="T5" fmla="*/ 113966 h 58"/>
                <a:gd name="T6" fmla="*/ 95585 w 58"/>
                <a:gd name="T7" fmla="*/ 213227 h 58"/>
                <a:gd name="T8" fmla="*/ 0 w 58"/>
                <a:gd name="T9" fmla="*/ 113966 h 58"/>
                <a:gd name="T10" fmla="*/ 95585 w 58"/>
                <a:gd name="T11" fmla="*/ 18382 h 58"/>
                <a:gd name="T12" fmla="*/ 95585 w 58"/>
                <a:gd name="T13" fmla="*/ 113966 h 58"/>
                <a:gd name="T14" fmla="*/ 143377 w 58"/>
                <a:gd name="T15" fmla="*/ 3676 h 58"/>
                <a:gd name="T16" fmla="*/ 117642 w 58"/>
                <a:gd name="T17" fmla="*/ 95585 h 58"/>
                <a:gd name="T18" fmla="*/ 213227 w 58"/>
                <a:gd name="T19" fmla="*/ 77203 h 58"/>
                <a:gd name="T20" fmla="*/ 143377 w 58"/>
                <a:gd name="T21" fmla="*/ 3676 h 58"/>
                <a:gd name="T22" fmla="*/ 106614 w 58"/>
                <a:gd name="T23" fmla="*/ 0 h 58"/>
                <a:gd name="T24" fmla="*/ 106614 w 58"/>
                <a:gd name="T25" fmla="*/ 0 h 58"/>
                <a:gd name="T26" fmla="*/ 106614 w 58"/>
                <a:gd name="T27" fmla="*/ 99261 h 58"/>
                <a:gd name="T28" fmla="*/ 132348 w 58"/>
                <a:gd name="T29" fmla="*/ 3676 h 58"/>
                <a:gd name="T30" fmla="*/ 106614 w 58"/>
                <a:gd name="T31" fmla="*/ 0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 h="58">
                  <a:moveTo>
                    <a:pt x="26" y="31"/>
                  </a:moveTo>
                  <a:cubicBezTo>
                    <a:pt x="52" y="26"/>
                    <a:pt x="52" y="26"/>
                    <a:pt x="52" y="26"/>
                  </a:cubicBezTo>
                  <a:cubicBezTo>
                    <a:pt x="52" y="28"/>
                    <a:pt x="53" y="29"/>
                    <a:pt x="53" y="31"/>
                  </a:cubicBezTo>
                  <a:cubicBezTo>
                    <a:pt x="53" y="46"/>
                    <a:pt x="41" y="58"/>
                    <a:pt x="26" y="58"/>
                  </a:cubicBezTo>
                  <a:cubicBezTo>
                    <a:pt x="12" y="58"/>
                    <a:pt x="0" y="46"/>
                    <a:pt x="0" y="31"/>
                  </a:cubicBezTo>
                  <a:cubicBezTo>
                    <a:pt x="0" y="17"/>
                    <a:pt x="12" y="5"/>
                    <a:pt x="26" y="5"/>
                  </a:cubicBezTo>
                  <a:cubicBezTo>
                    <a:pt x="26" y="31"/>
                    <a:pt x="26" y="31"/>
                    <a:pt x="26" y="31"/>
                  </a:cubicBezTo>
                  <a:close/>
                  <a:moveTo>
                    <a:pt x="39" y="1"/>
                  </a:moveTo>
                  <a:cubicBezTo>
                    <a:pt x="32" y="26"/>
                    <a:pt x="32" y="26"/>
                    <a:pt x="32" y="26"/>
                  </a:cubicBezTo>
                  <a:cubicBezTo>
                    <a:pt x="58" y="21"/>
                    <a:pt x="58" y="21"/>
                    <a:pt x="58" y="21"/>
                  </a:cubicBezTo>
                  <a:cubicBezTo>
                    <a:pt x="56" y="11"/>
                    <a:pt x="49" y="3"/>
                    <a:pt x="39" y="1"/>
                  </a:cubicBezTo>
                  <a:close/>
                  <a:moveTo>
                    <a:pt x="29" y="0"/>
                  </a:moveTo>
                  <a:cubicBezTo>
                    <a:pt x="29" y="0"/>
                    <a:pt x="29" y="0"/>
                    <a:pt x="29" y="0"/>
                  </a:cubicBezTo>
                  <a:cubicBezTo>
                    <a:pt x="29" y="27"/>
                    <a:pt x="29" y="27"/>
                    <a:pt x="29" y="27"/>
                  </a:cubicBezTo>
                  <a:cubicBezTo>
                    <a:pt x="36" y="1"/>
                    <a:pt x="36" y="1"/>
                    <a:pt x="36" y="1"/>
                  </a:cubicBezTo>
                  <a:cubicBezTo>
                    <a:pt x="33" y="1"/>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1" name="Freeform 146">
              <a:extLst>
                <a:ext uri="{FF2B5EF4-FFF2-40B4-BE49-F238E27FC236}">
                  <a16:creationId xmlns:a16="http://schemas.microsoft.com/office/drawing/2014/main" id="{4AB59A7B-1FFB-4451-9784-45A0B7187654}"/>
                </a:ext>
              </a:extLst>
            </p:cNvPr>
            <p:cNvSpPr>
              <a:spLocks noEditPoints="1"/>
            </p:cNvSpPr>
            <p:nvPr/>
          </p:nvSpPr>
          <p:spPr bwMode="auto">
            <a:xfrm>
              <a:off x="547688" y="2971800"/>
              <a:ext cx="247650" cy="166688"/>
            </a:xfrm>
            <a:custGeom>
              <a:avLst/>
              <a:gdLst>
                <a:gd name="T0" fmla="*/ 69911 w 141"/>
                <a:gd name="T1" fmla="*/ 13982 h 95"/>
                <a:gd name="T2" fmla="*/ 110109 w 141"/>
                <a:gd name="T3" fmla="*/ 13982 h 95"/>
                <a:gd name="T4" fmla="*/ 110109 w 141"/>
                <a:gd name="T5" fmla="*/ 153804 h 95"/>
                <a:gd name="T6" fmla="*/ 125839 w 141"/>
                <a:gd name="T7" fmla="*/ 153804 h 95"/>
                <a:gd name="T8" fmla="*/ 125839 w 141"/>
                <a:gd name="T9" fmla="*/ 43694 h 95"/>
                <a:gd name="T10" fmla="*/ 169533 w 141"/>
                <a:gd name="T11" fmla="*/ 43694 h 95"/>
                <a:gd name="T12" fmla="*/ 169533 w 141"/>
                <a:gd name="T13" fmla="*/ 153804 h 95"/>
                <a:gd name="T14" fmla="*/ 187011 w 141"/>
                <a:gd name="T15" fmla="*/ 153804 h 95"/>
                <a:gd name="T16" fmla="*/ 187011 w 141"/>
                <a:gd name="T17" fmla="*/ 0 h 95"/>
                <a:gd name="T18" fmla="*/ 227210 w 141"/>
                <a:gd name="T19" fmla="*/ 0 h 95"/>
                <a:gd name="T20" fmla="*/ 227210 w 141"/>
                <a:gd name="T21" fmla="*/ 153804 h 95"/>
                <a:gd name="T22" fmla="*/ 246435 w 141"/>
                <a:gd name="T23" fmla="*/ 153804 h 95"/>
                <a:gd name="T24" fmla="*/ 246435 w 141"/>
                <a:gd name="T25" fmla="*/ 166038 h 95"/>
                <a:gd name="T26" fmla="*/ 0 w 141"/>
                <a:gd name="T27" fmla="*/ 166038 h 95"/>
                <a:gd name="T28" fmla="*/ 0 w 141"/>
                <a:gd name="T29" fmla="*/ 153804 h 95"/>
                <a:gd name="T30" fmla="*/ 15730 w 141"/>
                <a:gd name="T31" fmla="*/ 153804 h 95"/>
                <a:gd name="T32" fmla="*/ 15730 w 141"/>
                <a:gd name="T33" fmla="*/ 55929 h 95"/>
                <a:gd name="T34" fmla="*/ 55929 w 141"/>
                <a:gd name="T35" fmla="*/ 55929 h 95"/>
                <a:gd name="T36" fmla="*/ 55929 w 141"/>
                <a:gd name="T37" fmla="*/ 153804 h 95"/>
                <a:gd name="T38" fmla="*/ 69911 w 141"/>
                <a:gd name="T39" fmla="*/ 153804 h 95"/>
                <a:gd name="T40" fmla="*/ 69911 w 141"/>
                <a:gd name="T41" fmla="*/ 13982 h 95"/>
                <a:gd name="T42" fmla="*/ 69911 w 141"/>
                <a:gd name="T43" fmla="*/ 13982 h 95"/>
                <a:gd name="T44" fmla="*/ 83893 w 141"/>
                <a:gd name="T45" fmla="*/ 153804 h 95"/>
                <a:gd name="T46" fmla="*/ 83893 w 141"/>
                <a:gd name="T47" fmla="*/ 33208 h 95"/>
                <a:gd name="T48" fmla="*/ 76902 w 141"/>
                <a:gd name="T49" fmla="*/ 33208 h 95"/>
                <a:gd name="T50" fmla="*/ 76902 w 141"/>
                <a:gd name="T51" fmla="*/ 153804 h 95"/>
                <a:gd name="T52" fmla="*/ 83893 w 141"/>
                <a:gd name="T53" fmla="*/ 153804 h 95"/>
                <a:gd name="T54" fmla="*/ 83893 w 141"/>
                <a:gd name="T55" fmla="*/ 153804 h 95"/>
                <a:gd name="T56" fmla="*/ 26216 w 141"/>
                <a:gd name="T57" fmla="*/ 153804 h 95"/>
                <a:gd name="T58" fmla="*/ 33208 w 141"/>
                <a:gd name="T59" fmla="*/ 153804 h 95"/>
                <a:gd name="T60" fmla="*/ 33208 w 141"/>
                <a:gd name="T61" fmla="*/ 73406 h 95"/>
                <a:gd name="T62" fmla="*/ 26216 w 141"/>
                <a:gd name="T63" fmla="*/ 73406 h 95"/>
                <a:gd name="T64" fmla="*/ 26216 w 141"/>
                <a:gd name="T65" fmla="*/ 153804 h 95"/>
                <a:gd name="T66" fmla="*/ 26216 w 141"/>
                <a:gd name="T67" fmla="*/ 153804 h 95"/>
                <a:gd name="T68" fmla="*/ 136326 w 141"/>
                <a:gd name="T69" fmla="*/ 153804 h 95"/>
                <a:gd name="T70" fmla="*/ 143317 w 141"/>
                <a:gd name="T71" fmla="*/ 153804 h 95"/>
                <a:gd name="T72" fmla="*/ 143317 w 141"/>
                <a:gd name="T73" fmla="*/ 66415 h 95"/>
                <a:gd name="T74" fmla="*/ 136326 w 141"/>
                <a:gd name="T75" fmla="*/ 66415 h 95"/>
                <a:gd name="T76" fmla="*/ 136326 w 141"/>
                <a:gd name="T77" fmla="*/ 153804 h 95"/>
                <a:gd name="T78" fmla="*/ 136326 w 141"/>
                <a:gd name="T79" fmla="*/ 153804 h 95"/>
                <a:gd name="T80" fmla="*/ 194002 w 141"/>
                <a:gd name="T81" fmla="*/ 153804 h 95"/>
                <a:gd name="T82" fmla="*/ 202741 w 141"/>
                <a:gd name="T83" fmla="*/ 153804 h 95"/>
                <a:gd name="T84" fmla="*/ 202741 w 141"/>
                <a:gd name="T85" fmla="*/ 22721 h 95"/>
                <a:gd name="T86" fmla="*/ 194002 w 141"/>
                <a:gd name="T87" fmla="*/ 22721 h 95"/>
                <a:gd name="T88" fmla="*/ 194002 w 141"/>
                <a:gd name="T89" fmla="*/ 153804 h 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95">
                  <a:moveTo>
                    <a:pt x="40" y="8"/>
                  </a:moveTo>
                  <a:lnTo>
                    <a:pt x="63" y="8"/>
                  </a:lnTo>
                  <a:lnTo>
                    <a:pt x="63" y="88"/>
                  </a:lnTo>
                  <a:lnTo>
                    <a:pt x="72" y="88"/>
                  </a:lnTo>
                  <a:lnTo>
                    <a:pt x="72" y="25"/>
                  </a:lnTo>
                  <a:lnTo>
                    <a:pt x="97" y="25"/>
                  </a:lnTo>
                  <a:lnTo>
                    <a:pt x="97" y="88"/>
                  </a:lnTo>
                  <a:lnTo>
                    <a:pt x="107" y="88"/>
                  </a:lnTo>
                  <a:lnTo>
                    <a:pt x="107" y="0"/>
                  </a:lnTo>
                  <a:lnTo>
                    <a:pt x="130" y="0"/>
                  </a:lnTo>
                  <a:lnTo>
                    <a:pt x="130" y="88"/>
                  </a:lnTo>
                  <a:lnTo>
                    <a:pt x="141" y="88"/>
                  </a:lnTo>
                  <a:lnTo>
                    <a:pt x="141" y="95"/>
                  </a:lnTo>
                  <a:lnTo>
                    <a:pt x="0" y="95"/>
                  </a:lnTo>
                  <a:lnTo>
                    <a:pt x="0" y="88"/>
                  </a:lnTo>
                  <a:lnTo>
                    <a:pt x="9" y="88"/>
                  </a:lnTo>
                  <a:lnTo>
                    <a:pt x="9" y="32"/>
                  </a:lnTo>
                  <a:lnTo>
                    <a:pt x="32" y="32"/>
                  </a:lnTo>
                  <a:lnTo>
                    <a:pt x="32" y="88"/>
                  </a:lnTo>
                  <a:lnTo>
                    <a:pt x="40" y="88"/>
                  </a:lnTo>
                  <a:lnTo>
                    <a:pt x="40" y="8"/>
                  </a:lnTo>
                  <a:close/>
                  <a:moveTo>
                    <a:pt x="48" y="88"/>
                  </a:moveTo>
                  <a:lnTo>
                    <a:pt x="48" y="19"/>
                  </a:lnTo>
                  <a:lnTo>
                    <a:pt x="44" y="19"/>
                  </a:lnTo>
                  <a:lnTo>
                    <a:pt x="44" y="88"/>
                  </a:lnTo>
                  <a:lnTo>
                    <a:pt x="48" y="88"/>
                  </a:lnTo>
                  <a:close/>
                  <a:moveTo>
                    <a:pt x="15" y="88"/>
                  </a:moveTo>
                  <a:lnTo>
                    <a:pt x="19" y="88"/>
                  </a:lnTo>
                  <a:lnTo>
                    <a:pt x="19" y="42"/>
                  </a:lnTo>
                  <a:lnTo>
                    <a:pt x="15" y="42"/>
                  </a:lnTo>
                  <a:lnTo>
                    <a:pt x="15" y="88"/>
                  </a:lnTo>
                  <a:close/>
                  <a:moveTo>
                    <a:pt x="78" y="88"/>
                  </a:moveTo>
                  <a:lnTo>
                    <a:pt x="82" y="88"/>
                  </a:lnTo>
                  <a:lnTo>
                    <a:pt x="82" y="38"/>
                  </a:lnTo>
                  <a:lnTo>
                    <a:pt x="78" y="38"/>
                  </a:lnTo>
                  <a:lnTo>
                    <a:pt x="78" y="88"/>
                  </a:lnTo>
                  <a:close/>
                  <a:moveTo>
                    <a:pt x="111" y="88"/>
                  </a:moveTo>
                  <a:lnTo>
                    <a:pt x="116" y="88"/>
                  </a:lnTo>
                  <a:lnTo>
                    <a:pt x="116" y="13"/>
                  </a:lnTo>
                  <a:lnTo>
                    <a:pt x="111" y="13"/>
                  </a:lnTo>
                  <a:lnTo>
                    <a:pt x="11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2" name="Freeform 147">
              <a:extLst>
                <a:ext uri="{FF2B5EF4-FFF2-40B4-BE49-F238E27FC236}">
                  <a16:creationId xmlns:a16="http://schemas.microsoft.com/office/drawing/2014/main" id="{94DAB319-3698-4261-B3A6-F6DCACB003CA}"/>
                </a:ext>
              </a:extLst>
            </p:cNvPr>
            <p:cNvSpPr>
              <a:spLocks/>
            </p:cNvSpPr>
            <p:nvPr/>
          </p:nvSpPr>
          <p:spPr bwMode="auto">
            <a:xfrm>
              <a:off x="958850" y="2974975"/>
              <a:ext cx="209550" cy="166688"/>
            </a:xfrm>
            <a:custGeom>
              <a:avLst/>
              <a:gdLst>
                <a:gd name="T0" fmla="*/ 12234 w 120"/>
                <a:gd name="T1" fmla="*/ 153804 h 95"/>
                <a:gd name="T2" fmla="*/ 209731 w 120"/>
                <a:gd name="T3" fmla="*/ 153804 h 95"/>
                <a:gd name="T4" fmla="*/ 209731 w 120"/>
                <a:gd name="T5" fmla="*/ 166038 h 95"/>
                <a:gd name="T6" fmla="*/ 12234 w 120"/>
                <a:gd name="T7" fmla="*/ 166038 h 95"/>
                <a:gd name="T8" fmla="*/ 0 w 120"/>
                <a:gd name="T9" fmla="*/ 166038 h 95"/>
                <a:gd name="T10" fmla="*/ 0 w 120"/>
                <a:gd name="T11" fmla="*/ 153804 h 95"/>
                <a:gd name="T12" fmla="*/ 0 w 120"/>
                <a:gd name="T13" fmla="*/ 0 h 95"/>
                <a:gd name="T14" fmla="*/ 12234 w 120"/>
                <a:gd name="T15" fmla="*/ 0 h 95"/>
                <a:gd name="T16" fmla="*/ 12234 w 120"/>
                <a:gd name="T17" fmla="*/ 89136 h 95"/>
                <a:gd name="T18" fmla="*/ 33207 w 120"/>
                <a:gd name="T19" fmla="*/ 73406 h 95"/>
                <a:gd name="T20" fmla="*/ 40198 w 120"/>
                <a:gd name="T21" fmla="*/ 66415 h 95"/>
                <a:gd name="T22" fmla="*/ 48937 w 120"/>
                <a:gd name="T23" fmla="*/ 76902 h 95"/>
                <a:gd name="T24" fmla="*/ 52433 w 120"/>
                <a:gd name="T25" fmla="*/ 83893 h 95"/>
                <a:gd name="T26" fmla="*/ 59424 w 120"/>
                <a:gd name="T27" fmla="*/ 76902 h 95"/>
                <a:gd name="T28" fmla="*/ 69910 w 120"/>
                <a:gd name="T29" fmla="*/ 69911 h 95"/>
                <a:gd name="T30" fmla="*/ 76901 w 120"/>
                <a:gd name="T31" fmla="*/ 80397 h 95"/>
                <a:gd name="T32" fmla="*/ 80397 w 120"/>
                <a:gd name="T33" fmla="*/ 89136 h 95"/>
                <a:gd name="T34" fmla="*/ 99622 w 120"/>
                <a:gd name="T35" fmla="*/ 76902 h 95"/>
                <a:gd name="T36" fmla="*/ 106613 w 120"/>
                <a:gd name="T37" fmla="*/ 73406 h 95"/>
                <a:gd name="T38" fmla="*/ 110109 w 120"/>
                <a:gd name="T39" fmla="*/ 76902 h 95"/>
                <a:gd name="T40" fmla="*/ 129334 w 120"/>
                <a:gd name="T41" fmla="*/ 52433 h 95"/>
                <a:gd name="T42" fmla="*/ 136325 w 120"/>
                <a:gd name="T43" fmla="*/ 40199 h 95"/>
                <a:gd name="T44" fmla="*/ 143316 w 120"/>
                <a:gd name="T45" fmla="*/ 47190 h 95"/>
                <a:gd name="T46" fmla="*/ 146812 w 120"/>
                <a:gd name="T47" fmla="*/ 52433 h 95"/>
                <a:gd name="T48" fmla="*/ 159046 w 120"/>
                <a:gd name="T49" fmla="*/ 36703 h 95"/>
                <a:gd name="T50" fmla="*/ 146812 w 120"/>
                <a:gd name="T51" fmla="*/ 26217 h 95"/>
                <a:gd name="T52" fmla="*/ 173028 w 120"/>
                <a:gd name="T53" fmla="*/ 15730 h 95"/>
                <a:gd name="T54" fmla="*/ 199244 w 120"/>
                <a:gd name="T55" fmla="*/ 3496 h 95"/>
                <a:gd name="T56" fmla="*/ 195749 w 120"/>
                <a:gd name="T57" fmla="*/ 33208 h 95"/>
                <a:gd name="T58" fmla="*/ 190506 w 120"/>
                <a:gd name="T59" fmla="*/ 62920 h 95"/>
                <a:gd name="T60" fmla="*/ 176524 w 120"/>
                <a:gd name="T61" fmla="*/ 52433 h 95"/>
                <a:gd name="T62" fmla="*/ 162542 w 120"/>
                <a:gd name="T63" fmla="*/ 73406 h 95"/>
                <a:gd name="T64" fmla="*/ 153803 w 120"/>
                <a:gd name="T65" fmla="*/ 83893 h 95"/>
                <a:gd name="T66" fmla="*/ 143316 w 120"/>
                <a:gd name="T67" fmla="*/ 76902 h 95"/>
                <a:gd name="T68" fmla="*/ 139821 w 120"/>
                <a:gd name="T69" fmla="*/ 73406 h 95"/>
                <a:gd name="T70" fmla="*/ 122343 w 120"/>
                <a:gd name="T71" fmla="*/ 99623 h 95"/>
                <a:gd name="T72" fmla="*/ 117100 w 120"/>
                <a:gd name="T73" fmla="*/ 110109 h 95"/>
                <a:gd name="T74" fmla="*/ 106613 w 120"/>
                <a:gd name="T75" fmla="*/ 103118 h 95"/>
                <a:gd name="T76" fmla="*/ 103118 w 120"/>
                <a:gd name="T77" fmla="*/ 103118 h 95"/>
                <a:gd name="T78" fmla="*/ 80397 w 120"/>
                <a:gd name="T79" fmla="*/ 113605 h 95"/>
                <a:gd name="T80" fmla="*/ 69910 w 120"/>
                <a:gd name="T81" fmla="*/ 117100 h 95"/>
                <a:gd name="T82" fmla="*/ 66415 w 120"/>
                <a:gd name="T83" fmla="*/ 110109 h 95"/>
                <a:gd name="T84" fmla="*/ 62919 w 120"/>
                <a:gd name="T85" fmla="*/ 103118 h 95"/>
                <a:gd name="T86" fmla="*/ 59424 w 120"/>
                <a:gd name="T87" fmla="*/ 110109 h 95"/>
                <a:gd name="T88" fmla="*/ 48937 w 120"/>
                <a:gd name="T89" fmla="*/ 117100 h 95"/>
                <a:gd name="T90" fmla="*/ 40198 w 120"/>
                <a:gd name="T91" fmla="*/ 106614 h 95"/>
                <a:gd name="T92" fmla="*/ 36703 w 120"/>
                <a:gd name="T93" fmla="*/ 99623 h 95"/>
                <a:gd name="T94" fmla="*/ 12234 w 120"/>
                <a:gd name="T95" fmla="*/ 117100 h 95"/>
                <a:gd name="T96" fmla="*/ 12234 w 120"/>
                <a:gd name="T97" fmla="*/ 153804 h 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0" h="95">
                  <a:moveTo>
                    <a:pt x="7" y="88"/>
                  </a:moveTo>
                  <a:lnTo>
                    <a:pt x="120" y="88"/>
                  </a:lnTo>
                  <a:lnTo>
                    <a:pt x="120" y="95"/>
                  </a:lnTo>
                  <a:lnTo>
                    <a:pt x="7" y="95"/>
                  </a:lnTo>
                  <a:lnTo>
                    <a:pt x="0" y="95"/>
                  </a:lnTo>
                  <a:lnTo>
                    <a:pt x="0" y="88"/>
                  </a:lnTo>
                  <a:lnTo>
                    <a:pt x="0" y="0"/>
                  </a:lnTo>
                  <a:lnTo>
                    <a:pt x="7" y="0"/>
                  </a:lnTo>
                  <a:lnTo>
                    <a:pt x="7" y="51"/>
                  </a:lnTo>
                  <a:lnTo>
                    <a:pt x="19" y="42"/>
                  </a:lnTo>
                  <a:lnTo>
                    <a:pt x="23" y="38"/>
                  </a:lnTo>
                  <a:lnTo>
                    <a:pt x="28" y="44"/>
                  </a:lnTo>
                  <a:lnTo>
                    <a:pt x="30" y="48"/>
                  </a:lnTo>
                  <a:lnTo>
                    <a:pt x="34" y="44"/>
                  </a:lnTo>
                  <a:lnTo>
                    <a:pt x="40" y="40"/>
                  </a:lnTo>
                  <a:lnTo>
                    <a:pt x="44" y="46"/>
                  </a:lnTo>
                  <a:lnTo>
                    <a:pt x="46" y="51"/>
                  </a:lnTo>
                  <a:lnTo>
                    <a:pt x="57" y="44"/>
                  </a:lnTo>
                  <a:lnTo>
                    <a:pt x="61" y="42"/>
                  </a:lnTo>
                  <a:lnTo>
                    <a:pt x="63" y="44"/>
                  </a:lnTo>
                  <a:lnTo>
                    <a:pt x="74" y="30"/>
                  </a:lnTo>
                  <a:lnTo>
                    <a:pt x="78" y="23"/>
                  </a:lnTo>
                  <a:lnTo>
                    <a:pt x="82" y="27"/>
                  </a:lnTo>
                  <a:lnTo>
                    <a:pt x="84" y="30"/>
                  </a:lnTo>
                  <a:lnTo>
                    <a:pt x="91" y="21"/>
                  </a:lnTo>
                  <a:lnTo>
                    <a:pt x="84" y="15"/>
                  </a:lnTo>
                  <a:lnTo>
                    <a:pt x="99" y="9"/>
                  </a:lnTo>
                  <a:lnTo>
                    <a:pt x="114" y="2"/>
                  </a:lnTo>
                  <a:lnTo>
                    <a:pt x="112" y="19"/>
                  </a:lnTo>
                  <a:lnTo>
                    <a:pt x="109" y="36"/>
                  </a:lnTo>
                  <a:lnTo>
                    <a:pt x="101" y="30"/>
                  </a:lnTo>
                  <a:lnTo>
                    <a:pt x="93" y="42"/>
                  </a:lnTo>
                  <a:lnTo>
                    <a:pt x="88" y="48"/>
                  </a:lnTo>
                  <a:lnTo>
                    <a:pt x="82" y="44"/>
                  </a:lnTo>
                  <a:lnTo>
                    <a:pt x="80" y="42"/>
                  </a:lnTo>
                  <a:lnTo>
                    <a:pt x="70" y="57"/>
                  </a:lnTo>
                  <a:lnTo>
                    <a:pt x="67" y="63"/>
                  </a:lnTo>
                  <a:lnTo>
                    <a:pt x="61" y="59"/>
                  </a:lnTo>
                  <a:lnTo>
                    <a:pt x="59" y="59"/>
                  </a:lnTo>
                  <a:lnTo>
                    <a:pt x="46" y="65"/>
                  </a:lnTo>
                  <a:lnTo>
                    <a:pt x="40" y="67"/>
                  </a:lnTo>
                  <a:lnTo>
                    <a:pt x="38" y="63"/>
                  </a:lnTo>
                  <a:lnTo>
                    <a:pt x="36" y="59"/>
                  </a:lnTo>
                  <a:lnTo>
                    <a:pt x="34" y="63"/>
                  </a:lnTo>
                  <a:lnTo>
                    <a:pt x="28" y="67"/>
                  </a:lnTo>
                  <a:lnTo>
                    <a:pt x="23" y="61"/>
                  </a:lnTo>
                  <a:lnTo>
                    <a:pt x="21" y="57"/>
                  </a:lnTo>
                  <a:lnTo>
                    <a:pt x="7" y="67"/>
                  </a:lnTo>
                  <a:lnTo>
                    <a:pt x="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3" name="Freeform 148">
              <a:extLst>
                <a:ext uri="{FF2B5EF4-FFF2-40B4-BE49-F238E27FC236}">
                  <a16:creationId xmlns:a16="http://schemas.microsoft.com/office/drawing/2014/main" id="{06C40BB7-2629-43D3-AFAA-9858638D6A0C}"/>
                </a:ext>
              </a:extLst>
            </p:cNvPr>
            <p:cNvSpPr>
              <a:spLocks/>
            </p:cNvSpPr>
            <p:nvPr/>
          </p:nvSpPr>
          <p:spPr bwMode="auto">
            <a:xfrm>
              <a:off x="1749425" y="2574925"/>
              <a:ext cx="214313" cy="166688"/>
            </a:xfrm>
            <a:custGeom>
              <a:avLst/>
              <a:gdLst>
                <a:gd name="T0" fmla="*/ 10487 w 123"/>
                <a:gd name="T1" fmla="*/ 155551 h 95"/>
                <a:gd name="T2" fmla="*/ 20973 w 123"/>
                <a:gd name="T3" fmla="*/ 155551 h 95"/>
                <a:gd name="T4" fmla="*/ 20973 w 123"/>
                <a:gd name="T5" fmla="*/ 92632 h 95"/>
                <a:gd name="T6" fmla="*/ 33208 w 123"/>
                <a:gd name="T7" fmla="*/ 89136 h 95"/>
                <a:gd name="T8" fmla="*/ 33208 w 123"/>
                <a:gd name="T9" fmla="*/ 155551 h 95"/>
                <a:gd name="T10" fmla="*/ 40199 w 123"/>
                <a:gd name="T11" fmla="*/ 155551 h 95"/>
                <a:gd name="T12" fmla="*/ 40199 w 123"/>
                <a:gd name="T13" fmla="*/ 85641 h 95"/>
                <a:gd name="T14" fmla="*/ 50685 w 123"/>
                <a:gd name="T15" fmla="*/ 82145 h 95"/>
                <a:gd name="T16" fmla="*/ 50685 w 123"/>
                <a:gd name="T17" fmla="*/ 155551 h 95"/>
                <a:gd name="T18" fmla="*/ 61172 w 123"/>
                <a:gd name="T19" fmla="*/ 155551 h 95"/>
                <a:gd name="T20" fmla="*/ 61172 w 123"/>
                <a:gd name="T21" fmla="*/ 76902 h 95"/>
                <a:gd name="T22" fmla="*/ 61172 w 123"/>
                <a:gd name="T23" fmla="*/ 76902 h 95"/>
                <a:gd name="T24" fmla="*/ 73406 w 123"/>
                <a:gd name="T25" fmla="*/ 89136 h 95"/>
                <a:gd name="T26" fmla="*/ 73406 w 123"/>
                <a:gd name="T27" fmla="*/ 155551 h 95"/>
                <a:gd name="T28" fmla="*/ 80397 w 123"/>
                <a:gd name="T29" fmla="*/ 155551 h 95"/>
                <a:gd name="T30" fmla="*/ 80397 w 123"/>
                <a:gd name="T31" fmla="*/ 96127 h 95"/>
                <a:gd name="T32" fmla="*/ 90884 w 123"/>
                <a:gd name="T33" fmla="*/ 92632 h 95"/>
                <a:gd name="T34" fmla="*/ 90884 w 123"/>
                <a:gd name="T35" fmla="*/ 155551 h 95"/>
                <a:gd name="T36" fmla="*/ 97875 w 123"/>
                <a:gd name="T37" fmla="*/ 155551 h 95"/>
                <a:gd name="T38" fmla="*/ 97875 w 123"/>
                <a:gd name="T39" fmla="*/ 89136 h 95"/>
                <a:gd name="T40" fmla="*/ 110109 w 123"/>
                <a:gd name="T41" fmla="*/ 82145 h 95"/>
                <a:gd name="T42" fmla="*/ 110109 w 123"/>
                <a:gd name="T43" fmla="*/ 155551 h 95"/>
                <a:gd name="T44" fmla="*/ 117100 w 123"/>
                <a:gd name="T45" fmla="*/ 155551 h 95"/>
                <a:gd name="T46" fmla="*/ 117100 w 123"/>
                <a:gd name="T47" fmla="*/ 76902 h 95"/>
                <a:gd name="T48" fmla="*/ 127587 w 123"/>
                <a:gd name="T49" fmla="*/ 69911 h 95"/>
                <a:gd name="T50" fmla="*/ 127587 w 123"/>
                <a:gd name="T51" fmla="*/ 155551 h 95"/>
                <a:gd name="T52" fmla="*/ 138073 w 123"/>
                <a:gd name="T53" fmla="*/ 155551 h 95"/>
                <a:gd name="T54" fmla="*/ 138073 w 123"/>
                <a:gd name="T55" fmla="*/ 66415 h 95"/>
                <a:gd name="T56" fmla="*/ 150308 w 123"/>
                <a:gd name="T57" fmla="*/ 62920 h 95"/>
                <a:gd name="T58" fmla="*/ 150308 w 123"/>
                <a:gd name="T59" fmla="*/ 155551 h 95"/>
                <a:gd name="T60" fmla="*/ 157299 w 123"/>
                <a:gd name="T61" fmla="*/ 155551 h 95"/>
                <a:gd name="T62" fmla="*/ 157299 w 123"/>
                <a:gd name="T63" fmla="*/ 59424 h 95"/>
                <a:gd name="T64" fmla="*/ 167785 w 123"/>
                <a:gd name="T65" fmla="*/ 52433 h 95"/>
                <a:gd name="T66" fmla="*/ 167785 w 123"/>
                <a:gd name="T67" fmla="*/ 155551 h 95"/>
                <a:gd name="T68" fmla="*/ 207984 w 123"/>
                <a:gd name="T69" fmla="*/ 155551 h 95"/>
                <a:gd name="T70" fmla="*/ 207984 w 123"/>
                <a:gd name="T71" fmla="*/ 166038 h 95"/>
                <a:gd name="T72" fmla="*/ 10487 w 123"/>
                <a:gd name="T73" fmla="*/ 166038 h 95"/>
                <a:gd name="T74" fmla="*/ 0 w 123"/>
                <a:gd name="T75" fmla="*/ 166038 h 95"/>
                <a:gd name="T76" fmla="*/ 0 w 123"/>
                <a:gd name="T77" fmla="*/ 155551 h 95"/>
                <a:gd name="T78" fmla="*/ 0 w 123"/>
                <a:gd name="T79" fmla="*/ 3496 h 95"/>
                <a:gd name="T80" fmla="*/ 10487 w 123"/>
                <a:gd name="T81" fmla="*/ 3496 h 95"/>
                <a:gd name="T82" fmla="*/ 10487 w 123"/>
                <a:gd name="T83" fmla="*/ 62920 h 95"/>
                <a:gd name="T84" fmla="*/ 64667 w 123"/>
                <a:gd name="T85" fmla="*/ 40199 h 95"/>
                <a:gd name="T86" fmla="*/ 69911 w 123"/>
                <a:gd name="T87" fmla="*/ 36703 h 95"/>
                <a:gd name="T88" fmla="*/ 76902 w 123"/>
                <a:gd name="T89" fmla="*/ 45442 h 95"/>
                <a:gd name="T90" fmla="*/ 83893 w 123"/>
                <a:gd name="T91" fmla="*/ 59424 h 95"/>
                <a:gd name="T92" fmla="*/ 167785 w 123"/>
                <a:gd name="T93" fmla="*/ 19225 h 95"/>
                <a:gd name="T94" fmla="*/ 157299 w 123"/>
                <a:gd name="T95" fmla="*/ 0 h 95"/>
                <a:gd name="T96" fmla="*/ 187011 w 123"/>
                <a:gd name="T97" fmla="*/ 0 h 95"/>
                <a:gd name="T98" fmla="*/ 214975 w 123"/>
                <a:gd name="T99" fmla="*/ 3496 h 95"/>
                <a:gd name="T100" fmla="*/ 200993 w 123"/>
                <a:gd name="T101" fmla="*/ 26217 h 95"/>
                <a:gd name="T102" fmla="*/ 187011 w 123"/>
                <a:gd name="T103" fmla="*/ 52433 h 95"/>
                <a:gd name="T104" fmla="*/ 174776 w 123"/>
                <a:gd name="T105" fmla="*/ 33208 h 95"/>
                <a:gd name="T106" fmla="*/ 87388 w 123"/>
                <a:gd name="T107" fmla="*/ 76902 h 95"/>
                <a:gd name="T108" fmla="*/ 80397 w 123"/>
                <a:gd name="T109" fmla="*/ 82145 h 95"/>
                <a:gd name="T110" fmla="*/ 73406 w 123"/>
                <a:gd name="T111" fmla="*/ 73406 h 95"/>
                <a:gd name="T112" fmla="*/ 64667 w 123"/>
                <a:gd name="T113" fmla="*/ 59424 h 95"/>
                <a:gd name="T114" fmla="*/ 10487 w 123"/>
                <a:gd name="T115" fmla="*/ 85641 h 95"/>
                <a:gd name="T116" fmla="*/ 10487 w 123"/>
                <a:gd name="T117" fmla="*/ 155551 h 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3" h="95">
                  <a:moveTo>
                    <a:pt x="6" y="89"/>
                  </a:moveTo>
                  <a:lnTo>
                    <a:pt x="12" y="89"/>
                  </a:lnTo>
                  <a:lnTo>
                    <a:pt x="12" y="53"/>
                  </a:lnTo>
                  <a:lnTo>
                    <a:pt x="19" y="51"/>
                  </a:lnTo>
                  <a:lnTo>
                    <a:pt x="19" y="89"/>
                  </a:lnTo>
                  <a:lnTo>
                    <a:pt x="23" y="89"/>
                  </a:lnTo>
                  <a:lnTo>
                    <a:pt x="23" y="49"/>
                  </a:lnTo>
                  <a:lnTo>
                    <a:pt x="29" y="47"/>
                  </a:lnTo>
                  <a:lnTo>
                    <a:pt x="29" y="89"/>
                  </a:lnTo>
                  <a:lnTo>
                    <a:pt x="35" y="89"/>
                  </a:lnTo>
                  <a:lnTo>
                    <a:pt x="35" y="44"/>
                  </a:lnTo>
                  <a:lnTo>
                    <a:pt x="42" y="51"/>
                  </a:lnTo>
                  <a:lnTo>
                    <a:pt x="42" y="89"/>
                  </a:lnTo>
                  <a:lnTo>
                    <a:pt x="46" y="89"/>
                  </a:lnTo>
                  <a:lnTo>
                    <a:pt x="46" y="55"/>
                  </a:lnTo>
                  <a:lnTo>
                    <a:pt x="52" y="53"/>
                  </a:lnTo>
                  <a:lnTo>
                    <a:pt x="52" y="89"/>
                  </a:lnTo>
                  <a:lnTo>
                    <a:pt x="56" y="89"/>
                  </a:lnTo>
                  <a:lnTo>
                    <a:pt x="56" y="51"/>
                  </a:lnTo>
                  <a:lnTo>
                    <a:pt x="63" y="47"/>
                  </a:lnTo>
                  <a:lnTo>
                    <a:pt x="63" y="89"/>
                  </a:lnTo>
                  <a:lnTo>
                    <a:pt x="67" y="89"/>
                  </a:lnTo>
                  <a:lnTo>
                    <a:pt x="67" y="44"/>
                  </a:lnTo>
                  <a:lnTo>
                    <a:pt x="73" y="40"/>
                  </a:lnTo>
                  <a:lnTo>
                    <a:pt x="73" y="89"/>
                  </a:lnTo>
                  <a:lnTo>
                    <a:pt x="79" y="89"/>
                  </a:lnTo>
                  <a:lnTo>
                    <a:pt x="79" y="38"/>
                  </a:lnTo>
                  <a:lnTo>
                    <a:pt x="86" y="36"/>
                  </a:lnTo>
                  <a:lnTo>
                    <a:pt x="86" y="89"/>
                  </a:lnTo>
                  <a:lnTo>
                    <a:pt x="90" y="89"/>
                  </a:lnTo>
                  <a:lnTo>
                    <a:pt x="90" y="34"/>
                  </a:lnTo>
                  <a:lnTo>
                    <a:pt x="96" y="30"/>
                  </a:lnTo>
                  <a:lnTo>
                    <a:pt x="96" y="89"/>
                  </a:lnTo>
                  <a:lnTo>
                    <a:pt x="119" y="89"/>
                  </a:lnTo>
                  <a:lnTo>
                    <a:pt x="119" y="95"/>
                  </a:lnTo>
                  <a:lnTo>
                    <a:pt x="6" y="95"/>
                  </a:lnTo>
                  <a:lnTo>
                    <a:pt x="0" y="95"/>
                  </a:lnTo>
                  <a:lnTo>
                    <a:pt x="0" y="89"/>
                  </a:lnTo>
                  <a:lnTo>
                    <a:pt x="0" y="2"/>
                  </a:lnTo>
                  <a:lnTo>
                    <a:pt x="6" y="2"/>
                  </a:lnTo>
                  <a:lnTo>
                    <a:pt x="6" y="36"/>
                  </a:lnTo>
                  <a:lnTo>
                    <a:pt x="37" y="23"/>
                  </a:lnTo>
                  <a:lnTo>
                    <a:pt x="40" y="21"/>
                  </a:lnTo>
                  <a:lnTo>
                    <a:pt x="44" y="26"/>
                  </a:lnTo>
                  <a:lnTo>
                    <a:pt x="48" y="34"/>
                  </a:lnTo>
                  <a:lnTo>
                    <a:pt x="96" y="11"/>
                  </a:lnTo>
                  <a:lnTo>
                    <a:pt x="90" y="0"/>
                  </a:lnTo>
                  <a:lnTo>
                    <a:pt x="107" y="0"/>
                  </a:lnTo>
                  <a:lnTo>
                    <a:pt x="123" y="2"/>
                  </a:lnTo>
                  <a:lnTo>
                    <a:pt x="115" y="15"/>
                  </a:lnTo>
                  <a:lnTo>
                    <a:pt x="107" y="30"/>
                  </a:lnTo>
                  <a:lnTo>
                    <a:pt x="100" y="19"/>
                  </a:lnTo>
                  <a:lnTo>
                    <a:pt x="50" y="44"/>
                  </a:lnTo>
                  <a:lnTo>
                    <a:pt x="46" y="47"/>
                  </a:lnTo>
                  <a:lnTo>
                    <a:pt x="42" y="42"/>
                  </a:lnTo>
                  <a:lnTo>
                    <a:pt x="37" y="34"/>
                  </a:lnTo>
                  <a:lnTo>
                    <a:pt x="6" y="49"/>
                  </a:lnTo>
                  <a:lnTo>
                    <a:pt x="6"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4" name="Freeform 149">
              <a:extLst>
                <a:ext uri="{FF2B5EF4-FFF2-40B4-BE49-F238E27FC236}">
                  <a16:creationId xmlns:a16="http://schemas.microsoft.com/office/drawing/2014/main" id="{CF6CA926-B019-4D3A-BD72-1BBBD27CB15B}"/>
                </a:ext>
              </a:extLst>
            </p:cNvPr>
            <p:cNvSpPr>
              <a:spLocks noEditPoints="1"/>
            </p:cNvSpPr>
            <p:nvPr/>
          </p:nvSpPr>
          <p:spPr bwMode="auto">
            <a:xfrm>
              <a:off x="2133600" y="2574925"/>
              <a:ext cx="217488" cy="161925"/>
            </a:xfrm>
            <a:custGeom>
              <a:avLst/>
              <a:gdLst>
                <a:gd name="T0" fmla="*/ 209375 w 59"/>
                <a:gd name="T1" fmla="*/ 151460 h 44"/>
                <a:gd name="T2" fmla="*/ 11020 w 59"/>
                <a:gd name="T3" fmla="*/ 162542 h 44"/>
                <a:gd name="T4" fmla="*/ 0 w 59"/>
                <a:gd name="T5" fmla="*/ 151460 h 44"/>
                <a:gd name="T6" fmla="*/ 11020 w 59"/>
                <a:gd name="T7" fmla="*/ 0 h 44"/>
                <a:gd name="T8" fmla="*/ 25713 w 59"/>
                <a:gd name="T9" fmla="*/ 29553 h 44"/>
                <a:gd name="T10" fmla="*/ 33059 w 59"/>
                <a:gd name="T11" fmla="*/ 33247 h 44"/>
                <a:gd name="T12" fmla="*/ 91831 w 59"/>
                <a:gd name="T13" fmla="*/ 33247 h 44"/>
                <a:gd name="T14" fmla="*/ 102851 w 59"/>
                <a:gd name="T15" fmla="*/ 36941 h 44"/>
                <a:gd name="T16" fmla="*/ 128564 w 59"/>
                <a:gd name="T17" fmla="*/ 40636 h 44"/>
                <a:gd name="T18" fmla="*/ 135910 w 59"/>
                <a:gd name="T19" fmla="*/ 40636 h 44"/>
                <a:gd name="T20" fmla="*/ 198356 w 59"/>
                <a:gd name="T21" fmla="*/ 66494 h 44"/>
                <a:gd name="T22" fmla="*/ 205702 w 59"/>
                <a:gd name="T23" fmla="*/ 55412 h 44"/>
                <a:gd name="T24" fmla="*/ 205702 w 59"/>
                <a:gd name="T25" fmla="*/ 73883 h 44"/>
                <a:gd name="T26" fmla="*/ 183663 w 59"/>
                <a:gd name="T27" fmla="*/ 88659 h 44"/>
                <a:gd name="T28" fmla="*/ 194682 w 59"/>
                <a:gd name="T29" fmla="*/ 118212 h 44"/>
                <a:gd name="T30" fmla="*/ 150603 w 59"/>
                <a:gd name="T31" fmla="*/ 118212 h 44"/>
                <a:gd name="T32" fmla="*/ 139584 w 59"/>
                <a:gd name="T33" fmla="*/ 129295 h 44"/>
                <a:gd name="T34" fmla="*/ 132237 w 59"/>
                <a:gd name="T35" fmla="*/ 118212 h 44"/>
                <a:gd name="T36" fmla="*/ 102851 w 59"/>
                <a:gd name="T37" fmla="*/ 92353 h 44"/>
                <a:gd name="T38" fmla="*/ 73465 w 59"/>
                <a:gd name="T39" fmla="*/ 114518 h 44"/>
                <a:gd name="T40" fmla="*/ 62445 w 59"/>
                <a:gd name="T41" fmla="*/ 121907 h 44"/>
                <a:gd name="T42" fmla="*/ 51426 w 59"/>
                <a:gd name="T43" fmla="*/ 110824 h 44"/>
                <a:gd name="T44" fmla="*/ 40406 w 59"/>
                <a:gd name="T45" fmla="*/ 103436 h 44"/>
                <a:gd name="T46" fmla="*/ 11020 w 59"/>
                <a:gd name="T47" fmla="*/ 129295 h 44"/>
                <a:gd name="T48" fmla="*/ 139584 w 59"/>
                <a:gd name="T49" fmla="*/ 107130 h 44"/>
                <a:gd name="T50" fmla="*/ 168970 w 59"/>
                <a:gd name="T51" fmla="*/ 92353 h 44"/>
                <a:gd name="T52" fmla="*/ 99178 w 59"/>
                <a:gd name="T53" fmla="*/ 62800 h 44"/>
                <a:gd name="T54" fmla="*/ 91831 w 59"/>
                <a:gd name="T55" fmla="*/ 59106 h 44"/>
                <a:gd name="T56" fmla="*/ 44079 w 59"/>
                <a:gd name="T57" fmla="*/ 70189 h 44"/>
                <a:gd name="T58" fmla="*/ 36733 w 59"/>
                <a:gd name="T59" fmla="*/ 66494 h 44"/>
                <a:gd name="T60" fmla="*/ 11020 w 59"/>
                <a:gd name="T61" fmla="*/ 48024 h 44"/>
                <a:gd name="T62" fmla="*/ 29386 w 59"/>
                <a:gd name="T63" fmla="*/ 96048 h 44"/>
                <a:gd name="T64" fmla="*/ 40406 w 59"/>
                <a:gd name="T65" fmla="*/ 84965 h 44"/>
                <a:gd name="T66" fmla="*/ 47752 w 59"/>
                <a:gd name="T67" fmla="*/ 96048 h 44"/>
                <a:gd name="T68" fmla="*/ 62445 w 59"/>
                <a:gd name="T69" fmla="*/ 103436 h 44"/>
                <a:gd name="T70" fmla="*/ 95505 w 59"/>
                <a:gd name="T71" fmla="*/ 84965 h 44"/>
                <a:gd name="T72" fmla="*/ 102851 w 59"/>
                <a:gd name="T73" fmla="*/ 73883 h 44"/>
                <a:gd name="T74" fmla="*/ 113871 w 59"/>
                <a:gd name="T75" fmla="*/ 84965 h 44"/>
                <a:gd name="T76" fmla="*/ 139584 w 59"/>
                <a:gd name="T77" fmla="*/ 107130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9" h="44">
                  <a:moveTo>
                    <a:pt x="3" y="41"/>
                  </a:moveTo>
                  <a:cubicBezTo>
                    <a:pt x="57" y="41"/>
                    <a:pt x="57" y="41"/>
                    <a:pt x="57" y="41"/>
                  </a:cubicBezTo>
                  <a:cubicBezTo>
                    <a:pt x="57" y="44"/>
                    <a:pt x="57" y="44"/>
                    <a:pt x="57"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9"/>
                    <a:pt x="3" y="9"/>
                    <a:pt x="3" y="9"/>
                  </a:cubicBezTo>
                  <a:cubicBezTo>
                    <a:pt x="7" y="8"/>
                    <a:pt x="7" y="8"/>
                    <a:pt x="7" y="8"/>
                  </a:cubicBezTo>
                  <a:cubicBezTo>
                    <a:pt x="8" y="8"/>
                    <a:pt x="8" y="8"/>
                    <a:pt x="8" y="8"/>
                  </a:cubicBezTo>
                  <a:cubicBezTo>
                    <a:pt x="9" y="9"/>
                    <a:pt x="9" y="9"/>
                    <a:pt x="9" y="9"/>
                  </a:cubicBezTo>
                  <a:cubicBezTo>
                    <a:pt x="12" y="15"/>
                    <a:pt x="12" y="15"/>
                    <a:pt x="12" y="15"/>
                  </a:cubicBezTo>
                  <a:cubicBezTo>
                    <a:pt x="25" y="9"/>
                    <a:pt x="25" y="9"/>
                    <a:pt x="25" y="9"/>
                  </a:cubicBezTo>
                  <a:cubicBezTo>
                    <a:pt x="28" y="8"/>
                    <a:pt x="28" y="8"/>
                    <a:pt x="28" y="8"/>
                  </a:cubicBezTo>
                  <a:cubicBezTo>
                    <a:pt x="28" y="10"/>
                    <a:pt x="28" y="10"/>
                    <a:pt x="28" y="10"/>
                  </a:cubicBezTo>
                  <a:cubicBezTo>
                    <a:pt x="28" y="13"/>
                    <a:pt x="28" y="13"/>
                    <a:pt x="28" y="13"/>
                  </a:cubicBezTo>
                  <a:cubicBezTo>
                    <a:pt x="35" y="11"/>
                    <a:pt x="35" y="11"/>
                    <a:pt x="35" y="11"/>
                  </a:cubicBezTo>
                  <a:cubicBezTo>
                    <a:pt x="36" y="11"/>
                    <a:pt x="36" y="11"/>
                    <a:pt x="36" y="11"/>
                  </a:cubicBezTo>
                  <a:cubicBezTo>
                    <a:pt x="37" y="11"/>
                    <a:pt x="37" y="11"/>
                    <a:pt x="37" y="11"/>
                  </a:cubicBezTo>
                  <a:cubicBezTo>
                    <a:pt x="48" y="23"/>
                    <a:pt x="48" y="23"/>
                    <a:pt x="48" y="23"/>
                  </a:cubicBezTo>
                  <a:cubicBezTo>
                    <a:pt x="54" y="18"/>
                    <a:pt x="54" y="18"/>
                    <a:pt x="54" y="18"/>
                  </a:cubicBezTo>
                  <a:cubicBezTo>
                    <a:pt x="53" y="18"/>
                    <a:pt x="53" y="18"/>
                    <a:pt x="53" y="18"/>
                  </a:cubicBezTo>
                  <a:cubicBezTo>
                    <a:pt x="53" y="16"/>
                    <a:pt x="55" y="15"/>
                    <a:pt x="56" y="15"/>
                  </a:cubicBezTo>
                  <a:cubicBezTo>
                    <a:pt x="58" y="15"/>
                    <a:pt x="59" y="16"/>
                    <a:pt x="59" y="18"/>
                  </a:cubicBezTo>
                  <a:cubicBezTo>
                    <a:pt x="59" y="19"/>
                    <a:pt x="58" y="20"/>
                    <a:pt x="56" y="20"/>
                  </a:cubicBezTo>
                  <a:cubicBezTo>
                    <a:pt x="56" y="20"/>
                    <a:pt x="56" y="20"/>
                    <a:pt x="55" y="20"/>
                  </a:cubicBezTo>
                  <a:cubicBezTo>
                    <a:pt x="50" y="24"/>
                    <a:pt x="50" y="24"/>
                    <a:pt x="50" y="24"/>
                  </a:cubicBezTo>
                  <a:cubicBezTo>
                    <a:pt x="56" y="29"/>
                    <a:pt x="56" y="29"/>
                    <a:pt x="56" y="29"/>
                  </a:cubicBezTo>
                  <a:cubicBezTo>
                    <a:pt x="53" y="32"/>
                    <a:pt x="53" y="32"/>
                    <a:pt x="53" y="32"/>
                  </a:cubicBezTo>
                  <a:cubicBezTo>
                    <a:pt x="47" y="27"/>
                    <a:pt x="47" y="27"/>
                    <a:pt x="47" y="27"/>
                  </a:cubicBezTo>
                  <a:cubicBezTo>
                    <a:pt x="41" y="32"/>
                    <a:pt x="41" y="32"/>
                    <a:pt x="41" y="32"/>
                  </a:cubicBezTo>
                  <a:cubicBezTo>
                    <a:pt x="41" y="32"/>
                    <a:pt x="41" y="32"/>
                    <a:pt x="41" y="32"/>
                  </a:cubicBezTo>
                  <a:cubicBezTo>
                    <a:pt x="41" y="33"/>
                    <a:pt x="40" y="35"/>
                    <a:pt x="38" y="35"/>
                  </a:cubicBezTo>
                  <a:cubicBezTo>
                    <a:pt x="37" y="35"/>
                    <a:pt x="36" y="33"/>
                    <a:pt x="36" y="32"/>
                  </a:cubicBezTo>
                  <a:cubicBezTo>
                    <a:pt x="36" y="32"/>
                    <a:pt x="36" y="32"/>
                    <a:pt x="36" y="32"/>
                  </a:cubicBezTo>
                  <a:cubicBezTo>
                    <a:pt x="29" y="25"/>
                    <a:pt x="29" y="25"/>
                    <a:pt x="29" y="25"/>
                  </a:cubicBezTo>
                  <a:cubicBezTo>
                    <a:pt x="29" y="25"/>
                    <a:pt x="28" y="25"/>
                    <a:pt x="28" y="25"/>
                  </a:cubicBezTo>
                  <a:cubicBezTo>
                    <a:pt x="28" y="25"/>
                    <a:pt x="27" y="25"/>
                    <a:pt x="27" y="25"/>
                  </a:cubicBezTo>
                  <a:cubicBezTo>
                    <a:pt x="20" y="31"/>
                    <a:pt x="20" y="31"/>
                    <a:pt x="20" y="31"/>
                  </a:cubicBezTo>
                  <a:cubicBezTo>
                    <a:pt x="20" y="31"/>
                    <a:pt x="20" y="31"/>
                    <a:pt x="20" y="31"/>
                  </a:cubicBezTo>
                  <a:cubicBezTo>
                    <a:pt x="20" y="32"/>
                    <a:pt x="18" y="33"/>
                    <a:pt x="17" y="33"/>
                  </a:cubicBezTo>
                  <a:cubicBezTo>
                    <a:pt x="15" y="33"/>
                    <a:pt x="14" y="32"/>
                    <a:pt x="14" y="31"/>
                  </a:cubicBezTo>
                  <a:cubicBezTo>
                    <a:pt x="14" y="31"/>
                    <a:pt x="14" y="31"/>
                    <a:pt x="14" y="30"/>
                  </a:cubicBezTo>
                  <a:cubicBezTo>
                    <a:pt x="12" y="28"/>
                    <a:pt x="12" y="28"/>
                    <a:pt x="12" y="28"/>
                  </a:cubicBezTo>
                  <a:cubicBezTo>
                    <a:pt x="11" y="28"/>
                    <a:pt x="11" y="28"/>
                    <a:pt x="11" y="28"/>
                  </a:cubicBezTo>
                  <a:cubicBezTo>
                    <a:pt x="10" y="28"/>
                    <a:pt x="10" y="28"/>
                    <a:pt x="10" y="28"/>
                  </a:cubicBezTo>
                  <a:cubicBezTo>
                    <a:pt x="3" y="35"/>
                    <a:pt x="3" y="35"/>
                    <a:pt x="3" y="35"/>
                  </a:cubicBezTo>
                  <a:cubicBezTo>
                    <a:pt x="3" y="41"/>
                    <a:pt x="3" y="41"/>
                    <a:pt x="3" y="41"/>
                  </a:cubicBezTo>
                  <a:close/>
                  <a:moveTo>
                    <a:pt x="38" y="29"/>
                  </a:moveTo>
                  <a:cubicBezTo>
                    <a:pt x="39" y="29"/>
                    <a:pt x="39" y="29"/>
                    <a:pt x="39" y="30"/>
                  </a:cubicBezTo>
                  <a:cubicBezTo>
                    <a:pt x="46" y="25"/>
                    <a:pt x="46" y="25"/>
                    <a:pt x="46" y="25"/>
                  </a:cubicBezTo>
                  <a:cubicBezTo>
                    <a:pt x="35" y="15"/>
                    <a:pt x="35" y="15"/>
                    <a:pt x="35" y="15"/>
                  </a:cubicBezTo>
                  <a:cubicBezTo>
                    <a:pt x="27" y="17"/>
                    <a:pt x="27" y="17"/>
                    <a:pt x="27" y="17"/>
                  </a:cubicBezTo>
                  <a:cubicBezTo>
                    <a:pt x="25" y="18"/>
                    <a:pt x="25" y="18"/>
                    <a:pt x="25" y="18"/>
                  </a:cubicBezTo>
                  <a:cubicBezTo>
                    <a:pt x="25" y="16"/>
                    <a:pt x="25" y="16"/>
                    <a:pt x="25" y="16"/>
                  </a:cubicBezTo>
                  <a:cubicBezTo>
                    <a:pt x="24" y="13"/>
                    <a:pt x="24" y="13"/>
                    <a:pt x="24" y="13"/>
                  </a:cubicBezTo>
                  <a:cubicBezTo>
                    <a:pt x="12" y="19"/>
                    <a:pt x="12" y="19"/>
                    <a:pt x="12" y="19"/>
                  </a:cubicBezTo>
                  <a:cubicBezTo>
                    <a:pt x="11" y="20"/>
                    <a:pt x="11" y="20"/>
                    <a:pt x="11" y="20"/>
                  </a:cubicBezTo>
                  <a:cubicBezTo>
                    <a:pt x="10" y="18"/>
                    <a:pt x="10" y="18"/>
                    <a:pt x="10" y="18"/>
                  </a:cubicBezTo>
                  <a:cubicBezTo>
                    <a:pt x="6" y="12"/>
                    <a:pt x="6" y="12"/>
                    <a:pt x="6" y="12"/>
                  </a:cubicBezTo>
                  <a:cubicBezTo>
                    <a:pt x="3" y="13"/>
                    <a:pt x="3" y="13"/>
                    <a:pt x="3" y="13"/>
                  </a:cubicBezTo>
                  <a:cubicBezTo>
                    <a:pt x="3" y="32"/>
                    <a:pt x="3" y="32"/>
                    <a:pt x="3" y="32"/>
                  </a:cubicBezTo>
                  <a:cubicBezTo>
                    <a:pt x="8" y="26"/>
                    <a:pt x="8" y="26"/>
                    <a:pt x="8" y="26"/>
                  </a:cubicBezTo>
                  <a:cubicBezTo>
                    <a:pt x="8" y="26"/>
                    <a:pt x="8" y="25"/>
                    <a:pt x="8" y="25"/>
                  </a:cubicBezTo>
                  <a:cubicBezTo>
                    <a:pt x="8" y="24"/>
                    <a:pt x="9" y="23"/>
                    <a:pt x="11" y="23"/>
                  </a:cubicBezTo>
                  <a:cubicBezTo>
                    <a:pt x="12" y="23"/>
                    <a:pt x="13" y="24"/>
                    <a:pt x="13" y="25"/>
                  </a:cubicBezTo>
                  <a:cubicBezTo>
                    <a:pt x="13" y="25"/>
                    <a:pt x="13" y="26"/>
                    <a:pt x="13" y="26"/>
                  </a:cubicBezTo>
                  <a:cubicBezTo>
                    <a:pt x="16" y="28"/>
                    <a:pt x="16" y="28"/>
                    <a:pt x="16" y="28"/>
                  </a:cubicBezTo>
                  <a:cubicBezTo>
                    <a:pt x="16" y="28"/>
                    <a:pt x="17" y="28"/>
                    <a:pt x="17" y="28"/>
                  </a:cubicBezTo>
                  <a:cubicBezTo>
                    <a:pt x="17" y="28"/>
                    <a:pt x="18" y="28"/>
                    <a:pt x="18" y="29"/>
                  </a:cubicBezTo>
                  <a:cubicBezTo>
                    <a:pt x="26" y="23"/>
                    <a:pt x="26" y="23"/>
                    <a:pt x="26" y="23"/>
                  </a:cubicBezTo>
                  <a:cubicBezTo>
                    <a:pt x="26" y="23"/>
                    <a:pt x="26" y="23"/>
                    <a:pt x="26" y="23"/>
                  </a:cubicBezTo>
                  <a:cubicBezTo>
                    <a:pt x="26" y="21"/>
                    <a:pt x="27" y="20"/>
                    <a:pt x="28" y="20"/>
                  </a:cubicBezTo>
                  <a:cubicBezTo>
                    <a:pt x="30" y="20"/>
                    <a:pt x="31" y="21"/>
                    <a:pt x="31" y="23"/>
                  </a:cubicBezTo>
                  <a:cubicBezTo>
                    <a:pt x="31" y="23"/>
                    <a:pt x="31" y="23"/>
                    <a:pt x="31" y="23"/>
                  </a:cubicBezTo>
                  <a:cubicBezTo>
                    <a:pt x="37" y="30"/>
                    <a:pt x="37" y="30"/>
                    <a:pt x="37" y="30"/>
                  </a:cubicBezTo>
                  <a:cubicBezTo>
                    <a:pt x="37" y="29"/>
                    <a:pt x="38" y="29"/>
                    <a:pt x="3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5" name="Freeform 150">
              <a:extLst>
                <a:ext uri="{FF2B5EF4-FFF2-40B4-BE49-F238E27FC236}">
                  <a16:creationId xmlns:a16="http://schemas.microsoft.com/office/drawing/2014/main" id="{D3BEBCC7-34DC-4E57-9E43-2FC584D80F04}"/>
                </a:ext>
              </a:extLst>
            </p:cNvPr>
            <p:cNvSpPr>
              <a:spLocks noEditPoints="1"/>
            </p:cNvSpPr>
            <p:nvPr/>
          </p:nvSpPr>
          <p:spPr bwMode="auto">
            <a:xfrm>
              <a:off x="2514600" y="2574925"/>
              <a:ext cx="212725" cy="161925"/>
            </a:xfrm>
            <a:custGeom>
              <a:avLst/>
              <a:gdLst>
                <a:gd name="T0" fmla="*/ 18382 w 58"/>
                <a:gd name="T1" fmla="*/ 151460 h 44"/>
                <a:gd name="T2" fmla="*/ 44116 w 58"/>
                <a:gd name="T3" fmla="*/ 107130 h 44"/>
                <a:gd name="T4" fmla="*/ 51469 w 58"/>
                <a:gd name="T5" fmla="*/ 151460 h 44"/>
                <a:gd name="T6" fmla="*/ 77203 w 58"/>
                <a:gd name="T7" fmla="*/ 59106 h 44"/>
                <a:gd name="T8" fmla="*/ 80879 w 58"/>
                <a:gd name="T9" fmla="*/ 151460 h 44"/>
                <a:gd name="T10" fmla="*/ 106614 w 58"/>
                <a:gd name="T11" fmla="*/ 25859 h 44"/>
                <a:gd name="T12" fmla="*/ 113966 w 58"/>
                <a:gd name="T13" fmla="*/ 151460 h 44"/>
                <a:gd name="T14" fmla="*/ 139700 w 58"/>
                <a:gd name="T15" fmla="*/ 33247 h 44"/>
                <a:gd name="T16" fmla="*/ 143377 w 58"/>
                <a:gd name="T17" fmla="*/ 151460 h 44"/>
                <a:gd name="T18" fmla="*/ 169111 w 58"/>
                <a:gd name="T19" fmla="*/ 40636 h 44"/>
                <a:gd name="T20" fmla="*/ 172787 w 58"/>
                <a:gd name="T21" fmla="*/ 151460 h 44"/>
                <a:gd name="T22" fmla="*/ 198522 w 58"/>
                <a:gd name="T23" fmla="*/ 14777 h 44"/>
                <a:gd name="T24" fmla="*/ 213227 w 58"/>
                <a:gd name="T25" fmla="*/ 151460 h 44"/>
                <a:gd name="T26" fmla="*/ 11029 w 58"/>
                <a:gd name="T27" fmla="*/ 162542 h 44"/>
                <a:gd name="T28" fmla="*/ 0 w 58"/>
                <a:gd name="T29" fmla="*/ 151460 h 44"/>
                <a:gd name="T30" fmla="*/ 11029 w 58"/>
                <a:gd name="T31" fmla="*/ 0 h 44"/>
                <a:gd name="T32" fmla="*/ 25734 w 58"/>
                <a:gd name="T33" fmla="*/ 118212 h 44"/>
                <a:gd name="T34" fmla="*/ 25734 w 58"/>
                <a:gd name="T35" fmla="*/ 136683 h 44"/>
                <a:gd name="T36" fmla="*/ 25734 w 58"/>
                <a:gd name="T37" fmla="*/ 140377 h 44"/>
                <a:gd name="T38" fmla="*/ 29411 w 58"/>
                <a:gd name="T39" fmla="*/ 118212 h 44"/>
                <a:gd name="T40" fmla="*/ 25734 w 58"/>
                <a:gd name="T41" fmla="*/ 118212 h 44"/>
                <a:gd name="T42" fmla="*/ 55145 w 58"/>
                <a:gd name="T43" fmla="*/ 70189 h 44"/>
                <a:gd name="T44" fmla="*/ 55145 w 58"/>
                <a:gd name="T45" fmla="*/ 140377 h 44"/>
                <a:gd name="T46" fmla="*/ 58821 w 58"/>
                <a:gd name="T47" fmla="*/ 136683 h 44"/>
                <a:gd name="T48" fmla="*/ 55145 w 58"/>
                <a:gd name="T49" fmla="*/ 66494 h 44"/>
                <a:gd name="T50" fmla="*/ 88232 w 58"/>
                <a:gd name="T51" fmla="*/ 33247 h 44"/>
                <a:gd name="T52" fmla="*/ 84556 w 58"/>
                <a:gd name="T53" fmla="*/ 136683 h 44"/>
                <a:gd name="T54" fmla="*/ 88232 w 58"/>
                <a:gd name="T55" fmla="*/ 140377 h 44"/>
                <a:gd name="T56" fmla="*/ 88232 w 58"/>
                <a:gd name="T57" fmla="*/ 36941 h 44"/>
                <a:gd name="T58" fmla="*/ 88232 w 58"/>
                <a:gd name="T59" fmla="*/ 33247 h 44"/>
                <a:gd name="T60" fmla="*/ 117642 w 58"/>
                <a:gd name="T61" fmla="*/ 44330 h 44"/>
                <a:gd name="T62" fmla="*/ 117642 w 58"/>
                <a:gd name="T63" fmla="*/ 140377 h 44"/>
                <a:gd name="T64" fmla="*/ 121319 w 58"/>
                <a:gd name="T65" fmla="*/ 136683 h 44"/>
                <a:gd name="T66" fmla="*/ 117642 w 58"/>
                <a:gd name="T67" fmla="*/ 40636 h 44"/>
                <a:gd name="T68" fmla="*/ 180140 w 58"/>
                <a:gd name="T69" fmla="*/ 22165 h 44"/>
                <a:gd name="T70" fmla="*/ 180140 w 58"/>
                <a:gd name="T71" fmla="*/ 136683 h 44"/>
                <a:gd name="T72" fmla="*/ 180140 w 58"/>
                <a:gd name="T73" fmla="*/ 140377 h 44"/>
                <a:gd name="T74" fmla="*/ 183816 w 58"/>
                <a:gd name="T75" fmla="*/ 25859 h 44"/>
                <a:gd name="T76" fmla="*/ 180140 w 58"/>
                <a:gd name="T77" fmla="*/ 22165 h 44"/>
                <a:gd name="T78" fmla="*/ 147053 w 58"/>
                <a:gd name="T79" fmla="*/ 51718 h 44"/>
                <a:gd name="T80" fmla="*/ 150729 w 58"/>
                <a:gd name="T81" fmla="*/ 140377 h 44"/>
                <a:gd name="T82" fmla="*/ 150729 w 58"/>
                <a:gd name="T83" fmla="*/ 136683 h 44"/>
                <a:gd name="T84" fmla="*/ 150729 w 58"/>
                <a:gd name="T85" fmla="*/ 48024 h 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44">
                  <a:moveTo>
                    <a:pt x="3" y="41"/>
                  </a:moveTo>
                  <a:cubicBezTo>
                    <a:pt x="5" y="41"/>
                    <a:pt x="5" y="41"/>
                    <a:pt x="5" y="41"/>
                  </a:cubicBezTo>
                  <a:cubicBezTo>
                    <a:pt x="5" y="29"/>
                    <a:pt x="5" y="29"/>
                    <a:pt x="5" y="29"/>
                  </a:cubicBezTo>
                  <a:cubicBezTo>
                    <a:pt x="12" y="29"/>
                    <a:pt x="12" y="29"/>
                    <a:pt x="12" y="29"/>
                  </a:cubicBezTo>
                  <a:cubicBezTo>
                    <a:pt x="12" y="41"/>
                    <a:pt x="12" y="41"/>
                    <a:pt x="12" y="41"/>
                  </a:cubicBezTo>
                  <a:cubicBezTo>
                    <a:pt x="14" y="41"/>
                    <a:pt x="14" y="41"/>
                    <a:pt x="14" y="41"/>
                  </a:cubicBezTo>
                  <a:cubicBezTo>
                    <a:pt x="14" y="16"/>
                    <a:pt x="14" y="16"/>
                    <a:pt x="14" y="16"/>
                  </a:cubicBezTo>
                  <a:cubicBezTo>
                    <a:pt x="21" y="16"/>
                    <a:pt x="21" y="16"/>
                    <a:pt x="21" y="16"/>
                  </a:cubicBezTo>
                  <a:cubicBezTo>
                    <a:pt x="21" y="41"/>
                    <a:pt x="21" y="41"/>
                    <a:pt x="21" y="41"/>
                  </a:cubicBezTo>
                  <a:cubicBezTo>
                    <a:pt x="22" y="41"/>
                    <a:pt x="22" y="41"/>
                    <a:pt x="22" y="41"/>
                  </a:cubicBezTo>
                  <a:cubicBezTo>
                    <a:pt x="22" y="7"/>
                    <a:pt x="22" y="7"/>
                    <a:pt x="22" y="7"/>
                  </a:cubicBezTo>
                  <a:cubicBezTo>
                    <a:pt x="29" y="7"/>
                    <a:pt x="29" y="7"/>
                    <a:pt x="29" y="7"/>
                  </a:cubicBezTo>
                  <a:cubicBezTo>
                    <a:pt x="29" y="41"/>
                    <a:pt x="29" y="41"/>
                    <a:pt x="29" y="41"/>
                  </a:cubicBezTo>
                  <a:cubicBezTo>
                    <a:pt x="31" y="41"/>
                    <a:pt x="31" y="41"/>
                    <a:pt x="31" y="41"/>
                  </a:cubicBezTo>
                  <a:cubicBezTo>
                    <a:pt x="31" y="9"/>
                    <a:pt x="31" y="9"/>
                    <a:pt x="31" y="9"/>
                  </a:cubicBezTo>
                  <a:cubicBezTo>
                    <a:pt x="38" y="9"/>
                    <a:pt x="38" y="9"/>
                    <a:pt x="38" y="9"/>
                  </a:cubicBezTo>
                  <a:cubicBezTo>
                    <a:pt x="38" y="41"/>
                    <a:pt x="38" y="41"/>
                    <a:pt x="38" y="41"/>
                  </a:cubicBezTo>
                  <a:cubicBezTo>
                    <a:pt x="39" y="41"/>
                    <a:pt x="39" y="41"/>
                    <a:pt x="39" y="41"/>
                  </a:cubicBezTo>
                  <a:cubicBezTo>
                    <a:pt x="39" y="11"/>
                    <a:pt x="39" y="11"/>
                    <a:pt x="39" y="11"/>
                  </a:cubicBezTo>
                  <a:cubicBezTo>
                    <a:pt x="46" y="11"/>
                    <a:pt x="46" y="11"/>
                    <a:pt x="46" y="11"/>
                  </a:cubicBezTo>
                  <a:cubicBezTo>
                    <a:pt x="46" y="41"/>
                    <a:pt x="46" y="41"/>
                    <a:pt x="46" y="41"/>
                  </a:cubicBezTo>
                  <a:cubicBezTo>
                    <a:pt x="47" y="41"/>
                    <a:pt x="47" y="41"/>
                    <a:pt x="47" y="41"/>
                  </a:cubicBezTo>
                  <a:cubicBezTo>
                    <a:pt x="47" y="4"/>
                    <a:pt x="47" y="4"/>
                    <a:pt x="47" y="4"/>
                  </a:cubicBezTo>
                  <a:cubicBezTo>
                    <a:pt x="54" y="4"/>
                    <a:pt x="54" y="4"/>
                    <a:pt x="54" y="4"/>
                  </a:cubicBezTo>
                  <a:cubicBezTo>
                    <a:pt x="54" y="41"/>
                    <a:pt x="54" y="41"/>
                    <a:pt x="54" y="41"/>
                  </a:cubicBezTo>
                  <a:cubicBezTo>
                    <a:pt x="58" y="41"/>
                    <a:pt x="58" y="41"/>
                    <a:pt x="58" y="41"/>
                  </a:cubicBezTo>
                  <a:cubicBezTo>
                    <a:pt x="58" y="44"/>
                    <a:pt x="58" y="44"/>
                    <a:pt x="58"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41"/>
                    <a:pt x="3" y="41"/>
                    <a:pt x="3" y="41"/>
                  </a:cubicBezTo>
                  <a:close/>
                  <a:moveTo>
                    <a:pt x="7" y="32"/>
                  </a:moveTo>
                  <a:cubicBezTo>
                    <a:pt x="7" y="32"/>
                    <a:pt x="7" y="32"/>
                    <a:pt x="7" y="32"/>
                  </a:cubicBezTo>
                  <a:cubicBezTo>
                    <a:pt x="7" y="37"/>
                    <a:pt x="7" y="37"/>
                    <a:pt x="7" y="37"/>
                  </a:cubicBezTo>
                  <a:cubicBezTo>
                    <a:pt x="7" y="38"/>
                    <a:pt x="7" y="38"/>
                    <a:pt x="7" y="38"/>
                  </a:cubicBezTo>
                  <a:cubicBezTo>
                    <a:pt x="7" y="38"/>
                    <a:pt x="7" y="38"/>
                    <a:pt x="7" y="38"/>
                  </a:cubicBezTo>
                  <a:cubicBezTo>
                    <a:pt x="8" y="38"/>
                    <a:pt x="8" y="38"/>
                    <a:pt x="8" y="37"/>
                  </a:cubicBezTo>
                  <a:cubicBezTo>
                    <a:pt x="8" y="32"/>
                    <a:pt x="8" y="32"/>
                    <a:pt x="8" y="32"/>
                  </a:cubicBezTo>
                  <a:cubicBezTo>
                    <a:pt x="8" y="32"/>
                    <a:pt x="8" y="32"/>
                    <a:pt x="7" y="32"/>
                  </a:cubicBezTo>
                  <a:cubicBezTo>
                    <a:pt x="7" y="32"/>
                    <a:pt x="7" y="32"/>
                    <a:pt x="7" y="32"/>
                  </a:cubicBezTo>
                  <a:close/>
                  <a:moveTo>
                    <a:pt x="15" y="18"/>
                  </a:moveTo>
                  <a:cubicBezTo>
                    <a:pt x="15" y="18"/>
                    <a:pt x="15" y="19"/>
                    <a:pt x="15" y="19"/>
                  </a:cubicBezTo>
                  <a:cubicBezTo>
                    <a:pt x="15" y="37"/>
                    <a:pt x="15" y="37"/>
                    <a:pt x="15" y="37"/>
                  </a:cubicBezTo>
                  <a:cubicBezTo>
                    <a:pt x="15" y="38"/>
                    <a:pt x="15" y="38"/>
                    <a:pt x="15" y="38"/>
                  </a:cubicBezTo>
                  <a:cubicBezTo>
                    <a:pt x="15" y="38"/>
                    <a:pt x="15" y="38"/>
                    <a:pt x="15" y="38"/>
                  </a:cubicBezTo>
                  <a:cubicBezTo>
                    <a:pt x="16" y="38"/>
                    <a:pt x="16" y="38"/>
                    <a:pt x="16" y="37"/>
                  </a:cubicBezTo>
                  <a:cubicBezTo>
                    <a:pt x="16" y="19"/>
                    <a:pt x="16" y="19"/>
                    <a:pt x="16" y="19"/>
                  </a:cubicBezTo>
                  <a:cubicBezTo>
                    <a:pt x="16" y="19"/>
                    <a:pt x="16" y="18"/>
                    <a:pt x="15" y="18"/>
                  </a:cubicBezTo>
                  <a:cubicBezTo>
                    <a:pt x="15" y="18"/>
                    <a:pt x="15" y="18"/>
                    <a:pt x="15" y="18"/>
                  </a:cubicBezTo>
                  <a:close/>
                  <a:moveTo>
                    <a:pt x="24" y="9"/>
                  </a:moveTo>
                  <a:cubicBezTo>
                    <a:pt x="23" y="9"/>
                    <a:pt x="23" y="9"/>
                    <a:pt x="23" y="10"/>
                  </a:cubicBezTo>
                  <a:cubicBezTo>
                    <a:pt x="23" y="37"/>
                    <a:pt x="23" y="37"/>
                    <a:pt x="23" y="37"/>
                  </a:cubicBezTo>
                  <a:cubicBezTo>
                    <a:pt x="23" y="38"/>
                    <a:pt x="23" y="38"/>
                    <a:pt x="24" y="38"/>
                  </a:cubicBezTo>
                  <a:cubicBezTo>
                    <a:pt x="24" y="38"/>
                    <a:pt x="24" y="38"/>
                    <a:pt x="24" y="38"/>
                  </a:cubicBezTo>
                  <a:cubicBezTo>
                    <a:pt x="24" y="38"/>
                    <a:pt x="24" y="38"/>
                    <a:pt x="24" y="37"/>
                  </a:cubicBezTo>
                  <a:cubicBezTo>
                    <a:pt x="24" y="10"/>
                    <a:pt x="24" y="10"/>
                    <a:pt x="24" y="10"/>
                  </a:cubicBezTo>
                  <a:cubicBezTo>
                    <a:pt x="24" y="9"/>
                    <a:pt x="24" y="9"/>
                    <a:pt x="24" y="9"/>
                  </a:cubicBezTo>
                  <a:cubicBezTo>
                    <a:pt x="24" y="9"/>
                    <a:pt x="24" y="9"/>
                    <a:pt x="24" y="9"/>
                  </a:cubicBezTo>
                  <a:close/>
                  <a:moveTo>
                    <a:pt x="32" y="11"/>
                  </a:moveTo>
                  <a:cubicBezTo>
                    <a:pt x="32" y="11"/>
                    <a:pt x="32" y="12"/>
                    <a:pt x="32" y="12"/>
                  </a:cubicBezTo>
                  <a:cubicBezTo>
                    <a:pt x="32" y="37"/>
                    <a:pt x="32" y="37"/>
                    <a:pt x="32" y="37"/>
                  </a:cubicBezTo>
                  <a:cubicBezTo>
                    <a:pt x="32" y="38"/>
                    <a:pt x="32" y="38"/>
                    <a:pt x="32" y="38"/>
                  </a:cubicBezTo>
                  <a:cubicBezTo>
                    <a:pt x="32" y="38"/>
                    <a:pt x="32" y="38"/>
                    <a:pt x="32" y="38"/>
                  </a:cubicBezTo>
                  <a:cubicBezTo>
                    <a:pt x="33" y="38"/>
                    <a:pt x="33" y="38"/>
                    <a:pt x="33" y="37"/>
                  </a:cubicBezTo>
                  <a:cubicBezTo>
                    <a:pt x="33" y="12"/>
                    <a:pt x="33" y="12"/>
                    <a:pt x="33" y="12"/>
                  </a:cubicBezTo>
                  <a:cubicBezTo>
                    <a:pt x="33" y="12"/>
                    <a:pt x="33" y="11"/>
                    <a:pt x="32" y="11"/>
                  </a:cubicBezTo>
                  <a:cubicBezTo>
                    <a:pt x="32" y="11"/>
                    <a:pt x="32" y="11"/>
                    <a:pt x="32" y="11"/>
                  </a:cubicBezTo>
                  <a:close/>
                  <a:moveTo>
                    <a:pt x="49" y="6"/>
                  </a:moveTo>
                  <a:cubicBezTo>
                    <a:pt x="49" y="6"/>
                    <a:pt x="49" y="6"/>
                    <a:pt x="49" y="7"/>
                  </a:cubicBezTo>
                  <a:cubicBezTo>
                    <a:pt x="49" y="37"/>
                    <a:pt x="49" y="37"/>
                    <a:pt x="49" y="37"/>
                  </a:cubicBezTo>
                  <a:cubicBezTo>
                    <a:pt x="49" y="38"/>
                    <a:pt x="49" y="38"/>
                    <a:pt x="49" y="38"/>
                  </a:cubicBezTo>
                  <a:cubicBezTo>
                    <a:pt x="49" y="38"/>
                    <a:pt x="49" y="38"/>
                    <a:pt x="49" y="38"/>
                  </a:cubicBezTo>
                  <a:cubicBezTo>
                    <a:pt x="49" y="38"/>
                    <a:pt x="50" y="38"/>
                    <a:pt x="50" y="37"/>
                  </a:cubicBezTo>
                  <a:cubicBezTo>
                    <a:pt x="50" y="7"/>
                    <a:pt x="50" y="7"/>
                    <a:pt x="50" y="7"/>
                  </a:cubicBezTo>
                  <a:cubicBezTo>
                    <a:pt x="50" y="6"/>
                    <a:pt x="49" y="6"/>
                    <a:pt x="49" y="6"/>
                  </a:cubicBezTo>
                  <a:cubicBezTo>
                    <a:pt x="49" y="6"/>
                    <a:pt x="49" y="6"/>
                    <a:pt x="49" y="6"/>
                  </a:cubicBezTo>
                  <a:close/>
                  <a:moveTo>
                    <a:pt x="41" y="13"/>
                  </a:moveTo>
                  <a:cubicBezTo>
                    <a:pt x="40" y="13"/>
                    <a:pt x="40" y="14"/>
                    <a:pt x="40" y="14"/>
                  </a:cubicBezTo>
                  <a:cubicBezTo>
                    <a:pt x="40" y="37"/>
                    <a:pt x="40" y="37"/>
                    <a:pt x="40" y="37"/>
                  </a:cubicBezTo>
                  <a:cubicBezTo>
                    <a:pt x="40" y="38"/>
                    <a:pt x="40" y="38"/>
                    <a:pt x="41" y="38"/>
                  </a:cubicBezTo>
                  <a:cubicBezTo>
                    <a:pt x="41" y="38"/>
                    <a:pt x="41" y="38"/>
                    <a:pt x="41" y="38"/>
                  </a:cubicBezTo>
                  <a:cubicBezTo>
                    <a:pt x="41" y="38"/>
                    <a:pt x="41" y="38"/>
                    <a:pt x="41" y="37"/>
                  </a:cubicBezTo>
                  <a:cubicBezTo>
                    <a:pt x="41" y="14"/>
                    <a:pt x="41" y="14"/>
                    <a:pt x="41" y="14"/>
                  </a:cubicBezTo>
                  <a:cubicBezTo>
                    <a:pt x="41" y="14"/>
                    <a:pt x="41" y="13"/>
                    <a:pt x="4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6" name="Freeform 151">
              <a:extLst>
                <a:ext uri="{FF2B5EF4-FFF2-40B4-BE49-F238E27FC236}">
                  <a16:creationId xmlns:a16="http://schemas.microsoft.com/office/drawing/2014/main" id="{3E1810C5-DF0F-49B6-A046-5E41AE7383C5}"/>
                </a:ext>
              </a:extLst>
            </p:cNvPr>
            <p:cNvSpPr>
              <a:spLocks noEditPoints="1"/>
            </p:cNvSpPr>
            <p:nvPr/>
          </p:nvSpPr>
          <p:spPr bwMode="auto">
            <a:xfrm>
              <a:off x="2900363" y="2584450"/>
              <a:ext cx="207962" cy="160338"/>
            </a:xfrm>
            <a:custGeom>
              <a:avLst/>
              <a:gdLst>
                <a:gd name="T0" fmla="*/ 10487 w 119"/>
                <a:gd name="T1" fmla="*/ 150307 h 92"/>
                <a:gd name="T2" fmla="*/ 207984 w 119"/>
                <a:gd name="T3" fmla="*/ 150307 h 92"/>
                <a:gd name="T4" fmla="*/ 207984 w 119"/>
                <a:gd name="T5" fmla="*/ 160794 h 92"/>
                <a:gd name="T6" fmla="*/ 10487 w 119"/>
                <a:gd name="T7" fmla="*/ 160794 h 92"/>
                <a:gd name="T8" fmla="*/ 0 w 119"/>
                <a:gd name="T9" fmla="*/ 160794 h 92"/>
                <a:gd name="T10" fmla="*/ 0 w 119"/>
                <a:gd name="T11" fmla="*/ 150307 h 92"/>
                <a:gd name="T12" fmla="*/ 0 w 119"/>
                <a:gd name="T13" fmla="*/ 0 h 92"/>
                <a:gd name="T14" fmla="*/ 10487 w 119"/>
                <a:gd name="T15" fmla="*/ 0 h 92"/>
                <a:gd name="T16" fmla="*/ 10487 w 119"/>
                <a:gd name="T17" fmla="*/ 150307 h 92"/>
                <a:gd name="T18" fmla="*/ 10487 w 119"/>
                <a:gd name="T19" fmla="*/ 150307 h 92"/>
                <a:gd name="T20" fmla="*/ 24469 w 119"/>
                <a:gd name="T21" fmla="*/ 134578 h 92"/>
                <a:gd name="T22" fmla="*/ 200993 w 119"/>
                <a:gd name="T23" fmla="*/ 134578 h 92"/>
                <a:gd name="T24" fmla="*/ 200993 w 119"/>
                <a:gd name="T25" fmla="*/ 124091 h 92"/>
                <a:gd name="T26" fmla="*/ 200993 w 119"/>
                <a:gd name="T27" fmla="*/ 50685 h 92"/>
                <a:gd name="T28" fmla="*/ 180020 w 119"/>
                <a:gd name="T29" fmla="*/ 73406 h 92"/>
                <a:gd name="T30" fmla="*/ 167785 w 119"/>
                <a:gd name="T31" fmla="*/ 43694 h 92"/>
                <a:gd name="T32" fmla="*/ 150308 w 119"/>
                <a:gd name="T33" fmla="*/ 80397 h 92"/>
                <a:gd name="T34" fmla="*/ 120596 w 119"/>
                <a:gd name="T35" fmla="*/ 73406 h 92"/>
                <a:gd name="T36" fmla="*/ 97875 w 119"/>
                <a:gd name="T37" fmla="*/ 94379 h 92"/>
                <a:gd name="T38" fmla="*/ 69911 w 119"/>
                <a:gd name="T39" fmla="*/ 40199 h 92"/>
                <a:gd name="T40" fmla="*/ 24469 w 119"/>
                <a:gd name="T41" fmla="*/ 87388 h 92"/>
                <a:gd name="T42" fmla="*/ 24469 w 119"/>
                <a:gd name="T43" fmla="*/ 134578 h 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9" h="92">
                  <a:moveTo>
                    <a:pt x="6" y="86"/>
                  </a:moveTo>
                  <a:lnTo>
                    <a:pt x="119" y="86"/>
                  </a:lnTo>
                  <a:lnTo>
                    <a:pt x="119" y="92"/>
                  </a:lnTo>
                  <a:lnTo>
                    <a:pt x="6" y="92"/>
                  </a:lnTo>
                  <a:lnTo>
                    <a:pt x="0" y="92"/>
                  </a:lnTo>
                  <a:lnTo>
                    <a:pt x="0" y="86"/>
                  </a:lnTo>
                  <a:lnTo>
                    <a:pt x="0" y="0"/>
                  </a:lnTo>
                  <a:lnTo>
                    <a:pt x="6" y="0"/>
                  </a:lnTo>
                  <a:lnTo>
                    <a:pt x="6" y="86"/>
                  </a:lnTo>
                  <a:close/>
                  <a:moveTo>
                    <a:pt x="14" y="77"/>
                  </a:moveTo>
                  <a:lnTo>
                    <a:pt x="115" y="77"/>
                  </a:lnTo>
                  <a:lnTo>
                    <a:pt x="115" y="71"/>
                  </a:lnTo>
                  <a:lnTo>
                    <a:pt x="115" y="29"/>
                  </a:lnTo>
                  <a:lnTo>
                    <a:pt x="103" y="42"/>
                  </a:lnTo>
                  <a:lnTo>
                    <a:pt x="96" y="25"/>
                  </a:lnTo>
                  <a:lnTo>
                    <a:pt x="86" y="46"/>
                  </a:lnTo>
                  <a:lnTo>
                    <a:pt x="69" y="42"/>
                  </a:lnTo>
                  <a:lnTo>
                    <a:pt x="56" y="54"/>
                  </a:lnTo>
                  <a:lnTo>
                    <a:pt x="40" y="23"/>
                  </a:lnTo>
                  <a:lnTo>
                    <a:pt x="14" y="50"/>
                  </a:lnTo>
                  <a:lnTo>
                    <a:pt x="1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7" name="Freeform 152">
              <a:extLst>
                <a:ext uri="{FF2B5EF4-FFF2-40B4-BE49-F238E27FC236}">
                  <a16:creationId xmlns:a16="http://schemas.microsoft.com/office/drawing/2014/main" id="{DF90CC9E-BFA0-4794-A865-A758BC7AF670}"/>
                </a:ext>
              </a:extLst>
            </p:cNvPr>
            <p:cNvSpPr>
              <a:spLocks noEditPoints="1"/>
            </p:cNvSpPr>
            <p:nvPr/>
          </p:nvSpPr>
          <p:spPr bwMode="auto">
            <a:xfrm>
              <a:off x="3286125" y="2551113"/>
              <a:ext cx="222250" cy="230187"/>
            </a:xfrm>
            <a:custGeom>
              <a:avLst/>
              <a:gdLst>
                <a:gd name="T0" fmla="*/ 194374 w 61"/>
                <a:gd name="T1" fmla="*/ 186760 h 63"/>
                <a:gd name="T2" fmla="*/ 183371 w 61"/>
                <a:gd name="T3" fmla="*/ 201408 h 63"/>
                <a:gd name="T4" fmla="*/ 110023 w 61"/>
                <a:gd name="T5" fmla="*/ 230704 h 63"/>
                <a:gd name="T6" fmla="*/ 33007 w 61"/>
                <a:gd name="T7" fmla="*/ 201408 h 63"/>
                <a:gd name="T8" fmla="*/ 0 w 61"/>
                <a:gd name="T9" fmla="*/ 124507 h 63"/>
                <a:gd name="T10" fmla="*/ 33007 w 61"/>
                <a:gd name="T11" fmla="*/ 47606 h 63"/>
                <a:gd name="T12" fmla="*/ 106355 w 61"/>
                <a:gd name="T13" fmla="*/ 14648 h 63"/>
                <a:gd name="T14" fmla="*/ 106355 w 61"/>
                <a:gd name="T15" fmla="*/ 73239 h 63"/>
                <a:gd name="T16" fmla="*/ 73349 w 61"/>
                <a:gd name="T17" fmla="*/ 87887 h 63"/>
                <a:gd name="T18" fmla="*/ 58679 w 61"/>
                <a:gd name="T19" fmla="*/ 124507 h 63"/>
                <a:gd name="T20" fmla="*/ 73349 w 61"/>
                <a:gd name="T21" fmla="*/ 161127 h 63"/>
                <a:gd name="T22" fmla="*/ 110023 w 61"/>
                <a:gd name="T23" fmla="*/ 175774 h 63"/>
                <a:gd name="T24" fmla="*/ 146697 w 61"/>
                <a:gd name="T25" fmla="*/ 161127 h 63"/>
                <a:gd name="T26" fmla="*/ 146697 w 61"/>
                <a:gd name="T27" fmla="*/ 157465 h 63"/>
                <a:gd name="T28" fmla="*/ 194374 w 61"/>
                <a:gd name="T29" fmla="*/ 186760 h 63"/>
                <a:gd name="T30" fmla="*/ 117358 w 61"/>
                <a:gd name="T31" fmla="*/ 0 h 63"/>
                <a:gd name="T32" fmla="*/ 117358 w 61"/>
                <a:gd name="T33" fmla="*/ 0 h 63"/>
                <a:gd name="T34" fmla="*/ 113690 w 61"/>
                <a:gd name="T35" fmla="*/ 54930 h 63"/>
                <a:gd name="T36" fmla="*/ 117358 w 61"/>
                <a:gd name="T37" fmla="*/ 54930 h 63"/>
                <a:gd name="T38" fmla="*/ 146697 w 61"/>
                <a:gd name="T39" fmla="*/ 65915 h 63"/>
                <a:gd name="T40" fmla="*/ 179704 w 61"/>
                <a:gd name="T41" fmla="*/ 18310 h 63"/>
                <a:gd name="T42" fmla="*/ 117358 w 61"/>
                <a:gd name="T43" fmla="*/ 0 h 63"/>
                <a:gd name="T44" fmla="*/ 179704 w 61"/>
                <a:gd name="T45" fmla="*/ 36620 h 63"/>
                <a:gd name="T46" fmla="*/ 150364 w 61"/>
                <a:gd name="T47" fmla="*/ 80563 h 63"/>
                <a:gd name="T48" fmla="*/ 154032 w 61"/>
                <a:gd name="T49" fmla="*/ 84225 h 63"/>
                <a:gd name="T50" fmla="*/ 168702 w 61"/>
                <a:gd name="T51" fmla="*/ 120845 h 63"/>
                <a:gd name="T52" fmla="*/ 157699 w 61"/>
                <a:gd name="T53" fmla="*/ 153803 h 63"/>
                <a:gd name="T54" fmla="*/ 205376 w 61"/>
                <a:gd name="T55" fmla="*/ 183098 h 63"/>
                <a:gd name="T56" fmla="*/ 223713 w 61"/>
                <a:gd name="T57" fmla="*/ 120845 h 63"/>
                <a:gd name="T58" fmla="*/ 194374 w 61"/>
                <a:gd name="T59" fmla="*/ 47606 h 63"/>
                <a:gd name="T60" fmla="*/ 179704 w 61"/>
                <a:gd name="T61" fmla="*/ 36620 h 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1" h="63">
                  <a:moveTo>
                    <a:pt x="53" y="51"/>
                  </a:moveTo>
                  <a:cubicBezTo>
                    <a:pt x="53" y="52"/>
                    <a:pt x="52" y="54"/>
                    <a:pt x="50" y="55"/>
                  </a:cubicBezTo>
                  <a:cubicBezTo>
                    <a:pt x="45" y="60"/>
                    <a:pt x="38" y="63"/>
                    <a:pt x="30" y="63"/>
                  </a:cubicBezTo>
                  <a:cubicBezTo>
                    <a:pt x="21" y="63"/>
                    <a:pt x="14" y="60"/>
                    <a:pt x="9" y="55"/>
                  </a:cubicBezTo>
                  <a:cubicBezTo>
                    <a:pt x="3" y="49"/>
                    <a:pt x="0" y="42"/>
                    <a:pt x="0" y="34"/>
                  </a:cubicBezTo>
                  <a:cubicBezTo>
                    <a:pt x="0" y="26"/>
                    <a:pt x="3" y="18"/>
                    <a:pt x="9" y="13"/>
                  </a:cubicBezTo>
                  <a:cubicBezTo>
                    <a:pt x="14" y="8"/>
                    <a:pt x="21" y="5"/>
                    <a:pt x="29" y="4"/>
                  </a:cubicBezTo>
                  <a:cubicBezTo>
                    <a:pt x="29" y="20"/>
                    <a:pt x="29" y="20"/>
                    <a:pt x="29" y="20"/>
                  </a:cubicBezTo>
                  <a:cubicBezTo>
                    <a:pt x="25" y="20"/>
                    <a:pt x="22" y="22"/>
                    <a:pt x="20" y="24"/>
                  </a:cubicBezTo>
                  <a:cubicBezTo>
                    <a:pt x="17" y="27"/>
                    <a:pt x="16" y="30"/>
                    <a:pt x="16" y="34"/>
                  </a:cubicBezTo>
                  <a:cubicBezTo>
                    <a:pt x="16" y="38"/>
                    <a:pt x="17" y="41"/>
                    <a:pt x="20" y="44"/>
                  </a:cubicBezTo>
                  <a:cubicBezTo>
                    <a:pt x="22" y="46"/>
                    <a:pt x="26" y="48"/>
                    <a:pt x="30" y="48"/>
                  </a:cubicBezTo>
                  <a:cubicBezTo>
                    <a:pt x="33" y="48"/>
                    <a:pt x="37" y="46"/>
                    <a:pt x="40" y="44"/>
                  </a:cubicBezTo>
                  <a:cubicBezTo>
                    <a:pt x="40" y="44"/>
                    <a:pt x="40" y="44"/>
                    <a:pt x="40" y="43"/>
                  </a:cubicBezTo>
                  <a:cubicBezTo>
                    <a:pt x="53" y="51"/>
                    <a:pt x="53" y="51"/>
                    <a:pt x="53" y="51"/>
                  </a:cubicBezTo>
                  <a:close/>
                  <a:moveTo>
                    <a:pt x="32" y="0"/>
                  </a:moveTo>
                  <a:cubicBezTo>
                    <a:pt x="32" y="0"/>
                    <a:pt x="32" y="0"/>
                    <a:pt x="32" y="0"/>
                  </a:cubicBezTo>
                  <a:cubicBezTo>
                    <a:pt x="31" y="15"/>
                    <a:pt x="31" y="15"/>
                    <a:pt x="31" y="15"/>
                  </a:cubicBezTo>
                  <a:cubicBezTo>
                    <a:pt x="32" y="15"/>
                    <a:pt x="32" y="15"/>
                    <a:pt x="32" y="15"/>
                  </a:cubicBezTo>
                  <a:cubicBezTo>
                    <a:pt x="35" y="15"/>
                    <a:pt x="38" y="16"/>
                    <a:pt x="40" y="18"/>
                  </a:cubicBezTo>
                  <a:cubicBezTo>
                    <a:pt x="49" y="5"/>
                    <a:pt x="49" y="5"/>
                    <a:pt x="49" y="5"/>
                  </a:cubicBezTo>
                  <a:cubicBezTo>
                    <a:pt x="44" y="1"/>
                    <a:pt x="38" y="0"/>
                    <a:pt x="32" y="0"/>
                  </a:cubicBezTo>
                  <a:close/>
                  <a:moveTo>
                    <a:pt x="49" y="10"/>
                  </a:moveTo>
                  <a:cubicBezTo>
                    <a:pt x="41" y="22"/>
                    <a:pt x="41" y="22"/>
                    <a:pt x="41" y="22"/>
                  </a:cubicBezTo>
                  <a:cubicBezTo>
                    <a:pt x="41" y="23"/>
                    <a:pt x="41" y="23"/>
                    <a:pt x="42" y="23"/>
                  </a:cubicBezTo>
                  <a:cubicBezTo>
                    <a:pt x="44" y="26"/>
                    <a:pt x="46" y="29"/>
                    <a:pt x="46" y="33"/>
                  </a:cubicBezTo>
                  <a:cubicBezTo>
                    <a:pt x="46" y="37"/>
                    <a:pt x="45" y="40"/>
                    <a:pt x="43" y="42"/>
                  </a:cubicBezTo>
                  <a:cubicBezTo>
                    <a:pt x="56" y="50"/>
                    <a:pt x="56" y="50"/>
                    <a:pt x="56" y="50"/>
                  </a:cubicBezTo>
                  <a:cubicBezTo>
                    <a:pt x="59" y="45"/>
                    <a:pt x="61" y="39"/>
                    <a:pt x="61" y="33"/>
                  </a:cubicBezTo>
                  <a:cubicBezTo>
                    <a:pt x="61" y="25"/>
                    <a:pt x="58" y="18"/>
                    <a:pt x="53" y="13"/>
                  </a:cubicBezTo>
                  <a:cubicBezTo>
                    <a:pt x="52" y="12"/>
                    <a:pt x="51" y="11"/>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8" name="Freeform 153">
              <a:extLst>
                <a:ext uri="{FF2B5EF4-FFF2-40B4-BE49-F238E27FC236}">
                  <a16:creationId xmlns:a16="http://schemas.microsoft.com/office/drawing/2014/main" id="{843D5D23-B05E-429D-9837-53C6DE24B2C5}"/>
                </a:ext>
              </a:extLst>
            </p:cNvPr>
            <p:cNvSpPr>
              <a:spLocks/>
            </p:cNvSpPr>
            <p:nvPr/>
          </p:nvSpPr>
          <p:spPr bwMode="auto">
            <a:xfrm>
              <a:off x="3652838" y="2571750"/>
              <a:ext cx="239712" cy="182563"/>
            </a:xfrm>
            <a:custGeom>
              <a:avLst/>
              <a:gdLst>
                <a:gd name="T0" fmla="*/ 22103 w 65"/>
                <a:gd name="T1" fmla="*/ 172504 h 50"/>
                <a:gd name="T2" fmla="*/ 29470 w 65"/>
                <a:gd name="T3" fmla="*/ 91758 h 50"/>
                <a:gd name="T4" fmla="*/ 36838 w 65"/>
                <a:gd name="T5" fmla="*/ 172504 h 50"/>
                <a:gd name="T6" fmla="*/ 44205 w 65"/>
                <a:gd name="T7" fmla="*/ 99098 h 50"/>
                <a:gd name="T8" fmla="*/ 47889 w 65"/>
                <a:gd name="T9" fmla="*/ 172504 h 50"/>
                <a:gd name="T10" fmla="*/ 55256 w 65"/>
                <a:gd name="T11" fmla="*/ 106439 h 50"/>
                <a:gd name="T12" fmla="*/ 58940 w 65"/>
                <a:gd name="T13" fmla="*/ 172504 h 50"/>
                <a:gd name="T14" fmla="*/ 66308 w 65"/>
                <a:gd name="T15" fmla="*/ 99098 h 50"/>
                <a:gd name="T16" fmla="*/ 69991 w 65"/>
                <a:gd name="T17" fmla="*/ 172504 h 50"/>
                <a:gd name="T18" fmla="*/ 77359 w 65"/>
                <a:gd name="T19" fmla="*/ 73406 h 50"/>
                <a:gd name="T20" fmla="*/ 84726 w 65"/>
                <a:gd name="T21" fmla="*/ 172504 h 50"/>
                <a:gd name="T22" fmla="*/ 92094 w 65"/>
                <a:gd name="T23" fmla="*/ 55055 h 50"/>
                <a:gd name="T24" fmla="*/ 95778 w 65"/>
                <a:gd name="T25" fmla="*/ 172504 h 50"/>
                <a:gd name="T26" fmla="*/ 103145 w 65"/>
                <a:gd name="T27" fmla="*/ 77076 h 50"/>
                <a:gd name="T28" fmla="*/ 106829 w 65"/>
                <a:gd name="T29" fmla="*/ 172504 h 50"/>
                <a:gd name="T30" fmla="*/ 114196 w 65"/>
                <a:gd name="T31" fmla="*/ 102768 h 50"/>
                <a:gd name="T32" fmla="*/ 121564 w 65"/>
                <a:gd name="T33" fmla="*/ 172504 h 50"/>
                <a:gd name="T34" fmla="*/ 128931 w 65"/>
                <a:gd name="T35" fmla="*/ 124790 h 50"/>
                <a:gd name="T36" fmla="*/ 132615 w 65"/>
                <a:gd name="T37" fmla="*/ 172504 h 50"/>
                <a:gd name="T38" fmla="*/ 139983 w 65"/>
                <a:gd name="T39" fmla="*/ 113779 h 50"/>
                <a:gd name="T40" fmla="*/ 143666 w 65"/>
                <a:gd name="T41" fmla="*/ 172504 h 50"/>
                <a:gd name="T42" fmla="*/ 151034 w 65"/>
                <a:gd name="T43" fmla="*/ 99098 h 50"/>
                <a:gd name="T44" fmla="*/ 154718 w 65"/>
                <a:gd name="T45" fmla="*/ 172504 h 50"/>
                <a:gd name="T46" fmla="*/ 162085 w 65"/>
                <a:gd name="T47" fmla="*/ 106439 h 50"/>
                <a:gd name="T48" fmla="*/ 169453 w 65"/>
                <a:gd name="T49" fmla="*/ 172504 h 50"/>
                <a:gd name="T50" fmla="*/ 176820 w 65"/>
                <a:gd name="T51" fmla="*/ 117450 h 50"/>
                <a:gd name="T52" fmla="*/ 180504 w 65"/>
                <a:gd name="T53" fmla="*/ 172504 h 50"/>
                <a:gd name="T54" fmla="*/ 187871 w 65"/>
                <a:gd name="T55" fmla="*/ 132131 h 50"/>
                <a:gd name="T56" fmla="*/ 191555 w 65"/>
                <a:gd name="T57" fmla="*/ 172504 h 50"/>
                <a:gd name="T58" fmla="*/ 198923 w 65"/>
                <a:gd name="T59" fmla="*/ 66065 h 50"/>
                <a:gd name="T60" fmla="*/ 206290 w 65"/>
                <a:gd name="T61" fmla="*/ 172504 h 50"/>
                <a:gd name="T62" fmla="*/ 213658 w 65"/>
                <a:gd name="T63" fmla="*/ 47714 h 50"/>
                <a:gd name="T64" fmla="*/ 217341 w 65"/>
                <a:gd name="T65" fmla="*/ 172504 h 50"/>
                <a:gd name="T66" fmla="*/ 224709 w 65"/>
                <a:gd name="T67" fmla="*/ 29362 h 50"/>
                <a:gd name="T68" fmla="*/ 239444 w 65"/>
                <a:gd name="T69" fmla="*/ 172504 h 50"/>
                <a:gd name="T70" fmla="*/ 14735 w 65"/>
                <a:gd name="T71" fmla="*/ 183515 h 50"/>
                <a:gd name="T72" fmla="*/ 0 w 65"/>
                <a:gd name="T73" fmla="*/ 172504 h 50"/>
                <a:gd name="T74" fmla="*/ 14735 w 65"/>
                <a:gd name="T75" fmla="*/ 0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5" h="50">
                  <a:moveTo>
                    <a:pt x="4" y="47"/>
                  </a:moveTo>
                  <a:cubicBezTo>
                    <a:pt x="6" y="47"/>
                    <a:pt x="6" y="47"/>
                    <a:pt x="6" y="47"/>
                  </a:cubicBezTo>
                  <a:cubicBezTo>
                    <a:pt x="6" y="25"/>
                    <a:pt x="6" y="25"/>
                    <a:pt x="6" y="25"/>
                  </a:cubicBezTo>
                  <a:cubicBezTo>
                    <a:pt x="8" y="25"/>
                    <a:pt x="8" y="25"/>
                    <a:pt x="8" y="25"/>
                  </a:cubicBezTo>
                  <a:cubicBezTo>
                    <a:pt x="8" y="47"/>
                    <a:pt x="8" y="47"/>
                    <a:pt x="8" y="47"/>
                  </a:cubicBezTo>
                  <a:cubicBezTo>
                    <a:pt x="10" y="47"/>
                    <a:pt x="10" y="47"/>
                    <a:pt x="10" y="47"/>
                  </a:cubicBezTo>
                  <a:cubicBezTo>
                    <a:pt x="10" y="27"/>
                    <a:pt x="10" y="27"/>
                    <a:pt x="10" y="27"/>
                  </a:cubicBezTo>
                  <a:cubicBezTo>
                    <a:pt x="10" y="27"/>
                    <a:pt x="11" y="27"/>
                    <a:pt x="12" y="27"/>
                  </a:cubicBezTo>
                  <a:cubicBezTo>
                    <a:pt x="12" y="47"/>
                    <a:pt x="12" y="47"/>
                    <a:pt x="12" y="47"/>
                  </a:cubicBezTo>
                  <a:cubicBezTo>
                    <a:pt x="13" y="47"/>
                    <a:pt x="13" y="47"/>
                    <a:pt x="13" y="47"/>
                  </a:cubicBezTo>
                  <a:cubicBezTo>
                    <a:pt x="13" y="29"/>
                    <a:pt x="13" y="29"/>
                    <a:pt x="13" y="29"/>
                  </a:cubicBezTo>
                  <a:cubicBezTo>
                    <a:pt x="14" y="29"/>
                    <a:pt x="14" y="29"/>
                    <a:pt x="15" y="29"/>
                  </a:cubicBezTo>
                  <a:cubicBezTo>
                    <a:pt x="15" y="47"/>
                    <a:pt x="15" y="47"/>
                    <a:pt x="15" y="47"/>
                  </a:cubicBezTo>
                  <a:cubicBezTo>
                    <a:pt x="16" y="47"/>
                    <a:pt x="16" y="47"/>
                    <a:pt x="16" y="47"/>
                  </a:cubicBezTo>
                  <a:cubicBezTo>
                    <a:pt x="16" y="27"/>
                    <a:pt x="16" y="27"/>
                    <a:pt x="16" y="27"/>
                  </a:cubicBezTo>
                  <a:cubicBezTo>
                    <a:pt x="17" y="27"/>
                    <a:pt x="18" y="27"/>
                    <a:pt x="18" y="27"/>
                  </a:cubicBezTo>
                  <a:cubicBezTo>
                    <a:pt x="18" y="47"/>
                    <a:pt x="18" y="47"/>
                    <a:pt x="18" y="47"/>
                  </a:cubicBezTo>
                  <a:cubicBezTo>
                    <a:pt x="19" y="47"/>
                    <a:pt x="19" y="47"/>
                    <a:pt x="19" y="47"/>
                  </a:cubicBezTo>
                  <a:cubicBezTo>
                    <a:pt x="19" y="20"/>
                    <a:pt x="19" y="20"/>
                    <a:pt x="19" y="20"/>
                  </a:cubicBezTo>
                  <a:cubicBezTo>
                    <a:pt x="20" y="20"/>
                    <a:pt x="21" y="20"/>
                    <a:pt x="21" y="20"/>
                  </a:cubicBezTo>
                  <a:cubicBezTo>
                    <a:pt x="21" y="47"/>
                    <a:pt x="21" y="47"/>
                    <a:pt x="21" y="47"/>
                  </a:cubicBezTo>
                  <a:cubicBezTo>
                    <a:pt x="23" y="47"/>
                    <a:pt x="23" y="47"/>
                    <a:pt x="23" y="47"/>
                  </a:cubicBezTo>
                  <a:cubicBezTo>
                    <a:pt x="23" y="15"/>
                    <a:pt x="23" y="15"/>
                    <a:pt x="23" y="15"/>
                  </a:cubicBezTo>
                  <a:cubicBezTo>
                    <a:pt x="23" y="15"/>
                    <a:pt x="24" y="15"/>
                    <a:pt x="25" y="15"/>
                  </a:cubicBezTo>
                  <a:cubicBezTo>
                    <a:pt x="25" y="47"/>
                    <a:pt x="25" y="47"/>
                    <a:pt x="25" y="47"/>
                  </a:cubicBezTo>
                  <a:cubicBezTo>
                    <a:pt x="26" y="47"/>
                    <a:pt x="26" y="47"/>
                    <a:pt x="26" y="47"/>
                  </a:cubicBezTo>
                  <a:cubicBezTo>
                    <a:pt x="26" y="21"/>
                    <a:pt x="26" y="21"/>
                    <a:pt x="26" y="21"/>
                  </a:cubicBezTo>
                  <a:cubicBezTo>
                    <a:pt x="27" y="21"/>
                    <a:pt x="27" y="21"/>
                    <a:pt x="28" y="21"/>
                  </a:cubicBezTo>
                  <a:cubicBezTo>
                    <a:pt x="28" y="47"/>
                    <a:pt x="28" y="47"/>
                    <a:pt x="28" y="47"/>
                  </a:cubicBezTo>
                  <a:cubicBezTo>
                    <a:pt x="29" y="47"/>
                    <a:pt x="29" y="47"/>
                    <a:pt x="29" y="47"/>
                  </a:cubicBezTo>
                  <a:cubicBezTo>
                    <a:pt x="29" y="28"/>
                    <a:pt x="29" y="28"/>
                    <a:pt x="29" y="28"/>
                  </a:cubicBezTo>
                  <a:cubicBezTo>
                    <a:pt x="30" y="28"/>
                    <a:pt x="31" y="28"/>
                    <a:pt x="31" y="28"/>
                  </a:cubicBezTo>
                  <a:cubicBezTo>
                    <a:pt x="31" y="47"/>
                    <a:pt x="31" y="47"/>
                    <a:pt x="31" y="47"/>
                  </a:cubicBezTo>
                  <a:cubicBezTo>
                    <a:pt x="33" y="47"/>
                    <a:pt x="33" y="47"/>
                    <a:pt x="33" y="47"/>
                  </a:cubicBezTo>
                  <a:cubicBezTo>
                    <a:pt x="33" y="34"/>
                    <a:pt x="33" y="34"/>
                    <a:pt x="33" y="34"/>
                  </a:cubicBezTo>
                  <a:cubicBezTo>
                    <a:pt x="33" y="34"/>
                    <a:pt x="34" y="34"/>
                    <a:pt x="35" y="34"/>
                  </a:cubicBezTo>
                  <a:cubicBezTo>
                    <a:pt x="35" y="47"/>
                    <a:pt x="35" y="47"/>
                    <a:pt x="35" y="47"/>
                  </a:cubicBezTo>
                  <a:cubicBezTo>
                    <a:pt x="36" y="47"/>
                    <a:pt x="36" y="47"/>
                    <a:pt x="36" y="47"/>
                  </a:cubicBezTo>
                  <a:cubicBezTo>
                    <a:pt x="36" y="31"/>
                    <a:pt x="36" y="31"/>
                    <a:pt x="36" y="31"/>
                  </a:cubicBezTo>
                  <a:cubicBezTo>
                    <a:pt x="37" y="31"/>
                    <a:pt x="37" y="31"/>
                    <a:pt x="38" y="31"/>
                  </a:cubicBezTo>
                  <a:cubicBezTo>
                    <a:pt x="38" y="47"/>
                    <a:pt x="38" y="47"/>
                    <a:pt x="38" y="47"/>
                  </a:cubicBezTo>
                  <a:cubicBezTo>
                    <a:pt x="39" y="47"/>
                    <a:pt x="39" y="47"/>
                    <a:pt x="39" y="47"/>
                  </a:cubicBezTo>
                  <a:cubicBezTo>
                    <a:pt x="39" y="27"/>
                    <a:pt x="39" y="27"/>
                    <a:pt x="39" y="27"/>
                  </a:cubicBezTo>
                  <a:cubicBezTo>
                    <a:pt x="40" y="27"/>
                    <a:pt x="41" y="27"/>
                    <a:pt x="41" y="27"/>
                  </a:cubicBezTo>
                  <a:cubicBezTo>
                    <a:pt x="41" y="47"/>
                    <a:pt x="41" y="47"/>
                    <a:pt x="41" y="47"/>
                  </a:cubicBezTo>
                  <a:cubicBezTo>
                    <a:pt x="42" y="47"/>
                    <a:pt x="42" y="47"/>
                    <a:pt x="42" y="47"/>
                  </a:cubicBezTo>
                  <a:cubicBezTo>
                    <a:pt x="42" y="29"/>
                    <a:pt x="42" y="29"/>
                    <a:pt x="42" y="29"/>
                  </a:cubicBezTo>
                  <a:cubicBezTo>
                    <a:pt x="43" y="29"/>
                    <a:pt x="44" y="29"/>
                    <a:pt x="44" y="29"/>
                  </a:cubicBezTo>
                  <a:cubicBezTo>
                    <a:pt x="44" y="47"/>
                    <a:pt x="44" y="47"/>
                    <a:pt x="44" y="47"/>
                  </a:cubicBezTo>
                  <a:cubicBezTo>
                    <a:pt x="46" y="47"/>
                    <a:pt x="46" y="47"/>
                    <a:pt x="46" y="47"/>
                  </a:cubicBezTo>
                  <a:cubicBezTo>
                    <a:pt x="46" y="32"/>
                    <a:pt x="46" y="32"/>
                    <a:pt x="46" y="32"/>
                  </a:cubicBezTo>
                  <a:cubicBezTo>
                    <a:pt x="46" y="32"/>
                    <a:pt x="47" y="32"/>
                    <a:pt x="48" y="32"/>
                  </a:cubicBezTo>
                  <a:cubicBezTo>
                    <a:pt x="48" y="47"/>
                    <a:pt x="48" y="47"/>
                    <a:pt x="48" y="47"/>
                  </a:cubicBezTo>
                  <a:cubicBezTo>
                    <a:pt x="49" y="47"/>
                    <a:pt x="49" y="47"/>
                    <a:pt x="49" y="47"/>
                  </a:cubicBezTo>
                  <a:cubicBezTo>
                    <a:pt x="49" y="36"/>
                    <a:pt x="49" y="36"/>
                    <a:pt x="49" y="36"/>
                  </a:cubicBezTo>
                  <a:cubicBezTo>
                    <a:pt x="50" y="36"/>
                    <a:pt x="50" y="36"/>
                    <a:pt x="51" y="36"/>
                  </a:cubicBezTo>
                  <a:cubicBezTo>
                    <a:pt x="51" y="47"/>
                    <a:pt x="51" y="47"/>
                    <a:pt x="51" y="47"/>
                  </a:cubicBezTo>
                  <a:cubicBezTo>
                    <a:pt x="52" y="47"/>
                    <a:pt x="52" y="47"/>
                    <a:pt x="52" y="47"/>
                  </a:cubicBezTo>
                  <a:cubicBezTo>
                    <a:pt x="52" y="18"/>
                    <a:pt x="52" y="18"/>
                    <a:pt x="52" y="18"/>
                  </a:cubicBezTo>
                  <a:cubicBezTo>
                    <a:pt x="53" y="18"/>
                    <a:pt x="54" y="18"/>
                    <a:pt x="54" y="18"/>
                  </a:cubicBezTo>
                  <a:cubicBezTo>
                    <a:pt x="54" y="47"/>
                    <a:pt x="54" y="47"/>
                    <a:pt x="54" y="47"/>
                  </a:cubicBezTo>
                  <a:cubicBezTo>
                    <a:pt x="56" y="47"/>
                    <a:pt x="56" y="47"/>
                    <a:pt x="56" y="47"/>
                  </a:cubicBezTo>
                  <a:cubicBezTo>
                    <a:pt x="56" y="13"/>
                    <a:pt x="56" y="13"/>
                    <a:pt x="56" y="13"/>
                  </a:cubicBezTo>
                  <a:cubicBezTo>
                    <a:pt x="56" y="13"/>
                    <a:pt x="57" y="13"/>
                    <a:pt x="58" y="13"/>
                  </a:cubicBezTo>
                  <a:cubicBezTo>
                    <a:pt x="58" y="47"/>
                    <a:pt x="58" y="47"/>
                    <a:pt x="58" y="47"/>
                  </a:cubicBezTo>
                  <a:cubicBezTo>
                    <a:pt x="59" y="47"/>
                    <a:pt x="59" y="47"/>
                    <a:pt x="59" y="47"/>
                  </a:cubicBezTo>
                  <a:cubicBezTo>
                    <a:pt x="59" y="8"/>
                    <a:pt x="59" y="8"/>
                    <a:pt x="59" y="8"/>
                  </a:cubicBezTo>
                  <a:cubicBezTo>
                    <a:pt x="61" y="8"/>
                    <a:pt x="61" y="8"/>
                    <a:pt x="61" y="8"/>
                  </a:cubicBezTo>
                  <a:cubicBezTo>
                    <a:pt x="61" y="47"/>
                    <a:pt x="61" y="47"/>
                    <a:pt x="61" y="47"/>
                  </a:cubicBezTo>
                  <a:cubicBezTo>
                    <a:pt x="65" y="47"/>
                    <a:pt x="65" y="47"/>
                    <a:pt x="65" y="47"/>
                  </a:cubicBezTo>
                  <a:cubicBezTo>
                    <a:pt x="65" y="50"/>
                    <a:pt x="65" y="50"/>
                    <a:pt x="65" y="50"/>
                  </a:cubicBezTo>
                  <a:cubicBezTo>
                    <a:pt x="4" y="50"/>
                    <a:pt x="4" y="50"/>
                    <a:pt x="4" y="50"/>
                  </a:cubicBezTo>
                  <a:cubicBezTo>
                    <a:pt x="0" y="50"/>
                    <a:pt x="0" y="50"/>
                    <a:pt x="0" y="50"/>
                  </a:cubicBezTo>
                  <a:cubicBezTo>
                    <a:pt x="0" y="47"/>
                    <a:pt x="0" y="47"/>
                    <a:pt x="0" y="47"/>
                  </a:cubicBezTo>
                  <a:cubicBezTo>
                    <a:pt x="0" y="0"/>
                    <a:pt x="0" y="0"/>
                    <a:pt x="0" y="0"/>
                  </a:cubicBezTo>
                  <a:cubicBezTo>
                    <a:pt x="4" y="0"/>
                    <a:pt x="4" y="0"/>
                    <a:pt x="4" y="0"/>
                  </a:cubicBezTo>
                  <a:lnTo>
                    <a:pt x="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199" name="Freeform 154">
              <a:extLst>
                <a:ext uri="{FF2B5EF4-FFF2-40B4-BE49-F238E27FC236}">
                  <a16:creationId xmlns:a16="http://schemas.microsoft.com/office/drawing/2014/main" id="{D64DD11C-49EE-40FC-A349-1315B7C74EB5}"/>
                </a:ext>
              </a:extLst>
            </p:cNvPr>
            <p:cNvSpPr>
              <a:spLocks noEditPoints="1"/>
            </p:cNvSpPr>
            <p:nvPr/>
          </p:nvSpPr>
          <p:spPr bwMode="auto">
            <a:xfrm>
              <a:off x="4038600" y="2560638"/>
              <a:ext cx="227013" cy="206375"/>
            </a:xfrm>
            <a:custGeom>
              <a:avLst/>
              <a:gdLst>
                <a:gd name="T0" fmla="*/ 186898 w 62"/>
                <a:gd name="T1" fmla="*/ 154677 h 56"/>
                <a:gd name="T2" fmla="*/ 186898 w 62"/>
                <a:gd name="T3" fmla="*/ 165725 h 56"/>
                <a:gd name="T4" fmla="*/ 172239 w 62"/>
                <a:gd name="T5" fmla="*/ 180457 h 56"/>
                <a:gd name="T6" fmla="*/ 29317 w 62"/>
                <a:gd name="T7" fmla="*/ 173091 h 56"/>
                <a:gd name="T8" fmla="*/ 36647 w 62"/>
                <a:gd name="T9" fmla="*/ 29462 h 56"/>
                <a:gd name="T10" fmla="*/ 179568 w 62"/>
                <a:gd name="T11" fmla="*/ 33145 h 56"/>
                <a:gd name="T12" fmla="*/ 179568 w 62"/>
                <a:gd name="T13" fmla="*/ 44193 h 56"/>
                <a:gd name="T14" fmla="*/ 216215 w 62"/>
                <a:gd name="T15" fmla="*/ 69973 h 56"/>
                <a:gd name="T16" fmla="*/ 186898 w 62"/>
                <a:gd name="T17" fmla="*/ 143629 h 56"/>
                <a:gd name="T18" fmla="*/ 216215 w 62"/>
                <a:gd name="T19" fmla="*/ 69973 h 56"/>
                <a:gd name="T20" fmla="*/ 186898 w 62"/>
                <a:gd name="T21" fmla="*/ 143629 h 56"/>
                <a:gd name="T22" fmla="*/ 223544 w 62"/>
                <a:gd name="T23" fmla="*/ 88387 h 56"/>
                <a:gd name="T24" fmla="*/ 223544 w 62"/>
                <a:gd name="T25" fmla="*/ 95752 h 56"/>
                <a:gd name="T26" fmla="*/ 201556 w 62"/>
                <a:gd name="T27" fmla="*/ 154677 h 56"/>
                <a:gd name="T28" fmla="*/ 223544 w 62"/>
                <a:gd name="T29" fmla="*/ 95752 h 56"/>
                <a:gd name="T30" fmla="*/ 208886 w 62"/>
                <a:gd name="T31" fmla="*/ 162043 h 56"/>
                <a:gd name="T32" fmla="*/ 227209 w 62"/>
                <a:gd name="T33" fmla="*/ 117849 h 56"/>
                <a:gd name="T34" fmla="*/ 212550 w 62"/>
                <a:gd name="T35" fmla="*/ 69973 h 56"/>
                <a:gd name="T36" fmla="*/ 172239 w 62"/>
                <a:gd name="T37" fmla="*/ 132580 h 56"/>
                <a:gd name="T38" fmla="*/ 168574 w 62"/>
                <a:gd name="T39" fmla="*/ 128898 h 56"/>
                <a:gd name="T40" fmla="*/ 186898 w 62"/>
                <a:gd name="T41" fmla="*/ 84704 h 56"/>
                <a:gd name="T42" fmla="*/ 168574 w 62"/>
                <a:gd name="T43" fmla="*/ 128898 h 56"/>
                <a:gd name="T44" fmla="*/ 179568 w 62"/>
                <a:gd name="T45" fmla="*/ 84704 h 56"/>
                <a:gd name="T46" fmla="*/ 153916 w 62"/>
                <a:gd name="T47" fmla="*/ 121532 h 56"/>
                <a:gd name="T48" fmla="*/ 150251 w 62"/>
                <a:gd name="T49" fmla="*/ 117849 h 56"/>
                <a:gd name="T50" fmla="*/ 153916 w 62"/>
                <a:gd name="T51" fmla="*/ 99435 h 56"/>
                <a:gd name="T52" fmla="*/ 150251 w 62"/>
                <a:gd name="T53" fmla="*/ 117849 h 56"/>
                <a:gd name="T54" fmla="*/ 146586 w 62"/>
                <a:gd name="T55" fmla="*/ 103118 h 56"/>
                <a:gd name="T56" fmla="*/ 142922 w 62"/>
                <a:gd name="T57" fmla="*/ 114166 h 56"/>
                <a:gd name="T58" fmla="*/ 194227 w 62"/>
                <a:gd name="T59" fmla="*/ 40511 h 56"/>
                <a:gd name="T60" fmla="*/ 205221 w 62"/>
                <a:gd name="T61" fmla="*/ 58925 h 56"/>
                <a:gd name="T62" fmla="*/ 172239 w 62"/>
                <a:gd name="T63" fmla="*/ 162043 h 56"/>
                <a:gd name="T64" fmla="*/ 98946 w 62"/>
                <a:gd name="T65" fmla="*/ 99435 h 56"/>
                <a:gd name="T66" fmla="*/ 106275 w 62"/>
                <a:gd name="T67" fmla="*/ 18414 h 56"/>
                <a:gd name="T68" fmla="*/ 18323 w 62"/>
                <a:gd name="T69" fmla="*/ 99435 h 56"/>
                <a:gd name="T70" fmla="*/ 98946 w 62"/>
                <a:gd name="T71" fmla="*/ 191505 h 56"/>
                <a:gd name="T72" fmla="*/ 168574 w 62"/>
                <a:gd name="T73" fmla="*/ 162043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2" h="56">
                  <a:moveTo>
                    <a:pt x="32" y="28"/>
                  </a:moveTo>
                  <a:cubicBezTo>
                    <a:pt x="51" y="42"/>
                    <a:pt x="51" y="42"/>
                    <a:pt x="51" y="42"/>
                  </a:cubicBezTo>
                  <a:cubicBezTo>
                    <a:pt x="52" y="43"/>
                    <a:pt x="52" y="43"/>
                    <a:pt x="52" y="43"/>
                  </a:cubicBezTo>
                  <a:cubicBezTo>
                    <a:pt x="51" y="45"/>
                    <a:pt x="51" y="45"/>
                    <a:pt x="51" y="45"/>
                  </a:cubicBezTo>
                  <a:cubicBezTo>
                    <a:pt x="51" y="45"/>
                    <a:pt x="50" y="46"/>
                    <a:pt x="49" y="47"/>
                  </a:cubicBezTo>
                  <a:cubicBezTo>
                    <a:pt x="49" y="47"/>
                    <a:pt x="48" y="48"/>
                    <a:pt x="47" y="49"/>
                  </a:cubicBezTo>
                  <a:cubicBezTo>
                    <a:pt x="42" y="54"/>
                    <a:pt x="34" y="56"/>
                    <a:pt x="27" y="56"/>
                  </a:cubicBezTo>
                  <a:cubicBezTo>
                    <a:pt x="20" y="56"/>
                    <a:pt x="13" y="53"/>
                    <a:pt x="8" y="47"/>
                  </a:cubicBezTo>
                  <a:cubicBezTo>
                    <a:pt x="3" y="41"/>
                    <a:pt x="0" y="34"/>
                    <a:pt x="1" y="27"/>
                  </a:cubicBezTo>
                  <a:cubicBezTo>
                    <a:pt x="1" y="20"/>
                    <a:pt x="4" y="13"/>
                    <a:pt x="10" y="8"/>
                  </a:cubicBezTo>
                  <a:cubicBezTo>
                    <a:pt x="15" y="3"/>
                    <a:pt x="22" y="0"/>
                    <a:pt x="29" y="1"/>
                  </a:cubicBezTo>
                  <a:cubicBezTo>
                    <a:pt x="37" y="1"/>
                    <a:pt x="44" y="4"/>
                    <a:pt x="49" y="9"/>
                  </a:cubicBezTo>
                  <a:cubicBezTo>
                    <a:pt x="50" y="11"/>
                    <a:pt x="50" y="11"/>
                    <a:pt x="50" y="11"/>
                  </a:cubicBezTo>
                  <a:cubicBezTo>
                    <a:pt x="49" y="12"/>
                    <a:pt x="49" y="12"/>
                    <a:pt x="49" y="12"/>
                  </a:cubicBezTo>
                  <a:cubicBezTo>
                    <a:pt x="32" y="28"/>
                    <a:pt x="32" y="28"/>
                    <a:pt x="32" y="28"/>
                  </a:cubicBezTo>
                  <a:close/>
                  <a:moveTo>
                    <a:pt x="59" y="19"/>
                  </a:moveTo>
                  <a:cubicBezTo>
                    <a:pt x="49" y="38"/>
                    <a:pt x="49" y="38"/>
                    <a:pt x="49" y="38"/>
                  </a:cubicBezTo>
                  <a:cubicBezTo>
                    <a:pt x="51" y="39"/>
                    <a:pt x="51" y="39"/>
                    <a:pt x="51" y="39"/>
                  </a:cubicBezTo>
                  <a:cubicBezTo>
                    <a:pt x="60" y="21"/>
                    <a:pt x="60" y="21"/>
                    <a:pt x="60" y="21"/>
                  </a:cubicBezTo>
                  <a:cubicBezTo>
                    <a:pt x="60" y="20"/>
                    <a:pt x="59" y="19"/>
                    <a:pt x="59" y="19"/>
                  </a:cubicBezTo>
                  <a:close/>
                  <a:moveTo>
                    <a:pt x="60" y="22"/>
                  </a:moveTo>
                  <a:cubicBezTo>
                    <a:pt x="51" y="39"/>
                    <a:pt x="51" y="39"/>
                    <a:pt x="51" y="39"/>
                  </a:cubicBezTo>
                  <a:cubicBezTo>
                    <a:pt x="53" y="40"/>
                    <a:pt x="53" y="40"/>
                    <a:pt x="53" y="40"/>
                  </a:cubicBezTo>
                  <a:cubicBezTo>
                    <a:pt x="61" y="24"/>
                    <a:pt x="61" y="24"/>
                    <a:pt x="61" y="24"/>
                  </a:cubicBezTo>
                  <a:cubicBezTo>
                    <a:pt x="61" y="24"/>
                    <a:pt x="61" y="23"/>
                    <a:pt x="60" y="22"/>
                  </a:cubicBezTo>
                  <a:close/>
                  <a:moveTo>
                    <a:pt x="61" y="26"/>
                  </a:moveTo>
                  <a:cubicBezTo>
                    <a:pt x="62" y="27"/>
                    <a:pt x="62" y="28"/>
                    <a:pt x="62" y="30"/>
                  </a:cubicBezTo>
                  <a:cubicBezTo>
                    <a:pt x="55" y="42"/>
                    <a:pt x="55" y="42"/>
                    <a:pt x="55" y="42"/>
                  </a:cubicBezTo>
                  <a:cubicBezTo>
                    <a:pt x="54" y="41"/>
                    <a:pt x="54" y="41"/>
                    <a:pt x="54" y="41"/>
                  </a:cubicBezTo>
                  <a:cubicBezTo>
                    <a:pt x="61" y="26"/>
                    <a:pt x="61" y="26"/>
                    <a:pt x="61" y="26"/>
                  </a:cubicBezTo>
                  <a:close/>
                  <a:moveTo>
                    <a:pt x="62" y="32"/>
                  </a:moveTo>
                  <a:cubicBezTo>
                    <a:pt x="61" y="36"/>
                    <a:pt x="60" y="40"/>
                    <a:pt x="57" y="44"/>
                  </a:cubicBezTo>
                  <a:cubicBezTo>
                    <a:pt x="56" y="43"/>
                    <a:pt x="56" y="43"/>
                    <a:pt x="56" y="43"/>
                  </a:cubicBezTo>
                  <a:cubicBezTo>
                    <a:pt x="62" y="32"/>
                    <a:pt x="62" y="32"/>
                    <a:pt x="62" y="32"/>
                  </a:cubicBezTo>
                  <a:close/>
                  <a:moveTo>
                    <a:pt x="48" y="37"/>
                  </a:moveTo>
                  <a:cubicBezTo>
                    <a:pt x="58" y="19"/>
                    <a:pt x="58" y="19"/>
                    <a:pt x="58" y="19"/>
                  </a:cubicBezTo>
                  <a:cubicBezTo>
                    <a:pt x="55" y="20"/>
                    <a:pt x="55" y="20"/>
                    <a:pt x="55" y="20"/>
                  </a:cubicBezTo>
                  <a:cubicBezTo>
                    <a:pt x="47" y="36"/>
                    <a:pt x="47" y="36"/>
                    <a:pt x="47" y="36"/>
                  </a:cubicBezTo>
                  <a:cubicBezTo>
                    <a:pt x="48" y="37"/>
                    <a:pt x="48" y="37"/>
                    <a:pt x="48" y="37"/>
                  </a:cubicBezTo>
                  <a:close/>
                  <a:moveTo>
                    <a:pt x="46" y="35"/>
                  </a:moveTo>
                  <a:cubicBezTo>
                    <a:pt x="53" y="21"/>
                    <a:pt x="53" y="21"/>
                    <a:pt x="53" y="21"/>
                  </a:cubicBezTo>
                  <a:cubicBezTo>
                    <a:pt x="51" y="23"/>
                    <a:pt x="51" y="23"/>
                    <a:pt x="51" y="23"/>
                  </a:cubicBezTo>
                  <a:cubicBezTo>
                    <a:pt x="45" y="34"/>
                    <a:pt x="45" y="34"/>
                    <a:pt x="45" y="34"/>
                  </a:cubicBezTo>
                  <a:cubicBezTo>
                    <a:pt x="46" y="35"/>
                    <a:pt x="46" y="35"/>
                    <a:pt x="46" y="35"/>
                  </a:cubicBezTo>
                  <a:close/>
                  <a:moveTo>
                    <a:pt x="44" y="34"/>
                  </a:moveTo>
                  <a:cubicBezTo>
                    <a:pt x="49" y="23"/>
                    <a:pt x="49" y="23"/>
                    <a:pt x="49" y="23"/>
                  </a:cubicBezTo>
                  <a:cubicBezTo>
                    <a:pt x="46" y="25"/>
                    <a:pt x="46" y="25"/>
                    <a:pt x="46" y="25"/>
                  </a:cubicBezTo>
                  <a:cubicBezTo>
                    <a:pt x="42" y="33"/>
                    <a:pt x="42" y="33"/>
                    <a:pt x="42" y="33"/>
                  </a:cubicBezTo>
                  <a:cubicBezTo>
                    <a:pt x="44" y="34"/>
                    <a:pt x="44" y="34"/>
                    <a:pt x="44" y="34"/>
                  </a:cubicBezTo>
                  <a:close/>
                  <a:moveTo>
                    <a:pt x="41" y="32"/>
                  </a:moveTo>
                  <a:cubicBezTo>
                    <a:pt x="45" y="26"/>
                    <a:pt x="45" y="26"/>
                    <a:pt x="45" y="26"/>
                  </a:cubicBezTo>
                  <a:cubicBezTo>
                    <a:pt x="42" y="27"/>
                    <a:pt x="42" y="27"/>
                    <a:pt x="42" y="27"/>
                  </a:cubicBezTo>
                  <a:cubicBezTo>
                    <a:pt x="40" y="31"/>
                    <a:pt x="40" y="31"/>
                    <a:pt x="40" y="31"/>
                  </a:cubicBezTo>
                  <a:cubicBezTo>
                    <a:pt x="41" y="32"/>
                    <a:pt x="41" y="32"/>
                    <a:pt x="41" y="32"/>
                  </a:cubicBezTo>
                  <a:close/>
                  <a:moveTo>
                    <a:pt x="39" y="31"/>
                  </a:moveTo>
                  <a:cubicBezTo>
                    <a:pt x="40" y="28"/>
                    <a:pt x="40" y="28"/>
                    <a:pt x="40" y="28"/>
                  </a:cubicBezTo>
                  <a:cubicBezTo>
                    <a:pt x="38" y="30"/>
                    <a:pt x="38" y="30"/>
                    <a:pt x="38" y="30"/>
                  </a:cubicBezTo>
                  <a:cubicBezTo>
                    <a:pt x="39" y="31"/>
                    <a:pt x="39" y="31"/>
                    <a:pt x="39" y="31"/>
                  </a:cubicBezTo>
                  <a:close/>
                  <a:moveTo>
                    <a:pt x="53" y="11"/>
                  </a:moveTo>
                  <a:cubicBezTo>
                    <a:pt x="53" y="11"/>
                    <a:pt x="53" y="11"/>
                    <a:pt x="53" y="11"/>
                  </a:cubicBezTo>
                  <a:cubicBezTo>
                    <a:pt x="35" y="28"/>
                    <a:pt x="35" y="28"/>
                    <a:pt x="35" y="28"/>
                  </a:cubicBezTo>
                  <a:cubicBezTo>
                    <a:pt x="56" y="16"/>
                    <a:pt x="56" y="16"/>
                    <a:pt x="56" y="16"/>
                  </a:cubicBezTo>
                  <a:cubicBezTo>
                    <a:pt x="56" y="15"/>
                    <a:pt x="54" y="13"/>
                    <a:pt x="53" y="11"/>
                  </a:cubicBezTo>
                  <a:close/>
                  <a:moveTo>
                    <a:pt x="47" y="44"/>
                  </a:moveTo>
                  <a:cubicBezTo>
                    <a:pt x="27" y="30"/>
                    <a:pt x="27" y="30"/>
                    <a:pt x="27" y="30"/>
                  </a:cubicBezTo>
                  <a:cubicBezTo>
                    <a:pt x="27" y="27"/>
                    <a:pt x="27" y="27"/>
                    <a:pt x="27" y="27"/>
                  </a:cubicBezTo>
                  <a:cubicBezTo>
                    <a:pt x="44" y="11"/>
                    <a:pt x="44" y="11"/>
                    <a:pt x="44" y="11"/>
                  </a:cubicBezTo>
                  <a:cubicBezTo>
                    <a:pt x="40" y="7"/>
                    <a:pt x="35" y="5"/>
                    <a:pt x="29" y="5"/>
                  </a:cubicBezTo>
                  <a:cubicBezTo>
                    <a:pt x="23" y="4"/>
                    <a:pt x="17" y="6"/>
                    <a:pt x="12" y="11"/>
                  </a:cubicBezTo>
                  <a:cubicBezTo>
                    <a:pt x="8" y="15"/>
                    <a:pt x="5" y="21"/>
                    <a:pt x="5" y="27"/>
                  </a:cubicBezTo>
                  <a:cubicBezTo>
                    <a:pt x="5" y="33"/>
                    <a:pt x="7" y="40"/>
                    <a:pt x="11" y="44"/>
                  </a:cubicBezTo>
                  <a:cubicBezTo>
                    <a:pt x="15" y="49"/>
                    <a:pt x="21" y="52"/>
                    <a:pt x="27" y="52"/>
                  </a:cubicBezTo>
                  <a:cubicBezTo>
                    <a:pt x="34" y="52"/>
                    <a:pt x="40" y="50"/>
                    <a:pt x="45" y="46"/>
                  </a:cubicBezTo>
                  <a:cubicBezTo>
                    <a:pt x="45" y="45"/>
                    <a:pt x="46" y="45"/>
                    <a:pt x="46" y="44"/>
                  </a:cubicBezTo>
                  <a:cubicBezTo>
                    <a:pt x="46" y="44"/>
                    <a:pt x="46" y="44"/>
                    <a:pt x="4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0" name="Freeform 155">
              <a:extLst>
                <a:ext uri="{FF2B5EF4-FFF2-40B4-BE49-F238E27FC236}">
                  <a16:creationId xmlns:a16="http://schemas.microsoft.com/office/drawing/2014/main" id="{258221A8-32B9-4862-AAB5-1CFB77463AF7}"/>
                </a:ext>
              </a:extLst>
            </p:cNvPr>
            <p:cNvSpPr>
              <a:spLocks noEditPoints="1"/>
            </p:cNvSpPr>
            <p:nvPr/>
          </p:nvSpPr>
          <p:spPr bwMode="auto">
            <a:xfrm>
              <a:off x="1316038" y="4076700"/>
              <a:ext cx="219075" cy="190500"/>
            </a:xfrm>
            <a:custGeom>
              <a:avLst/>
              <a:gdLst>
                <a:gd name="T0" fmla="*/ 80747 w 60"/>
                <a:gd name="T1" fmla="*/ 7327 h 52"/>
                <a:gd name="T2" fmla="*/ 11011 w 60"/>
                <a:gd name="T3" fmla="*/ 106244 h 52"/>
                <a:gd name="T4" fmla="*/ 0 w 60"/>
                <a:gd name="T5" fmla="*/ 98917 h 52"/>
                <a:gd name="T6" fmla="*/ 69736 w 60"/>
                <a:gd name="T7" fmla="*/ 0 h 52"/>
                <a:gd name="T8" fmla="*/ 80747 w 60"/>
                <a:gd name="T9" fmla="*/ 7327 h 52"/>
                <a:gd name="T10" fmla="*/ 216548 w 60"/>
                <a:gd name="T11" fmla="*/ 139216 h 52"/>
                <a:gd name="T12" fmla="*/ 80747 w 60"/>
                <a:gd name="T13" fmla="*/ 18318 h 52"/>
                <a:gd name="T14" fmla="*/ 88087 w 60"/>
                <a:gd name="T15" fmla="*/ 36636 h 52"/>
                <a:gd name="T16" fmla="*/ 205537 w 60"/>
                <a:gd name="T17" fmla="*/ 139216 h 52"/>
                <a:gd name="T18" fmla="*/ 198196 w 60"/>
                <a:gd name="T19" fmla="*/ 150207 h 52"/>
                <a:gd name="T20" fmla="*/ 88087 w 60"/>
                <a:gd name="T21" fmla="*/ 54954 h 52"/>
                <a:gd name="T22" fmla="*/ 77076 w 60"/>
                <a:gd name="T23" fmla="*/ 80599 h 52"/>
                <a:gd name="T24" fmla="*/ 18352 w 60"/>
                <a:gd name="T25" fmla="*/ 102580 h 52"/>
                <a:gd name="T26" fmla="*/ 176174 w 60"/>
                <a:gd name="T27" fmla="*/ 190506 h 52"/>
                <a:gd name="T28" fmla="*/ 216548 w 60"/>
                <a:gd name="T29" fmla="*/ 139216 h 52"/>
                <a:gd name="T30" fmla="*/ 194526 w 60"/>
                <a:gd name="T31" fmla="*/ 175852 h 52"/>
                <a:gd name="T32" fmla="*/ 205537 w 60"/>
                <a:gd name="T33" fmla="*/ 157534 h 52"/>
                <a:gd name="T34" fmla="*/ 220218 w 60"/>
                <a:gd name="T35" fmla="*/ 172188 h 52"/>
                <a:gd name="T36" fmla="*/ 212877 w 60"/>
                <a:gd name="T37" fmla="*/ 183179 h 52"/>
                <a:gd name="T38" fmla="*/ 194526 w 60"/>
                <a:gd name="T39" fmla="*/ 175852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52">
                  <a:moveTo>
                    <a:pt x="22" y="2"/>
                  </a:moveTo>
                  <a:cubicBezTo>
                    <a:pt x="3" y="29"/>
                    <a:pt x="3" y="29"/>
                    <a:pt x="3" y="29"/>
                  </a:cubicBezTo>
                  <a:cubicBezTo>
                    <a:pt x="0" y="27"/>
                    <a:pt x="0" y="27"/>
                    <a:pt x="0" y="27"/>
                  </a:cubicBezTo>
                  <a:cubicBezTo>
                    <a:pt x="19" y="0"/>
                    <a:pt x="19" y="0"/>
                    <a:pt x="19" y="0"/>
                  </a:cubicBezTo>
                  <a:cubicBezTo>
                    <a:pt x="22" y="2"/>
                    <a:pt x="22" y="2"/>
                    <a:pt x="22" y="2"/>
                  </a:cubicBezTo>
                  <a:close/>
                  <a:moveTo>
                    <a:pt x="59" y="38"/>
                  </a:moveTo>
                  <a:cubicBezTo>
                    <a:pt x="22" y="5"/>
                    <a:pt x="22" y="5"/>
                    <a:pt x="22" y="5"/>
                  </a:cubicBezTo>
                  <a:cubicBezTo>
                    <a:pt x="23" y="7"/>
                    <a:pt x="23" y="8"/>
                    <a:pt x="24" y="10"/>
                  </a:cubicBezTo>
                  <a:cubicBezTo>
                    <a:pt x="56" y="38"/>
                    <a:pt x="56" y="38"/>
                    <a:pt x="56" y="38"/>
                  </a:cubicBezTo>
                  <a:cubicBezTo>
                    <a:pt x="54" y="41"/>
                    <a:pt x="54" y="41"/>
                    <a:pt x="54" y="41"/>
                  </a:cubicBezTo>
                  <a:cubicBezTo>
                    <a:pt x="24" y="15"/>
                    <a:pt x="24" y="15"/>
                    <a:pt x="24" y="15"/>
                  </a:cubicBezTo>
                  <a:cubicBezTo>
                    <a:pt x="24" y="18"/>
                    <a:pt x="23" y="20"/>
                    <a:pt x="21" y="22"/>
                  </a:cubicBezTo>
                  <a:cubicBezTo>
                    <a:pt x="17" y="28"/>
                    <a:pt x="11" y="30"/>
                    <a:pt x="5" y="28"/>
                  </a:cubicBezTo>
                  <a:cubicBezTo>
                    <a:pt x="48" y="52"/>
                    <a:pt x="48" y="52"/>
                    <a:pt x="48" y="52"/>
                  </a:cubicBezTo>
                  <a:cubicBezTo>
                    <a:pt x="59" y="38"/>
                    <a:pt x="59" y="38"/>
                    <a:pt x="59" y="38"/>
                  </a:cubicBezTo>
                  <a:close/>
                  <a:moveTo>
                    <a:pt x="53" y="48"/>
                  </a:moveTo>
                  <a:cubicBezTo>
                    <a:pt x="56" y="43"/>
                    <a:pt x="56" y="43"/>
                    <a:pt x="56" y="43"/>
                  </a:cubicBezTo>
                  <a:cubicBezTo>
                    <a:pt x="60" y="47"/>
                    <a:pt x="60" y="47"/>
                    <a:pt x="60" y="47"/>
                  </a:cubicBezTo>
                  <a:cubicBezTo>
                    <a:pt x="58" y="50"/>
                    <a:pt x="58" y="50"/>
                    <a:pt x="58" y="50"/>
                  </a:cubicBezTo>
                  <a:lnTo>
                    <a:pt x="5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1" name="Freeform 156">
              <a:extLst>
                <a:ext uri="{FF2B5EF4-FFF2-40B4-BE49-F238E27FC236}">
                  <a16:creationId xmlns:a16="http://schemas.microsoft.com/office/drawing/2014/main" id="{53719262-E037-4730-BD6A-1658495EC847}"/>
                </a:ext>
              </a:extLst>
            </p:cNvPr>
            <p:cNvSpPr>
              <a:spLocks noEditPoints="1"/>
            </p:cNvSpPr>
            <p:nvPr/>
          </p:nvSpPr>
          <p:spPr bwMode="auto">
            <a:xfrm>
              <a:off x="1503363" y="4256088"/>
              <a:ext cx="76200" cy="77787"/>
            </a:xfrm>
            <a:custGeom>
              <a:avLst/>
              <a:gdLst>
                <a:gd name="T0" fmla="*/ 10986 w 21"/>
                <a:gd name="T1" fmla="*/ 43943 h 21"/>
                <a:gd name="T2" fmla="*/ 7324 w 21"/>
                <a:gd name="T3" fmla="*/ 58591 h 21"/>
                <a:gd name="T4" fmla="*/ 54929 w 21"/>
                <a:gd name="T5" fmla="*/ 69577 h 21"/>
                <a:gd name="T6" fmla="*/ 10986 w 21"/>
                <a:gd name="T7" fmla="*/ 58591 h 21"/>
                <a:gd name="T8" fmla="*/ 10986 w 21"/>
                <a:gd name="T9" fmla="*/ 43943 h 21"/>
                <a:gd name="T10" fmla="*/ 32958 w 21"/>
                <a:gd name="T11" fmla="*/ 3662 h 21"/>
                <a:gd name="T12" fmla="*/ 32958 w 21"/>
                <a:gd name="T13" fmla="*/ 0 h 21"/>
                <a:gd name="T14" fmla="*/ 76901 w 21"/>
                <a:gd name="T15" fmla="*/ 54929 h 21"/>
                <a:gd name="T16" fmla="*/ 36620 w 21"/>
                <a:gd name="T17" fmla="*/ 76901 h 21"/>
                <a:gd name="T18" fmla="*/ 0 w 21"/>
                <a:gd name="T19" fmla="*/ 54929 h 21"/>
                <a:gd name="T20" fmla="*/ 32958 w 21"/>
                <a:gd name="T21" fmla="*/ 366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 h="21">
                  <a:moveTo>
                    <a:pt x="3" y="12"/>
                  </a:moveTo>
                  <a:cubicBezTo>
                    <a:pt x="1" y="14"/>
                    <a:pt x="1" y="15"/>
                    <a:pt x="2" y="16"/>
                  </a:cubicBezTo>
                  <a:cubicBezTo>
                    <a:pt x="4" y="20"/>
                    <a:pt x="11" y="20"/>
                    <a:pt x="15" y="19"/>
                  </a:cubicBezTo>
                  <a:cubicBezTo>
                    <a:pt x="11" y="19"/>
                    <a:pt x="4" y="20"/>
                    <a:pt x="3" y="16"/>
                  </a:cubicBezTo>
                  <a:cubicBezTo>
                    <a:pt x="2" y="15"/>
                    <a:pt x="2" y="14"/>
                    <a:pt x="3" y="12"/>
                  </a:cubicBezTo>
                  <a:close/>
                  <a:moveTo>
                    <a:pt x="9" y="1"/>
                  </a:moveTo>
                  <a:cubicBezTo>
                    <a:pt x="9" y="0"/>
                    <a:pt x="9" y="0"/>
                    <a:pt x="9" y="0"/>
                  </a:cubicBezTo>
                  <a:cubicBezTo>
                    <a:pt x="10" y="0"/>
                    <a:pt x="21" y="13"/>
                    <a:pt x="21" y="15"/>
                  </a:cubicBezTo>
                  <a:cubicBezTo>
                    <a:pt x="21" y="19"/>
                    <a:pt x="16" y="21"/>
                    <a:pt x="10" y="21"/>
                  </a:cubicBezTo>
                  <a:cubicBezTo>
                    <a:pt x="5" y="21"/>
                    <a:pt x="0" y="19"/>
                    <a:pt x="0" y="15"/>
                  </a:cubicBezTo>
                  <a:cubicBezTo>
                    <a:pt x="0" y="9"/>
                    <a:pt x="16" y="1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2" name="Freeform 157">
              <a:extLst>
                <a:ext uri="{FF2B5EF4-FFF2-40B4-BE49-F238E27FC236}">
                  <a16:creationId xmlns:a16="http://schemas.microsoft.com/office/drawing/2014/main" id="{43F00157-0577-486C-BA6E-BA9ABD36D7AF}"/>
                </a:ext>
              </a:extLst>
            </p:cNvPr>
            <p:cNvSpPr>
              <a:spLocks noEditPoints="1"/>
            </p:cNvSpPr>
            <p:nvPr/>
          </p:nvSpPr>
          <p:spPr bwMode="auto">
            <a:xfrm>
              <a:off x="1758950" y="4186238"/>
              <a:ext cx="184150" cy="139700"/>
            </a:xfrm>
            <a:custGeom>
              <a:avLst/>
              <a:gdLst>
                <a:gd name="T0" fmla="*/ 183515 w 50"/>
                <a:gd name="T1" fmla="*/ 0 h 38"/>
                <a:gd name="T2" fmla="*/ 183515 w 50"/>
                <a:gd name="T3" fmla="*/ 14718 h 38"/>
                <a:gd name="T4" fmla="*/ 172504 w 50"/>
                <a:gd name="T5" fmla="*/ 14718 h 38"/>
                <a:gd name="T6" fmla="*/ 154153 w 50"/>
                <a:gd name="T7" fmla="*/ 139821 h 38"/>
                <a:gd name="T8" fmla="*/ 29362 w 50"/>
                <a:gd name="T9" fmla="*/ 139821 h 38"/>
                <a:gd name="T10" fmla="*/ 11011 w 50"/>
                <a:gd name="T11" fmla="*/ 14718 h 38"/>
                <a:gd name="T12" fmla="*/ 0 w 50"/>
                <a:gd name="T13" fmla="*/ 14718 h 38"/>
                <a:gd name="T14" fmla="*/ 0 w 50"/>
                <a:gd name="T15" fmla="*/ 0 h 38"/>
                <a:gd name="T16" fmla="*/ 183515 w 50"/>
                <a:gd name="T17" fmla="*/ 0 h 38"/>
                <a:gd name="T18" fmla="*/ 18352 w 50"/>
                <a:gd name="T19" fmla="*/ 3680 h 38"/>
                <a:gd name="T20" fmla="*/ 69736 w 50"/>
                <a:gd name="T21" fmla="*/ 55193 h 38"/>
                <a:gd name="T22" fmla="*/ 106439 w 50"/>
                <a:gd name="T23" fmla="*/ 22077 h 38"/>
                <a:gd name="T24" fmla="*/ 124790 w 50"/>
                <a:gd name="T25" fmla="*/ 95667 h 38"/>
                <a:gd name="T26" fmla="*/ 135801 w 50"/>
                <a:gd name="T27" fmla="*/ 18398 h 38"/>
                <a:gd name="T28" fmla="*/ 161493 w 50"/>
                <a:gd name="T29" fmla="*/ 22077 h 38"/>
                <a:gd name="T30" fmla="*/ 165164 w 50"/>
                <a:gd name="T31" fmla="*/ 3680 h 38"/>
                <a:gd name="T32" fmla="*/ 18352 w 50"/>
                <a:gd name="T33" fmla="*/ 368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38">
                  <a:moveTo>
                    <a:pt x="50" y="0"/>
                  </a:moveTo>
                  <a:cubicBezTo>
                    <a:pt x="50" y="4"/>
                    <a:pt x="50" y="4"/>
                    <a:pt x="50" y="4"/>
                  </a:cubicBezTo>
                  <a:cubicBezTo>
                    <a:pt x="47" y="4"/>
                    <a:pt x="47" y="4"/>
                    <a:pt x="47" y="4"/>
                  </a:cubicBezTo>
                  <a:cubicBezTo>
                    <a:pt x="42" y="38"/>
                    <a:pt x="42" y="38"/>
                    <a:pt x="42" y="38"/>
                  </a:cubicBezTo>
                  <a:cubicBezTo>
                    <a:pt x="8" y="38"/>
                    <a:pt x="8" y="38"/>
                    <a:pt x="8" y="38"/>
                  </a:cubicBezTo>
                  <a:cubicBezTo>
                    <a:pt x="3" y="4"/>
                    <a:pt x="3" y="4"/>
                    <a:pt x="3" y="4"/>
                  </a:cubicBezTo>
                  <a:cubicBezTo>
                    <a:pt x="0" y="4"/>
                    <a:pt x="0" y="4"/>
                    <a:pt x="0" y="4"/>
                  </a:cubicBezTo>
                  <a:cubicBezTo>
                    <a:pt x="0" y="0"/>
                    <a:pt x="0" y="0"/>
                    <a:pt x="0" y="0"/>
                  </a:cubicBezTo>
                  <a:cubicBezTo>
                    <a:pt x="50" y="0"/>
                    <a:pt x="50" y="0"/>
                    <a:pt x="50" y="0"/>
                  </a:cubicBezTo>
                  <a:close/>
                  <a:moveTo>
                    <a:pt x="5" y="1"/>
                  </a:moveTo>
                  <a:cubicBezTo>
                    <a:pt x="5" y="1"/>
                    <a:pt x="11" y="15"/>
                    <a:pt x="19" y="15"/>
                  </a:cubicBezTo>
                  <a:cubicBezTo>
                    <a:pt x="26" y="16"/>
                    <a:pt x="25" y="5"/>
                    <a:pt x="29" y="6"/>
                  </a:cubicBezTo>
                  <a:cubicBezTo>
                    <a:pt x="34" y="7"/>
                    <a:pt x="30" y="25"/>
                    <a:pt x="34" y="26"/>
                  </a:cubicBezTo>
                  <a:cubicBezTo>
                    <a:pt x="37" y="28"/>
                    <a:pt x="36" y="8"/>
                    <a:pt x="37" y="5"/>
                  </a:cubicBezTo>
                  <a:cubicBezTo>
                    <a:pt x="38" y="2"/>
                    <a:pt x="42" y="7"/>
                    <a:pt x="44" y="6"/>
                  </a:cubicBezTo>
                  <a:cubicBezTo>
                    <a:pt x="46" y="5"/>
                    <a:pt x="45" y="1"/>
                    <a:pt x="45" y="1"/>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3" name="Freeform 158">
              <a:extLst>
                <a:ext uri="{FF2B5EF4-FFF2-40B4-BE49-F238E27FC236}">
                  <a16:creationId xmlns:a16="http://schemas.microsoft.com/office/drawing/2014/main" id="{6029E5CE-FB8F-4457-802F-FD9BFA2CDC7E}"/>
                </a:ext>
              </a:extLst>
            </p:cNvPr>
            <p:cNvSpPr>
              <a:spLocks/>
            </p:cNvSpPr>
            <p:nvPr/>
          </p:nvSpPr>
          <p:spPr bwMode="auto">
            <a:xfrm>
              <a:off x="1763713" y="4090988"/>
              <a:ext cx="176212" cy="88900"/>
            </a:xfrm>
            <a:custGeom>
              <a:avLst/>
              <a:gdLst>
                <a:gd name="T0" fmla="*/ 172846 w 48"/>
                <a:gd name="T1" fmla="*/ 89136 h 24"/>
                <a:gd name="T2" fmla="*/ 88262 w 48"/>
                <a:gd name="T3" fmla="*/ 11142 h 24"/>
                <a:gd name="T4" fmla="*/ 7355 w 48"/>
                <a:gd name="T5" fmla="*/ 89136 h 24"/>
                <a:gd name="T6" fmla="*/ 0 w 48"/>
                <a:gd name="T7" fmla="*/ 89136 h 24"/>
                <a:gd name="T8" fmla="*/ 88262 w 48"/>
                <a:gd name="T9" fmla="*/ 0 h 24"/>
                <a:gd name="T10" fmla="*/ 176524 w 48"/>
                <a:gd name="T11" fmla="*/ 89136 h 24"/>
                <a:gd name="T12" fmla="*/ 172846 w 48"/>
                <a:gd name="T13" fmla="*/ 89136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4">
                  <a:moveTo>
                    <a:pt x="47" y="24"/>
                  </a:moveTo>
                  <a:cubicBezTo>
                    <a:pt x="46" y="12"/>
                    <a:pt x="36" y="3"/>
                    <a:pt x="24" y="3"/>
                  </a:cubicBezTo>
                  <a:cubicBezTo>
                    <a:pt x="12" y="3"/>
                    <a:pt x="3" y="12"/>
                    <a:pt x="2" y="24"/>
                  </a:cubicBezTo>
                  <a:cubicBezTo>
                    <a:pt x="0" y="24"/>
                    <a:pt x="0" y="24"/>
                    <a:pt x="0" y="24"/>
                  </a:cubicBezTo>
                  <a:cubicBezTo>
                    <a:pt x="0" y="11"/>
                    <a:pt x="11" y="0"/>
                    <a:pt x="24" y="0"/>
                  </a:cubicBezTo>
                  <a:cubicBezTo>
                    <a:pt x="37" y="0"/>
                    <a:pt x="48" y="11"/>
                    <a:pt x="48" y="24"/>
                  </a:cubicBezTo>
                  <a:lnTo>
                    <a:pt x="4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4" name="Freeform 159">
              <a:extLst>
                <a:ext uri="{FF2B5EF4-FFF2-40B4-BE49-F238E27FC236}">
                  <a16:creationId xmlns:a16="http://schemas.microsoft.com/office/drawing/2014/main" id="{EFF18E05-313D-43B1-B60A-BCD854D0AF6B}"/>
                </a:ext>
              </a:extLst>
            </p:cNvPr>
            <p:cNvSpPr>
              <a:spLocks noEditPoints="1"/>
            </p:cNvSpPr>
            <p:nvPr/>
          </p:nvSpPr>
          <p:spPr bwMode="auto">
            <a:xfrm>
              <a:off x="2106613" y="4090988"/>
              <a:ext cx="266700" cy="249237"/>
            </a:xfrm>
            <a:custGeom>
              <a:avLst/>
              <a:gdLst>
                <a:gd name="T0" fmla="*/ 143899 w 72"/>
                <a:gd name="T1" fmla="*/ 135991 h 68"/>
                <a:gd name="T2" fmla="*/ 140209 w 72"/>
                <a:gd name="T3" fmla="*/ 194798 h 68"/>
                <a:gd name="T4" fmla="*/ 51656 w 72"/>
                <a:gd name="T5" fmla="*/ 216851 h 68"/>
                <a:gd name="T6" fmla="*/ 44277 w 72"/>
                <a:gd name="T7" fmla="*/ 209500 h 68"/>
                <a:gd name="T8" fmla="*/ 95933 w 72"/>
                <a:gd name="T9" fmla="*/ 154369 h 68"/>
                <a:gd name="T10" fmla="*/ 95933 w 72"/>
                <a:gd name="T11" fmla="*/ 124965 h 68"/>
                <a:gd name="T12" fmla="*/ 0 w 72"/>
                <a:gd name="T13" fmla="*/ 102912 h 68"/>
                <a:gd name="T14" fmla="*/ 84864 w 72"/>
                <a:gd name="T15" fmla="*/ 88211 h 68"/>
                <a:gd name="T16" fmla="*/ 99623 w 72"/>
                <a:gd name="T17" fmla="*/ 58807 h 68"/>
                <a:gd name="T18" fmla="*/ 84864 w 72"/>
                <a:gd name="T19" fmla="*/ 36754 h 68"/>
                <a:gd name="T20" fmla="*/ 151279 w 72"/>
                <a:gd name="T21" fmla="*/ 22053 h 68"/>
                <a:gd name="T22" fmla="*/ 140209 w 72"/>
                <a:gd name="T23" fmla="*/ 73509 h 68"/>
                <a:gd name="T24" fmla="*/ 184486 w 72"/>
                <a:gd name="T25" fmla="*/ 62483 h 68"/>
                <a:gd name="T26" fmla="*/ 214004 w 72"/>
                <a:gd name="T27" fmla="*/ 55132 h 68"/>
                <a:gd name="T28" fmla="*/ 250901 w 72"/>
                <a:gd name="T29" fmla="*/ 99237 h 68"/>
                <a:gd name="T30" fmla="*/ 206624 w 72"/>
                <a:gd name="T31" fmla="*/ 121290 h 68"/>
                <a:gd name="T32" fmla="*/ 202935 w 72"/>
                <a:gd name="T33" fmla="*/ 135991 h 68"/>
                <a:gd name="T34" fmla="*/ 228763 w 72"/>
                <a:gd name="T35" fmla="*/ 143342 h 68"/>
                <a:gd name="T36" fmla="*/ 191866 w 72"/>
                <a:gd name="T37" fmla="*/ 187448 h 68"/>
                <a:gd name="T38" fmla="*/ 143899 w 72"/>
                <a:gd name="T39" fmla="*/ 135991 h 68"/>
                <a:gd name="T40" fmla="*/ 125451 w 72"/>
                <a:gd name="T41" fmla="*/ 183772 h 68"/>
                <a:gd name="T42" fmla="*/ 70105 w 72"/>
                <a:gd name="T43" fmla="*/ 213176 h 68"/>
                <a:gd name="T44" fmla="*/ 125451 w 72"/>
                <a:gd name="T45" fmla="*/ 183772 h 68"/>
                <a:gd name="T46" fmla="*/ 217694 w 72"/>
                <a:gd name="T47" fmla="*/ 176421 h 68"/>
                <a:gd name="T48" fmla="*/ 236142 w 72"/>
                <a:gd name="T49" fmla="*/ 161719 h 68"/>
                <a:gd name="T50" fmla="*/ 206624 w 72"/>
                <a:gd name="T51" fmla="*/ 143342 h 68"/>
                <a:gd name="T52" fmla="*/ 217694 w 72"/>
                <a:gd name="T53" fmla="*/ 176421 h 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2" h="68">
                  <a:moveTo>
                    <a:pt x="39" y="37"/>
                  </a:moveTo>
                  <a:cubicBezTo>
                    <a:pt x="35" y="38"/>
                    <a:pt x="38" y="46"/>
                    <a:pt x="38" y="53"/>
                  </a:cubicBezTo>
                  <a:cubicBezTo>
                    <a:pt x="37" y="62"/>
                    <a:pt x="22" y="68"/>
                    <a:pt x="14" y="59"/>
                  </a:cubicBezTo>
                  <a:cubicBezTo>
                    <a:pt x="13" y="58"/>
                    <a:pt x="13" y="57"/>
                    <a:pt x="12" y="57"/>
                  </a:cubicBezTo>
                  <a:cubicBezTo>
                    <a:pt x="5" y="46"/>
                    <a:pt x="18" y="44"/>
                    <a:pt x="26" y="42"/>
                  </a:cubicBezTo>
                  <a:cubicBezTo>
                    <a:pt x="32" y="40"/>
                    <a:pt x="35" y="33"/>
                    <a:pt x="26" y="34"/>
                  </a:cubicBezTo>
                  <a:cubicBezTo>
                    <a:pt x="16" y="35"/>
                    <a:pt x="1" y="42"/>
                    <a:pt x="0" y="28"/>
                  </a:cubicBezTo>
                  <a:cubicBezTo>
                    <a:pt x="0" y="16"/>
                    <a:pt x="14" y="22"/>
                    <a:pt x="23" y="24"/>
                  </a:cubicBezTo>
                  <a:cubicBezTo>
                    <a:pt x="31" y="25"/>
                    <a:pt x="30" y="19"/>
                    <a:pt x="27" y="16"/>
                  </a:cubicBezTo>
                  <a:cubicBezTo>
                    <a:pt x="25" y="14"/>
                    <a:pt x="23" y="12"/>
                    <a:pt x="23" y="10"/>
                  </a:cubicBezTo>
                  <a:cubicBezTo>
                    <a:pt x="24" y="3"/>
                    <a:pt x="35" y="0"/>
                    <a:pt x="41" y="6"/>
                  </a:cubicBezTo>
                  <a:cubicBezTo>
                    <a:pt x="44" y="10"/>
                    <a:pt x="38" y="16"/>
                    <a:pt x="38" y="20"/>
                  </a:cubicBezTo>
                  <a:cubicBezTo>
                    <a:pt x="38" y="27"/>
                    <a:pt x="45" y="24"/>
                    <a:pt x="50" y="17"/>
                  </a:cubicBezTo>
                  <a:cubicBezTo>
                    <a:pt x="50" y="15"/>
                    <a:pt x="54" y="13"/>
                    <a:pt x="58" y="15"/>
                  </a:cubicBezTo>
                  <a:cubicBezTo>
                    <a:pt x="63" y="16"/>
                    <a:pt x="68" y="24"/>
                    <a:pt x="68" y="27"/>
                  </a:cubicBezTo>
                  <a:cubicBezTo>
                    <a:pt x="67" y="31"/>
                    <a:pt x="62" y="36"/>
                    <a:pt x="56" y="33"/>
                  </a:cubicBezTo>
                  <a:cubicBezTo>
                    <a:pt x="47" y="28"/>
                    <a:pt x="44" y="34"/>
                    <a:pt x="55" y="37"/>
                  </a:cubicBezTo>
                  <a:cubicBezTo>
                    <a:pt x="58" y="38"/>
                    <a:pt x="61" y="38"/>
                    <a:pt x="62" y="39"/>
                  </a:cubicBezTo>
                  <a:cubicBezTo>
                    <a:pt x="72" y="44"/>
                    <a:pt x="62" y="52"/>
                    <a:pt x="52" y="51"/>
                  </a:cubicBezTo>
                  <a:cubicBezTo>
                    <a:pt x="40" y="50"/>
                    <a:pt x="44" y="36"/>
                    <a:pt x="39" y="37"/>
                  </a:cubicBezTo>
                  <a:close/>
                  <a:moveTo>
                    <a:pt x="34" y="50"/>
                  </a:moveTo>
                  <a:cubicBezTo>
                    <a:pt x="32" y="56"/>
                    <a:pt x="30" y="61"/>
                    <a:pt x="19" y="58"/>
                  </a:cubicBezTo>
                  <a:cubicBezTo>
                    <a:pt x="27" y="63"/>
                    <a:pt x="33" y="61"/>
                    <a:pt x="34" y="50"/>
                  </a:cubicBezTo>
                  <a:close/>
                  <a:moveTo>
                    <a:pt x="59" y="48"/>
                  </a:moveTo>
                  <a:cubicBezTo>
                    <a:pt x="62" y="47"/>
                    <a:pt x="64" y="46"/>
                    <a:pt x="64" y="44"/>
                  </a:cubicBezTo>
                  <a:cubicBezTo>
                    <a:pt x="63" y="41"/>
                    <a:pt x="58" y="40"/>
                    <a:pt x="56" y="39"/>
                  </a:cubicBezTo>
                  <a:cubicBezTo>
                    <a:pt x="60" y="41"/>
                    <a:pt x="63" y="43"/>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5" name="Freeform 160">
              <a:extLst>
                <a:ext uri="{FF2B5EF4-FFF2-40B4-BE49-F238E27FC236}">
                  <a16:creationId xmlns:a16="http://schemas.microsoft.com/office/drawing/2014/main" id="{1B3C8773-5248-46B0-9276-79E0E90B064E}"/>
                </a:ext>
              </a:extLst>
            </p:cNvPr>
            <p:cNvSpPr>
              <a:spLocks noEditPoints="1"/>
            </p:cNvSpPr>
            <p:nvPr/>
          </p:nvSpPr>
          <p:spPr bwMode="auto">
            <a:xfrm>
              <a:off x="2533650" y="4119563"/>
              <a:ext cx="180975" cy="180975"/>
            </a:xfrm>
            <a:custGeom>
              <a:avLst/>
              <a:gdLst>
                <a:gd name="T0" fmla="*/ 77151 w 49"/>
                <a:gd name="T1" fmla="*/ 7348 h 49"/>
                <a:gd name="T2" fmla="*/ 58782 w 49"/>
                <a:gd name="T3" fmla="*/ 25717 h 49"/>
                <a:gd name="T4" fmla="*/ 29391 w 49"/>
                <a:gd name="T5" fmla="*/ 55108 h 49"/>
                <a:gd name="T6" fmla="*/ 11022 w 49"/>
                <a:gd name="T7" fmla="*/ 62456 h 49"/>
                <a:gd name="T8" fmla="*/ 22043 w 49"/>
                <a:gd name="T9" fmla="*/ 69804 h 49"/>
                <a:gd name="T10" fmla="*/ 29391 w 49"/>
                <a:gd name="T11" fmla="*/ 84499 h 49"/>
                <a:gd name="T12" fmla="*/ 66130 w 49"/>
                <a:gd name="T13" fmla="*/ 91847 h 49"/>
                <a:gd name="T14" fmla="*/ 95521 w 49"/>
                <a:gd name="T15" fmla="*/ 110216 h 49"/>
                <a:gd name="T16" fmla="*/ 69804 w 49"/>
                <a:gd name="T17" fmla="*/ 154303 h 49"/>
                <a:gd name="T18" fmla="*/ 55108 w 49"/>
                <a:gd name="T19" fmla="*/ 180020 h 49"/>
                <a:gd name="T20" fmla="*/ 47760 w 49"/>
                <a:gd name="T21" fmla="*/ 176346 h 49"/>
                <a:gd name="T22" fmla="*/ 40413 w 49"/>
                <a:gd name="T23" fmla="*/ 139607 h 49"/>
                <a:gd name="T24" fmla="*/ 25717 w 49"/>
                <a:gd name="T25" fmla="*/ 110216 h 49"/>
                <a:gd name="T26" fmla="*/ 25717 w 49"/>
                <a:gd name="T27" fmla="*/ 88173 h 49"/>
                <a:gd name="T28" fmla="*/ 14696 w 49"/>
                <a:gd name="T29" fmla="*/ 77151 h 49"/>
                <a:gd name="T30" fmla="*/ 3674 w 49"/>
                <a:gd name="T31" fmla="*/ 58782 h 49"/>
                <a:gd name="T32" fmla="*/ 22043 w 49"/>
                <a:gd name="T33" fmla="*/ 25717 h 49"/>
                <a:gd name="T34" fmla="*/ 161651 w 49"/>
                <a:gd name="T35" fmla="*/ 36739 h 49"/>
                <a:gd name="T36" fmla="*/ 154303 w 49"/>
                <a:gd name="T37" fmla="*/ 40413 h 49"/>
                <a:gd name="T38" fmla="*/ 132260 w 49"/>
                <a:gd name="T39" fmla="*/ 29391 h 49"/>
                <a:gd name="T40" fmla="*/ 117564 w 49"/>
                <a:gd name="T41" fmla="*/ 40413 h 49"/>
                <a:gd name="T42" fmla="*/ 113890 w 49"/>
                <a:gd name="T43" fmla="*/ 33065 h 49"/>
                <a:gd name="T44" fmla="*/ 121238 w 49"/>
                <a:gd name="T45" fmla="*/ 25717 h 49"/>
                <a:gd name="T46" fmla="*/ 128586 w 49"/>
                <a:gd name="T47" fmla="*/ 11022 h 49"/>
                <a:gd name="T48" fmla="*/ 161651 w 49"/>
                <a:gd name="T49" fmla="*/ 36739 h 49"/>
                <a:gd name="T50" fmla="*/ 113890 w 49"/>
                <a:gd name="T51" fmla="*/ 91847 h 49"/>
                <a:gd name="T52" fmla="*/ 146955 w 49"/>
                <a:gd name="T53" fmla="*/ 102869 h 49"/>
                <a:gd name="T54" fmla="*/ 172672 w 49"/>
                <a:gd name="T55" fmla="*/ 124912 h 49"/>
                <a:gd name="T56" fmla="*/ 176346 w 49"/>
                <a:gd name="T57" fmla="*/ 66130 h 49"/>
                <a:gd name="T58" fmla="*/ 143281 w 49"/>
                <a:gd name="T59" fmla="*/ 47760 h 49"/>
                <a:gd name="T60" fmla="*/ 124912 w 49"/>
                <a:gd name="T61" fmla="*/ 40413 h 49"/>
                <a:gd name="T62" fmla="*/ 113890 w 49"/>
                <a:gd name="T63" fmla="*/ 51434 h 49"/>
                <a:gd name="T64" fmla="*/ 106542 w 49"/>
                <a:gd name="T65" fmla="*/ 6613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9">
                  <a:moveTo>
                    <a:pt x="21" y="0"/>
                  </a:moveTo>
                  <a:cubicBezTo>
                    <a:pt x="21" y="1"/>
                    <a:pt x="21" y="1"/>
                    <a:pt x="21" y="2"/>
                  </a:cubicBezTo>
                  <a:cubicBezTo>
                    <a:pt x="21" y="5"/>
                    <a:pt x="20" y="4"/>
                    <a:pt x="19" y="5"/>
                  </a:cubicBezTo>
                  <a:cubicBezTo>
                    <a:pt x="17" y="5"/>
                    <a:pt x="17" y="7"/>
                    <a:pt x="16" y="7"/>
                  </a:cubicBezTo>
                  <a:cubicBezTo>
                    <a:pt x="14" y="7"/>
                    <a:pt x="11" y="11"/>
                    <a:pt x="11" y="12"/>
                  </a:cubicBezTo>
                  <a:cubicBezTo>
                    <a:pt x="10" y="13"/>
                    <a:pt x="10" y="15"/>
                    <a:pt x="8" y="15"/>
                  </a:cubicBezTo>
                  <a:cubicBezTo>
                    <a:pt x="7" y="15"/>
                    <a:pt x="8" y="13"/>
                    <a:pt x="6" y="12"/>
                  </a:cubicBezTo>
                  <a:cubicBezTo>
                    <a:pt x="3" y="12"/>
                    <a:pt x="3" y="16"/>
                    <a:pt x="3" y="17"/>
                  </a:cubicBezTo>
                  <a:cubicBezTo>
                    <a:pt x="2" y="19"/>
                    <a:pt x="5" y="17"/>
                    <a:pt x="6" y="17"/>
                  </a:cubicBezTo>
                  <a:cubicBezTo>
                    <a:pt x="7" y="16"/>
                    <a:pt x="6" y="18"/>
                    <a:pt x="6" y="19"/>
                  </a:cubicBezTo>
                  <a:cubicBezTo>
                    <a:pt x="6" y="19"/>
                    <a:pt x="7" y="21"/>
                    <a:pt x="6" y="22"/>
                  </a:cubicBezTo>
                  <a:cubicBezTo>
                    <a:pt x="6" y="22"/>
                    <a:pt x="7" y="23"/>
                    <a:pt x="8" y="23"/>
                  </a:cubicBezTo>
                  <a:cubicBezTo>
                    <a:pt x="9" y="22"/>
                    <a:pt x="10" y="21"/>
                    <a:pt x="12" y="22"/>
                  </a:cubicBezTo>
                  <a:cubicBezTo>
                    <a:pt x="14" y="23"/>
                    <a:pt x="17" y="24"/>
                    <a:pt x="18" y="25"/>
                  </a:cubicBezTo>
                  <a:cubicBezTo>
                    <a:pt x="19" y="26"/>
                    <a:pt x="23" y="28"/>
                    <a:pt x="23" y="28"/>
                  </a:cubicBezTo>
                  <a:cubicBezTo>
                    <a:pt x="24" y="29"/>
                    <a:pt x="27" y="29"/>
                    <a:pt x="26" y="30"/>
                  </a:cubicBezTo>
                  <a:cubicBezTo>
                    <a:pt x="26" y="31"/>
                    <a:pt x="25" y="32"/>
                    <a:pt x="24" y="34"/>
                  </a:cubicBezTo>
                  <a:cubicBezTo>
                    <a:pt x="23" y="35"/>
                    <a:pt x="21" y="41"/>
                    <a:pt x="19" y="42"/>
                  </a:cubicBezTo>
                  <a:cubicBezTo>
                    <a:pt x="16" y="44"/>
                    <a:pt x="16" y="45"/>
                    <a:pt x="16" y="46"/>
                  </a:cubicBezTo>
                  <a:cubicBezTo>
                    <a:pt x="15" y="47"/>
                    <a:pt x="15" y="48"/>
                    <a:pt x="15" y="49"/>
                  </a:cubicBezTo>
                  <a:cubicBezTo>
                    <a:pt x="14" y="48"/>
                    <a:pt x="14" y="48"/>
                    <a:pt x="13" y="48"/>
                  </a:cubicBezTo>
                  <a:cubicBezTo>
                    <a:pt x="13" y="48"/>
                    <a:pt x="13" y="48"/>
                    <a:pt x="13" y="48"/>
                  </a:cubicBezTo>
                  <a:cubicBezTo>
                    <a:pt x="13" y="48"/>
                    <a:pt x="12" y="45"/>
                    <a:pt x="12" y="43"/>
                  </a:cubicBezTo>
                  <a:cubicBezTo>
                    <a:pt x="12" y="42"/>
                    <a:pt x="11" y="39"/>
                    <a:pt x="11" y="38"/>
                  </a:cubicBezTo>
                  <a:cubicBezTo>
                    <a:pt x="11" y="37"/>
                    <a:pt x="11" y="35"/>
                    <a:pt x="10" y="34"/>
                  </a:cubicBezTo>
                  <a:cubicBezTo>
                    <a:pt x="9" y="33"/>
                    <a:pt x="7" y="31"/>
                    <a:pt x="7" y="30"/>
                  </a:cubicBezTo>
                  <a:cubicBezTo>
                    <a:pt x="7" y="29"/>
                    <a:pt x="6" y="26"/>
                    <a:pt x="7" y="24"/>
                  </a:cubicBezTo>
                  <a:cubicBezTo>
                    <a:pt x="7" y="24"/>
                    <a:pt x="7" y="24"/>
                    <a:pt x="7" y="24"/>
                  </a:cubicBezTo>
                  <a:cubicBezTo>
                    <a:pt x="7" y="24"/>
                    <a:pt x="6" y="23"/>
                    <a:pt x="5" y="23"/>
                  </a:cubicBezTo>
                  <a:cubicBezTo>
                    <a:pt x="4" y="22"/>
                    <a:pt x="4" y="22"/>
                    <a:pt x="4" y="21"/>
                  </a:cubicBezTo>
                  <a:cubicBezTo>
                    <a:pt x="4" y="21"/>
                    <a:pt x="3" y="20"/>
                    <a:pt x="2" y="19"/>
                  </a:cubicBezTo>
                  <a:cubicBezTo>
                    <a:pt x="0" y="19"/>
                    <a:pt x="1" y="17"/>
                    <a:pt x="1" y="16"/>
                  </a:cubicBezTo>
                  <a:cubicBezTo>
                    <a:pt x="1" y="16"/>
                    <a:pt x="1" y="15"/>
                    <a:pt x="1" y="15"/>
                  </a:cubicBezTo>
                  <a:cubicBezTo>
                    <a:pt x="2" y="12"/>
                    <a:pt x="4" y="9"/>
                    <a:pt x="6" y="7"/>
                  </a:cubicBezTo>
                  <a:cubicBezTo>
                    <a:pt x="10" y="3"/>
                    <a:pt x="15" y="1"/>
                    <a:pt x="21" y="0"/>
                  </a:cubicBezTo>
                  <a:close/>
                  <a:moveTo>
                    <a:pt x="44" y="10"/>
                  </a:moveTo>
                  <a:cubicBezTo>
                    <a:pt x="44" y="11"/>
                    <a:pt x="44" y="11"/>
                    <a:pt x="43" y="11"/>
                  </a:cubicBezTo>
                  <a:cubicBezTo>
                    <a:pt x="43" y="12"/>
                    <a:pt x="42" y="12"/>
                    <a:pt x="42" y="11"/>
                  </a:cubicBezTo>
                  <a:cubicBezTo>
                    <a:pt x="41" y="11"/>
                    <a:pt x="39" y="11"/>
                    <a:pt x="39" y="11"/>
                  </a:cubicBezTo>
                  <a:cubicBezTo>
                    <a:pt x="38" y="11"/>
                    <a:pt x="37" y="9"/>
                    <a:pt x="36" y="8"/>
                  </a:cubicBezTo>
                  <a:cubicBezTo>
                    <a:pt x="35" y="7"/>
                    <a:pt x="35" y="9"/>
                    <a:pt x="34" y="10"/>
                  </a:cubicBezTo>
                  <a:cubicBezTo>
                    <a:pt x="34" y="10"/>
                    <a:pt x="33" y="11"/>
                    <a:pt x="32" y="11"/>
                  </a:cubicBezTo>
                  <a:cubicBezTo>
                    <a:pt x="31" y="11"/>
                    <a:pt x="30" y="8"/>
                    <a:pt x="30" y="8"/>
                  </a:cubicBezTo>
                  <a:cubicBezTo>
                    <a:pt x="31" y="9"/>
                    <a:pt x="31" y="9"/>
                    <a:pt x="31" y="9"/>
                  </a:cubicBezTo>
                  <a:cubicBezTo>
                    <a:pt x="31" y="9"/>
                    <a:pt x="32" y="8"/>
                    <a:pt x="32" y="7"/>
                  </a:cubicBezTo>
                  <a:cubicBezTo>
                    <a:pt x="32" y="6"/>
                    <a:pt x="32" y="7"/>
                    <a:pt x="33" y="7"/>
                  </a:cubicBezTo>
                  <a:cubicBezTo>
                    <a:pt x="33" y="7"/>
                    <a:pt x="34" y="5"/>
                    <a:pt x="34" y="4"/>
                  </a:cubicBezTo>
                  <a:cubicBezTo>
                    <a:pt x="34" y="4"/>
                    <a:pt x="35" y="3"/>
                    <a:pt x="35" y="3"/>
                  </a:cubicBezTo>
                  <a:cubicBezTo>
                    <a:pt x="38" y="4"/>
                    <a:pt x="40" y="5"/>
                    <a:pt x="42" y="7"/>
                  </a:cubicBezTo>
                  <a:cubicBezTo>
                    <a:pt x="43" y="8"/>
                    <a:pt x="43" y="9"/>
                    <a:pt x="44" y="10"/>
                  </a:cubicBezTo>
                  <a:close/>
                  <a:moveTo>
                    <a:pt x="29" y="20"/>
                  </a:moveTo>
                  <a:cubicBezTo>
                    <a:pt x="29" y="20"/>
                    <a:pt x="31" y="24"/>
                    <a:pt x="31" y="25"/>
                  </a:cubicBezTo>
                  <a:cubicBezTo>
                    <a:pt x="32" y="26"/>
                    <a:pt x="38" y="24"/>
                    <a:pt x="39" y="24"/>
                  </a:cubicBezTo>
                  <a:cubicBezTo>
                    <a:pt x="40" y="25"/>
                    <a:pt x="39" y="26"/>
                    <a:pt x="40" y="28"/>
                  </a:cubicBezTo>
                  <a:cubicBezTo>
                    <a:pt x="41" y="30"/>
                    <a:pt x="40" y="41"/>
                    <a:pt x="41" y="41"/>
                  </a:cubicBezTo>
                  <a:cubicBezTo>
                    <a:pt x="43" y="41"/>
                    <a:pt x="46" y="36"/>
                    <a:pt x="47" y="34"/>
                  </a:cubicBezTo>
                  <a:cubicBezTo>
                    <a:pt x="48" y="33"/>
                    <a:pt x="48" y="26"/>
                    <a:pt x="49" y="22"/>
                  </a:cubicBezTo>
                  <a:cubicBezTo>
                    <a:pt x="49" y="21"/>
                    <a:pt x="48" y="20"/>
                    <a:pt x="48" y="18"/>
                  </a:cubicBezTo>
                  <a:cubicBezTo>
                    <a:pt x="47" y="16"/>
                    <a:pt x="44" y="14"/>
                    <a:pt x="43" y="13"/>
                  </a:cubicBezTo>
                  <a:cubicBezTo>
                    <a:pt x="43" y="13"/>
                    <a:pt x="40" y="13"/>
                    <a:pt x="39" y="13"/>
                  </a:cubicBezTo>
                  <a:cubicBezTo>
                    <a:pt x="38" y="13"/>
                    <a:pt x="37" y="11"/>
                    <a:pt x="37" y="11"/>
                  </a:cubicBezTo>
                  <a:cubicBezTo>
                    <a:pt x="36" y="11"/>
                    <a:pt x="35" y="12"/>
                    <a:pt x="34" y="11"/>
                  </a:cubicBezTo>
                  <a:cubicBezTo>
                    <a:pt x="33" y="11"/>
                    <a:pt x="32" y="12"/>
                    <a:pt x="32" y="12"/>
                  </a:cubicBezTo>
                  <a:cubicBezTo>
                    <a:pt x="31" y="13"/>
                    <a:pt x="31" y="14"/>
                    <a:pt x="31" y="14"/>
                  </a:cubicBezTo>
                  <a:cubicBezTo>
                    <a:pt x="30" y="15"/>
                    <a:pt x="30" y="15"/>
                    <a:pt x="29" y="16"/>
                  </a:cubicBezTo>
                  <a:cubicBezTo>
                    <a:pt x="29" y="17"/>
                    <a:pt x="29" y="17"/>
                    <a:pt x="29" y="18"/>
                  </a:cubicBezTo>
                  <a:cubicBezTo>
                    <a:pt x="29" y="20"/>
                    <a:pt x="29" y="20"/>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6" name="Freeform 161">
              <a:extLst>
                <a:ext uri="{FF2B5EF4-FFF2-40B4-BE49-F238E27FC236}">
                  <a16:creationId xmlns:a16="http://schemas.microsoft.com/office/drawing/2014/main" id="{CD22246B-9112-4860-A0FA-8FFD738C6AB4}"/>
                </a:ext>
              </a:extLst>
            </p:cNvPr>
            <p:cNvSpPr>
              <a:spLocks/>
            </p:cNvSpPr>
            <p:nvPr/>
          </p:nvSpPr>
          <p:spPr bwMode="auto">
            <a:xfrm>
              <a:off x="2954338" y="4086225"/>
              <a:ext cx="96837" cy="147638"/>
            </a:xfrm>
            <a:custGeom>
              <a:avLst/>
              <a:gdLst>
                <a:gd name="T0" fmla="*/ 59155 w 26"/>
                <a:gd name="T1" fmla="*/ 139471 h 40"/>
                <a:gd name="T2" fmla="*/ 59155 w 26"/>
                <a:gd name="T3" fmla="*/ 135801 h 40"/>
                <a:gd name="T4" fmla="*/ 55458 w 26"/>
                <a:gd name="T5" fmla="*/ 132131 h 40"/>
                <a:gd name="T6" fmla="*/ 44366 w 26"/>
                <a:gd name="T7" fmla="*/ 143142 h 40"/>
                <a:gd name="T8" fmla="*/ 44366 w 26"/>
                <a:gd name="T9" fmla="*/ 146812 h 40"/>
                <a:gd name="T10" fmla="*/ 33275 w 26"/>
                <a:gd name="T11" fmla="*/ 132131 h 40"/>
                <a:gd name="T12" fmla="*/ 36972 w 26"/>
                <a:gd name="T13" fmla="*/ 124790 h 40"/>
                <a:gd name="T14" fmla="*/ 18486 w 26"/>
                <a:gd name="T15" fmla="*/ 0 h 40"/>
                <a:gd name="T16" fmla="*/ 51761 w 26"/>
                <a:gd name="T17" fmla="*/ 80747 h 40"/>
                <a:gd name="T18" fmla="*/ 85035 w 26"/>
                <a:gd name="T19" fmla="*/ 0 h 40"/>
                <a:gd name="T20" fmla="*/ 66549 w 26"/>
                <a:gd name="T21" fmla="*/ 113779 h 40"/>
                <a:gd name="T22" fmla="*/ 70247 w 26"/>
                <a:gd name="T23" fmla="*/ 124790 h 40"/>
                <a:gd name="T24" fmla="*/ 73944 w 26"/>
                <a:gd name="T25" fmla="*/ 121120 h 40"/>
                <a:gd name="T26" fmla="*/ 59155 w 26"/>
                <a:gd name="T27" fmla="*/ 139471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 h="40">
                  <a:moveTo>
                    <a:pt x="16" y="38"/>
                  </a:moveTo>
                  <a:cubicBezTo>
                    <a:pt x="16" y="37"/>
                    <a:pt x="16" y="37"/>
                    <a:pt x="16" y="37"/>
                  </a:cubicBezTo>
                  <a:cubicBezTo>
                    <a:pt x="16" y="37"/>
                    <a:pt x="15" y="37"/>
                    <a:pt x="15" y="36"/>
                  </a:cubicBezTo>
                  <a:cubicBezTo>
                    <a:pt x="12" y="39"/>
                    <a:pt x="12" y="39"/>
                    <a:pt x="12" y="39"/>
                  </a:cubicBezTo>
                  <a:cubicBezTo>
                    <a:pt x="12" y="40"/>
                    <a:pt x="12" y="40"/>
                    <a:pt x="12" y="40"/>
                  </a:cubicBezTo>
                  <a:cubicBezTo>
                    <a:pt x="9" y="36"/>
                    <a:pt x="9" y="36"/>
                    <a:pt x="9" y="36"/>
                  </a:cubicBezTo>
                  <a:cubicBezTo>
                    <a:pt x="10" y="34"/>
                    <a:pt x="10" y="34"/>
                    <a:pt x="10" y="34"/>
                  </a:cubicBezTo>
                  <a:cubicBezTo>
                    <a:pt x="4" y="17"/>
                    <a:pt x="0" y="3"/>
                    <a:pt x="5" y="0"/>
                  </a:cubicBezTo>
                  <a:cubicBezTo>
                    <a:pt x="8" y="7"/>
                    <a:pt x="11" y="15"/>
                    <a:pt x="14" y="22"/>
                  </a:cubicBezTo>
                  <a:cubicBezTo>
                    <a:pt x="23" y="0"/>
                    <a:pt x="23" y="0"/>
                    <a:pt x="23" y="0"/>
                  </a:cubicBezTo>
                  <a:cubicBezTo>
                    <a:pt x="26" y="6"/>
                    <a:pt x="23" y="18"/>
                    <a:pt x="18" y="31"/>
                  </a:cubicBezTo>
                  <a:cubicBezTo>
                    <a:pt x="18" y="32"/>
                    <a:pt x="19" y="33"/>
                    <a:pt x="19" y="34"/>
                  </a:cubicBezTo>
                  <a:cubicBezTo>
                    <a:pt x="20" y="33"/>
                    <a:pt x="20" y="33"/>
                    <a:pt x="20" y="33"/>
                  </a:cubicBezTo>
                  <a:lnTo>
                    <a:pt x="1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7" name="Freeform 162">
              <a:extLst>
                <a:ext uri="{FF2B5EF4-FFF2-40B4-BE49-F238E27FC236}">
                  <a16:creationId xmlns:a16="http://schemas.microsoft.com/office/drawing/2014/main" id="{72D2302D-BC49-49CE-9566-5139BCF88FB3}"/>
                </a:ext>
              </a:extLst>
            </p:cNvPr>
            <p:cNvSpPr>
              <a:spLocks noEditPoints="1"/>
            </p:cNvSpPr>
            <p:nvPr/>
          </p:nvSpPr>
          <p:spPr bwMode="auto">
            <a:xfrm>
              <a:off x="2922588" y="4213225"/>
              <a:ext cx="176212" cy="120650"/>
            </a:xfrm>
            <a:custGeom>
              <a:avLst/>
              <a:gdLst>
                <a:gd name="T0" fmla="*/ 106650 w 48"/>
                <a:gd name="T1" fmla="*/ 0 h 33"/>
                <a:gd name="T2" fmla="*/ 143426 w 48"/>
                <a:gd name="T3" fmla="*/ 43853 h 33"/>
                <a:gd name="T4" fmla="*/ 172846 w 48"/>
                <a:gd name="T5" fmla="*/ 65780 h 33"/>
                <a:gd name="T6" fmla="*/ 172846 w 48"/>
                <a:gd name="T7" fmla="*/ 84052 h 33"/>
                <a:gd name="T8" fmla="*/ 169169 w 48"/>
                <a:gd name="T9" fmla="*/ 98669 h 33"/>
                <a:gd name="T10" fmla="*/ 139748 w 48"/>
                <a:gd name="T11" fmla="*/ 113287 h 33"/>
                <a:gd name="T12" fmla="*/ 106650 w 48"/>
                <a:gd name="T13" fmla="*/ 73088 h 33"/>
                <a:gd name="T14" fmla="*/ 106650 w 48"/>
                <a:gd name="T15" fmla="*/ 65780 h 33"/>
                <a:gd name="T16" fmla="*/ 91940 w 48"/>
                <a:gd name="T17" fmla="*/ 18272 h 33"/>
                <a:gd name="T18" fmla="*/ 106650 w 48"/>
                <a:gd name="T19" fmla="*/ 0 h 33"/>
                <a:gd name="T20" fmla="*/ 77229 w 48"/>
                <a:gd name="T21" fmla="*/ 25581 h 33"/>
                <a:gd name="T22" fmla="*/ 66197 w 48"/>
                <a:gd name="T23" fmla="*/ 47508 h 33"/>
                <a:gd name="T24" fmla="*/ 58841 w 48"/>
                <a:gd name="T25" fmla="*/ 80397 h 33"/>
                <a:gd name="T26" fmla="*/ 55164 w 48"/>
                <a:gd name="T27" fmla="*/ 87706 h 33"/>
                <a:gd name="T28" fmla="*/ 55164 w 48"/>
                <a:gd name="T29" fmla="*/ 91361 h 33"/>
                <a:gd name="T30" fmla="*/ 25743 w 48"/>
                <a:gd name="T31" fmla="*/ 116942 h 33"/>
                <a:gd name="T32" fmla="*/ 3678 w 48"/>
                <a:gd name="T33" fmla="*/ 87706 h 33"/>
                <a:gd name="T34" fmla="*/ 3678 w 48"/>
                <a:gd name="T35" fmla="*/ 84052 h 33"/>
                <a:gd name="T36" fmla="*/ 22066 w 48"/>
                <a:gd name="T37" fmla="*/ 40199 h 33"/>
                <a:gd name="T38" fmla="*/ 55164 w 48"/>
                <a:gd name="T39" fmla="*/ 29235 h 33"/>
                <a:gd name="T40" fmla="*/ 58841 w 48"/>
                <a:gd name="T41" fmla="*/ 18272 h 33"/>
                <a:gd name="T42" fmla="*/ 66197 w 48"/>
                <a:gd name="T43" fmla="*/ 7309 h 33"/>
                <a:gd name="T44" fmla="*/ 66197 w 48"/>
                <a:gd name="T45" fmla="*/ 10963 h 33"/>
                <a:gd name="T46" fmla="*/ 77229 w 48"/>
                <a:gd name="T47" fmla="*/ 25581 h 33"/>
                <a:gd name="T48" fmla="*/ 36776 w 48"/>
                <a:gd name="T49" fmla="*/ 76743 h 33"/>
                <a:gd name="T50" fmla="*/ 47809 w 48"/>
                <a:gd name="T51" fmla="*/ 47508 h 33"/>
                <a:gd name="T52" fmla="*/ 36776 w 48"/>
                <a:gd name="T53" fmla="*/ 54816 h 33"/>
                <a:gd name="T54" fmla="*/ 25743 w 48"/>
                <a:gd name="T55" fmla="*/ 84052 h 33"/>
                <a:gd name="T56" fmla="*/ 25743 w 48"/>
                <a:gd name="T57" fmla="*/ 87706 h 33"/>
                <a:gd name="T58" fmla="*/ 29421 w 48"/>
                <a:gd name="T59" fmla="*/ 98669 h 33"/>
                <a:gd name="T60" fmla="*/ 36776 w 48"/>
                <a:gd name="T61" fmla="*/ 91361 h 33"/>
                <a:gd name="T62" fmla="*/ 36776 w 48"/>
                <a:gd name="T63" fmla="*/ 84052 h 33"/>
                <a:gd name="T64" fmla="*/ 36776 w 48"/>
                <a:gd name="T65" fmla="*/ 76743 h 33"/>
                <a:gd name="T66" fmla="*/ 128715 w 48"/>
                <a:gd name="T67" fmla="*/ 73088 h 33"/>
                <a:gd name="T68" fmla="*/ 139748 w 48"/>
                <a:gd name="T69" fmla="*/ 95015 h 33"/>
                <a:gd name="T70" fmla="*/ 150781 w 48"/>
                <a:gd name="T71" fmla="*/ 87706 h 33"/>
                <a:gd name="T72" fmla="*/ 154459 w 48"/>
                <a:gd name="T73" fmla="*/ 80397 h 33"/>
                <a:gd name="T74" fmla="*/ 154459 w 48"/>
                <a:gd name="T75" fmla="*/ 73088 h 33"/>
                <a:gd name="T76" fmla="*/ 128715 w 48"/>
                <a:gd name="T77" fmla="*/ 73088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 h="33">
                  <a:moveTo>
                    <a:pt x="29" y="0"/>
                  </a:moveTo>
                  <a:cubicBezTo>
                    <a:pt x="32" y="7"/>
                    <a:pt x="32" y="10"/>
                    <a:pt x="39" y="12"/>
                  </a:cubicBezTo>
                  <a:cubicBezTo>
                    <a:pt x="43" y="13"/>
                    <a:pt x="46" y="16"/>
                    <a:pt x="47" y="18"/>
                  </a:cubicBezTo>
                  <a:cubicBezTo>
                    <a:pt x="47" y="20"/>
                    <a:pt x="48" y="21"/>
                    <a:pt x="47" y="23"/>
                  </a:cubicBezTo>
                  <a:cubicBezTo>
                    <a:pt x="47" y="24"/>
                    <a:pt x="46" y="26"/>
                    <a:pt x="46" y="27"/>
                  </a:cubicBezTo>
                  <a:cubicBezTo>
                    <a:pt x="44" y="30"/>
                    <a:pt x="41" y="31"/>
                    <a:pt x="38" y="31"/>
                  </a:cubicBezTo>
                  <a:cubicBezTo>
                    <a:pt x="31" y="31"/>
                    <a:pt x="30" y="25"/>
                    <a:pt x="29" y="20"/>
                  </a:cubicBezTo>
                  <a:cubicBezTo>
                    <a:pt x="29" y="20"/>
                    <a:pt x="29" y="19"/>
                    <a:pt x="29" y="18"/>
                  </a:cubicBezTo>
                  <a:cubicBezTo>
                    <a:pt x="28" y="14"/>
                    <a:pt x="27" y="9"/>
                    <a:pt x="25" y="5"/>
                  </a:cubicBezTo>
                  <a:cubicBezTo>
                    <a:pt x="29" y="0"/>
                    <a:pt x="29" y="0"/>
                    <a:pt x="29" y="0"/>
                  </a:cubicBezTo>
                  <a:close/>
                  <a:moveTo>
                    <a:pt x="21" y="7"/>
                  </a:moveTo>
                  <a:cubicBezTo>
                    <a:pt x="20" y="10"/>
                    <a:pt x="19" y="11"/>
                    <a:pt x="18" y="13"/>
                  </a:cubicBezTo>
                  <a:cubicBezTo>
                    <a:pt x="17" y="16"/>
                    <a:pt x="16" y="19"/>
                    <a:pt x="16" y="22"/>
                  </a:cubicBezTo>
                  <a:cubicBezTo>
                    <a:pt x="15" y="23"/>
                    <a:pt x="15" y="23"/>
                    <a:pt x="15" y="24"/>
                  </a:cubicBezTo>
                  <a:cubicBezTo>
                    <a:pt x="15" y="24"/>
                    <a:pt x="15" y="25"/>
                    <a:pt x="15" y="25"/>
                  </a:cubicBezTo>
                  <a:cubicBezTo>
                    <a:pt x="14" y="29"/>
                    <a:pt x="13" y="33"/>
                    <a:pt x="7" y="32"/>
                  </a:cubicBezTo>
                  <a:cubicBezTo>
                    <a:pt x="0" y="31"/>
                    <a:pt x="1" y="28"/>
                    <a:pt x="1" y="24"/>
                  </a:cubicBezTo>
                  <a:cubicBezTo>
                    <a:pt x="1" y="23"/>
                    <a:pt x="1" y="23"/>
                    <a:pt x="1" y="23"/>
                  </a:cubicBezTo>
                  <a:cubicBezTo>
                    <a:pt x="2" y="18"/>
                    <a:pt x="3" y="14"/>
                    <a:pt x="6" y="11"/>
                  </a:cubicBezTo>
                  <a:cubicBezTo>
                    <a:pt x="8" y="8"/>
                    <a:pt x="11" y="7"/>
                    <a:pt x="15" y="8"/>
                  </a:cubicBezTo>
                  <a:cubicBezTo>
                    <a:pt x="15" y="7"/>
                    <a:pt x="16" y="6"/>
                    <a:pt x="16" y="5"/>
                  </a:cubicBezTo>
                  <a:cubicBezTo>
                    <a:pt x="17" y="4"/>
                    <a:pt x="17" y="3"/>
                    <a:pt x="18" y="2"/>
                  </a:cubicBezTo>
                  <a:cubicBezTo>
                    <a:pt x="18" y="3"/>
                    <a:pt x="18" y="3"/>
                    <a:pt x="18" y="3"/>
                  </a:cubicBezTo>
                  <a:cubicBezTo>
                    <a:pt x="21" y="7"/>
                    <a:pt x="21" y="7"/>
                    <a:pt x="21" y="7"/>
                  </a:cubicBezTo>
                  <a:close/>
                  <a:moveTo>
                    <a:pt x="10" y="21"/>
                  </a:moveTo>
                  <a:cubicBezTo>
                    <a:pt x="11" y="18"/>
                    <a:pt x="12" y="16"/>
                    <a:pt x="13" y="13"/>
                  </a:cubicBezTo>
                  <a:cubicBezTo>
                    <a:pt x="11" y="13"/>
                    <a:pt x="10" y="14"/>
                    <a:pt x="10" y="15"/>
                  </a:cubicBezTo>
                  <a:cubicBezTo>
                    <a:pt x="8" y="16"/>
                    <a:pt x="7" y="19"/>
                    <a:pt x="7" y="23"/>
                  </a:cubicBezTo>
                  <a:cubicBezTo>
                    <a:pt x="7" y="24"/>
                    <a:pt x="7" y="24"/>
                    <a:pt x="7" y="24"/>
                  </a:cubicBezTo>
                  <a:cubicBezTo>
                    <a:pt x="7" y="26"/>
                    <a:pt x="6" y="27"/>
                    <a:pt x="8" y="27"/>
                  </a:cubicBezTo>
                  <a:cubicBezTo>
                    <a:pt x="9" y="27"/>
                    <a:pt x="10" y="26"/>
                    <a:pt x="10" y="25"/>
                  </a:cubicBezTo>
                  <a:cubicBezTo>
                    <a:pt x="10" y="24"/>
                    <a:pt x="10" y="24"/>
                    <a:pt x="10" y="23"/>
                  </a:cubicBezTo>
                  <a:cubicBezTo>
                    <a:pt x="10" y="22"/>
                    <a:pt x="10" y="22"/>
                    <a:pt x="10" y="21"/>
                  </a:cubicBezTo>
                  <a:close/>
                  <a:moveTo>
                    <a:pt x="35" y="20"/>
                  </a:moveTo>
                  <a:cubicBezTo>
                    <a:pt x="35" y="22"/>
                    <a:pt x="36" y="26"/>
                    <a:pt x="38" y="26"/>
                  </a:cubicBezTo>
                  <a:cubicBezTo>
                    <a:pt x="39" y="26"/>
                    <a:pt x="40" y="25"/>
                    <a:pt x="41" y="24"/>
                  </a:cubicBezTo>
                  <a:cubicBezTo>
                    <a:pt x="42" y="23"/>
                    <a:pt x="42" y="23"/>
                    <a:pt x="42" y="22"/>
                  </a:cubicBezTo>
                  <a:cubicBezTo>
                    <a:pt x="42" y="21"/>
                    <a:pt x="42" y="21"/>
                    <a:pt x="42" y="20"/>
                  </a:cubicBezTo>
                  <a:cubicBezTo>
                    <a:pt x="41" y="18"/>
                    <a:pt x="34" y="13"/>
                    <a:pt x="3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8" name="Freeform 163">
              <a:extLst>
                <a:ext uri="{FF2B5EF4-FFF2-40B4-BE49-F238E27FC236}">
                  <a16:creationId xmlns:a16="http://schemas.microsoft.com/office/drawing/2014/main" id="{C1E75C75-5A20-43C4-BB6E-18D0EFD6EFBE}"/>
                </a:ext>
              </a:extLst>
            </p:cNvPr>
            <p:cNvSpPr>
              <a:spLocks noEditPoints="1"/>
            </p:cNvSpPr>
            <p:nvPr/>
          </p:nvSpPr>
          <p:spPr bwMode="auto">
            <a:xfrm>
              <a:off x="3263900" y="4116388"/>
              <a:ext cx="241300" cy="206375"/>
            </a:xfrm>
            <a:custGeom>
              <a:avLst/>
              <a:gdLst>
                <a:gd name="T0" fmla="*/ 113287 w 66"/>
                <a:gd name="T1" fmla="*/ 206236 h 56"/>
                <a:gd name="T2" fmla="*/ 80397 w 66"/>
                <a:gd name="T3" fmla="*/ 180457 h 56"/>
                <a:gd name="T4" fmla="*/ 43853 w 66"/>
                <a:gd name="T5" fmla="*/ 154677 h 56"/>
                <a:gd name="T6" fmla="*/ 3654 w 66"/>
                <a:gd name="T7" fmla="*/ 84704 h 56"/>
                <a:gd name="T8" fmla="*/ 18272 w 66"/>
                <a:gd name="T9" fmla="*/ 22097 h 56"/>
                <a:gd name="T10" fmla="*/ 25581 w 66"/>
                <a:gd name="T11" fmla="*/ 14731 h 56"/>
                <a:gd name="T12" fmla="*/ 69434 w 66"/>
                <a:gd name="T13" fmla="*/ 0 h 56"/>
                <a:gd name="T14" fmla="*/ 116941 w 66"/>
                <a:gd name="T15" fmla="*/ 18414 h 56"/>
                <a:gd name="T16" fmla="*/ 120596 w 66"/>
                <a:gd name="T17" fmla="*/ 22097 h 56"/>
                <a:gd name="T18" fmla="*/ 124250 w 66"/>
                <a:gd name="T19" fmla="*/ 18414 h 56"/>
                <a:gd name="T20" fmla="*/ 171757 w 66"/>
                <a:gd name="T21" fmla="*/ 0 h 56"/>
                <a:gd name="T22" fmla="*/ 215610 w 66"/>
                <a:gd name="T23" fmla="*/ 14731 h 56"/>
                <a:gd name="T24" fmla="*/ 222919 w 66"/>
                <a:gd name="T25" fmla="*/ 22097 h 56"/>
                <a:gd name="T26" fmla="*/ 237537 w 66"/>
                <a:gd name="T27" fmla="*/ 84704 h 56"/>
                <a:gd name="T28" fmla="*/ 197338 w 66"/>
                <a:gd name="T29" fmla="*/ 154677 h 56"/>
                <a:gd name="T30" fmla="*/ 164448 w 66"/>
                <a:gd name="T31" fmla="*/ 180457 h 56"/>
                <a:gd name="T32" fmla="*/ 127904 w 66"/>
                <a:gd name="T33" fmla="*/ 206236 h 56"/>
                <a:gd name="T34" fmla="*/ 113287 w 66"/>
                <a:gd name="T35" fmla="*/ 206236 h 56"/>
                <a:gd name="T36" fmla="*/ 36544 w 66"/>
                <a:gd name="T37" fmla="*/ 106801 h 56"/>
                <a:gd name="T38" fmla="*/ 58471 w 66"/>
                <a:gd name="T39" fmla="*/ 136263 h 56"/>
                <a:gd name="T40" fmla="*/ 91360 w 66"/>
                <a:gd name="T41" fmla="*/ 162043 h 56"/>
                <a:gd name="T42" fmla="*/ 120596 w 66"/>
                <a:gd name="T43" fmla="*/ 184139 h 56"/>
                <a:gd name="T44" fmla="*/ 149831 w 66"/>
                <a:gd name="T45" fmla="*/ 162043 h 56"/>
                <a:gd name="T46" fmla="*/ 182720 w 66"/>
                <a:gd name="T47" fmla="*/ 136263 h 56"/>
                <a:gd name="T48" fmla="*/ 208301 w 66"/>
                <a:gd name="T49" fmla="*/ 103118 h 56"/>
                <a:gd name="T50" fmla="*/ 193684 w 66"/>
                <a:gd name="T51" fmla="*/ 92070 h 56"/>
                <a:gd name="T52" fmla="*/ 171757 w 66"/>
                <a:gd name="T53" fmla="*/ 136263 h 56"/>
                <a:gd name="T54" fmla="*/ 153485 w 66"/>
                <a:gd name="T55" fmla="*/ 88387 h 56"/>
                <a:gd name="T56" fmla="*/ 127904 w 66"/>
                <a:gd name="T57" fmla="*/ 110484 h 56"/>
                <a:gd name="T58" fmla="*/ 102323 w 66"/>
                <a:gd name="T59" fmla="*/ 81021 h 56"/>
                <a:gd name="T60" fmla="*/ 80397 w 66"/>
                <a:gd name="T61" fmla="*/ 117849 h 56"/>
                <a:gd name="T62" fmla="*/ 54816 w 66"/>
                <a:gd name="T63" fmla="*/ 95752 h 56"/>
                <a:gd name="T64" fmla="*/ 36544 w 66"/>
                <a:gd name="T65" fmla="*/ 106801 h 56"/>
                <a:gd name="T66" fmla="*/ 58471 w 66"/>
                <a:gd name="T67" fmla="*/ 22097 h 56"/>
                <a:gd name="T68" fmla="*/ 51162 w 66"/>
                <a:gd name="T69" fmla="*/ 22097 h 56"/>
                <a:gd name="T70" fmla="*/ 32890 w 66"/>
                <a:gd name="T71" fmla="*/ 88387 h 56"/>
                <a:gd name="T72" fmla="*/ 58471 w 66"/>
                <a:gd name="T73" fmla="*/ 22097 h 56"/>
                <a:gd name="T74" fmla="*/ 127904 w 66"/>
                <a:gd name="T75" fmla="*/ 114166 h 56"/>
                <a:gd name="T76" fmla="*/ 116941 w 66"/>
                <a:gd name="T77" fmla="*/ 128898 h 56"/>
                <a:gd name="T78" fmla="*/ 127904 w 66"/>
                <a:gd name="T79" fmla="*/ 139946 h 56"/>
                <a:gd name="T80" fmla="*/ 135213 w 66"/>
                <a:gd name="T81" fmla="*/ 128898 h 56"/>
                <a:gd name="T82" fmla="*/ 127904 w 66"/>
                <a:gd name="T83" fmla="*/ 11416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6" h="56">
                  <a:moveTo>
                    <a:pt x="31" y="56"/>
                  </a:moveTo>
                  <a:cubicBezTo>
                    <a:pt x="29" y="54"/>
                    <a:pt x="25" y="51"/>
                    <a:pt x="22" y="49"/>
                  </a:cubicBezTo>
                  <a:cubicBezTo>
                    <a:pt x="19" y="47"/>
                    <a:pt x="15" y="44"/>
                    <a:pt x="12" y="42"/>
                  </a:cubicBezTo>
                  <a:cubicBezTo>
                    <a:pt x="7" y="37"/>
                    <a:pt x="3" y="30"/>
                    <a:pt x="1" y="23"/>
                  </a:cubicBezTo>
                  <a:cubicBezTo>
                    <a:pt x="0" y="17"/>
                    <a:pt x="1" y="10"/>
                    <a:pt x="5" y="6"/>
                  </a:cubicBezTo>
                  <a:cubicBezTo>
                    <a:pt x="6" y="5"/>
                    <a:pt x="6" y="4"/>
                    <a:pt x="7" y="4"/>
                  </a:cubicBezTo>
                  <a:cubicBezTo>
                    <a:pt x="10" y="1"/>
                    <a:pt x="14" y="0"/>
                    <a:pt x="19" y="0"/>
                  </a:cubicBezTo>
                  <a:cubicBezTo>
                    <a:pt x="23" y="0"/>
                    <a:pt x="28" y="2"/>
                    <a:pt x="32" y="5"/>
                  </a:cubicBezTo>
                  <a:cubicBezTo>
                    <a:pt x="33" y="6"/>
                    <a:pt x="33" y="6"/>
                    <a:pt x="33" y="6"/>
                  </a:cubicBezTo>
                  <a:cubicBezTo>
                    <a:pt x="33" y="6"/>
                    <a:pt x="34" y="6"/>
                    <a:pt x="34" y="5"/>
                  </a:cubicBezTo>
                  <a:cubicBezTo>
                    <a:pt x="38" y="2"/>
                    <a:pt x="43" y="0"/>
                    <a:pt x="47" y="0"/>
                  </a:cubicBezTo>
                  <a:cubicBezTo>
                    <a:pt x="52" y="0"/>
                    <a:pt x="56" y="1"/>
                    <a:pt x="59" y="4"/>
                  </a:cubicBezTo>
                  <a:cubicBezTo>
                    <a:pt x="60" y="4"/>
                    <a:pt x="60" y="5"/>
                    <a:pt x="61" y="6"/>
                  </a:cubicBezTo>
                  <a:cubicBezTo>
                    <a:pt x="65" y="10"/>
                    <a:pt x="66" y="17"/>
                    <a:pt x="65" y="23"/>
                  </a:cubicBezTo>
                  <a:cubicBezTo>
                    <a:pt x="63" y="30"/>
                    <a:pt x="59" y="37"/>
                    <a:pt x="54" y="42"/>
                  </a:cubicBezTo>
                  <a:cubicBezTo>
                    <a:pt x="51" y="44"/>
                    <a:pt x="48" y="47"/>
                    <a:pt x="45" y="49"/>
                  </a:cubicBezTo>
                  <a:cubicBezTo>
                    <a:pt x="41" y="51"/>
                    <a:pt x="38" y="54"/>
                    <a:pt x="35" y="56"/>
                  </a:cubicBezTo>
                  <a:cubicBezTo>
                    <a:pt x="31" y="56"/>
                    <a:pt x="31" y="56"/>
                    <a:pt x="31" y="56"/>
                  </a:cubicBezTo>
                  <a:close/>
                  <a:moveTo>
                    <a:pt x="10" y="29"/>
                  </a:moveTo>
                  <a:cubicBezTo>
                    <a:pt x="11" y="33"/>
                    <a:pt x="14" y="35"/>
                    <a:pt x="16" y="37"/>
                  </a:cubicBezTo>
                  <a:cubicBezTo>
                    <a:pt x="19" y="40"/>
                    <a:pt x="22" y="42"/>
                    <a:pt x="25" y="44"/>
                  </a:cubicBezTo>
                  <a:cubicBezTo>
                    <a:pt x="28" y="46"/>
                    <a:pt x="31" y="48"/>
                    <a:pt x="33" y="50"/>
                  </a:cubicBezTo>
                  <a:cubicBezTo>
                    <a:pt x="36" y="48"/>
                    <a:pt x="38" y="46"/>
                    <a:pt x="41" y="44"/>
                  </a:cubicBezTo>
                  <a:cubicBezTo>
                    <a:pt x="44" y="42"/>
                    <a:pt x="47" y="40"/>
                    <a:pt x="50" y="37"/>
                  </a:cubicBezTo>
                  <a:cubicBezTo>
                    <a:pt x="53" y="35"/>
                    <a:pt x="55" y="32"/>
                    <a:pt x="57" y="28"/>
                  </a:cubicBezTo>
                  <a:cubicBezTo>
                    <a:pt x="56" y="27"/>
                    <a:pt x="56" y="25"/>
                    <a:pt x="53" y="25"/>
                  </a:cubicBezTo>
                  <a:cubicBezTo>
                    <a:pt x="49" y="25"/>
                    <a:pt x="51" y="37"/>
                    <a:pt x="47" y="37"/>
                  </a:cubicBezTo>
                  <a:cubicBezTo>
                    <a:pt x="43" y="36"/>
                    <a:pt x="44" y="26"/>
                    <a:pt x="42" y="24"/>
                  </a:cubicBezTo>
                  <a:cubicBezTo>
                    <a:pt x="40" y="21"/>
                    <a:pt x="39" y="30"/>
                    <a:pt x="35" y="30"/>
                  </a:cubicBezTo>
                  <a:cubicBezTo>
                    <a:pt x="30" y="30"/>
                    <a:pt x="32" y="24"/>
                    <a:pt x="28" y="22"/>
                  </a:cubicBezTo>
                  <a:cubicBezTo>
                    <a:pt x="25" y="21"/>
                    <a:pt x="25" y="31"/>
                    <a:pt x="22" y="32"/>
                  </a:cubicBezTo>
                  <a:cubicBezTo>
                    <a:pt x="18" y="33"/>
                    <a:pt x="17" y="28"/>
                    <a:pt x="15" y="26"/>
                  </a:cubicBezTo>
                  <a:cubicBezTo>
                    <a:pt x="14" y="25"/>
                    <a:pt x="12" y="29"/>
                    <a:pt x="10" y="29"/>
                  </a:cubicBezTo>
                  <a:close/>
                  <a:moveTo>
                    <a:pt x="16" y="6"/>
                  </a:moveTo>
                  <a:cubicBezTo>
                    <a:pt x="15" y="6"/>
                    <a:pt x="14" y="6"/>
                    <a:pt x="14" y="6"/>
                  </a:cubicBezTo>
                  <a:cubicBezTo>
                    <a:pt x="8" y="10"/>
                    <a:pt x="7" y="18"/>
                    <a:pt x="9" y="24"/>
                  </a:cubicBezTo>
                  <a:cubicBezTo>
                    <a:pt x="10" y="17"/>
                    <a:pt x="12" y="10"/>
                    <a:pt x="16" y="6"/>
                  </a:cubicBezTo>
                  <a:close/>
                  <a:moveTo>
                    <a:pt x="35" y="31"/>
                  </a:moveTo>
                  <a:cubicBezTo>
                    <a:pt x="33" y="31"/>
                    <a:pt x="32" y="33"/>
                    <a:pt x="32" y="35"/>
                  </a:cubicBezTo>
                  <a:cubicBezTo>
                    <a:pt x="32" y="36"/>
                    <a:pt x="33" y="38"/>
                    <a:pt x="35" y="38"/>
                  </a:cubicBezTo>
                  <a:cubicBezTo>
                    <a:pt x="36" y="38"/>
                    <a:pt x="37" y="36"/>
                    <a:pt x="37" y="35"/>
                  </a:cubicBezTo>
                  <a:cubicBezTo>
                    <a:pt x="37" y="33"/>
                    <a:pt x="36" y="31"/>
                    <a:pt x="3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09" name="Freeform 164">
              <a:extLst>
                <a:ext uri="{FF2B5EF4-FFF2-40B4-BE49-F238E27FC236}">
                  <a16:creationId xmlns:a16="http://schemas.microsoft.com/office/drawing/2014/main" id="{442A5F41-E3CA-4F9E-B3AE-FFE195285376}"/>
                </a:ext>
              </a:extLst>
            </p:cNvPr>
            <p:cNvSpPr>
              <a:spLocks noEditPoints="1"/>
            </p:cNvSpPr>
            <p:nvPr/>
          </p:nvSpPr>
          <p:spPr bwMode="auto">
            <a:xfrm>
              <a:off x="3641725" y="4230688"/>
              <a:ext cx="257175" cy="66675"/>
            </a:xfrm>
            <a:custGeom>
              <a:avLst/>
              <a:gdLst>
                <a:gd name="T0" fmla="*/ 33033 w 70"/>
                <a:gd name="T1" fmla="*/ 40587 h 18"/>
                <a:gd name="T2" fmla="*/ 33033 w 70"/>
                <a:gd name="T3" fmla="*/ 11069 h 18"/>
                <a:gd name="T4" fmla="*/ 33033 w 70"/>
                <a:gd name="T5" fmla="*/ 11069 h 18"/>
                <a:gd name="T6" fmla="*/ 33033 w 70"/>
                <a:gd name="T7" fmla="*/ 11069 h 18"/>
                <a:gd name="T8" fmla="*/ 33033 w 70"/>
                <a:gd name="T9" fmla="*/ 11069 h 18"/>
                <a:gd name="T10" fmla="*/ 40373 w 70"/>
                <a:gd name="T11" fmla="*/ 7379 h 18"/>
                <a:gd name="T12" fmla="*/ 40373 w 70"/>
                <a:gd name="T13" fmla="*/ 7379 h 18"/>
                <a:gd name="T14" fmla="*/ 29362 w 70"/>
                <a:gd name="T15" fmla="*/ 7379 h 18"/>
                <a:gd name="T16" fmla="*/ 11011 w 70"/>
                <a:gd name="T17" fmla="*/ 7379 h 18"/>
                <a:gd name="T18" fmla="*/ 25692 w 70"/>
                <a:gd name="T19" fmla="*/ 36897 h 18"/>
                <a:gd name="T20" fmla="*/ 18352 w 70"/>
                <a:gd name="T21" fmla="*/ 40587 h 18"/>
                <a:gd name="T22" fmla="*/ 33033 w 70"/>
                <a:gd name="T23" fmla="*/ 40587 h 18"/>
                <a:gd name="T24" fmla="*/ 216548 w 70"/>
                <a:gd name="T25" fmla="*/ 11069 h 18"/>
                <a:gd name="T26" fmla="*/ 220218 w 70"/>
                <a:gd name="T27" fmla="*/ 11069 h 18"/>
                <a:gd name="T28" fmla="*/ 220218 w 70"/>
                <a:gd name="T29" fmla="*/ 40587 h 18"/>
                <a:gd name="T30" fmla="*/ 238570 w 70"/>
                <a:gd name="T31" fmla="*/ 40587 h 18"/>
                <a:gd name="T32" fmla="*/ 231229 w 70"/>
                <a:gd name="T33" fmla="*/ 36897 h 18"/>
                <a:gd name="T34" fmla="*/ 245910 w 70"/>
                <a:gd name="T35" fmla="*/ 7379 h 18"/>
                <a:gd name="T36" fmla="*/ 212877 w 70"/>
                <a:gd name="T37" fmla="*/ 7379 h 18"/>
                <a:gd name="T38" fmla="*/ 216548 w 70"/>
                <a:gd name="T39" fmla="*/ 11069 h 18"/>
                <a:gd name="T40" fmla="*/ 209207 w 70"/>
                <a:gd name="T41" fmla="*/ 0 h 18"/>
                <a:gd name="T42" fmla="*/ 212877 w 70"/>
                <a:gd name="T43" fmla="*/ 0 h 18"/>
                <a:gd name="T44" fmla="*/ 227559 w 70"/>
                <a:gd name="T45" fmla="*/ 0 h 18"/>
                <a:gd name="T46" fmla="*/ 245910 w 70"/>
                <a:gd name="T47" fmla="*/ 0 h 18"/>
                <a:gd name="T48" fmla="*/ 256921 w 70"/>
                <a:gd name="T49" fmla="*/ 0 h 18"/>
                <a:gd name="T50" fmla="*/ 242240 w 70"/>
                <a:gd name="T51" fmla="*/ 36897 h 18"/>
                <a:gd name="T52" fmla="*/ 256921 w 70"/>
                <a:gd name="T53" fmla="*/ 47966 h 18"/>
                <a:gd name="T54" fmla="*/ 220218 w 70"/>
                <a:gd name="T55" fmla="*/ 47966 h 18"/>
                <a:gd name="T56" fmla="*/ 220218 w 70"/>
                <a:gd name="T57" fmla="*/ 66415 h 18"/>
                <a:gd name="T58" fmla="*/ 212877 w 70"/>
                <a:gd name="T59" fmla="*/ 66415 h 18"/>
                <a:gd name="T60" fmla="*/ 179845 w 70"/>
                <a:gd name="T61" fmla="*/ 66415 h 18"/>
                <a:gd name="T62" fmla="*/ 69736 w 70"/>
                <a:gd name="T63" fmla="*/ 66415 h 18"/>
                <a:gd name="T64" fmla="*/ 47714 w 70"/>
                <a:gd name="T65" fmla="*/ 66415 h 18"/>
                <a:gd name="T66" fmla="*/ 33033 w 70"/>
                <a:gd name="T67" fmla="*/ 66415 h 18"/>
                <a:gd name="T68" fmla="*/ 33033 w 70"/>
                <a:gd name="T69" fmla="*/ 47966 h 18"/>
                <a:gd name="T70" fmla="*/ 0 w 70"/>
                <a:gd name="T71" fmla="*/ 47966 h 18"/>
                <a:gd name="T72" fmla="*/ 14681 w 70"/>
                <a:gd name="T73" fmla="*/ 36897 h 18"/>
                <a:gd name="T74" fmla="*/ 0 w 70"/>
                <a:gd name="T75" fmla="*/ 0 h 18"/>
                <a:gd name="T76" fmla="*/ 7341 w 70"/>
                <a:gd name="T77" fmla="*/ 0 h 18"/>
                <a:gd name="T78" fmla="*/ 25692 w 70"/>
                <a:gd name="T79" fmla="*/ 0 h 18"/>
                <a:gd name="T80" fmla="*/ 36703 w 70"/>
                <a:gd name="T81" fmla="*/ 0 h 18"/>
                <a:gd name="T82" fmla="*/ 40373 w 70"/>
                <a:gd name="T83" fmla="*/ 0 h 18"/>
                <a:gd name="T84" fmla="*/ 55055 w 70"/>
                <a:gd name="T85" fmla="*/ 0 h 18"/>
                <a:gd name="T86" fmla="*/ 58725 w 70"/>
                <a:gd name="T87" fmla="*/ 0 h 18"/>
                <a:gd name="T88" fmla="*/ 62395 w 70"/>
                <a:gd name="T89" fmla="*/ 0 h 18"/>
                <a:gd name="T90" fmla="*/ 62395 w 70"/>
                <a:gd name="T91" fmla="*/ 11069 h 18"/>
                <a:gd name="T92" fmla="*/ 187185 w 70"/>
                <a:gd name="T93" fmla="*/ 11069 h 18"/>
                <a:gd name="T94" fmla="*/ 187185 w 70"/>
                <a:gd name="T95" fmla="*/ 0 h 18"/>
                <a:gd name="T96" fmla="*/ 194526 w 70"/>
                <a:gd name="T97" fmla="*/ 0 h 18"/>
                <a:gd name="T98" fmla="*/ 198196 w 70"/>
                <a:gd name="T99" fmla="*/ 0 h 18"/>
                <a:gd name="T100" fmla="*/ 209207 w 70"/>
                <a:gd name="T101" fmla="*/ 0 h 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0" h="18">
                  <a:moveTo>
                    <a:pt x="9" y="11"/>
                  </a:moveTo>
                  <a:cubicBezTo>
                    <a:pt x="9" y="3"/>
                    <a:pt x="9" y="3"/>
                    <a:pt x="9" y="3"/>
                  </a:cubicBezTo>
                  <a:cubicBezTo>
                    <a:pt x="9" y="3"/>
                    <a:pt x="9" y="3"/>
                    <a:pt x="9" y="3"/>
                  </a:cubicBezTo>
                  <a:cubicBezTo>
                    <a:pt x="9" y="3"/>
                    <a:pt x="9" y="3"/>
                    <a:pt x="9" y="3"/>
                  </a:cubicBezTo>
                  <a:cubicBezTo>
                    <a:pt x="9" y="3"/>
                    <a:pt x="9" y="3"/>
                    <a:pt x="9" y="3"/>
                  </a:cubicBezTo>
                  <a:cubicBezTo>
                    <a:pt x="11" y="2"/>
                    <a:pt x="11" y="2"/>
                    <a:pt x="11" y="2"/>
                  </a:cubicBezTo>
                  <a:cubicBezTo>
                    <a:pt x="11" y="2"/>
                    <a:pt x="11" y="2"/>
                    <a:pt x="11" y="2"/>
                  </a:cubicBezTo>
                  <a:cubicBezTo>
                    <a:pt x="8" y="2"/>
                    <a:pt x="8" y="2"/>
                    <a:pt x="8" y="2"/>
                  </a:cubicBezTo>
                  <a:cubicBezTo>
                    <a:pt x="3" y="2"/>
                    <a:pt x="3" y="2"/>
                    <a:pt x="3" y="2"/>
                  </a:cubicBezTo>
                  <a:cubicBezTo>
                    <a:pt x="7" y="10"/>
                    <a:pt x="7" y="10"/>
                    <a:pt x="7" y="10"/>
                  </a:cubicBezTo>
                  <a:cubicBezTo>
                    <a:pt x="5" y="11"/>
                    <a:pt x="5" y="11"/>
                    <a:pt x="5" y="11"/>
                  </a:cubicBezTo>
                  <a:cubicBezTo>
                    <a:pt x="9" y="11"/>
                    <a:pt x="9" y="11"/>
                    <a:pt x="9" y="11"/>
                  </a:cubicBezTo>
                  <a:close/>
                  <a:moveTo>
                    <a:pt x="59" y="3"/>
                  </a:moveTo>
                  <a:cubicBezTo>
                    <a:pt x="60" y="3"/>
                    <a:pt x="60" y="3"/>
                    <a:pt x="60" y="3"/>
                  </a:cubicBezTo>
                  <a:cubicBezTo>
                    <a:pt x="60" y="11"/>
                    <a:pt x="60" y="11"/>
                    <a:pt x="60" y="11"/>
                  </a:cubicBezTo>
                  <a:cubicBezTo>
                    <a:pt x="65" y="11"/>
                    <a:pt x="65" y="11"/>
                    <a:pt x="65" y="11"/>
                  </a:cubicBezTo>
                  <a:cubicBezTo>
                    <a:pt x="63" y="10"/>
                    <a:pt x="63" y="10"/>
                    <a:pt x="63" y="10"/>
                  </a:cubicBezTo>
                  <a:cubicBezTo>
                    <a:pt x="67" y="2"/>
                    <a:pt x="67" y="2"/>
                    <a:pt x="67" y="2"/>
                  </a:cubicBezTo>
                  <a:cubicBezTo>
                    <a:pt x="58" y="2"/>
                    <a:pt x="58" y="2"/>
                    <a:pt x="58" y="2"/>
                  </a:cubicBezTo>
                  <a:cubicBezTo>
                    <a:pt x="59" y="3"/>
                    <a:pt x="59" y="3"/>
                    <a:pt x="59" y="3"/>
                  </a:cubicBezTo>
                  <a:close/>
                  <a:moveTo>
                    <a:pt x="57" y="0"/>
                  </a:moveTo>
                  <a:cubicBezTo>
                    <a:pt x="58" y="0"/>
                    <a:pt x="58" y="0"/>
                    <a:pt x="58" y="0"/>
                  </a:cubicBezTo>
                  <a:cubicBezTo>
                    <a:pt x="62" y="0"/>
                    <a:pt x="62" y="0"/>
                    <a:pt x="62" y="0"/>
                  </a:cubicBezTo>
                  <a:cubicBezTo>
                    <a:pt x="67" y="0"/>
                    <a:pt x="67" y="0"/>
                    <a:pt x="67" y="0"/>
                  </a:cubicBezTo>
                  <a:cubicBezTo>
                    <a:pt x="70" y="0"/>
                    <a:pt x="70" y="0"/>
                    <a:pt x="70" y="0"/>
                  </a:cubicBezTo>
                  <a:cubicBezTo>
                    <a:pt x="66" y="10"/>
                    <a:pt x="66" y="10"/>
                    <a:pt x="66" y="10"/>
                  </a:cubicBezTo>
                  <a:cubicBezTo>
                    <a:pt x="70" y="13"/>
                    <a:pt x="70" y="13"/>
                    <a:pt x="70" y="13"/>
                  </a:cubicBezTo>
                  <a:cubicBezTo>
                    <a:pt x="60" y="13"/>
                    <a:pt x="60" y="13"/>
                    <a:pt x="60" y="13"/>
                  </a:cubicBezTo>
                  <a:cubicBezTo>
                    <a:pt x="60" y="18"/>
                    <a:pt x="60" y="18"/>
                    <a:pt x="60" y="18"/>
                  </a:cubicBezTo>
                  <a:cubicBezTo>
                    <a:pt x="58" y="18"/>
                    <a:pt x="58" y="18"/>
                    <a:pt x="58" y="18"/>
                  </a:cubicBezTo>
                  <a:cubicBezTo>
                    <a:pt x="49" y="18"/>
                    <a:pt x="49" y="18"/>
                    <a:pt x="49" y="18"/>
                  </a:cubicBezTo>
                  <a:cubicBezTo>
                    <a:pt x="39" y="18"/>
                    <a:pt x="29" y="18"/>
                    <a:pt x="19" y="18"/>
                  </a:cubicBezTo>
                  <a:cubicBezTo>
                    <a:pt x="13" y="18"/>
                    <a:pt x="13" y="18"/>
                    <a:pt x="13" y="18"/>
                  </a:cubicBezTo>
                  <a:cubicBezTo>
                    <a:pt x="9" y="18"/>
                    <a:pt x="9" y="18"/>
                    <a:pt x="9" y="18"/>
                  </a:cubicBezTo>
                  <a:cubicBezTo>
                    <a:pt x="9" y="13"/>
                    <a:pt x="9" y="13"/>
                    <a:pt x="9" y="13"/>
                  </a:cubicBezTo>
                  <a:cubicBezTo>
                    <a:pt x="0" y="13"/>
                    <a:pt x="0" y="13"/>
                    <a:pt x="0" y="13"/>
                  </a:cubicBezTo>
                  <a:cubicBezTo>
                    <a:pt x="4" y="10"/>
                    <a:pt x="4" y="10"/>
                    <a:pt x="4" y="10"/>
                  </a:cubicBezTo>
                  <a:cubicBezTo>
                    <a:pt x="0" y="0"/>
                    <a:pt x="0" y="0"/>
                    <a:pt x="0" y="0"/>
                  </a:cubicBezTo>
                  <a:cubicBezTo>
                    <a:pt x="2" y="0"/>
                    <a:pt x="2" y="0"/>
                    <a:pt x="2" y="0"/>
                  </a:cubicBezTo>
                  <a:cubicBezTo>
                    <a:pt x="7" y="0"/>
                    <a:pt x="7" y="0"/>
                    <a:pt x="7" y="0"/>
                  </a:cubicBezTo>
                  <a:cubicBezTo>
                    <a:pt x="10" y="0"/>
                    <a:pt x="10" y="0"/>
                    <a:pt x="10" y="0"/>
                  </a:cubicBezTo>
                  <a:cubicBezTo>
                    <a:pt x="11" y="0"/>
                    <a:pt x="11" y="0"/>
                    <a:pt x="11" y="0"/>
                  </a:cubicBezTo>
                  <a:cubicBezTo>
                    <a:pt x="15" y="0"/>
                    <a:pt x="15" y="0"/>
                    <a:pt x="15" y="0"/>
                  </a:cubicBezTo>
                  <a:cubicBezTo>
                    <a:pt x="16" y="0"/>
                    <a:pt x="16" y="0"/>
                    <a:pt x="16" y="0"/>
                  </a:cubicBezTo>
                  <a:cubicBezTo>
                    <a:pt x="17" y="0"/>
                    <a:pt x="17" y="0"/>
                    <a:pt x="17" y="0"/>
                  </a:cubicBezTo>
                  <a:cubicBezTo>
                    <a:pt x="17" y="3"/>
                    <a:pt x="17" y="3"/>
                    <a:pt x="17" y="3"/>
                  </a:cubicBezTo>
                  <a:cubicBezTo>
                    <a:pt x="51" y="3"/>
                    <a:pt x="51" y="3"/>
                    <a:pt x="51" y="3"/>
                  </a:cubicBezTo>
                  <a:cubicBezTo>
                    <a:pt x="51" y="0"/>
                    <a:pt x="51" y="0"/>
                    <a:pt x="51" y="0"/>
                  </a:cubicBezTo>
                  <a:cubicBezTo>
                    <a:pt x="53" y="0"/>
                    <a:pt x="53" y="0"/>
                    <a:pt x="53" y="0"/>
                  </a:cubicBezTo>
                  <a:cubicBezTo>
                    <a:pt x="54" y="0"/>
                    <a:pt x="54" y="0"/>
                    <a:pt x="54" y="0"/>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0" name="Freeform 165">
              <a:extLst>
                <a:ext uri="{FF2B5EF4-FFF2-40B4-BE49-F238E27FC236}">
                  <a16:creationId xmlns:a16="http://schemas.microsoft.com/office/drawing/2014/main" id="{1A3AB906-AB11-4C59-9777-4AFBA3E38F19}"/>
                </a:ext>
              </a:extLst>
            </p:cNvPr>
            <p:cNvSpPr>
              <a:spLocks noEditPoints="1"/>
            </p:cNvSpPr>
            <p:nvPr/>
          </p:nvSpPr>
          <p:spPr bwMode="auto">
            <a:xfrm>
              <a:off x="3659188" y="4102100"/>
              <a:ext cx="217487" cy="220663"/>
            </a:xfrm>
            <a:custGeom>
              <a:avLst/>
              <a:gdLst>
                <a:gd name="T0" fmla="*/ 161623 w 59"/>
                <a:gd name="T1" fmla="*/ 198196 h 60"/>
                <a:gd name="T2" fmla="*/ 157950 w 59"/>
                <a:gd name="T3" fmla="*/ 205537 h 60"/>
                <a:gd name="T4" fmla="*/ 143257 w 59"/>
                <a:gd name="T5" fmla="*/ 201867 h 60"/>
                <a:gd name="T6" fmla="*/ 135910 w 59"/>
                <a:gd name="T7" fmla="*/ 216548 h 60"/>
                <a:gd name="T8" fmla="*/ 117544 w 59"/>
                <a:gd name="T9" fmla="*/ 209207 h 60"/>
                <a:gd name="T10" fmla="*/ 106524 w 59"/>
                <a:gd name="T11" fmla="*/ 220218 h 60"/>
                <a:gd name="T12" fmla="*/ 95505 w 59"/>
                <a:gd name="T13" fmla="*/ 209207 h 60"/>
                <a:gd name="T14" fmla="*/ 80812 w 59"/>
                <a:gd name="T15" fmla="*/ 216548 h 60"/>
                <a:gd name="T16" fmla="*/ 73465 w 59"/>
                <a:gd name="T17" fmla="*/ 201867 h 60"/>
                <a:gd name="T18" fmla="*/ 55099 w 59"/>
                <a:gd name="T19" fmla="*/ 205537 h 60"/>
                <a:gd name="T20" fmla="*/ 55099 w 59"/>
                <a:gd name="T21" fmla="*/ 198196 h 60"/>
                <a:gd name="T22" fmla="*/ 161623 w 59"/>
                <a:gd name="T23" fmla="*/ 198196 h 60"/>
                <a:gd name="T24" fmla="*/ 106524 w 59"/>
                <a:gd name="T25" fmla="*/ 22022 h 60"/>
                <a:gd name="T26" fmla="*/ 194682 w 59"/>
                <a:gd name="T27" fmla="*/ 110109 h 60"/>
                <a:gd name="T28" fmla="*/ 191009 w 59"/>
                <a:gd name="T29" fmla="*/ 124790 h 60"/>
                <a:gd name="T30" fmla="*/ 179989 w 59"/>
                <a:gd name="T31" fmla="*/ 124790 h 60"/>
                <a:gd name="T32" fmla="*/ 183663 w 59"/>
                <a:gd name="T33" fmla="*/ 110109 h 60"/>
                <a:gd name="T34" fmla="*/ 106524 w 59"/>
                <a:gd name="T35" fmla="*/ 36703 h 60"/>
                <a:gd name="T36" fmla="*/ 33059 w 59"/>
                <a:gd name="T37" fmla="*/ 110109 h 60"/>
                <a:gd name="T38" fmla="*/ 36733 w 59"/>
                <a:gd name="T39" fmla="*/ 124790 h 60"/>
                <a:gd name="T40" fmla="*/ 22040 w 59"/>
                <a:gd name="T41" fmla="*/ 124790 h 60"/>
                <a:gd name="T42" fmla="*/ 22040 w 59"/>
                <a:gd name="T43" fmla="*/ 110109 h 60"/>
                <a:gd name="T44" fmla="*/ 106524 w 59"/>
                <a:gd name="T45" fmla="*/ 22022 h 60"/>
                <a:gd name="T46" fmla="*/ 198356 w 59"/>
                <a:gd name="T47" fmla="*/ 124790 h 60"/>
                <a:gd name="T48" fmla="*/ 216722 w 59"/>
                <a:gd name="T49" fmla="*/ 124790 h 60"/>
                <a:gd name="T50" fmla="*/ 216722 w 59"/>
                <a:gd name="T51" fmla="*/ 121120 h 60"/>
                <a:gd name="T52" fmla="*/ 205702 w 59"/>
                <a:gd name="T53" fmla="*/ 110109 h 60"/>
                <a:gd name="T54" fmla="*/ 216722 w 59"/>
                <a:gd name="T55" fmla="*/ 95428 h 60"/>
                <a:gd name="T56" fmla="*/ 205702 w 59"/>
                <a:gd name="T57" fmla="*/ 88087 h 60"/>
                <a:gd name="T58" fmla="*/ 209375 w 59"/>
                <a:gd name="T59" fmla="*/ 69736 h 60"/>
                <a:gd name="T60" fmla="*/ 194682 w 59"/>
                <a:gd name="T61" fmla="*/ 62395 h 60"/>
                <a:gd name="T62" fmla="*/ 198356 w 59"/>
                <a:gd name="T63" fmla="*/ 47714 h 60"/>
                <a:gd name="T64" fmla="*/ 183663 w 59"/>
                <a:gd name="T65" fmla="*/ 44044 h 60"/>
                <a:gd name="T66" fmla="*/ 179989 w 59"/>
                <a:gd name="T67" fmla="*/ 25692 h 60"/>
                <a:gd name="T68" fmla="*/ 165296 w 59"/>
                <a:gd name="T69" fmla="*/ 29362 h 60"/>
                <a:gd name="T70" fmla="*/ 157950 w 59"/>
                <a:gd name="T71" fmla="*/ 11011 h 60"/>
                <a:gd name="T72" fmla="*/ 143257 w 59"/>
                <a:gd name="T73" fmla="*/ 18352 h 60"/>
                <a:gd name="T74" fmla="*/ 135910 w 59"/>
                <a:gd name="T75" fmla="*/ 3670 h 60"/>
                <a:gd name="T76" fmla="*/ 121217 w 59"/>
                <a:gd name="T77" fmla="*/ 11011 h 60"/>
                <a:gd name="T78" fmla="*/ 106524 w 59"/>
                <a:gd name="T79" fmla="*/ 0 h 60"/>
                <a:gd name="T80" fmla="*/ 95505 w 59"/>
                <a:gd name="T81" fmla="*/ 11011 h 60"/>
                <a:gd name="T82" fmla="*/ 80812 w 59"/>
                <a:gd name="T83" fmla="*/ 3670 h 60"/>
                <a:gd name="T84" fmla="*/ 73465 w 59"/>
                <a:gd name="T85" fmla="*/ 14681 h 60"/>
                <a:gd name="T86" fmla="*/ 55099 w 59"/>
                <a:gd name="T87" fmla="*/ 11011 h 60"/>
                <a:gd name="T88" fmla="*/ 51426 w 59"/>
                <a:gd name="T89" fmla="*/ 25692 h 60"/>
                <a:gd name="T90" fmla="*/ 33059 w 59"/>
                <a:gd name="T91" fmla="*/ 25692 h 60"/>
                <a:gd name="T92" fmla="*/ 33059 w 59"/>
                <a:gd name="T93" fmla="*/ 44044 h 60"/>
                <a:gd name="T94" fmla="*/ 18366 w 59"/>
                <a:gd name="T95" fmla="*/ 47714 h 60"/>
                <a:gd name="T96" fmla="*/ 18366 w 59"/>
                <a:gd name="T97" fmla="*/ 62395 h 60"/>
                <a:gd name="T98" fmla="*/ 3673 w 59"/>
                <a:gd name="T99" fmla="*/ 69736 h 60"/>
                <a:gd name="T100" fmla="*/ 11020 w 59"/>
                <a:gd name="T101" fmla="*/ 84417 h 60"/>
                <a:gd name="T102" fmla="*/ 0 w 59"/>
                <a:gd name="T103" fmla="*/ 95428 h 60"/>
                <a:gd name="T104" fmla="*/ 7347 w 59"/>
                <a:gd name="T105" fmla="*/ 110109 h 60"/>
                <a:gd name="T106" fmla="*/ 0 w 59"/>
                <a:gd name="T107" fmla="*/ 121120 h 60"/>
                <a:gd name="T108" fmla="*/ 0 w 59"/>
                <a:gd name="T109" fmla="*/ 124790 h 60"/>
                <a:gd name="T110" fmla="*/ 18366 w 59"/>
                <a:gd name="T111" fmla="*/ 124790 h 60"/>
                <a:gd name="T112" fmla="*/ 18366 w 59"/>
                <a:gd name="T113" fmla="*/ 110109 h 60"/>
                <a:gd name="T114" fmla="*/ 106524 w 59"/>
                <a:gd name="T115" fmla="*/ 18352 h 60"/>
                <a:gd name="T116" fmla="*/ 198356 w 59"/>
                <a:gd name="T117" fmla="*/ 110109 h 60"/>
                <a:gd name="T118" fmla="*/ 198356 w 59"/>
                <a:gd name="T119" fmla="*/ 124790 h 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 h="60">
                  <a:moveTo>
                    <a:pt x="44" y="54"/>
                  </a:moveTo>
                  <a:cubicBezTo>
                    <a:pt x="43" y="56"/>
                    <a:pt x="43" y="56"/>
                    <a:pt x="43" y="56"/>
                  </a:cubicBezTo>
                  <a:cubicBezTo>
                    <a:pt x="39" y="55"/>
                    <a:pt x="39" y="55"/>
                    <a:pt x="39" y="55"/>
                  </a:cubicBezTo>
                  <a:cubicBezTo>
                    <a:pt x="37" y="59"/>
                    <a:pt x="37" y="59"/>
                    <a:pt x="37" y="59"/>
                  </a:cubicBezTo>
                  <a:cubicBezTo>
                    <a:pt x="32" y="57"/>
                    <a:pt x="32" y="57"/>
                    <a:pt x="32" y="57"/>
                  </a:cubicBezTo>
                  <a:cubicBezTo>
                    <a:pt x="29" y="60"/>
                    <a:pt x="29" y="60"/>
                    <a:pt x="29" y="60"/>
                  </a:cubicBezTo>
                  <a:cubicBezTo>
                    <a:pt x="26" y="57"/>
                    <a:pt x="26" y="57"/>
                    <a:pt x="26" y="57"/>
                  </a:cubicBezTo>
                  <a:cubicBezTo>
                    <a:pt x="22" y="59"/>
                    <a:pt x="22" y="59"/>
                    <a:pt x="22" y="59"/>
                  </a:cubicBezTo>
                  <a:cubicBezTo>
                    <a:pt x="20" y="55"/>
                    <a:pt x="20" y="55"/>
                    <a:pt x="20" y="55"/>
                  </a:cubicBezTo>
                  <a:cubicBezTo>
                    <a:pt x="15" y="56"/>
                    <a:pt x="15" y="56"/>
                    <a:pt x="15" y="56"/>
                  </a:cubicBezTo>
                  <a:cubicBezTo>
                    <a:pt x="15" y="54"/>
                    <a:pt x="15" y="54"/>
                    <a:pt x="15" y="54"/>
                  </a:cubicBezTo>
                  <a:cubicBezTo>
                    <a:pt x="24" y="54"/>
                    <a:pt x="34" y="54"/>
                    <a:pt x="44" y="54"/>
                  </a:cubicBezTo>
                  <a:close/>
                  <a:moveTo>
                    <a:pt x="29" y="6"/>
                  </a:moveTo>
                  <a:cubicBezTo>
                    <a:pt x="42" y="6"/>
                    <a:pt x="53" y="17"/>
                    <a:pt x="53" y="30"/>
                  </a:cubicBezTo>
                  <a:cubicBezTo>
                    <a:pt x="53" y="31"/>
                    <a:pt x="53" y="33"/>
                    <a:pt x="52" y="34"/>
                  </a:cubicBezTo>
                  <a:cubicBezTo>
                    <a:pt x="49" y="34"/>
                    <a:pt x="49" y="34"/>
                    <a:pt x="49" y="34"/>
                  </a:cubicBezTo>
                  <a:cubicBezTo>
                    <a:pt x="49" y="33"/>
                    <a:pt x="50" y="31"/>
                    <a:pt x="50" y="30"/>
                  </a:cubicBezTo>
                  <a:cubicBezTo>
                    <a:pt x="50" y="19"/>
                    <a:pt x="40" y="10"/>
                    <a:pt x="29" y="10"/>
                  </a:cubicBezTo>
                  <a:cubicBezTo>
                    <a:pt x="18" y="10"/>
                    <a:pt x="9" y="19"/>
                    <a:pt x="9" y="30"/>
                  </a:cubicBezTo>
                  <a:cubicBezTo>
                    <a:pt x="9" y="31"/>
                    <a:pt x="9" y="33"/>
                    <a:pt x="10" y="34"/>
                  </a:cubicBezTo>
                  <a:cubicBezTo>
                    <a:pt x="6" y="34"/>
                    <a:pt x="6" y="34"/>
                    <a:pt x="6" y="34"/>
                  </a:cubicBezTo>
                  <a:cubicBezTo>
                    <a:pt x="6" y="33"/>
                    <a:pt x="6" y="31"/>
                    <a:pt x="6" y="30"/>
                  </a:cubicBezTo>
                  <a:cubicBezTo>
                    <a:pt x="6" y="17"/>
                    <a:pt x="16" y="6"/>
                    <a:pt x="29" y="6"/>
                  </a:cubicBezTo>
                  <a:close/>
                  <a:moveTo>
                    <a:pt x="54" y="34"/>
                  </a:moveTo>
                  <a:cubicBezTo>
                    <a:pt x="59" y="34"/>
                    <a:pt x="59" y="34"/>
                    <a:pt x="59" y="34"/>
                  </a:cubicBezTo>
                  <a:cubicBezTo>
                    <a:pt x="59" y="33"/>
                    <a:pt x="59" y="33"/>
                    <a:pt x="59" y="33"/>
                  </a:cubicBezTo>
                  <a:cubicBezTo>
                    <a:pt x="56" y="30"/>
                    <a:pt x="56" y="30"/>
                    <a:pt x="56" y="30"/>
                  </a:cubicBezTo>
                  <a:cubicBezTo>
                    <a:pt x="59" y="26"/>
                    <a:pt x="59" y="26"/>
                    <a:pt x="59" y="26"/>
                  </a:cubicBezTo>
                  <a:cubicBezTo>
                    <a:pt x="56" y="24"/>
                    <a:pt x="56" y="24"/>
                    <a:pt x="56" y="24"/>
                  </a:cubicBezTo>
                  <a:cubicBezTo>
                    <a:pt x="57" y="19"/>
                    <a:pt x="57" y="19"/>
                    <a:pt x="57" y="19"/>
                  </a:cubicBezTo>
                  <a:cubicBezTo>
                    <a:pt x="53" y="17"/>
                    <a:pt x="53" y="17"/>
                    <a:pt x="53" y="17"/>
                  </a:cubicBezTo>
                  <a:cubicBezTo>
                    <a:pt x="54" y="13"/>
                    <a:pt x="54" y="13"/>
                    <a:pt x="54" y="13"/>
                  </a:cubicBezTo>
                  <a:cubicBezTo>
                    <a:pt x="50" y="12"/>
                    <a:pt x="50" y="12"/>
                    <a:pt x="50" y="12"/>
                  </a:cubicBezTo>
                  <a:cubicBezTo>
                    <a:pt x="49" y="7"/>
                    <a:pt x="49" y="7"/>
                    <a:pt x="49" y="7"/>
                  </a:cubicBezTo>
                  <a:cubicBezTo>
                    <a:pt x="45" y="8"/>
                    <a:pt x="45" y="8"/>
                    <a:pt x="45" y="8"/>
                  </a:cubicBezTo>
                  <a:cubicBezTo>
                    <a:pt x="43" y="3"/>
                    <a:pt x="43" y="3"/>
                    <a:pt x="43" y="3"/>
                  </a:cubicBezTo>
                  <a:cubicBezTo>
                    <a:pt x="39" y="5"/>
                    <a:pt x="39" y="5"/>
                    <a:pt x="39" y="5"/>
                  </a:cubicBezTo>
                  <a:cubicBezTo>
                    <a:pt x="37" y="1"/>
                    <a:pt x="37" y="1"/>
                    <a:pt x="37" y="1"/>
                  </a:cubicBezTo>
                  <a:cubicBezTo>
                    <a:pt x="33" y="3"/>
                    <a:pt x="33" y="3"/>
                    <a:pt x="33" y="3"/>
                  </a:cubicBezTo>
                  <a:cubicBezTo>
                    <a:pt x="29" y="0"/>
                    <a:pt x="29" y="0"/>
                    <a:pt x="29" y="0"/>
                  </a:cubicBezTo>
                  <a:cubicBezTo>
                    <a:pt x="26" y="3"/>
                    <a:pt x="26" y="3"/>
                    <a:pt x="26" y="3"/>
                  </a:cubicBezTo>
                  <a:cubicBezTo>
                    <a:pt x="22" y="1"/>
                    <a:pt x="22" y="1"/>
                    <a:pt x="22" y="1"/>
                  </a:cubicBezTo>
                  <a:cubicBezTo>
                    <a:pt x="20" y="4"/>
                    <a:pt x="20" y="4"/>
                    <a:pt x="20" y="4"/>
                  </a:cubicBezTo>
                  <a:cubicBezTo>
                    <a:pt x="15" y="3"/>
                    <a:pt x="15" y="3"/>
                    <a:pt x="15" y="3"/>
                  </a:cubicBezTo>
                  <a:cubicBezTo>
                    <a:pt x="14" y="7"/>
                    <a:pt x="14" y="7"/>
                    <a:pt x="14" y="7"/>
                  </a:cubicBezTo>
                  <a:cubicBezTo>
                    <a:pt x="9" y="7"/>
                    <a:pt x="9" y="7"/>
                    <a:pt x="9" y="7"/>
                  </a:cubicBezTo>
                  <a:cubicBezTo>
                    <a:pt x="9" y="12"/>
                    <a:pt x="9" y="12"/>
                    <a:pt x="9" y="12"/>
                  </a:cubicBezTo>
                  <a:cubicBezTo>
                    <a:pt x="5" y="13"/>
                    <a:pt x="5" y="13"/>
                    <a:pt x="5" y="13"/>
                  </a:cubicBezTo>
                  <a:cubicBezTo>
                    <a:pt x="5" y="17"/>
                    <a:pt x="5" y="17"/>
                    <a:pt x="5" y="17"/>
                  </a:cubicBezTo>
                  <a:cubicBezTo>
                    <a:pt x="1" y="19"/>
                    <a:pt x="1" y="19"/>
                    <a:pt x="1" y="19"/>
                  </a:cubicBezTo>
                  <a:cubicBezTo>
                    <a:pt x="3" y="23"/>
                    <a:pt x="3" y="23"/>
                    <a:pt x="3" y="23"/>
                  </a:cubicBezTo>
                  <a:cubicBezTo>
                    <a:pt x="0" y="26"/>
                    <a:pt x="0" y="26"/>
                    <a:pt x="0" y="26"/>
                  </a:cubicBezTo>
                  <a:cubicBezTo>
                    <a:pt x="2" y="30"/>
                    <a:pt x="2" y="30"/>
                    <a:pt x="2" y="30"/>
                  </a:cubicBezTo>
                  <a:cubicBezTo>
                    <a:pt x="0" y="33"/>
                    <a:pt x="0" y="33"/>
                    <a:pt x="0" y="33"/>
                  </a:cubicBezTo>
                  <a:cubicBezTo>
                    <a:pt x="0" y="34"/>
                    <a:pt x="0" y="34"/>
                    <a:pt x="0" y="34"/>
                  </a:cubicBezTo>
                  <a:cubicBezTo>
                    <a:pt x="5" y="34"/>
                    <a:pt x="5" y="34"/>
                    <a:pt x="5" y="34"/>
                  </a:cubicBezTo>
                  <a:cubicBezTo>
                    <a:pt x="5" y="33"/>
                    <a:pt x="5" y="31"/>
                    <a:pt x="5" y="30"/>
                  </a:cubicBezTo>
                  <a:cubicBezTo>
                    <a:pt x="5" y="16"/>
                    <a:pt x="16" y="5"/>
                    <a:pt x="29" y="5"/>
                  </a:cubicBezTo>
                  <a:cubicBezTo>
                    <a:pt x="43" y="5"/>
                    <a:pt x="54" y="16"/>
                    <a:pt x="54" y="30"/>
                  </a:cubicBezTo>
                  <a:cubicBezTo>
                    <a:pt x="54" y="31"/>
                    <a:pt x="54" y="33"/>
                    <a:pt x="5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1" name="Freeform 166">
              <a:extLst>
                <a:ext uri="{FF2B5EF4-FFF2-40B4-BE49-F238E27FC236}">
                  <a16:creationId xmlns:a16="http://schemas.microsoft.com/office/drawing/2014/main" id="{DDAA7260-0AB6-4ADA-8F4F-1B276A11C22F}"/>
                </a:ext>
              </a:extLst>
            </p:cNvPr>
            <p:cNvSpPr>
              <a:spLocks noEditPoints="1"/>
            </p:cNvSpPr>
            <p:nvPr/>
          </p:nvSpPr>
          <p:spPr bwMode="auto">
            <a:xfrm>
              <a:off x="4152900" y="4098925"/>
              <a:ext cx="120650" cy="215900"/>
            </a:xfrm>
            <a:custGeom>
              <a:avLst/>
              <a:gdLst>
                <a:gd name="T0" fmla="*/ 91361 w 33"/>
                <a:gd name="T1" fmla="*/ 14575 h 59"/>
                <a:gd name="T2" fmla="*/ 116942 w 33"/>
                <a:gd name="T3" fmla="*/ 25506 h 59"/>
                <a:gd name="T4" fmla="*/ 120596 w 33"/>
                <a:gd name="T5" fmla="*/ 25506 h 59"/>
                <a:gd name="T6" fmla="*/ 120596 w 33"/>
                <a:gd name="T7" fmla="*/ 32793 h 59"/>
                <a:gd name="T8" fmla="*/ 95015 w 33"/>
                <a:gd name="T9" fmla="*/ 116597 h 59"/>
                <a:gd name="T10" fmla="*/ 80397 w 33"/>
                <a:gd name="T11" fmla="*/ 109309 h 59"/>
                <a:gd name="T12" fmla="*/ 105978 w 33"/>
                <a:gd name="T13" fmla="*/ 36436 h 59"/>
                <a:gd name="T14" fmla="*/ 95015 w 33"/>
                <a:gd name="T15" fmla="*/ 32793 h 59"/>
                <a:gd name="T16" fmla="*/ 69434 w 33"/>
                <a:gd name="T17" fmla="*/ 25506 h 59"/>
                <a:gd name="T18" fmla="*/ 47508 w 33"/>
                <a:gd name="T19" fmla="*/ 18218 h 59"/>
                <a:gd name="T20" fmla="*/ 69434 w 33"/>
                <a:gd name="T21" fmla="*/ 0 h 59"/>
                <a:gd name="T22" fmla="*/ 87706 w 33"/>
                <a:gd name="T23" fmla="*/ 7287 h 59"/>
                <a:gd name="T24" fmla="*/ 91361 w 33"/>
                <a:gd name="T25" fmla="*/ 14575 h 59"/>
                <a:gd name="T26" fmla="*/ 43853 w 33"/>
                <a:gd name="T27" fmla="*/ 25506 h 59"/>
                <a:gd name="T28" fmla="*/ 3654 w 33"/>
                <a:gd name="T29" fmla="*/ 138458 h 59"/>
                <a:gd name="T30" fmla="*/ 51162 w 33"/>
                <a:gd name="T31" fmla="*/ 156677 h 59"/>
                <a:gd name="T32" fmla="*/ 91361 w 33"/>
                <a:gd name="T33" fmla="*/ 43724 h 59"/>
                <a:gd name="T34" fmla="*/ 43853 w 33"/>
                <a:gd name="T35" fmla="*/ 25506 h 59"/>
                <a:gd name="T36" fmla="*/ 0 w 33"/>
                <a:gd name="T37" fmla="*/ 149389 h 59"/>
                <a:gd name="T38" fmla="*/ 51162 w 33"/>
                <a:gd name="T39" fmla="*/ 167608 h 59"/>
                <a:gd name="T40" fmla="*/ 21927 w 33"/>
                <a:gd name="T41" fmla="*/ 204044 h 59"/>
                <a:gd name="T42" fmla="*/ 18272 w 33"/>
                <a:gd name="T43" fmla="*/ 200400 h 59"/>
                <a:gd name="T44" fmla="*/ 10963 w 33"/>
                <a:gd name="T45" fmla="*/ 214975 h 59"/>
                <a:gd name="T46" fmla="*/ 3654 w 33"/>
                <a:gd name="T47" fmla="*/ 211331 h 59"/>
                <a:gd name="T48" fmla="*/ 3654 w 33"/>
                <a:gd name="T49" fmla="*/ 196757 h 59"/>
                <a:gd name="T50" fmla="*/ 3654 w 33"/>
                <a:gd name="T51" fmla="*/ 196757 h 59"/>
                <a:gd name="T52" fmla="*/ 0 w 33"/>
                <a:gd name="T53" fmla="*/ 149389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59">
                  <a:moveTo>
                    <a:pt x="25" y="4"/>
                  </a:moveTo>
                  <a:cubicBezTo>
                    <a:pt x="32" y="7"/>
                    <a:pt x="32" y="7"/>
                    <a:pt x="32" y="7"/>
                  </a:cubicBezTo>
                  <a:cubicBezTo>
                    <a:pt x="33" y="7"/>
                    <a:pt x="33" y="7"/>
                    <a:pt x="33" y="7"/>
                  </a:cubicBezTo>
                  <a:cubicBezTo>
                    <a:pt x="33" y="9"/>
                    <a:pt x="33" y="9"/>
                    <a:pt x="33" y="9"/>
                  </a:cubicBezTo>
                  <a:cubicBezTo>
                    <a:pt x="33" y="17"/>
                    <a:pt x="31" y="25"/>
                    <a:pt x="26" y="32"/>
                  </a:cubicBezTo>
                  <a:cubicBezTo>
                    <a:pt x="22" y="30"/>
                    <a:pt x="22" y="30"/>
                    <a:pt x="22" y="30"/>
                  </a:cubicBezTo>
                  <a:cubicBezTo>
                    <a:pt x="26" y="24"/>
                    <a:pt x="28" y="17"/>
                    <a:pt x="29" y="10"/>
                  </a:cubicBezTo>
                  <a:cubicBezTo>
                    <a:pt x="26" y="9"/>
                    <a:pt x="26" y="9"/>
                    <a:pt x="26" y="9"/>
                  </a:cubicBezTo>
                  <a:cubicBezTo>
                    <a:pt x="19" y="7"/>
                    <a:pt x="19" y="7"/>
                    <a:pt x="19" y="7"/>
                  </a:cubicBezTo>
                  <a:cubicBezTo>
                    <a:pt x="13" y="5"/>
                    <a:pt x="13" y="5"/>
                    <a:pt x="13" y="5"/>
                  </a:cubicBezTo>
                  <a:cubicBezTo>
                    <a:pt x="19" y="0"/>
                    <a:pt x="19" y="0"/>
                    <a:pt x="19" y="0"/>
                  </a:cubicBezTo>
                  <a:cubicBezTo>
                    <a:pt x="24" y="2"/>
                    <a:pt x="24" y="2"/>
                    <a:pt x="24" y="2"/>
                  </a:cubicBezTo>
                  <a:cubicBezTo>
                    <a:pt x="25" y="4"/>
                    <a:pt x="25" y="4"/>
                    <a:pt x="25" y="4"/>
                  </a:cubicBezTo>
                  <a:close/>
                  <a:moveTo>
                    <a:pt x="12" y="7"/>
                  </a:moveTo>
                  <a:cubicBezTo>
                    <a:pt x="6" y="17"/>
                    <a:pt x="3" y="27"/>
                    <a:pt x="1" y="38"/>
                  </a:cubicBezTo>
                  <a:cubicBezTo>
                    <a:pt x="6" y="40"/>
                    <a:pt x="10" y="42"/>
                    <a:pt x="14" y="43"/>
                  </a:cubicBezTo>
                  <a:cubicBezTo>
                    <a:pt x="20" y="33"/>
                    <a:pt x="23" y="23"/>
                    <a:pt x="25" y="12"/>
                  </a:cubicBezTo>
                  <a:cubicBezTo>
                    <a:pt x="21" y="11"/>
                    <a:pt x="17" y="9"/>
                    <a:pt x="12" y="7"/>
                  </a:cubicBezTo>
                  <a:close/>
                  <a:moveTo>
                    <a:pt x="0" y="41"/>
                  </a:moveTo>
                  <a:cubicBezTo>
                    <a:pt x="14" y="46"/>
                    <a:pt x="14" y="46"/>
                    <a:pt x="14" y="46"/>
                  </a:cubicBezTo>
                  <a:cubicBezTo>
                    <a:pt x="6" y="56"/>
                    <a:pt x="6" y="56"/>
                    <a:pt x="6" y="56"/>
                  </a:cubicBezTo>
                  <a:cubicBezTo>
                    <a:pt x="5" y="55"/>
                    <a:pt x="5" y="55"/>
                    <a:pt x="5" y="55"/>
                  </a:cubicBezTo>
                  <a:cubicBezTo>
                    <a:pt x="3" y="59"/>
                    <a:pt x="3" y="59"/>
                    <a:pt x="3" y="59"/>
                  </a:cubicBezTo>
                  <a:cubicBezTo>
                    <a:pt x="1" y="58"/>
                    <a:pt x="1" y="58"/>
                    <a:pt x="1" y="58"/>
                  </a:cubicBezTo>
                  <a:cubicBezTo>
                    <a:pt x="1" y="54"/>
                    <a:pt x="1" y="54"/>
                    <a:pt x="1" y="54"/>
                  </a:cubicBezTo>
                  <a:cubicBezTo>
                    <a:pt x="1" y="54"/>
                    <a:pt x="1" y="54"/>
                    <a:pt x="1" y="54"/>
                  </a:cubicBez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2" name="Freeform 167">
              <a:extLst>
                <a:ext uri="{FF2B5EF4-FFF2-40B4-BE49-F238E27FC236}">
                  <a16:creationId xmlns:a16="http://schemas.microsoft.com/office/drawing/2014/main" id="{9E15A166-985B-4302-B7FF-BFC9E2F00A46}"/>
                </a:ext>
              </a:extLst>
            </p:cNvPr>
            <p:cNvSpPr>
              <a:spLocks/>
            </p:cNvSpPr>
            <p:nvPr/>
          </p:nvSpPr>
          <p:spPr bwMode="auto">
            <a:xfrm>
              <a:off x="4030663" y="4176713"/>
              <a:ext cx="117475" cy="157162"/>
            </a:xfrm>
            <a:custGeom>
              <a:avLst/>
              <a:gdLst>
                <a:gd name="T0" fmla="*/ 0 w 32"/>
                <a:gd name="T1" fmla="*/ 98769 h 43"/>
                <a:gd name="T2" fmla="*/ 44568 w 32"/>
                <a:gd name="T3" fmla="*/ 65846 h 43"/>
                <a:gd name="T4" fmla="*/ 44568 w 32"/>
                <a:gd name="T5" fmla="*/ 80478 h 43"/>
                <a:gd name="T6" fmla="*/ 37140 w 32"/>
                <a:gd name="T7" fmla="*/ 106085 h 43"/>
                <a:gd name="T8" fmla="*/ 51996 w 32"/>
                <a:gd name="T9" fmla="*/ 95110 h 43"/>
                <a:gd name="T10" fmla="*/ 77994 w 32"/>
                <a:gd name="T11" fmla="*/ 84136 h 43"/>
                <a:gd name="T12" fmla="*/ 85422 w 32"/>
                <a:gd name="T13" fmla="*/ 98769 h 43"/>
                <a:gd name="T14" fmla="*/ 66852 w 32"/>
                <a:gd name="T15" fmla="*/ 120717 h 43"/>
                <a:gd name="T16" fmla="*/ 55710 w 32"/>
                <a:gd name="T17" fmla="*/ 135349 h 43"/>
                <a:gd name="T18" fmla="*/ 66852 w 32"/>
                <a:gd name="T19" fmla="*/ 128033 h 43"/>
                <a:gd name="T20" fmla="*/ 77994 w 32"/>
                <a:gd name="T21" fmla="*/ 120717 h 43"/>
                <a:gd name="T22" fmla="*/ 92850 w 32"/>
                <a:gd name="T23" fmla="*/ 131691 h 43"/>
                <a:gd name="T24" fmla="*/ 118848 w 32"/>
                <a:gd name="T25" fmla="*/ 131691 h 43"/>
                <a:gd name="T26" fmla="*/ 118848 w 32"/>
                <a:gd name="T27" fmla="*/ 149982 h 43"/>
                <a:gd name="T28" fmla="*/ 77994 w 32"/>
                <a:gd name="T29" fmla="*/ 139008 h 43"/>
                <a:gd name="T30" fmla="*/ 74280 w 32"/>
                <a:gd name="T31" fmla="*/ 142666 h 43"/>
                <a:gd name="T32" fmla="*/ 44568 w 32"/>
                <a:gd name="T33" fmla="*/ 153640 h 43"/>
                <a:gd name="T34" fmla="*/ 37140 w 32"/>
                <a:gd name="T35" fmla="*/ 135349 h 43"/>
                <a:gd name="T36" fmla="*/ 48282 w 32"/>
                <a:gd name="T37" fmla="*/ 117059 h 43"/>
                <a:gd name="T38" fmla="*/ 37140 w 32"/>
                <a:gd name="T39" fmla="*/ 124375 h 43"/>
                <a:gd name="T40" fmla="*/ 22284 w 32"/>
                <a:gd name="T41" fmla="*/ 113401 h 43"/>
                <a:gd name="T42" fmla="*/ 29712 w 32"/>
                <a:gd name="T43" fmla="*/ 80478 h 43"/>
                <a:gd name="T44" fmla="*/ 14856 w 32"/>
                <a:gd name="T45" fmla="*/ 106085 h 43"/>
                <a:gd name="T46" fmla="*/ 0 w 32"/>
                <a:gd name="T47" fmla="*/ 98769 h 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 h="43">
                  <a:moveTo>
                    <a:pt x="0" y="27"/>
                  </a:moveTo>
                  <a:cubicBezTo>
                    <a:pt x="0" y="27"/>
                    <a:pt x="15" y="0"/>
                    <a:pt x="12" y="18"/>
                  </a:cubicBezTo>
                  <a:cubicBezTo>
                    <a:pt x="12" y="19"/>
                    <a:pt x="12" y="20"/>
                    <a:pt x="12" y="22"/>
                  </a:cubicBezTo>
                  <a:cubicBezTo>
                    <a:pt x="11" y="24"/>
                    <a:pt x="11" y="27"/>
                    <a:pt x="10" y="29"/>
                  </a:cubicBezTo>
                  <a:cubicBezTo>
                    <a:pt x="12" y="28"/>
                    <a:pt x="13" y="27"/>
                    <a:pt x="14" y="26"/>
                  </a:cubicBezTo>
                  <a:cubicBezTo>
                    <a:pt x="17" y="25"/>
                    <a:pt x="20" y="23"/>
                    <a:pt x="21" y="23"/>
                  </a:cubicBezTo>
                  <a:cubicBezTo>
                    <a:pt x="23" y="24"/>
                    <a:pt x="23" y="25"/>
                    <a:pt x="23" y="27"/>
                  </a:cubicBezTo>
                  <a:cubicBezTo>
                    <a:pt x="22" y="28"/>
                    <a:pt x="20" y="31"/>
                    <a:pt x="18" y="33"/>
                  </a:cubicBezTo>
                  <a:cubicBezTo>
                    <a:pt x="17" y="35"/>
                    <a:pt x="15" y="36"/>
                    <a:pt x="15" y="37"/>
                  </a:cubicBezTo>
                  <a:cubicBezTo>
                    <a:pt x="16" y="37"/>
                    <a:pt x="17" y="36"/>
                    <a:pt x="18" y="35"/>
                  </a:cubicBezTo>
                  <a:cubicBezTo>
                    <a:pt x="19" y="34"/>
                    <a:pt x="20" y="34"/>
                    <a:pt x="21" y="33"/>
                  </a:cubicBezTo>
                  <a:cubicBezTo>
                    <a:pt x="23" y="33"/>
                    <a:pt x="24" y="34"/>
                    <a:pt x="25" y="36"/>
                  </a:cubicBezTo>
                  <a:cubicBezTo>
                    <a:pt x="25" y="37"/>
                    <a:pt x="32" y="36"/>
                    <a:pt x="32" y="36"/>
                  </a:cubicBezTo>
                  <a:cubicBezTo>
                    <a:pt x="32" y="41"/>
                    <a:pt x="32" y="41"/>
                    <a:pt x="32" y="41"/>
                  </a:cubicBezTo>
                  <a:cubicBezTo>
                    <a:pt x="32" y="41"/>
                    <a:pt x="24" y="42"/>
                    <a:pt x="21" y="38"/>
                  </a:cubicBezTo>
                  <a:cubicBezTo>
                    <a:pt x="21" y="39"/>
                    <a:pt x="21" y="39"/>
                    <a:pt x="20" y="39"/>
                  </a:cubicBezTo>
                  <a:cubicBezTo>
                    <a:pt x="18" y="41"/>
                    <a:pt x="15" y="43"/>
                    <a:pt x="12" y="42"/>
                  </a:cubicBezTo>
                  <a:cubicBezTo>
                    <a:pt x="9" y="41"/>
                    <a:pt x="9" y="40"/>
                    <a:pt x="10" y="37"/>
                  </a:cubicBezTo>
                  <a:cubicBezTo>
                    <a:pt x="10" y="36"/>
                    <a:pt x="11" y="34"/>
                    <a:pt x="13" y="32"/>
                  </a:cubicBezTo>
                  <a:cubicBezTo>
                    <a:pt x="12" y="33"/>
                    <a:pt x="11" y="33"/>
                    <a:pt x="10" y="34"/>
                  </a:cubicBezTo>
                  <a:cubicBezTo>
                    <a:pt x="8" y="34"/>
                    <a:pt x="7" y="33"/>
                    <a:pt x="6" y="31"/>
                  </a:cubicBezTo>
                  <a:cubicBezTo>
                    <a:pt x="5" y="29"/>
                    <a:pt x="7" y="25"/>
                    <a:pt x="8" y="22"/>
                  </a:cubicBezTo>
                  <a:cubicBezTo>
                    <a:pt x="8" y="19"/>
                    <a:pt x="4" y="29"/>
                    <a:pt x="4" y="29"/>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3" name="Freeform 168">
              <a:extLst>
                <a:ext uri="{FF2B5EF4-FFF2-40B4-BE49-F238E27FC236}">
                  <a16:creationId xmlns:a16="http://schemas.microsoft.com/office/drawing/2014/main" id="{0560AC8D-9E79-47A0-B46E-84E8B708AD98}"/>
                </a:ext>
              </a:extLst>
            </p:cNvPr>
            <p:cNvSpPr>
              <a:spLocks noEditPoints="1"/>
            </p:cNvSpPr>
            <p:nvPr/>
          </p:nvSpPr>
          <p:spPr bwMode="auto">
            <a:xfrm>
              <a:off x="968375" y="4102100"/>
              <a:ext cx="196850" cy="227013"/>
            </a:xfrm>
            <a:custGeom>
              <a:avLst/>
              <a:gdLst>
                <a:gd name="T0" fmla="*/ 109721 w 54"/>
                <a:gd name="T1" fmla="*/ 223544 h 62"/>
                <a:gd name="T2" fmla="*/ 87777 w 54"/>
                <a:gd name="T3" fmla="*/ 223544 h 62"/>
                <a:gd name="T4" fmla="*/ 21944 w 54"/>
                <a:gd name="T5" fmla="*/ 227209 h 62"/>
                <a:gd name="T6" fmla="*/ 0 w 54"/>
                <a:gd name="T7" fmla="*/ 227209 h 62"/>
                <a:gd name="T8" fmla="*/ 0 w 54"/>
                <a:gd name="T9" fmla="*/ 197892 h 62"/>
                <a:gd name="T10" fmla="*/ 7315 w 54"/>
                <a:gd name="T11" fmla="*/ 128263 h 62"/>
                <a:gd name="T12" fmla="*/ 7315 w 54"/>
                <a:gd name="T13" fmla="*/ 102611 h 62"/>
                <a:gd name="T14" fmla="*/ 0 w 54"/>
                <a:gd name="T15" fmla="*/ 29317 h 62"/>
                <a:gd name="T16" fmla="*/ 0 w 54"/>
                <a:gd name="T17" fmla="*/ 0 h 62"/>
                <a:gd name="T18" fmla="*/ 21944 w 54"/>
                <a:gd name="T19" fmla="*/ 0 h 62"/>
                <a:gd name="T20" fmla="*/ 87777 w 54"/>
                <a:gd name="T21" fmla="*/ 3665 h 62"/>
                <a:gd name="T22" fmla="*/ 109721 w 54"/>
                <a:gd name="T23" fmla="*/ 3665 h 62"/>
                <a:gd name="T24" fmla="*/ 171896 w 54"/>
                <a:gd name="T25" fmla="*/ 0 h 62"/>
                <a:gd name="T26" fmla="*/ 197498 w 54"/>
                <a:gd name="T27" fmla="*/ 0 h 62"/>
                <a:gd name="T28" fmla="*/ 197498 w 54"/>
                <a:gd name="T29" fmla="*/ 29317 h 62"/>
                <a:gd name="T30" fmla="*/ 190183 w 54"/>
                <a:gd name="T31" fmla="*/ 102611 h 62"/>
                <a:gd name="T32" fmla="*/ 190183 w 54"/>
                <a:gd name="T33" fmla="*/ 128263 h 62"/>
                <a:gd name="T34" fmla="*/ 197498 w 54"/>
                <a:gd name="T35" fmla="*/ 197892 h 62"/>
                <a:gd name="T36" fmla="*/ 197498 w 54"/>
                <a:gd name="T37" fmla="*/ 227209 h 62"/>
                <a:gd name="T38" fmla="*/ 171896 w 54"/>
                <a:gd name="T39" fmla="*/ 227209 h 62"/>
                <a:gd name="T40" fmla="*/ 109721 w 54"/>
                <a:gd name="T41" fmla="*/ 223544 h 62"/>
                <a:gd name="T42" fmla="*/ 160924 w 54"/>
                <a:gd name="T43" fmla="*/ 36647 h 62"/>
                <a:gd name="T44" fmla="*/ 40231 w 54"/>
                <a:gd name="T45" fmla="*/ 36647 h 62"/>
                <a:gd name="T46" fmla="*/ 40231 w 54"/>
                <a:gd name="T47" fmla="*/ 190562 h 62"/>
                <a:gd name="T48" fmla="*/ 160924 w 54"/>
                <a:gd name="T49" fmla="*/ 190562 h 62"/>
                <a:gd name="T50" fmla="*/ 160924 w 54"/>
                <a:gd name="T51" fmla="*/ 36647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62">
                  <a:moveTo>
                    <a:pt x="30" y="61"/>
                  </a:moveTo>
                  <a:cubicBezTo>
                    <a:pt x="24" y="61"/>
                    <a:pt x="24" y="61"/>
                    <a:pt x="24" y="61"/>
                  </a:cubicBezTo>
                  <a:cubicBezTo>
                    <a:pt x="19" y="55"/>
                    <a:pt x="13" y="57"/>
                    <a:pt x="6" y="62"/>
                  </a:cubicBezTo>
                  <a:cubicBezTo>
                    <a:pt x="0" y="62"/>
                    <a:pt x="0" y="62"/>
                    <a:pt x="0" y="62"/>
                  </a:cubicBezTo>
                  <a:cubicBezTo>
                    <a:pt x="0" y="54"/>
                    <a:pt x="0" y="54"/>
                    <a:pt x="0" y="54"/>
                  </a:cubicBezTo>
                  <a:cubicBezTo>
                    <a:pt x="6" y="47"/>
                    <a:pt x="8" y="40"/>
                    <a:pt x="2" y="35"/>
                  </a:cubicBezTo>
                  <a:cubicBezTo>
                    <a:pt x="2" y="28"/>
                    <a:pt x="2" y="28"/>
                    <a:pt x="2" y="28"/>
                  </a:cubicBezTo>
                  <a:cubicBezTo>
                    <a:pt x="8" y="22"/>
                    <a:pt x="6" y="16"/>
                    <a:pt x="0" y="8"/>
                  </a:cubicBezTo>
                  <a:cubicBezTo>
                    <a:pt x="0" y="0"/>
                    <a:pt x="0" y="0"/>
                    <a:pt x="0" y="0"/>
                  </a:cubicBezTo>
                  <a:cubicBezTo>
                    <a:pt x="6" y="0"/>
                    <a:pt x="6" y="0"/>
                    <a:pt x="6" y="0"/>
                  </a:cubicBezTo>
                  <a:cubicBezTo>
                    <a:pt x="13" y="5"/>
                    <a:pt x="19" y="7"/>
                    <a:pt x="24" y="1"/>
                  </a:cubicBezTo>
                  <a:cubicBezTo>
                    <a:pt x="30" y="1"/>
                    <a:pt x="30" y="1"/>
                    <a:pt x="30" y="1"/>
                  </a:cubicBezTo>
                  <a:cubicBezTo>
                    <a:pt x="35" y="7"/>
                    <a:pt x="41" y="5"/>
                    <a:pt x="47" y="0"/>
                  </a:cubicBezTo>
                  <a:cubicBezTo>
                    <a:pt x="54" y="0"/>
                    <a:pt x="54" y="0"/>
                    <a:pt x="54" y="0"/>
                  </a:cubicBezTo>
                  <a:cubicBezTo>
                    <a:pt x="54" y="8"/>
                    <a:pt x="54" y="8"/>
                    <a:pt x="54" y="8"/>
                  </a:cubicBezTo>
                  <a:cubicBezTo>
                    <a:pt x="49" y="16"/>
                    <a:pt x="47" y="22"/>
                    <a:pt x="52" y="28"/>
                  </a:cubicBezTo>
                  <a:cubicBezTo>
                    <a:pt x="52" y="35"/>
                    <a:pt x="52" y="35"/>
                    <a:pt x="52" y="35"/>
                  </a:cubicBezTo>
                  <a:cubicBezTo>
                    <a:pt x="47" y="40"/>
                    <a:pt x="49" y="47"/>
                    <a:pt x="54" y="54"/>
                  </a:cubicBezTo>
                  <a:cubicBezTo>
                    <a:pt x="54" y="62"/>
                    <a:pt x="54" y="62"/>
                    <a:pt x="54" y="62"/>
                  </a:cubicBezTo>
                  <a:cubicBezTo>
                    <a:pt x="47" y="62"/>
                    <a:pt x="47" y="62"/>
                    <a:pt x="47" y="62"/>
                  </a:cubicBezTo>
                  <a:cubicBezTo>
                    <a:pt x="41" y="57"/>
                    <a:pt x="35" y="55"/>
                    <a:pt x="30" y="61"/>
                  </a:cubicBezTo>
                  <a:close/>
                  <a:moveTo>
                    <a:pt x="44" y="10"/>
                  </a:moveTo>
                  <a:cubicBezTo>
                    <a:pt x="32" y="10"/>
                    <a:pt x="23" y="10"/>
                    <a:pt x="11" y="10"/>
                  </a:cubicBezTo>
                  <a:cubicBezTo>
                    <a:pt x="11" y="25"/>
                    <a:pt x="11" y="36"/>
                    <a:pt x="11" y="52"/>
                  </a:cubicBezTo>
                  <a:cubicBezTo>
                    <a:pt x="23" y="52"/>
                    <a:pt x="32" y="52"/>
                    <a:pt x="44" y="52"/>
                  </a:cubicBezTo>
                  <a:cubicBezTo>
                    <a:pt x="44" y="36"/>
                    <a:pt x="44" y="25"/>
                    <a:pt x="4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4" name="Freeform 169">
              <a:extLst>
                <a:ext uri="{FF2B5EF4-FFF2-40B4-BE49-F238E27FC236}">
                  <a16:creationId xmlns:a16="http://schemas.microsoft.com/office/drawing/2014/main" id="{C6D43FD8-1D20-4037-9C7F-ACC9F0433D0B}"/>
                </a:ext>
              </a:extLst>
            </p:cNvPr>
            <p:cNvSpPr>
              <a:spLocks noEditPoints="1"/>
            </p:cNvSpPr>
            <p:nvPr/>
          </p:nvSpPr>
          <p:spPr bwMode="auto">
            <a:xfrm>
              <a:off x="588963" y="4079875"/>
              <a:ext cx="165100" cy="254000"/>
            </a:xfrm>
            <a:custGeom>
              <a:avLst/>
              <a:gdLst>
                <a:gd name="T0" fmla="*/ 52433 w 95"/>
                <a:gd name="T1" fmla="*/ 50685 h 145"/>
                <a:gd name="T2" fmla="*/ 52433 w 95"/>
                <a:gd name="T3" fmla="*/ 40199 h 145"/>
                <a:gd name="T4" fmla="*/ 59424 w 95"/>
                <a:gd name="T5" fmla="*/ 40199 h 145"/>
                <a:gd name="T6" fmla="*/ 62920 w 95"/>
                <a:gd name="T7" fmla="*/ 0 h 145"/>
                <a:gd name="T8" fmla="*/ 103118 w 95"/>
                <a:gd name="T9" fmla="*/ 0 h 145"/>
                <a:gd name="T10" fmla="*/ 106614 w 95"/>
                <a:gd name="T11" fmla="*/ 40199 h 145"/>
                <a:gd name="T12" fmla="*/ 113605 w 95"/>
                <a:gd name="T13" fmla="*/ 40199 h 145"/>
                <a:gd name="T14" fmla="*/ 113605 w 95"/>
                <a:gd name="T15" fmla="*/ 50685 h 145"/>
                <a:gd name="T16" fmla="*/ 52433 w 95"/>
                <a:gd name="T17" fmla="*/ 50685 h 145"/>
                <a:gd name="T18" fmla="*/ 52433 w 95"/>
                <a:gd name="T19" fmla="*/ 50685 h 145"/>
                <a:gd name="T20" fmla="*/ 146813 w 95"/>
                <a:gd name="T21" fmla="*/ 227210 h 145"/>
                <a:gd name="T22" fmla="*/ 166038 w 95"/>
                <a:gd name="T23" fmla="*/ 227210 h 145"/>
                <a:gd name="T24" fmla="*/ 166038 w 95"/>
                <a:gd name="T25" fmla="*/ 253426 h 145"/>
                <a:gd name="T26" fmla="*/ 0 w 95"/>
                <a:gd name="T27" fmla="*/ 253426 h 145"/>
                <a:gd name="T28" fmla="*/ 0 w 95"/>
                <a:gd name="T29" fmla="*/ 227210 h 145"/>
                <a:gd name="T30" fmla="*/ 12234 w 95"/>
                <a:gd name="T31" fmla="*/ 227210 h 145"/>
                <a:gd name="T32" fmla="*/ 19225 w 95"/>
                <a:gd name="T33" fmla="*/ 227210 h 145"/>
                <a:gd name="T34" fmla="*/ 36703 w 95"/>
                <a:gd name="T35" fmla="*/ 227210 h 145"/>
                <a:gd name="T36" fmla="*/ 129335 w 95"/>
                <a:gd name="T37" fmla="*/ 227210 h 145"/>
                <a:gd name="T38" fmla="*/ 146813 w 95"/>
                <a:gd name="T39" fmla="*/ 227210 h 1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 h="145">
                  <a:moveTo>
                    <a:pt x="30" y="29"/>
                  </a:moveTo>
                  <a:lnTo>
                    <a:pt x="30" y="23"/>
                  </a:lnTo>
                  <a:lnTo>
                    <a:pt x="34" y="23"/>
                  </a:lnTo>
                  <a:lnTo>
                    <a:pt x="36" y="0"/>
                  </a:lnTo>
                  <a:lnTo>
                    <a:pt x="59" y="0"/>
                  </a:lnTo>
                  <a:lnTo>
                    <a:pt x="61" y="23"/>
                  </a:lnTo>
                  <a:lnTo>
                    <a:pt x="65" y="23"/>
                  </a:lnTo>
                  <a:lnTo>
                    <a:pt x="65" y="29"/>
                  </a:lnTo>
                  <a:lnTo>
                    <a:pt x="30" y="29"/>
                  </a:lnTo>
                  <a:close/>
                  <a:moveTo>
                    <a:pt x="84" y="130"/>
                  </a:moveTo>
                  <a:lnTo>
                    <a:pt x="95" y="130"/>
                  </a:lnTo>
                  <a:lnTo>
                    <a:pt x="95" y="145"/>
                  </a:lnTo>
                  <a:lnTo>
                    <a:pt x="0" y="145"/>
                  </a:lnTo>
                  <a:lnTo>
                    <a:pt x="0" y="130"/>
                  </a:lnTo>
                  <a:lnTo>
                    <a:pt x="7" y="130"/>
                  </a:lnTo>
                  <a:lnTo>
                    <a:pt x="11" y="130"/>
                  </a:lnTo>
                  <a:lnTo>
                    <a:pt x="21" y="130"/>
                  </a:lnTo>
                  <a:lnTo>
                    <a:pt x="74" y="130"/>
                  </a:lnTo>
                  <a:lnTo>
                    <a:pt x="8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5" name="Freeform 170">
              <a:extLst>
                <a:ext uri="{FF2B5EF4-FFF2-40B4-BE49-F238E27FC236}">
                  <a16:creationId xmlns:a16="http://schemas.microsoft.com/office/drawing/2014/main" id="{FEDA94F2-5369-47D6-BF1B-E947A1797D36}"/>
                </a:ext>
              </a:extLst>
            </p:cNvPr>
            <p:cNvSpPr>
              <a:spLocks/>
            </p:cNvSpPr>
            <p:nvPr/>
          </p:nvSpPr>
          <p:spPr bwMode="auto">
            <a:xfrm>
              <a:off x="608013" y="4138613"/>
              <a:ext cx="127000" cy="165100"/>
            </a:xfrm>
            <a:custGeom>
              <a:avLst/>
              <a:gdLst>
                <a:gd name="T0" fmla="*/ 18227 w 35"/>
                <a:gd name="T1" fmla="*/ 0 h 45"/>
                <a:gd name="T2" fmla="*/ 25517 w 35"/>
                <a:gd name="T3" fmla="*/ 0 h 45"/>
                <a:gd name="T4" fmla="*/ 102070 w 35"/>
                <a:gd name="T5" fmla="*/ 0 h 45"/>
                <a:gd name="T6" fmla="*/ 113006 w 35"/>
                <a:gd name="T7" fmla="*/ 0 h 45"/>
                <a:gd name="T8" fmla="*/ 113006 w 35"/>
                <a:gd name="T9" fmla="*/ 25556 h 45"/>
                <a:gd name="T10" fmla="*/ 43744 w 35"/>
                <a:gd name="T11" fmla="*/ 25556 h 45"/>
                <a:gd name="T12" fmla="*/ 43744 w 35"/>
                <a:gd name="T13" fmla="*/ 62065 h 45"/>
                <a:gd name="T14" fmla="*/ 116651 w 35"/>
                <a:gd name="T15" fmla="*/ 62065 h 45"/>
                <a:gd name="T16" fmla="*/ 127587 w 35"/>
                <a:gd name="T17" fmla="*/ 164289 h 45"/>
                <a:gd name="T18" fmla="*/ 105715 w 35"/>
                <a:gd name="T19" fmla="*/ 164289 h 45"/>
                <a:gd name="T20" fmla="*/ 21872 w 35"/>
                <a:gd name="T21" fmla="*/ 164289 h 45"/>
                <a:gd name="T22" fmla="*/ 0 w 35"/>
                <a:gd name="T23" fmla="*/ 164289 h 45"/>
                <a:gd name="T24" fmla="*/ 18227 w 35"/>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5" h="45">
                  <a:moveTo>
                    <a:pt x="5" y="0"/>
                  </a:moveTo>
                  <a:cubicBezTo>
                    <a:pt x="5" y="0"/>
                    <a:pt x="6" y="0"/>
                    <a:pt x="7" y="0"/>
                  </a:cubicBezTo>
                  <a:cubicBezTo>
                    <a:pt x="28" y="0"/>
                    <a:pt x="28" y="0"/>
                    <a:pt x="28" y="0"/>
                  </a:cubicBezTo>
                  <a:cubicBezTo>
                    <a:pt x="29" y="0"/>
                    <a:pt x="30" y="0"/>
                    <a:pt x="31" y="0"/>
                  </a:cubicBezTo>
                  <a:cubicBezTo>
                    <a:pt x="31" y="7"/>
                    <a:pt x="31" y="7"/>
                    <a:pt x="31" y="7"/>
                  </a:cubicBezTo>
                  <a:cubicBezTo>
                    <a:pt x="12" y="7"/>
                    <a:pt x="12" y="7"/>
                    <a:pt x="12" y="7"/>
                  </a:cubicBezTo>
                  <a:cubicBezTo>
                    <a:pt x="12" y="17"/>
                    <a:pt x="12" y="17"/>
                    <a:pt x="12" y="17"/>
                  </a:cubicBezTo>
                  <a:cubicBezTo>
                    <a:pt x="32" y="17"/>
                    <a:pt x="32" y="17"/>
                    <a:pt x="32" y="17"/>
                  </a:cubicBezTo>
                  <a:cubicBezTo>
                    <a:pt x="35" y="45"/>
                    <a:pt x="35" y="45"/>
                    <a:pt x="35" y="45"/>
                  </a:cubicBezTo>
                  <a:cubicBezTo>
                    <a:pt x="29" y="45"/>
                    <a:pt x="29" y="45"/>
                    <a:pt x="29" y="45"/>
                  </a:cubicBezTo>
                  <a:cubicBezTo>
                    <a:pt x="24" y="38"/>
                    <a:pt x="11" y="37"/>
                    <a:pt x="6" y="45"/>
                  </a:cubicBezTo>
                  <a:cubicBezTo>
                    <a:pt x="0" y="45"/>
                    <a:pt x="0" y="45"/>
                    <a:pt x="0" y="45"/>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6" name="Freeform 171">
              <a:extLst>
                <a:ext uri="{FF2B5EF4-FFF2-40B4-BE49-F238E27FC236}">
                  <a16:creationId xmlns:a16="http://schemas.microsoft.com/office/drawing/2014/main" id="{E2A1A48D-BAEA-4D70-829D-4C4D1535752A}"/>
                </a:ext>
              </a:extLst>
            </p:cNvPr>
            <p:cNvSpPr>
              <a:spLocks noEditPoints="1"/>
            </p:cNvSpPr>
            <p:nvPr/>
          </p:nvSpPr>
          <p:spPr bwMode="auto">
            <a:xfrm>
              <a:off x="2500313" y="4090988"/>
              <a:ext cx="238125" cy="242887"/>
            </a:xfrm>
            <a:custGeom>
              <a:avLst/>
              <a:gdLst>
                <a:gd name="T0" fmla="*/ 120676 w 65"/>
                <a:gd name="T1" fmla="*/ 0 h 66"/>
                <a:gd name="T2" fmla="*/ 204783 w 65"/>
                <a:gd name="T3" fmla="*/ 36809 h 66"/>
                <a:gd name="T4" fmla="*/ 237695 w 65"/>
                <a:gd name="T5" fmla="*/ 121470 h 66"/>
                <a:gd name="T6" fmla="*/ 204783 w 65"/>
                <a:gd name="T7" fmla="*/ 206130 h 66"/>
                <a:gd name="T8" fmla="*/ 120676 w 65"/>
                <a:gd name="T9" fmla="*/ 242939 h 66"/>
                <a:gd name="T10" fmla="*/ 36568 w 65"/>
                <a:gd name="T11" fmla="*/ 206130 h 66"/>
                <a:gd name="T12" fmla="*/ 0 w 65"/>
                <a:gd name="T13" fmla="*/ 121470 h 66"/>
                <a:gd name="T14" fmla="*/ 36568 w 65"/>
                <a:gd name="T15" fmla="*/ 36809 h 66"/>
                <a:gd name="T16" fmla="*/ 120676 w 65"/>
                <a:gd name="T17" fmla="*/ 0 h 66"/>
                <a:gd name="T18" fmla="*/ 186499 w 65"/>
                <a:gd name="T19" fmla="*/ 51533 h 66"/>
                <a:gd name="T20" fmla="*/ 120676 w 65"/>
                <a:gd name="T21" fmla="*/ 25766 h 66"/>
                <a:gd name="T22" fmla="*/ 51196 w 65"/>
                <a:gd name="T23" fmla="*/ 51533 h 66"/>
                <a:gd name="T24" fmla="*/ 21941 w 65"/>
                <a:gd name="T25" fmla="*/ 121470 h 66"/>
                <a:gd name="T26" fmla="*/ 51196 w 65"/>
                <a:gd name="T27" fmla="*/ 191406 h 66"/>
                <a:gd name="T28" fmla="*/ 120676 w 65"/>
                <a:gd name="T29" fmla="*/ 217173 h 66"/>
                <a:gd name="T30" fmla="*/ 186499 w 65"/>
                <a:gd name="T31" fmla="*/ 191406 h 66"/>
                <a:gd name="T32" fmla="*/ 215754 w 65"/>
                <a:gd name="T33" fmla="*/ 121470 h 66"/>
                <a:gd name="T34" fmla="*/ 186499 w 65"/>
                <a:gd name="T35" fmla="*/ 51533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66">
                  <a:moveTo>
                    <a:pt x="33" y="0"/>
                  </a:moveTo>
                  <a:cubicBezTo>
                    <a:pt x="42" y="0"/>
                    <a:pt x="50" y="4"/>
                    <a:pt x="56" y="10"/>
                  </a:cubicBezTo>
                  <a:cubicBezTo>
                    <a:pt x="62" y="16"/>
                    <a:pt x="65" y="24"/>
                    <a:pt x="65" y="33"/>
                  </a:cubicBezTo>
                  <a:cubicBezTo>
                    <a:pt x="65" y="42"/>
                    <a:pt x="62" y="50"/>
                    <a:pt x="56" y="56"/>
                  </a:cubicBezTo>
                  <a:cubicBezTo>
                    <a:pt x="50" y="62"/>
                    <a:pt x="42" y="66"/>
                    <a:pt x="33" y="66"/>
                  </a:cubicBezTo>
                  <a:cubicBezTo>
                    <a:pt x="24" y="66"/>
                    <a:pt x="16" y="62"/>
                    <a:pt x="10" y="56"/>
                  </a:cubicBezTo>
                  <a:cubicBezTo>
                    <a:pt x="4" y="50"/>
                    <a:pt x="0" y="42"/>
                    <a:pt x="0" y="33"/>
                  </a:cubicBezTo>
                  <a:cubicBezTo>
                    <a:pt x="0" y="24"/>
                    <a:pt x="4" y="16"/>
                    <a:pt x="10" y="10"/>
                  </a:cubicBezTo>
                  <a:cubicBezTo>
                    <a:pt x="16" y="4"/>
                    <a:pt x="24" y="0"/>
                    <a:pt x="33" y="0"/>
                  </a:cubicBezTo>
                  <a:close/>
                  <a:moveTo>
                    <a:pt x="51" y="14"/>
                  </a:moveTo>
                  <a:cubicBezTo>
                    <a:pt x="47" y="10"/>
                    <a:pt x="40" y="7"/>
                    <a:pt x="33" y="7"/>
                  </a:cubicBezTo>
                  <a:cubicBezTo>
                    <a:pt x="25" y="7"/>
                    <a:pt x="19" y="10"/>
                    <a:pt x="14" y="14"/>
                  </a:cubicBezTo>
                  <a:cubicBezTo>
                    <a:pt x="9" y="19"/>
                    <a:pt x="6" y="26"/>
                    <a:pt x="6" y="33"/>
                  </a:cubicBezTo>
                  <a:cubicBezTo>
                    <a:pt x="6" y="40"/>
                    <a:pt x="9" y="47"/>
                    <a:pt x="14" y="52"/>
                  </a:cubicBezTo>
                  <a:cubicBezTo>
                    <a:pt x="19" y="56"/>
                    <a:pt x="25" y="59"/>
                    <a:pt x="33" y="59"/>
                  </a:cubicBezTo>
                  <a:cubicBezTo>
                    <a:pt x="40" y="59"/>
                    <a:pt x="47" y="56"/>
                    <a:pt x="51" y="52"/>
                  </a:cubicBezTo>
                  <a:cubicBezTo>
                    <a:pt x="56" y="47"/>
                    <a:pt x="59" y="40"/>
                    <a:pt x="59" y="33"/>
                  </a:cubicBezTo>
                  <a:cubicBezTo>
                    <a:pt x="59" y="26"/>
                    <a:pt x="56" y="19"/>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7" name="Freeform 172">
              <a:extLst>
                <a:ext uri="{FF2B5EF4-FFF2-40B4-BE49-F238E27FC236}">
                  <a16:creationId xmlns:a16="http://schemas.microsoft.com/office/drawing/2014/main" id="{CE16C4EE-8B60-428C-A65B-E577E6F03866}"/>
                </a:ext>
              </a:extLst>
            </p:cNvPr>
            <p:cNvSpPr>
              <a:spLocks/>
            </p:cNvSpPr>
            <p:nvPr/>
          </p:nvSpPr>
          <p:spPr bwMode="auto">
            <a:xfrm>
              <a:off x="574675" y="1438275"/>
              <a:ext cx="187325" cy="168275"/>
            </a:xfrm>
            <a:custGeom>
              <a:avLst/>
              <a:gdLst>
                <a:gd name="T0" fmla="*/ 62337 w 51"/>
                <a:gd name="T1" fmla="*/ 0 h 46"/>
                <a:gd name="T2" fmla="*/ 73338 w 51"/>
                <a:gd name="T3" fmla="*/ 62008 h 46"/>
                <a:gd name="T4" fmla="*/ 14668 w 51"/>
                <a:gd name="T5" fmla="*/ 62008 h 46"/>
                <a:gd name="T6" fmla="*/ 14668 w 51"/>
                <a:gd name="T7" fmla="*/ 62008 h 46"/>
                <a:gd name="T8" fmla="*/ 0 w 51"/>
                <a:gd name="T9" fmla="*/ 76598 h 46"/>
                <a:gd name="T10" fmla="*/ 0 w 51"/>
                <a:gd name="T11" fmla="*/ 76598 h 46"/>
                <a:gd name="T12" fmla="*/ 7334 w 51"/>
                <a:gd name="T13" fmla="*/ 91188 h 46"/>
                <a:gd name="T14" fmla="*/ 0 w 51"/>
                <a:gd name="T15" fmla="*/ 102130 h 46"/>
                <a:gd name="T16" fmla="*/ 0 w 51"/>
                <a:gd name="T17" fmla="*/ 102130 h 46"/>
                <a:gd name="T18" fmla="*/ 11001 w 51"/>
                <a:gd name="T19" fmla="*/ 116720 h 46"/>
                <a:gd name="T20" fmla="*/ 7334 w 51"/>
                <a:gd name="T21" fmla="*/ 127663 h 46"/>
                <a:gd name="T22" fmla="*/ 7334 w 51"/>
                <a:gd name="T23" fmla="*/ 127663 h 46"/>
                <a:gd name="T24" fmla="*/ 22001 w 51"/>
                <a:gd name="T25" fmla="*/ 142253 h 46"/>
                <a:gd name="T26" fmla="*/ 22001 w 51"/>
                <a:gd name="T27" fmla="*/ 142253 h 46"/>
                <a:gd name="T28" fmla="*/ 18334 w 51"/>
                <a:gd name="T29" fmla="*/ 153195 h 46"/>
                <a:gd name="T30" fmla="*/ 18334 w 51"/>
                <a:gd name="T31" fmla="*/ 153195 h 46"/>
                <a:gd name="T32" fmla="*/ 33002 w 51"/>
                <a:gd name="T33" fmla="*/ 167785 h 46"/>
                <a:gd name="T34" fmla="*/ 62337 w 51"/>
                <a:gd name="T35" fmla="*/ 167785 h 46"/>
                <a:gd name="T36" fmla="*/ 99006 w 51"/>
                <a:gd name="T37" fmla="*/ 167785 h 46"/>
                <a:gd name="T38" fmla="*/ 99006 w 51"/>
                <a:gd name="T39" fmla="*/ 167785 h 46"/>
                <a:gd name="T40" fmla="*/ 113673 w 51"/>
                <a:gd name="T41" fmla="*/ 153195 h 46"/>
                <a:gd name="T42" fmla="*/ 143008 w 51"/>
                <a:gd name="T43" fmla="*/ 149548 h 46"/>
                <a:gd name="T44" fmla="*/ 143008 w 51"/>
                <a:gd name="T45" fmla="*/ 167785 h 46"/>
                <a:gd name="T46" fmla="*/ 187011 w 51"/>
                <a:gd name="T47" fmla="*/ 167785 h 46"/>
                <a:gd name="T48" fmla="*/ 187011 w 51"/>
                <a:gd name="T49" fmla="*/ 54713 h 46"/>
                <a:gd name="T50" fmla="*/ 143008 w 51"/>
                <a:gd name="T51" fmla="*/ 54713 h 46"/>
                <a:gd name="T52" fmla="*/ 143008 w 51"/>
                <a:gd name="T53" fmla="*/ 69303 h 46"/>
                <a:gd name="T54" fmla="*/ 135675 w 51"/>
                <a:gd name="T55" fmla="*/ 69303 h 46"/>
                <a:gd name="T56" fmla="*/ 62337 w 51"/>
                <a:gd name="T57" fmla="*/ 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1" h="46">
                  <a:moveTo>
                    <a:pt x="17" y="0"/>
                  </a:moveTo>
                  <a:cubicBezTo>
                    <a:pt x="1" y="4"/>
                    <a:pt x="20" y="17"/>
                    <a:pt x="20" y="17"/>
                  </a:cubicBezTo>
                  <a:cubicBezTo>
                    <a:pt x="4" y="17"/>
                    <a:pt x="4" y="17"/>
                    <a:pt x="4" y="17"/>
                  </a:cubicBezTo>
                  <a:cubicBezTo>
                    <a:pt x="4" y="17"/>
                    <a:pt x="4" y="17"/>
                    <a:pt x="4" y="17"/>
                  </a:cubicBezTo>
                  <a:cubicBezTo>
                    <a:pt x="2" y="17"/>
                    <a:pt x="0" y="19"/>
                    <a:pt x="0" y="21"/>
                  </a:cubicBezTo>
                  <a:cubicBezTo>
                    <a:pt x="0" y="21"/>
                    <a:pt x="0" y="21"/>
                    <a:pt x="0" y="21"/>
                  </a:cubicBezTo>
                  <a:cubicBezTo>
                    <a:pt x="0" y="23"/>
                    <a:pt x="1" y="24"/>
                    <a:pt x="2" y="25"/>
                  </a:cubicBezTo>
                  <a:cubicBezTo>
                    <a:pt x="1" y="25"/>
                    <a:pt x="0" y="27"/>
                    <a:pt x="0" y="28"/>
                  </a:cubicBezTo>
                  <a:cubicBezTo>
                    <a:pt x="0" y="28"/>
                    <a:pt x="0" y="28"/>
                    <a:pt x="0" y="28"/>
                  </a:cubicBezTo>
                  <a:cubicBezTo>
                    <a:pt x="0" y="30"/>
                    <a:pt x="1" y="32"/>
                    <a:pt x="3" y="32"/>
                  </a:cubicBezTo>
                  <a:cubicBezTo>
                    <a:pt x="2" y="33"/>
                    <a:pt x="2" y="34"/>
                    <a:pt x="2" y="35"/>
                  </a:cubicBezTo>
                  <a:cubicBezTo>
                    <a:pt x="2" y="35"/>
                    <a:pt x="2" y="35"/>
                    <a:pt x="2" y="35"/>
                  </a:cubicBezTo>
                  <a:cubicBezTo>
                    <a:pt x="2" y="37"/>
                    <a:pt x="4" y="39"/>
                    <a:pt x="6" y="39"/>
                  </a:cubicBezTo>
                  <a:cubicBezTo>
                    <a:pt x="6" y="39"/>
                    <a:pt x="6" y="39"/>
                    <a:pt x="6" y="39"/>
                  </a:cubicBezTo>
                  <a:cubicBezTo>
                    <a:pt x="6" y="40"/>
                    <a:pt x="5" y="41"/>
                    <a:pt x="5" y="42"/>
                  </a:cubicBezTo>
                  <a:cubicBezTo>
                    <a:pt x="5" y="42"/>
                    <a:pt x="5" y="42"/>
                    <a:pt x="5" y="42"/>
                  </a:cubicBezTo>
                  <a:cubicBezTo>
                    <a:pt x="5" y="44"/>
                    <a:pt x="7" y="46"/>
                    <a:pt x="9" y="46"/>
                  </a:cubicBezTo>
                  <a:cubicBezTo>
                    <a:pt x="17" y="46"/>
                    <a:pt x="17" y="46"/>
                    <a:pt x="17" y="46"/>
                  </a:cubicBezTo>
                  <a:cubicBezTo>
                    <a:pt x="27" y="46"/>
                    <a:pt x="27" y="46"/>
                    <a:pt x="27" y="46"/>
                  </a:cubicBezTo>
                  <a:cubicBezTo>
                    <a:pt x="27" y="46"/>
                    <a:pt x="27" y="46"/>
                    <a:pt x="27" y="46"/>
                  </a:cubicBezTo>
                  <a:cubicBezTo>
                    <a:pt x="31" y="42"/>
                    <a:pt x="31" y="42"/>
                    <a:pt x="31" y="42"/>
                  </a:cubicBezTo>
                  <a:cubicBezTo>
                    <a:pt x="39" y="41"/>
                    <a:pt x="39" y="41"/>
                    <a:pt x="39" y="41"/>
                  </a:cubicBezTo>
                  <a:cubicBezTo>
                    <a:pt x="39" y="46"/>
                    <a:pt x="39" y="46"/>
                    <a:pt x="39" y="46"/>
                  </a:cubicBezTo>
                  <a:cubicBezTo>
                    <a:pt x="51" y="46"/>
                    <a:pt x="51" y="46"/>
                    <a:pt x="51" y="46"/>
                  </a:cubicBezTo>
                  <a:cubicBezTo>
                    <a:pt x="51" y="15"/>
                    <a:pt x="51" y="15"/>
                    <a:pt x="51" y="15"/>
                  </a:cubicBezTo>
                  <a:cubicBezTo>
                    <a:pt x="39" y="15"/>
                    <a:pt x="39" y="15"/>
                    <a:pt x="39" y="15"/>
                  </a:cubicBezTo>
                  <a:cubicBezTo>
                    <a:pt x="39" y="19"/>
                    <a:pt x="39" y="19"/>
                    <a:pt x="39" y="19"/>
                  </a:cubicBezTo>
                  <a:cubicBezTo>
                    <a:pt x="37" y="19"/>
                    <a:pt x="37" y="19"/>
                    <a:pt x="37" y="19"/>
                  </a:cubicBezTo>
                  <a:cubicBezTo>
                    <a:pt x="34" y="9"/>
                    <a:pt x="19" y="1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8" name="Freeform 173">
              <a:extLst>
                <a:ext uri="{FF2B5EF4-FFF2-40B4-BE49-F238E27FC236}">
                  <a16:creationId xmlns:a16="http://schemas.microsoft.com/office/drawing/2014/main" id="{26F643D1-ABC7-445C-BCAC-1906A3B8D39A}"/>
                </a:ext>
              </a:extLst>
            </p:cNvPr>
            <p:cNvSpPr>
              <a:spLocks noEditPoints="1"/>
            </p:cNvSpPr>
            <p:nvPr/>
          </p:nvSpPr>
          <p:spPr bwMode="auto">
            <a:xfrm>
              <a:off x="2139950" y="1416050"/>
              <a:ext cx="200025" cy="230188"/>
            </a:xfrm>
            <a:custGeom>
              <a:avLst/>
              <a:gdLst>
                <a:gd name="T0" fmla="*/ 114381 w 54"/>
                <a:gd name="T1" fmla="*/ 62253 h 63"/>
                <a:gd name="T2" fmla="*/ 136520 w 54"/>
                <a:gd name="T3" fmla="*/ 40282 h 63"/>
                <a:gd name="T4" fmla="*/ 132830 w 54"/>
                <a:gd name="T5" fmla="*/ 29296 h 63"/>
                <a:gd name="T6" fmla="*/ 121761 w 54"/>
                <a:gd name="T7" fmla="*/ 29296 h 63"/>
                <a:gd name="T8" fmla="*/ 107002 w 54"/>
                <a:gd name="T9" fmla="*/ 62253 h 63"/>
                <a:gd name="T10" fmla="*/ 114381 w 54"/>
                <a:gd name="T11" fmla="*/ 62253 h 63"/>
                <a:gd name="T12" fmla="*/ 166038 w 54"/>
                <a:gd name="T13" fmla="*/ 139155 h 63"/>
                <a:gd name="T14" fmla="*/ 166038 w 54"/>
                <a:gd name="T15" fmla="*/ 230704 h 63"/>
                <a:gd name="T16" fmla="*/ 114381 w 54"/>
                <a:gd name="T17" fmla="*/ 230704 h 63"/>
                <a:gd name="T18" fmla="*/ 114381 w 54"/>
                <a:gd name="T19" fmla="*/ 80563 h 63"/>
                <a:gd name="T20" fmla="*/ 77484 w 54"/>
                <a:gd name="T21" fmla="*/ 80563 h 63"/>
                <a:gd name="T22" fmla="*/ 77484 w 54"/>
                <a:gd name="T23" fmla="*/ 230704 h 63"/>
                <a:gd name="T24" fmla="*/ 25828 w 54"/>
                <a:gd name="T25" fmla="*/ 230704 h 63"/>
                <a:gd name="T26" fmla="*/ 25828 w 54"/>
                <a:gd name="T27" fmla="*/ 139155 h 63"/>
                <a:gd name="T28" fmla="*/ 0 w 54"/>
                <a:gd name="T29" fmla="*/ 139155 h 63"/>
                <a:gd name="T30" fmla="*/ 0 w 54"/>
                <a:gd name="T31" fmla="*/ 80563 h 63"/>
                <a:gd name="T32" fmla="*/ 51656 w 54"/>
                <a:gd name="T33" fmla="*/ 80563 h 63"/>
                <a:gd name="T34" fmla="*/ 25828 w 54"/>
                <a:gd name="T35" fmla="*/ 40282 h 63"/>
                <a:gd name="T36" fmla="*/ 40587 w 54"/>
                <a:gd name="T37" fmla="*/ 7324 h 63"/>
                <a:gd name="T38" fmla="*/ 81174 w 54"/>
                <a:gd name="T39" fmla="*/ 7324 h 63"/>
                <a:gd name="T40" fmla="*/ 95933 w 54"/>
                <a:gd name="T41" fmla="*/ 21972 h 63"/>
                <a:gd name="T42" fmla="*/ 107002 w 54"/>
                <a:gd name="T43" fmla="*/ 7324 h 63"/>
                <a:gd name="T44" fmla="*/ 147589 w 54"/>
                <a:gd name="T45" fmla="*/ 7324 h 63"/>
                <a:gd name="T46" fmla="*/ 162348 w 54"/>
                <a:gd name="T47" fmla="*/ 40282 h 63"/>
                <a:gd name="T48" fmla="*/ 136520 w 54"/>
                <a:gd name="T49" fmla="*/ 80563 h 63"/>
                <a:gd name="T50" fmla="*/ 199245 w 54"/>
                <a:gd name="T51" fmla="*/ 80563 h 63"/>
                <a:gd name="T52" fmla="*/ 199245 w 54"/>
                <a:gd name="T53" fmla="*/ 139155 h 63"/>
                <a:gd name="T54" fmla="*/ 166038 w 54"/>
                <a:gd name="T55" fmla="*/ 139155 h 63"/>
                <a:gd name="T56" fmla="*/ 81174 w 54"/>
                <a:gd name="T57" fmla="*/ 62253 h 63"/>
                <a:gd name="T58" fmla="*/ 66415 w 54"/>
                <a:gd name="T59" fmla="*/ 29296 h 63"/>
                <a:gd name="T60" fmla="*/ 55346 w 54"/>
                <a:gd name="T61" fmla="*/ 29296 h 63"/>
                <a:gd name="T62" fmla="*/ 51656 w 54"/>
                <a:gd name="T63" fmla="*/ 40282 h 63"/>
                <a:gd name="T64" fmla="*/ 73794 w 54"/>
                <a:gd name="T65" fmla="*/ 62253 h 63"/>
                <a:gd name="T66" fmla="*/ 81174 w 54"/>
                <a:gd name="T67" fmla="*/ 62253 h 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4" h="63">
                  <a:moveTo>
                    <a:pt x="31" y="17"/>
                  </a:moveTo>
                  <a:cubicBezTo>
                    <a:pt x="35" y="15"/>
                    <a:pt x="37" y="13"/>
                    <a:pt x="37" y="11"/>
                  </a:cubicBezTo>
                  <a:cubicBezTo>
                    <a:pt x="37" y="10"/>
                    <a:pt x="37" y="8"/>
                    <a:pt x="36" y="8"/>
                  </a:cubicBezTo>
                  <a:cubicBezTo>
                    <a:pt x="35" y="7"/>
                    <a:pt x="34" y="7"/>
                    <a:pt x="33" y="8"/>
                  </a:cubicBezTo>
                  <a:cubicBezTo>
                    <a:pt x="31" y="9"/>
                    <a:pt x="30" y="12"/>
                    <a:pt x="29" y="17"/>
                  </a:cubicBezTo>
                  <a:cubicBezTo>
                    <a:pt x="31" y="17"/>
                    <a:pt x="31" y="17"/>
                    <a:pt x="31" y="17"/>
                  </a:cubicBezTo>
                  <a:close/>
                  <a:moveTo>
                    <a:pt x="45" y="38"/>
                  </a:moveTo>
                  <a:cubicBezTo>
                    <a:pt x="45" y="63"/>
                    <a:pt x="45" y="63"/>
                    <a:pt x="45" y="63"/>
                  </a:cubicBezTo>
                  <a:cubicBezTo>
                    <a:pt x="31" y="63"/>
                    <a:pt x="31" y="63"/>
                    <a:pt x="31" y="63"/>
                  </a:cubicBezTo>
                  <a:cubicBezTo>
                    <a:pt x="31" y="22"/>
                    <a:pt x="31" y="22"/>
                    <a:pt x="31" y="22"/>
                  </a:cubicBezTo>
                  <a:cubicBezTo>
                    <a:pt x="21" y="22"/>
                    <a:pt x="21" y="22"/>
                    <a:pt x="21" y="22"/>
                  </a:cubicBezTo>
                  <a:cubicBezTo>
                    <a:pt x="21" y="63"/>
                    <a:pt x="21" y="63"/>
                    <a:pt x="21" y="63"/>
                  </a:cubicBezTo>
                  <a:cubicBezTo>
                    <a:pt x="7" y="63"/>
                    <a:pt x="7" y="63"/>
                    <a:pt x="7" y="63"/>
                  </a:cubicBezTo>
                  <a:cubicBezTo>
                    <a:pt x="7" y="38"/>
                    <a:pt x="7" y="38"/>
                    <a:pt x="7" y="38"/>
                  </a:cubicBezTo>
                  <a:cubicBezTo>
                    <a:pt x="0" y="38"/>
                    <a:pt x="0" y="38"/>
                    <a:pt x="0" y="38"/>
                  </a:cubicBezTo>
                  <a:cubicBezTo>
                    <a:pt x="0" y="22"/>
                    <a:pt x="0" y="22"/>
                    <a:pt x="0" y="22"/>
                  </a:cubicBezTo>
                  <a:cubicBezTo>
                    <a:pt x="14" y="22"/>
                    <a:pt x="14" y="22"/>
                    <a:pt x="14" y="22"/>
                  </a:cubicBezTo>
                  <a:cubicBezTo>
                    <a:pt x="9" y="19"/>
                    <a:pt x="7" y="15"/>
                    <a:pt x="7" y="11"/>
                  </a:cubicBezTo>
                  <a:cubicBezTo>
                    <a:pt x="7" y="8"/>
                    <a:pt x="9" y="4"/>
                    <a:pt x="11" y="2"/>
                  </a:cubicBezTo>
                  <a:cubicBezTo>
                    <a:pt x="14" y="0"/>
                    <a:pt x="18" y="0"/>
                    <a:pt x="22" y="2"/>
                  </a:cubicBezTo>
                  <a:cubicBezTo>
                    <a:pt x="23" y="3"/>
                    <a:pt x="25" y="4"/>
                    <a:pt x="26" y="6"/>
                  </a:cubicBezTo>
                  <a:cubicBezTo>
                    <a:pt x="27" y="4"/>
                    <a:pt x="28" y="3"/>
                    <a:pt x="29" y="2"/>
                  </a:cubicBezTo>
                  <a:cubicBezTo>
                    <a:pt x="33" y="0"/>
                    <a:pt x="37" y="0"/>
                    <a:pt x="40" y="2"/>
                  </a:cubicBezTo>
                  <a:cubicBezTo>
                    <a:pt x="43" y="4"/>
                    <a:pt x="45" y="8"/>
                    <a:pt x="44" y="11"/>
                  </a:cubicBezTo>
                  <a:cubicBezTo>
                    <a:pt x="44" y="15"/>
                    <a:pt x="42" y="19"/>
                    <a:pt x="37" y="22"/>
                  </a:cubicBezTo>
                  <a:cubicBezTo>
                    <a:pt x="54" y="22"/>
                    <a:pt x="54" y="22"/>
                    <a:pt x="54" y="22"/>
                  </a:cubicBezTo>
                  <a:cubicBezTo>
                    <a:pt x="54" y="38"/>
                    <a:pt x="54" y="38"/>
                    <a:pt x="54" y="38"/>
                  </a:cubicBezTo>
                  <a:cubicBezTo>
                    <a:pt x="45" y="38"/>
                    <a:pt x="45" y="38"/>
                    <a:pt x="45" y="38"/>
                  </a:cubicBezTo>
                  <a:close/>
                  <a:moveTo>
                    <a:pt x="22" y="17"/>
                  </a:moveTo>
                  <a:cubicBezTo>
                    <a:pt x="21" y="12"/>
                    <a:pt x="20" y="9"/>
                    <a:pt x="18" y="8"/>
                  </a:cubicBezTo>
                  <a:cubicBezTo>
                    <a:pt x="17" y="7"/>
                    <a:pt x="16" y="7"/>
                    <a:pt x="15" y="8"/>
                  </a:cubicBezTo>
                  <a:cubicBezTo>
                    <a:pt x="14" y="8"/>
                    <a:pt x="14" y="10"/>
                    <a:pt x="14" y="11"/>
                  </a:cubicBezTo>
                  <a:cubicBezTo>
                    <a:pt x="14" y="13"/>
                    <a:pt x="16" y="15"/>
                    <a:pt x="20" y="17"/>
                  </a:cubicBezTo>
                  <a:lnTo>
                    <a:pt x="2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19" name="Freeform 174">
              <a:extLst>
                <a:ext uri="{FF2B5EF4-FFF2-40B4-BE49-F238E27FC236}">
                  <a16:creationId xmlns:a16="http://schemas.microsoft.com/office/drawing/2014/main" id="{998F0D1B-4701-4AD2-AD8D-B55AD7DD793D}"/>
                </a:ext>
              </a:extLst>
            </p:cNvPr>
            <p:cNvSpPr>
              <a:spLocks noEditPoints="1"/>
            </p:cNvSpPr>
            <p:nvPr/>
          </p:nvSpPr>
          <p:spPr bwMode="auto">
            <a:xfrm>
              <a:off x="3281363" y="1446213"/>
              <a:ext cx="209550" cy="200025"/>
            </a:xfrm>
            <a:custGeom>
              <a:avLst/>
              <a:gdLst>
                <a:gd name="T0" fmla="*/ 91987 w 57"/>
                <a:gd name="T1" fmla="*/ 142522 h 55"/>
                <a:gd name="T2" fmla="*/ 106705 w 57"/>
                <a:gd name="T3" fmla="*/ 171758 h 55"/>
                <a:gd name="T4" fmla="*/ 95667 w 57"/>
                <a:gd name="T5" fmla="*/ 193684 h 55"/>
                <a:gd name="T6" fmla="*/ 14718 w 57"/>
                <a:gd name="T7" fmla="*/ 193684 h 55"/>
                <a:gd name="T8" fmla="*/ 22077 w 57"/>
                <a:gd name="T9" fmla="*/ 164449 h 55"/>
                <a:gd name="T10" fmla="*/ 3679 w 57"/>
                <a:gd name="T11" fmla="*/ 146177 h 55"/>
                <a:gd name="T12" fmla="*/ 22077 w 57"/>
                <a:gd name="T13" fmla="*/ 116941 h 55"/>
                <a:gd name="T14" fmla="*/ 18397 w 57"/>
                <a:gd name="T15" fmla="*/ 91360 h 55"/>
                <a:gd name="T16" fmla="*/ 3679 w 57"/>
                <a:gd name="T17" fmla="*/ 62125 h 55"/>
                <a:gd name="T18" fmla="*/ 84628 w 57"/>
                <a:gd name="T19" fmla="*/ 62125 h 55"/>
                <a:gd name="T20" fmla="*/ 91987 w 57"/>
                <a:gd name="T21" fmla="*/ 87706 h 55"/>
                <a:gd name="T22" fmla="*/ 103026 w 57"/>
                <a:gd name="T23" fmla="*/ 116941 h 55"/>
                <a:gd name="T24" fmla="*/ 132462 w 57"/>
                <a:gd name="T25" fmla="*/ 0 h 55"/>
                <a:gd name="T26" fmla="*/ 121423 w 57"/>
                <a:gd name="T27" fmla="*/ 29235 h 55"/>
                <a:gd name="T28" fmla="*/ 103026 w 57"/>
                <a:gd name="T29" fmla="*/ 40199 h 55"/>
                <a:gd name="T30" fmla="*/ 121423 w 57"/>
                <a:gd name="T31" fmla="*/ 69434 h 55"/>
                <a:gd name="T32" fmla="*/ 117744 w 57"/>
                <a:gd name="T33" fmla="*/ 95015 h 55"/>
                <a:gd name="T34" fmla="*/ 117744 w 57"/>
                <a:gd name="T35" fmla="*/ 124250 h 55"/>
                <a:gd name="T36" fmla="*/ 125103 w 57"/>
                <a:gd name="T37" fmla="*/ 138868 h 55"/>
                <a:gd name="T38" fmla="*/ 121423 w 57"/>
                <a:gd name="T39" fmla="*/ 164449 h 55"/>
                <a:gd name="T40" fmla="*/ 136141 w 57"/>
                <a:gd name="T41" fmla="*/ 197339 h 55"/>
                <a:gd name="T42" fmla="*/ 206052 w 57"/>
                <a:gd name="T43" fmla="*/ 186375 h 55"/>
                <a:gd name="T44" fmla="*/ 209731 w 57"/>
                <a:gd name="T45" fmla="*/ 160794 h 55"/>
                <a:gd name="T46" fmla="*/ 198693 w 57"/>
                <a:gd name="T47" fmla="*/ 127905 h 55"/>
                <a:gd name="T48" fmla="*/ 202372 w 57"/>
                <a:gd name="T49" fmla="*/ 102324 h 55"/>
                <a:gd name="T50" fmla="*/ 202372 w 57"/>
                <a:gd name="T51" fmla="*/ 73088 h 55"/>
                <a:gd name="T52" fmla="*/ 187654 w 57"/>
                <a:gd name="T53" fmla="*/ 62125 h 55"/>
                <a:gd name="T54" fmla="*/ 187654 w 57"/>
                <a:gd name="T55" fmla="*/ 36544 h 55"/>
                <a:gd name="T56" fmla="*/ 206052 w 57"/>
                <a:gd name="T57" fmla="*/ 7309 h 55"/>
                <a:gd name="T58" fmla="*/ 169257 w 57"/>
                <a:gd name="T59" fmla="*/ 36544 h 55"/>
                <a:gd name="T60" fmla="*/ 147180 w 57"/>
                <a:gd name="T61" fmla="*/ 43853 h 55"/>
                <a:gd name="T62" fmla="*/ 139821 w 57"/>
                <a:gd name="T63" fmla="*/ 36544 h 55"/>
                <a:gd name="T64" fmla="*/ 195013 w 57"/>
                <a:gd name="T65" fmla="*/ 7309 h 55"/>
                <a:gd name="T66" fmla="*/ 128782 w 57"/>
                <a:gd name="T67" fmla="*/ 7309 h 55"/>
                <a:gd name="T68" fmla="*/ 169257 w 57"/>
                <a:gd name="T69" fmla="*/ 69434 h 55"/>
                <a:gd name="T70" fmla="*/ 161898 w 57"/>
                <a:gd name="T71" fmla="*/ 76743 h 55"/>
                <a:gd name="T72" fmla="*/ 136141 w 57"/>
                <a:gd name="T73" fmla="*/ 69434 h 55"/>
                <a:gd name="T74" fmla="*/ 187654 w 57"/>
                <a:gd name="T75" fmla="*/ 102324 h 55"/>
                <a:gd name="T76" fmla="*/ 136141 w 57"/>
                <a:gd name="T77" fmla="*/ 105978 h 55"/>
                <a:gd name="T78" fmla="*/ 161898 w 57"/>
                <a:gd name="T79" fmla="*/ 102324 h 55"/>
                <a:gd name="T80" fmla="*/ 202372 w 57"/>
                <a:gd name="T81" fmla="*/ 135213 h 55"/>
                <a:gd name="T82" fmla="*/ 136141 w 57"/>
                <a:gd name="T83" fmla="*/ 135213 h 55"/>
                <a:gd name="T84" fmla="*/ 183975 w 57"/>
                <a:gd name="T85" fmla="*/ 131559 h 55"/>
                <a:gd name="T86" fmla="*/ 187654 w 57"/>
                <a:gd name="T87" fmla="*/ 168103 h 55"/>
                <a:gd name="T88" fmla="*/ 136141 w 57"/>
                <a:gd name="T89" fmla="*/ 164449 h 55"/>
                <a:gd name="T90" fmla="*/ 22077 w 57"/>
                <a:gd name="T91" fmla="*/ 171758 h 55"/>
                <a:gd name="T92" fmla="*/ 88308 w 57"/>
                <a:gd name="T93" fmla="*/ 149831 h 55"/>
                <a:gd name="T94" fmla="*/ 91987 w 57"/>
                <a:gd name="T95" fmla="*/ 153486 h 55"/>
                <a:gd name="T96" fmla="*/ 73590 w 57"/>
                <a:gd name="T97" fmla="*/ 91360 h 55"/>
                <a:gd name="T98" fmla="*/ 29436 w 57"/>
                <a:gd name="T99" fmla="*/ 95015 h 55"/>
                <a:gd name="T100" fmla="*/ 95667 w 57"/>
                <a:gd name="T101" fmla="*/ 95015 h 55"/>
                <a:gd name="T102" fmla="*/ 44154 w 57"/>
                <a:gd name="T103" fmla="*/ 58471 h 55"/>
                <a:gd name="T104" fmla="*/ 44154 w 57"/>
                <a:gd name="T105" fmla="*/ 65780 h 55"/>
                <a:gd name="T106" fmla="*/ 77269 w 57"/>
                <a:gd name="T107" fmla="*/ 124250 h 55"/>
                <a:gd name="T108" fmla="*/ 22077 w 57"/>
                <a:gd name="T109" fmla="*/ 124250 h 55"/>
                <a:gd name="T110" fmla="*/ 73590 w 57"/>
                <a:gd name="T111" fmla="*/ 127905 h 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 h="55">
                  <a:moveTo>
                    <a:pt x="24" y="34"/>
                  </a:moveTo>
                  <a:cubicBezTo>
                    <a:pt x="24" y="34"/>
                    <a:pt x="24" y="34"/>
                    <a:pt x="24" y="34"/>
                  </a:cubicBezTo>
                  <a:cubicBezTo>
                    <a:pt x="24" y="34"/>
                    <a:pt x="25" y="34"/>
                    <a:pt x="25" y="35"/>
                  </a:cubicBezTo>
                  <a:cubicBezTo>
                    <a:pt x="25" y="39"/>
                    <a:pt x="25" y="39"/>
                    <a:pt x="25" y="39"/>
                  </a:cubicBezTo>
                  <a:cubicBezTo>
                    <a:pt x="25" y="39"/>
                    <a:pt x="25" y="39"/>
                    <a:pt x="25" y="39"/>
                  </a:cubicBezTo>
                  <a:cubicBezTo>
                    <a:pt x="27" y="39"/>
                    <a:pt x="28" y="40"/>
                    <a:pt x="29" y="41"/>
                  </a:cubicBezTo>
                  <a:cubicBezTo>
                    <a:pt x="29" y="41"/>
                    <a:pt x="29" y="41"/>
                    <a:pt x="29" y="41"/>
                  </a:cubicBezTo>
                  <a:cubicBezTo>
                    <a:pt x="29" y="43"/>
                    <a:pt x="29" y="45"/>
                    <a:pt x="29" y="47"/>
                  </a:cubicBezTo>
                  <a:cubicBezTo>
                    <a:pt x="29" y="47"/>
                    <a:pt x="29" y="47"/>
                    <a:pt x="29" y="48"/>
                  </a:cubicBezTo>
                  <a:cubicBezTo>
                    <a:pt x="28" y="48"/>
                    <a:pt x="27" y="48"/>
                    <a:pt x="26" y="49"/>
                  </a:cubicBezTo>
                  <a:cubicBezTo>
                    <a:pt x="26" y="52"/>
                    <a:pt x="26" y="52"/>
                    <a:pt x="26" y="52"/>
                  </a:cubicBezTo>
                  <a:cubicBezTo>
                    <a:pt x="26" y="53"/>
                    <a:pt x="26" y="53"/>
                    <a:pt x="26" y="53"/>
                  </a:cubicBezTo>
                  <a:cubicBezTo>
                    <a:pt x="25" y="54"/>
                    <a:pt x="24" y="55"/>
                    <a:pt x="22" y="55"/>
                  </a:cubicBezTo>
                  <a:cubicBezTo>
                    <a:pt x="20" y="55"/>
                    <a:pt x="18" y="55"/>
                    <a:pt x="15" y="55"/>
                  </a:cubicBezTo>
                  <a:cubicBezTo>
                    <a:pt x="12" y="55"/>
                    <a:pt x="9" y="55"/>
                    <a:pt x="7" y="55"/>
                  </a:cubicBezTo>
                  <a:cubicBezTo>
                    <a:pt x="5" y="55"/>
                    <a:pt x="4" y="54"/>
                    <a:pt x="4" y="53"/>
                  </a:cubicBezTo>
                  <a:cubicBezTo>
                    <a:pt x="3" y="53"/>
                    <a:pt x="3" y="53"/>
                    <a:pt x="3" y="52"/>
                  </a:cubicBezTo>
                  <a:cubicBezTo>
                    <a:pt x="3" y="51"/>
                    <a:pt x="3" y="49"/>
                    <a:pt x="3" y="47"/>
                  </a:cubicBezTo>
                  <a:cubicBezTo>
                    <a:pt x="3" y="47"/>
                    <a:pt x="3" y="47"/>
                    <a:pt x="3" y="46"/>
                  </a:cubicBezTo>
                  <a:cubicBezTo>
                    <a:pt x="4" y="46"/>
                    <a:pt x="5" y="46"/>
                    <a:pt x="6" y="45"/>
                  </a:cubicBezTo>
                  <a:cubicBezTo>
                    <a:pt x="6" y="42"/>
                    <a:pt x="6" y="42"/>
                    <a:pt x="6" y="42"/>
                  </a:cubicBezTo>
                  <a:cubicBezTo>
                    <a:pt x="6" y="42"/>
                    <a:pt x="5" y="42"/>
                    <a:pt x="5" y="42"/>
                  </a:cubicBezTo>
                  <a:cubicBezTo>
                    <a:pt x="4" y="42"/>
                    <a:pt x="2" y="41"/>
                    <a:pt x="2" y="41"/>
                  </a:cubicBezTo>
                  <a:cubicBezTo>
                    <a:pt x="1" y="40"/>
                    <a:pt x="1" y="40"/>
                    <a:pt x="1" y="40"/>
                  </a:cubicBezTo>
                  <a:cubicBezTo>
                    <a:pt x="1" y="38"/>
                    <a:pt x="1" y="36"/>
                    <a:pt x="1" y="35"/>
                  </a:cubicBezTo>
                  <a:cubicBezTo>
                    <a:pt x="1" y="34"/>
                    <a:pt x="1" y="34"/>
                    <a:pt x="2" y="34"/>
                  </a:cubicBezTo>
                  <a:cubicBezTo>
                    <a:pt x="2" y="33"/>
                    <a:pt x="3" y="33"/>
                    <a:pt x="5" y="32"/>
                  </a:cubicBezTo>
                  <a:cubicBezTo>
                    <a:pt x="5" y="32"/>
                    <a:pt x="6" y="32"/>
                    <a:pt x="6" y="32"/>
                  </a:cubicBezTo>
                  <a:cubicBezTo>
                    <a:pt x="6" y="32"/>
                    <a:pt x="5" y="32"/>
                    <a:pt x="5" y="31"/>
                  </a:cubicBezTo>
                  <a:cubicBezTo>
                    <a:pt x="5" y="30"/>
                    <a:pt x="5" y="28"/>
                    <a:pt x="5" y="26"/>
                  </a:cubicBezTo>
                  <a:cubicBezTo>
                    <a:pt x="5" y="26"/>
                    <a:pt x="6" y="26"/>
                    <a:pt x="6" y="25"/>
                  </a:cubicBezTo>
                  <a:cubicBezTo>
                    <a:pt x="5" y="25"/>
                    <a:pt x="5" y="25"/>
                    <a:pt x="5" y="25"/>
                  </a:cubicBezTo>
                  <a:cubicBezTo>
                    <a:pt x="3" y="25"/>
                    <a:pt x="2" y="24"/>
                    <a:pt x="1" y="24"/>
                  </a:cubicBezTo>
                  <a:cubicBezTo>
                    <a:pt x="1" y="23"/>
                    <a:pt x="0" y="23"/>
                    <a:pt x="0" y="23"/>
                  </a:cubicBezTo>
                  <a:cubicBezTo>
                    <a:pt x="0" y="21"/>
                    <a:pt x="0" y="19"/>
                    <a:pt x="0" y="18"/>
                  </a:cubicBezTo>
                  <a:cubicBezTo>
                    <a:pt x="0" y="17"/>
                    <a:pt x="1" y="17"/>
                    <a:pt x="1" y="17"/>
                  </a:cubicBezTo>
                  <a:cubicBezTo>
                    <a:pt x="2" y="16"/>
                    <a:pt x="3" y="16"/>
                    <a:pt x="5" y="15"/>
                  </a:cubicBezTo>
                  <a:cubicBezTo>
                    <a:pt x="7" y="15"/>
                    <a:pt x="9" y="15"/>
                    <a:pt x="12" y="15"/>
                  </a:cubicBezTo>
                  <a:cubicBezTo>
                    <a:pt x="15" y="15"/>
                    <a:pt x="18" y="15"/>
                    <a:pt x="20" y="15"/>
                  </a:cubicBezTo>
                  <a:cubicBezTo>
                    <a:pt x="21" y="16"/>
                    <a:pt x="23" y="16"/>
                    <a:pt x="23" y="17"/>
                  </a:cubicBezTo>
                  <a:cubicBezTo>
                    <a:pt x="24" y="17"/>
                    <a:pt x="24" y="17"/>
                    <a:pt x="24" y="18"/>
                  </a:cubicBezTo>
                  <a:cubicBezTo>
                    <a:pt x="24" y="19"/>
                    <a:pt x="24" y="21"/>
                    <a:pt x="24" y="23"/>
                  </a:cubicBezTo>
                  <a:cubicBezTo>
                    <a:pt x="24" y="23"/>
                    <a:pt x="24" y="23"/>
                    <a:pt x="23" y="24"/>
                  </a:cubicBezTo>
                  <a:cubicBezTo>
                    <a:pt x="24" y="24"/>
                    <a:pt x="24" y="24"/>
                    <a:pt x="25" y="24"/>
                  </a:cubicBezTo>
                  <a:cubicBezTo>
                    <a:pt x="26" y="24"/>
                    <a:pt x="28" y="25"/>
                    <a:pt x="28" y="25"/>
                  </a:cubicBezTo>
                  <a:cubicBezTo>
                    <a:pt x="29" y="26"/>
                    <a:pt x="29" y="26"/>
                    <a:pt x="29" y="26"/>
                  </a:cubicBezTo>
                  <a:cubicBezTo>
                    <a:pt x="29" y="28"/>
                    <a:pt x="29" y="30"/>
                    <a:pt x="29" y="31"/>
                  </a:cubicBezTo>
                  <a:cubicBezTo>
                    <a:pt x="29" y="32"/>
                    <a:pt x="29" y="32"/>
                    <a:pt x="28" y="32"/>
                  </a:cubicBezTo>
                  <a:cubicBezTo>
                    <a:pt x="28" y="33"/>
                    <a:pt x="26" y="33"/>
                    <a:pt x="25" y="34"/>
                  </a:cubicBezTo>
                  <a:cubicBezTo>
                    <a:pt x="25" y="34"/>
                    <a:pt x="24" y="34"/>
                    <a:pt x="24" y="34"/>
                  </a:cubicBezTo>
                  <a:close/>
                  <a:moveTo>
                    <a:pt x="44" y="0"/>
                  </a:moveTo>
                  <a:cubicBezTo>
                    <a:pt x="41" y="0"/>
                    <a:pt x="38" y="0"/>
                    <a:pt x="36" y="0"/>
                  </a:cubicBezTo>
                  <a:cubicBezTo>
                    <a:pt x="34" y="0"/>
                    <a:pt x="33" y="1"/>
                    <a:pt x="33" y="1"/>
                  </a:cubicBezTo>
                  <a:cubicBezTo>
                    <a:pt x="32" y="2"/>
                    <a:pt x="32" y="2"/>
                    <a:pt x="32" y="2"/>
                  </a:cubicBezTo>
                  <a:cubicBezTo>
                    <a:pt x="32" y="4"/>
                    <a:pt x="32" y="6"/>
                    <a:pt x="32" y="7"/>
                  </a:cubicBezTo>
                  <a:cubicBezTo>
                    <a:pt x="32" y="8"/>
                    <a:pt x="32" y="8"/>
                    <a:pt x="33" y="8"/>
                  </a:cubicBezTo>
                  <a:cubicBezTo>
                    <a:pt x="33" y="9"/>
                    <a:pt x="33" y="9"/>
                    <a:pt x="33" y="9"/>
                  </a:cubicBezTo>
                  <a:cubicBezTo>
                    <a:pt x="33" y="9"/>
                    <a:pt x="33" y="9"/>
                    <a:pt x="33" y="9"/>
                  </a:cubicBezTo>
                  <a:cubicBezTo>
                    <a:pt x="31" y="9"/>
                    <a:pt x="30" y="10"/>
                    <a:pt x="29" y="10"/>
                  </a:cubicBezTo>
                  <a:cubicBezTo>
                    <a:pt x="29" y="11"/>
                    <a:pt x="28" y="11"/>
                    <a:pt x="28" y="11"/>
                  </a:cubicBezTo>
                  <a:cubicBezTo>
                    <a:pt x="28" y="13"/>
                    <a:pt x="28" y="15"/>
                    <a:pt x="28" y="16"/>
                  </a:cubicBezTo>
                  <a:cubicBezTo>
                    <a:pt x="28" y="17"/>
                    <a:pt x="29" y="17"/>
                    <a:pt x="29" y="17"/>
                  </a:cubicBezTo>
                  <a:cubicBezTo>
                    <a:pt x="30" y="18"/>
                    <a:pt x="31" y="18"/>
                    <a:pt x="33" y="19"/>
                  </a:cubicBezTo>
                  <a:cubicBezTo>
                    <a:pt x="33" y="19"/>
                    <a:pt x="33" y="19"/>
                    <a:pt x="33" y="19"/>
                  </a:cubicBezTo>
                  <a:cubicBezTo>
                    <a:pt x="33" y="19"/>
                    <a:pt x="32" y="19"/>
                    <a:pt x="32" y="19"/>
                  </a:cubicBezTo>
                  <a:cubicBezTo>
                    <a:pt x="32" y="19"/>
                    <a:pt x="32" y="20"/>
                    <a:pt x="32" y="20"/>
                  </a:cubicBezTo>
                  <a:cubicBezTo>
                    <a:pt x="32" y="22"/>
                    <a:pt x="32" y="23"/>
                    <a:pt x="32" y="25"/>
                  </a:cubicBezTo>
                  <a:cubicBezTo>
                    <a:pt x="32" y="25"/>
                    <a:pt x="32" y="26"/>
                    <a:pt x="32" y="26"/>
                  </a:cubicBezTo>
                  <a:cubicBezTo>
                    <a:pt x="33" y="26"/>
                    <a:pt x="33" y="27"/>
                    <a:pt x="34" y="27"/>
                  </a:cubicBezTo>
                  <a:cubicBezTo>
                    <a:pt x="34" y="27"/>
                    <a:pt x="33" y="27"/>
                    <a:pt x="33" y="28"/>
                  </a:cubicBezTo>
                  <a:cubicBezTo>
                    <a:pt x="33" y="28"/>
                    <a:pt x="33" y="28"/>
                    <a:pt x="32" y="29"/>
                  </a:cubicBezTo>
                  <a:cubicBezTo>
                    <a:pt x="32" y="30"/>
                    <a:pt x="32" y="32"/>
                    <a:pt x="32" y="34"/>
                  </a:cubicBezTo>
                  <a:cubicBezTo>
                    <a:pt x="33" y="34"/>
                    <a:pt x="33" y="34"/>
                    <a:pt x="33" y="35"/>
                  </a:cubicBezTo>
                  <a:cubicBezTo>
                    <a:pt x="34" y="35"/>
                    <a:pt x="34" y="36"/>
                    <a:pt x="36" y="36"/>
                  </a:cubicBezTo>
                  <a:cubicBezTo>
                    <a:pt x="35" y="36"/>
                    <a:pt x="35" y="36"/>
                    <a:pt x="34" y="37"/>
                  </a:cubicBezTo>
                  <a:cubicBezTo>
                    <a:pt x="34" y="37"/>
                    <a:pt x="34" y="37"/>
                    <a:pt x="34" y="38"/>
                  </a:cubicBezTo>
                  <a:cubicBezTo>
                    <a:pt x="34" y="39"/>
                    <a:pt x="34" y="41"/>
                    <a:pt x="34" y="43"/>
                  </a:cubicBezTo>
                  <a:cubicBezTo>
                    <a:pt x="34" y="43"/>
                    <a:pt x="34" y="43"/>
                    <a:pt x="35" y="44"/>
                  </a:cubicBezTo>
                  <a:cubicBezTo>
                    <a:pt x="35" y="44"/>
                    <a:pt x="35" y="44"/>
                    <a:pt x="35" y="44"/>
                  </a:cubicBezTo>
                  <a:cubicBezTo>
                    <a:pt x="34" y="44"/>
                    <a:pt x="33" y="45"/>
                    <a:pt x="33" y="45"/>
                  </a:cubicBezTo>
                  <a:cubicBezTo>
                    <a:pt x="33" y="46"/>
                    <a:pt x="33" y="46"/>
                    <a:pt x="32" y="46"/>
                  </a:cubicBezTo>
                  <a:cubicBezTo>
                    <a:pt x="32" y="48"/>
                    <a:pt x="32" y="50"/>
                    <a:pt x="32" y="51"/>
                  </a:cubicBezTo>
                  <a:cubicBezTo>
                    <a:pt x="33" y="52"/>
                    <a:pt x="33" y="52"/>
                    <a:pt x="33" y="52"/>
                  </a:cubicBezTo>
                  <a:cubicBezTo>
                    <a:pt x="34" y="53"/>
                    <a:pt x="35" y="53"/>
                    <a:pt x="37" y="54"/>
                  </a:cubicBezTo>
                  <a:cubicBezTo>
                    <a:pt x="39" y="54"/>
                    <a:pt x="41" y="54"/>
                    <a:pt x="44" y="54"/>
                  </a:cubicBezTo>
                  <a:cubicBezTo>
                    <a:pt x="47" y="54"/>
                    <a:pt x="50" y="54"/>
                    <a:pt x="52" y="54"/>
                  </a:cubicBezTo>
                  <a:cubicBezTo>
                    <a:pt x="53" y="53"/>
                    <a:pt x="55" y="53"/>
                    <a:pt x="55" y="52"/>
                  </a:cubicBezTo>
                  <a:cubicBezTo>
                    <a:pt x="56" y="52"/>
                    <a:pt x="56" y="52"/>
                    <a:pt x="56" y="51"/>
                  </a:cubicBezTo>
                  <a:cubicBezTo>
                    <a:pt x="56" y="50"/>
                    <a:pt x="56" y="48"/>
                    <a:pt x="56" y="46"/>
                  </a:cubicBezTo>
                  <a:cubicBezTo>
                    <a:pt x="56" y="46"/>
                    <a:pt x="56" y="45"/>
                    <a:pt x="55" y="45"/>
                  </a:cubicBezTo>
                  <a:cubicBezTo>
                    <a:pt x="55" y="45"/>
                    <a:pt x="55" y="45"/>
                    <a:pt x="55" y="45"/>
                  </a:cubicBezTo>
                  <a:cubicBezTo>
                    <a:pt x="56" y="44"/>
                    <a:pt x="56" y="44"/>
                    <a:pt x="57" y="44"/>
                  </a:cubicBezTo>
                  <a:cubicBezTo>
                    <a:pt x="57" y="43"/>
                    <a:pt x="57" y="43"/>
                    <a:pt x="57" y="43"/>
                  </a:cubicBezTo>
                  <a:cubicBezTo>
                    <a:pt x="57" y="41"/>
                    <a:pt x="57" y="39"/>
                    <a:pt x="57" y="38"/>
                  </a:cubicBezTo>
                  <a:cubicBezTo>
                    <a:pt x="57" y="37"/>
                    <a:pt x="57" y="37"/>
                    <a:pt x="57" y="37"/>
                  </a:cubicBezTo>
                  <a:cubicBezTo>
                    <a:pt x="56" y="36"/>
                    <a:pt x="56" y="36"/>
                    <a:pt x="54" y="35"/>
                  </a:cubicBezTo>
                  <a:cubicBezTo>
                    <a:pt x="55" y="35"/>
                    <a:pt x="55" y="35"/>
                    <a:pt x="55" y="35"/>
                  </a:cubicBezTo>
                  <a:cubicBezTo>
                    <a:pt x="56" y="35"/>
                    <a:pt x="56" y="34"/>
                    <a:pt x="56" y="34"/>
                  </a:cubicBezTo>
                  <a:cubicBezTo>
                    <a:pt x="56" y="32"/>
                    <a:pt x="56" y="30"/>
                    <a:pt x="56" y="29"/>
                  </a:cubicBezTo>
                  <a:cubicBezTo>
                    <a:pt x="56" y="28"/>
                    <a:pt x="56" y="28"/>
                    <a:pt x="55" y="28"/>
                  </a:cubicBezTo>
                  <a:cubicBezTo>
                    <a:pt x="55" y="27"/>
                    <a:pt x="54" y="27"/>
                    <a:pt x="53" y="27"/>
                  </a:cubicBezTo>
                  <a:cubicBezTo>
                    <a:pt x="54" y="27"/>
                    <a:pt x="54" y="26"/>
                    <a:pt x="55" y="26"/>
                  </a:cubicBezTo>
                  <a:cubicBezTo>
                    <a:pt x="55" y="26"/>
                    <a:pt x="55" y="26"/>
                    <a:pt x="55" y="25"/>
                  </a:cubicBezTo>
                  <a:cubicBezTo>
                    <a:pt x="55" y="23"/>
                    <a:pt x="55" y="22"/>
                    <a:pt x="55" y="20"/>
                  </a:cubicBezTo>
                  <a:cubicBezTo>
                    <a:pt x="55" y="20"/>
                    <a:pt x="55" y="19"/>
                    <a:pt x="55" y="19"/>
                  </a:cubicBezTo>
                  <a:cubicBezTo>
                    <a:pt x="54" y="18"/>
                    <a:pt x="53" y="18"/>
                    <a:pt x="51" y="18"/>
                  </a:cubicBezTo>
                  <a:cubicBezTo>
                    <a:pt x="51" y="18"/>
                    <a:pt x="51" y="18"/>
                    <a:pt x="51" y="18"/>
                  </a:cubicBezTo>
                  <a:cubicBezTo>
                    <a:pt x="51" y="17"/>
                    <a:pt x="51" y="17"/>
                    <a:pt x="51" y="17"/>
                  </a:cubicBezTo>
                  <a:cubicBezTo>
                    <a:pt x="52" y="17"/>
                    <a:pt x="52" y="17"/>
                    <a:pt x="52" y="16"/>
                  </a:cubicBezTo>
                  <a:cubicBezTo>
                    <a:pt x="52" y="15"/>
                    <a:pt x="52" y="13"/>
                    <a:pt x="52" y="11"/>
                  </a:cubicBezTo>
                  <a:cubicBezTo>
                    <a:pt x="52" y="11"/>
                    <a:pt x="52" y="11"/>
                    <a:pt x="51" y="10"/>
                  </a:cubicBezTo>
                  <a:cubicBezTo>
                    <a:pt x="51" y="10"/>
                    <a:pt x="51" y="10"/>
                    <a:pt x="51" y="10"/>
                  </a:cubicBezTo>
                  <a:cubicBezTo>
                    <a:pt x="51" y="10"/>
                    <a:pt x="51" y="10"/>
                    <a:pt x="51" y="10"/>
                  </a:cubicBezTo>
                  <a:cubicBezTo>
                    <a:pt x="53" y="10"/>
                    <a:pt x="54" y="9"/>
                    <a:pt x="55" y="8"/>
                  </a:cubicBezTo>
                  <a:cubicBezTo>
                    <a:pt x="55" y="8"/>
                    <a:pt x="55" y="8"/>
                    <a:pt x="56" y="7"/>
                  </a:cubicBezTo>
                  <a:cubicBezTo>
                    <a:pt x="56" y="6"/>
                    <a:pt x="56" y="4"/>
                    <a:pt x="56" y="2"/>
                  </a:cubicBezTo>
                  <a:cubicBezTo>
                    <a:pt x="56" y="2"/>
                    <a:pt x="55" y="2"/>
                    <a:pt x="55" y="1"/>
                  </a:cubicBezTo>
                  <a:cubicBezTo>
                    <a:pt x="54" y="1"/>
                    <a:pt x="53" y="0"/>
                    <a:pt x="51" y="0"/>
                  </a:cubicBezTo>
                  <a:cubicBezTo>
                    <a:pt x="49" y="0"/>
                    <a:pt x="47" y="0"/>
                    <a:pt x="44" y="0"/>
                  </a:cubicBezTo>
                  <a:close/>
                  <a:moveTo>
                    <a:pt x="46" y="10"/>
                  </a:moveTo>
                  <a:cubicBezTo>
                    <a:pt x="47" y="10"/>
                    <a:pt x="47" y="10"/>
                    <a:pt x="47" y="10"/>
                  </a:cubicBezTo>
                  <a:cubicBezTo>
                    <a:pt x="48" y="11"/>
                    <a:pt x="49" y="11"/>
                    <a:pt x="49" y="11"/>
                  </a:cubicBezTo>
                  <a:cubicBezTo>
                    <a:pt x="49" y="11"/>
                    <a:pt x="48" y="11"/>
                    <a:pt x="47" y="11"/>
                  </a:cubicBezTo>
                  <a:cubicBezTo>
                    <a:pt x="45" y="12"/>
                    <a:pt x="43" y="12"/>
                    <a:pt x="40" y="12"/>
                  </a:cubicBezTo>
                  <a:cubicBezTo>
                    <a:pt x="37" y="12"/>
                    <a:pt x="35" y="12"/>
                    <a:pt x="33" y="11"/>
                  </a:cubicBezTo>
                  <a:cubicBezTo>
                    <a:pt x="32" y="11"/>
                    <a:pt x="31" y="11"/>
                    <a:pt x="31" y="11"/>
                  </a:cubicBezTo>
                  <a:cubicBezTo>
                    <a:pt x="31" y="11"/>
                    <a:pt x="32" y="11"/>
                    <a:pt x="33" y="10"/>
                  </a:cubicBezTo>
                  <a:cubicBezTo>
                    <a:pt x="34" y="10"/>
                    <a:pt x="36" y="10"/>
                    <a:pt x="38" y="10"/>
                  </a:cubicBezTo>
                  <a:cubicBezTo>
                    <a:pt x="39" y="10"/>
                    <a:pt x="42" y="10"/>
                    <a:pt x="44" y="10"/>
                  </a:cubicBezTo>
                  <a:cubicBezTo>
                    <a:pt x="45" y="10"/>
                    <a:pt x="46" y="10"/>
                    <a:pt x="46" y="10"/>
                  </a:cubicBezTo>
                  <a:close/>
                  <a:moveTo>
                    <a:pt x="51" y="2"/>
                  </a:moveTo>
                  <a:cubicBezTo>
                    <a:pt x="52" y="2"/>
                    <a:pt x="53" y="2"/>
                    <a:pt x="53" y="2"/>
                  </a:cubicBezTo>
                  <a:cubicBezTo>
                    <a:pt x="53" y="2"/>
                    <a:pt x="52" y="2"/>
                    <a:pt x="51" y="3"/>
                  </a:cubicBezTo>
                  <a:cubicBezTo>
                    <a:pt x="49" y="3"/>
                    <a:pt x="47" y="3"/>
                    <a:pt x="44" y="3"/>
                  </a:cubicBezTo>
                  <a:cubicBezTo>
                    <a:pt x="41" y="3"/>
                    <a:pt x="39" y="3"/>
                    <a:pt x="37" y="3"/>
                  </a:cubicBezTo>
                  <a:cubicBezTo>
                    <a:pt x="36" y="2"/>
                    <a:pt x="35" y="2"/>
                    <a:pt x="35" y="2"/>
                  </a:cubicBezTo>
                  <a:cubicBezTo>
                    <a:pt x="35" y="2"/>
                    <a:pt x="36" y="2"/>
                    <a:pt x="37" y="2"/>
                  </a:cubicBezTo>
                  <a:cubicBezTo>
                    <a:pt x="39" y="1"/>
                    <a:pt x="41" y="1"/>
                    <a:pt x="44" y="1"/>
                  </a:cubicBezTo>
                  <a:cubicBezTo>
                    <a:pt x="47" y="1"/>
                    <a:pt x="49" y="1"/>
                    <a:pt x="51" y="2"/>
                  </a:cubicBezTo>
                  <a:close/>
                  <a:moveTo>
                    <a:pt x="46" y="19"/>
                  </a:moveTo>
                  <a:cubicBezTo>
                    <a:pt x="48" y="19"/>
                    <a:pt x="49" y="19"/>
                    <a:pt x="51" y="19"/>
                  </a:cubicBezTo>
                  <a:cubicBezTo>
                    <a:pt x="52" y="19"/>
                    <a:pt x="52" y="20"/>
                    <a:pt x="52" y="20"/>
                  </a:cubicBezTo>
                  <a:cubicBezTo>
                    <a:pt x="52" y="20"/>
                    <a:pt x="52" y="20"/>
                    <a:pt x="51" y="20"/>
                  </a:cubicBezTo>
                  <a:cubicBezTo>
                    <a:pt x="49" y="20"/>
                    <a:pt x="46" y="21"/>
                    <a:pt x="44" y="21"/>
                  </a:cubicBezTo>
                  <a:cubicBezTo>
                    <a:pt x="41" y="21"/>
                    <a:pt x="38" y="20"/>
                    <a:pt x="36" y="20"/>
                  </a:cubicBezTo>
                  <a:cubicBezTo>
                    <a:pt x="35" y="20"/>
                    <a:pt x="35" y="20"/>
                    <a:pt x="35" y="20"/>
                  </a:cubicBezTo>
                  <a:cubicBezTo>
                    <a:pt x="35" y="20"/>
                    <a:pt x="35" y="19"/>
                    <a:pt x="36" y="19"/>
                  </a:cubicBezTo>
                  <a:cubicBezTo>
                    <a:pt x="37" y="19"/>
                    <a:pt x="37" y="19"/>
                    <a:pt x="37" y="19"/>
                  </a:cubicBezTo>
                  <a:cubicBezTo>
                    <a:pt x="38" y="19"/>
                    <a:pt x="39" y="19"/>
                    <a:pt x="40" y="19"/>
                  </a:cubicBezTo>
                  <a:cubicBezTo>
                    <a:pt x="42" y="19"/>
                    <a:pt x="45" y="19"/>
                    <a:pt x="46" y="19"/>
                  </a:cubicBezTo>
                  <a:close/>
                  <a:moveTo>
                    <a:pt x="49" y="28"/>
                  </a:moveTo>
                  <a:cubicBezTo>
                    <a:pt x="50" y="28"/>
                    <a:pt x="51" y="28"/>
                    <a:pt x="51" y="28"/>
                  </a:cubicBezTo>
                  <a:cubicBezTo>
                    <a:pt x="53" y="28"/>
                    <a:pt x="53" y="28"/>
                    <a:pt x="53" y="28"/>
                  </a:cubicBezTo>
                  <a:cubicBezTo>
                    <a:pt x="53" y="29"/>
                    <a:pt x="53" y="29"/>
                    <a:pt x="51" y="29"/>
                  </a:cubicBezTo>
                  <a:cubicBezTo>
                    <a:pt x="50" y="29"/>
                    <a:pt x="47" y="29"/>
                    <a:pt x="44" y="29"/>
                  </a:cubicBezTo>
                  <a:cubicBezTo>
                    <a:pt x="41" y="29"/>
                    <a:pt x="39" y="29"/>
                    <a:pt x="37" y="29"/>
                  </a:cubicBezTo>
                  <a:cubicBezTo>
                    <a:pt x="36" y="29"/>
                    <a:pt x="35" y="29"/>
                    <a:pt x="35" y="28"/>
                  </a:cubicBezTo>
                  <a:cubicBezTo>
                    <a:pt x="35" y="28"/>
                    <a:pt x="36" y="28"/>
                    <a:pt x="37" y="28"/>
                  </a:cubicBezTo>
                  <a:cubicBezTo>
                    <a:pt x="38" y="28"/>
                    <a:pt x="38" y="28"/>
                    <a:pt x="39" y="28"/>
                  </a:cubicBezTo>
                  <a:cubicBezTo>
                    <a:pt x="40" y="28"/>
                    <a:pt x="42" y="28"/>
                    <a:pt x="44" y="28"/>
                  </a:cubicBezTo>
                  <a:cubicBezTo>
                    <a:pt x="45" y="28"/>
                    <a:pt x="47" y="28"/>
                    <a:pt x="49" y="28"/>
                  </a:cubicBezTo>
                  <a:close/>
                  <a:moveTo>
                    <a:pt x="50" y="36"/>
                  </a:moveTo>
                  <a:cubicBezTo>
                    <a:pt x="51" y="36"/>
                    <a:pt x="52" y="37"/>
                    <a:pt x="53" y="37"/>
                  </a:cubicBezTo>
                  <a:cubicBezTo>
                    <a:pt x="54" y="37"/>
                    <a:pt x="55" y="37"/>
                    <a:pt x="55" y="37"/>
                  </a:cubicBezTo>
                  <a:cubicBezTo>
                    <a:pt x="55" y="37"/>
                    <a:pt x="54" y="37"/>
                    <a:pt x="53" y="38"/>
                  </a:cubicBezTo>
                  <a:cubicBezTo>
                    <a:pt x="51" y="38"/>
                    <a:pt x="49" y="38"/>
                    <a:pt x="46" y="38"/>
                  </a:cubicBezTo>
                  <a:cubicBezTo>
                    <a:pt x="43" y="38"/>
                    <a:pt x="40" y="38"/>
                    <a:pt x="39" y="38"/>
                  </a:cubicBezTo>
                  <a:cubicBezTo>
                    <a:pt x="37" y="37"/>
                    <a:pt x="37" y="37"/>
                    <a:pt x="37" y="37"/>
                  </a:cubicBezTo>
                  <a:cubicBezTo>
                    <a:pt x="37" y="37"/>
                    <a:pt x="37" y="37"/>
                    <a:pt x="39" y="37"/>
                  </a:cubicBezTo>
                  <a:cubicBezTo>
                    <a:pt x="39" y="37"/>
                    <a:pt x="40" y="37"/>
                    <a:pt x="40" y="37"/>
                  </a:cubicBezTo>
                  <a:cubicBezTo>
                    <a:pt x="41" y="37"/>
                    <a:pt x="43" y="37"/>
                    <a:pt x="44" y="37"/>
                  </a:cubicBezTo>
                  <a:cubicBezTo>
                    <a:pt x="46" y="37"/>
                    <a:pt x="48" y="37"/>
                    <a:pt x="50" y="36"/>
                  </a:cubicBezTo>
                  <a:close/>
                  <a:moveTo>
                    <a:pt x="50" y="45"/>
                  </a:moveTo>
                  <a:cubicBezTo>
                    <a:pt x="51" y="45"/>
                    <a:pt x="51" y="45"/>
                    <a:pt x="51" y="45"/>
                  </a:cubicBezTo>
                  <a:cubicBezTo>
                    <a:pt x="53" y="46"/>
                    <a:pt x="53" y="46"/>
                    <a:pt x="53" y="46"/>
                  </a:cubicBezTo>
                  <a:cubicBezTo>
                    <a:pt x="53" y="46"/>
                    <a:pt x="53" y="46"/>
                    <a:pt x="51" y="46"/>
                  </a:cubicBezTo>
                  <a:cubicBezTo>
                    <a:pt x="50" y="47"/>
                    <a:pt x="47" y="47"/>
                    <a:pt x="44" y="47"/>
                  </a:cubicBezTo>
                  <a:cubicBezTo>
                    <a:pt x="41" y="47"/>
                    <a:pt x="39" y="47"/>
                    <a:pt x="37" y="46"/>
                  </a:cubicBezTo>
                  <a:cubicBezTo>
                    <a:pt x="36" y="46"/>
                    <a:pt x="35" y="46"/>
                    <a:pt x="35" y="46"/>
                  </a:cubicBezTo>
                  <a:cubicBezTo>
                    <a:pt x="35" y="46"/>
                    <a:pt x="36" y="46"/>
                    <a:pt x="37" y="45"/>
                  </a:cubicBezTo>
                  <a:cubicBezTo>
                    <a:pt x="38" y="45"/>
                    <a:pt x="39" y="45"/>
                    <a:pt x="40" y="45"/>
                  </a:cubicBezTo>
                  <a:cubicBezTo>
                    <a:pt x="41" y="45"/>
                    <a:pt x="43" y="45"/>
                    <a:pt x="46" y="45"/>
                  </a:cubicBezTo>
                  <a:cubicBezTo>
                    <a:pt x="47" y="45"/>
                    <a:pt x="49" y="45"/>
                    <a:pt x="50" y="45"/>
                  </a:cubicBezTo>
                  <a:close/>
                  <a:moveTo>
                    <a:pt x="6" y="47"/>
                  </a:moveTo>
                  <a:cubicBezTo>
                    <a:pt x="6" y="47"/>
                    <a:pt x="6" y="47"/>
                    <a:pt x="6" y="47"/>
                  </a:cubicBezTo>
                  <a:cubicBezTo>
                    <a:pt x="6" y="47"/>
                    <a:pt x="6" y="47"/>
                    <a:pt x="6" y="47"/>
                  </a:cubicBezTo>
                  <a:cubicBezTo>
                    <a:pt x="6" y="47"/>
                    <a:pt x="6" y="47"/>
                    <a:pt x="6" y="47"/>
                  </a:cubicBezTo>
                  <a:close/>
                  <a:moveTo>
                    <a:pt x="24" y="41"/>
                  </a:moveTo>
                  <a:cubicBezTo>
                    <a:pt x="24" y="41"/>
                    <a:pt x="24" y="41"/>
                    <a:pt x="24" y="41"/>
                  </a:cubicBezTo>
                  <a:cubicBezTo>
                    <a:pt x="23" y="41"/>
                    <a:pt x="22" y="42"/>
                    <a:pt x="20" y="42"/>
                  </a:cubicBezTo>
                  <a:cubicBezTo>
                    <a:pt x="20" y="42"/>
                    <a:pt x="20" y="42"/>
                    <a:pt x="20" y="42"/>
                  </a:cubicBezTo>
                  <a:cubicBezTo>
                    <a:pt x="22" y="42"/>
                    <a:pt x="23" y="42"/>
                    <a:pt x="25" y="42"/>
                  </a:cubicBezTo>
                  <a:cubicBezTo>
                    <a:pt x="26" y="41"/>
                    <a:pt x="26" y="41"/>
                    <a:pt x="26" y="41"/>
                  </a:cubicBezTo>
                  <a:cubicBezTo>
                    <a:pt x="26" y="41"/>
                    <a:pt x="26" y="41"/>
                    <a:pt x="25" y="41"/>
                  </a:cubicBezTo>
                  <a:cubicBezTo>
                    <a:pt x="24" y="41"/>
                    <a:pt x="24" y="41"/>
                    <a:pt x="24" y="41"/>
                  </a:cubicBezTo>
                  <a:close/>
                  <a:moveTo>
                    <a:pt x="20" y="25"/>
                  </a:moveTo>
                  <a:cubicBezTo>
                    <a:pt x="20" y="25"/>
                    <a:pt x="20" y="25"/>
                    <a:pt x="20" y="25"/>
                  </a:cubicBezTo>
                  <a:cubicBezTo>
                    <a:pt x="18" y="25"/>
                    <a:pt x="15" y="26"/>
                    <a:pt x="12" y="26"/>
                  </a:cubicBezTo>
                  <a:cubicBezTo>
                    <a:pt x="11" y="26"/>
                    <a:pt x="10" y="26"/>
                    <a:pt x="9" y="26"/>
                  </a:cubicBezTo>
                  <a:cubicBezTo>
                    <a:pt x="9" y="26"/>
                    <a:pt x="8" y="26"/>
                    <a:pt x="8" y="26"/>
                  </a:cubicBezTo>
                  <a:cubicBezTo>
                    <a:pt x="8" y="26"/>
                    <a:pt x="9" y="26"/>
                    <a:pt x="10" y="26"/>
                  </a:cubicBezTo>
                  <a:cubicBezTo>
                    <a:pt x="12" y="27"/>
                    <a:pt x="14" y="27"/>
                    <a:pt x="17" y="27"/>
                  </a:cubicBezTo>
                  <a:cubicBezTo>
                    <a:pt x="20" y="27"/>
                    <a:pt x="22" y="27"/>
                    <a:pt x="24" y="26"/>
                  </a:cubicBezTo>
                  <a:cubicBezTo>
                    <a:pt x="25" y="26"/>
                    <a:pt x="26" y="26"/>
                    <a:pt x="26" y="26"/>
                  </a:cubicBezTo>
                  <a:cubicBezTo>
                    <a:pt x="26" y="26"/>
                    <a:pt x="25" y="26"/>
                    <a:pt x="24" y="25"/>
                  </a:cubicBezTo>
                  <a:cubicBezTo>
                    <a:pt x="23" y="25"/>
                    <a:pt x="22" y="25"/>
                    <a:pt x="20" y="25"/>
                  </a:cubicBezTo>
                  <a:close/>
                  <a:moveTo>
                    <a:pt x="19" y="17"/>
                  </a:moveTo>
                  <a:cubicBezTo>
                    <a:pt x="17" y="17"/>
                    <a:pt x="15" y="16"/>
                    <a:pt x="12" y="16"/>
                  </a:cubicBezTo>
                  <a:cubicBezTo>
                    <a:pt x="9" y="16"/>
                    <a:pt x="7" y="17"/>
                    <a:pt x="5" y="17"/>
                  </a:cubicBezTo>
                  <a:cubicBezTo>
                    <a:pt x="4" y="17"/>
                    <a:pt x="3" y="17"/>
                    <a:pt x="3" y="17"/>
                  </a:cubicBezTo>
                  <a:cubicBezTo>
                    <a:pt x="3" y="17"/>
                    <a:pt x="4" y="18"/>
                    <a:pt x="5" y="18"/>
                  </a:cubicBezTo>
                  <a:cubicBezTo>
                    <a:pt x="7" y="18"/>
                    <a:pt x="9" y="18"/>
                    <a:pt x="12" y="18"/>
                  </a:cubicBezTo>
                  <a:cubicBezTo>
                    <a:pt x="15" y="18"/>
                    <a:pt x="17" y="18"/>
                    <a:pt x="19" y="18"/>
                  </a:cubicBezTo>
                  <a:cubicBezTo>
                    <a:pt x="20" y="18"/>
                    <a:pt x="21" y="17"/>
                    <a:pt x="21" y="17"/>
                  </a:cubicBezTo>
                  <a:cubicBezTo>
                    <a:pt x="21" y="17"/>
                    <a:pt x="20" y="17"/>
                    <a:pt x="19" y="17"/>
                  </a:cubicBezTo>
                  <a:close/>
                  <a:moveTo>
                    <a:pt x="21" y="34"/>
                  </a:moveTo>
                  <a:cubicBezTo>
                    <a:pt x="19" y="34"/>
                    <a:pt x="18" y="34"/>
                    <a:pt x="17" y="34"/>
                  </a:cubicBezTo>
                  <a:cubicBezTo>
                    <a:pt x="14" y="34"/>
                    <a:pt x="12" y="34"/>
                    <a:pt x="10" y="34"/>
                  </a:cubicBezTo>
                  <a:cubicBezTo>
                    <a:pt x="9" y="33"/>
                    <a:pt x="9" y="33"/>
                    <a:pt x="9" y="33"/>
                  </a:cubicBezTo>
                  <a:cubicBezTo>
                    <a:pt x="8" y="34"/>
                    <a:pt x="7" y="34"/>
                    <a:pt x="6" y="34"/>
                  </a:cubicBezTo>
                  <a:cubicBezTo>
                    <a:pt x="5" y="34"/>
                    <a:pt x="4" y="34"/>
                    <a:pt x="4" y="34"/>
                  </a:cubicBezTo>
                  <a:cubicBezTo>
                    <a:pt x="4" y="34"/>
                    <a:pt x="5" y="35"/>
                    <a:pt x="6" y="35"/>
                  </a:cubicBezTo>
                  <a:cubicBezTo>
                    <a:pt x="8" y="35"/>
                    <a:pt x="10" y="35"/>
                    <a:pt x="13" y="35"/>
                  </a:cubicBezTo>
                  <a:cubicBezTo>
                    <a:pt x="16" y="35"/>
                    <a:pt x="18" y="35"/>
                    <a:pt x="20" y="35"/>
                  </a:cubicBezTo>
                  <a:cubicBezTo>
                    <a:pt x="21" y="35"/>
                    <a:pt x="22" y="34"/>
                    <a:pt x="22" y="34"/>
                  </a:cubicBezTo>
                  <a:cubicBezTo>
                    <a:pt x="22" y="34"/>
                    <a:pt x="21" y="34"/>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0" name="Freeform 175">
              <a:extLst>
                <a:ext uri="{FF2B5EF4-FFF2-40B4-BE49-F238E27FC236}">
                  <a16:creationId xmlns:a16="http://schemas.microsoft.com/office/drawing/2014/main" id="{76224BFF-A897-4FAE-8AC5-BFB9FC1F668A}"/>
                </a:ext>
              </a:extLst>
            </p:cNvPr>
            <p:cNvSpPr>
              <a:spLocks noEditPoints="1"/>
            </p:cNvSpPr>
            <p:nvPr/>
          </p:nvSpPr>
          <p:spPr bwMode="auto">
            <a:xfrm>
              <a:off x="2474913" y="1435100"/>
              <a:ext cx="279400" cy="207963"/>
            </a:xfrm>
            <a:custGeom>
              <a:avLst/>
              <a:gdLst>
                <a:gd name="T0" fmla="*/ 43694 w 160"/>
                <a:gd name="T1" fmla="*/ 57676 h 119"/>
                <a:gd name="T2" fmla="*/ 22721 w 160"/>
                <a:gd name="T3" fmla="*/ 80397 h 119"/>
                <a:gd name="T4" fmla="*/ 110109 w 160"/>
                <a:gd name="T5" fmla="*/ 113605 h 119"/>
                <a:gd name="T6" fmla="*/ 129334 w 160"/>
                <a:gd name="T7" fmla="*/ 87388 h 119"/>
                <a:gd name="T8" fmla="*/ 43694 w 160"/>
                <a:gd name="T9" fmla="*/ 57676 h 119"/>
                <a:gd name="T10" fmla="*/ 43694 w 160"/>
                <a:gd name="T11" fmla="*/ 57676 h 119"/>
                <a:gd name="T12" fmla="*/ 150308 w 160"/>
                <a:gd name="T13" fmla="*/ 17478 h 119"/>
                <a:gd name="T14" fmla="*/ 150308 w 160"/>
                <a:gd name="T15" fmla="*/ 76902 h 119"/>
                <a:gd name="T16" fmla="*/ 227209 w 160"/>
                <a:gd name="T17" fmla="*/ 47190 h 119"/>
                <a:gd name="T18" fmla="*/ 150308 w 160"/>
                <a:gd name="T19" fmla="*/ 17478 h 119"/>
                <a:gd name="T20" fmla="*/ 150308 w 160"/>
                <a:gd name="T21" fmla="*/ 17478 h 119"/>
                <a:gd name="T22" fmla="*/ 146812 w 160"/>
                <a:gd name="T23" fmla="*/ 76902 h 119"/>
                <a:gd name="T24" fmla="*/ 103118 w 160"/>
                <a:gd name="T25" fmla="*/ 61172 h 119"/>
                <a:gd name="T26" fmla="*/ 62919 w 160"/>
                <a:gd name="T27" fmla="*/ 47190 h 119"/>
                <a:gd name="T28" fmla="*/ 146812 w 160"/>
                <a:gd name="T29" fmla="*/ 17478 h 119"/>
                <a:gd name="T30" fmla="*/ 146812 w 160"/>
                <a:gd name="T31" fmla="*/ 76902 h 119"/>
                <a:gd name="T32" fmla="*/ 146812 w 160"/>
                <a:gd name="T33" fmla="*/ 76902 h 119"/>
                <a:gd name="T34" fmla="*/ 253426 w 160"/>
                <a:gd name="T35" fmla="*/ 40199 h 119"/>
                <a:gd name="T36" fmla="*/ 279642 w 160"/>
                <a:gd name="T37" fmla="*/ 61172 h 119"/>
                <a:gd name="T38" fmla="*/ 276146 w 160"/>
                <a:gd name="T39" fmla="*/ 73406 h 119"/>
                <a:gd name="T40" fmla="*/ 263912 w 160"/>
                <a:gd name="T41" fmla="*/ 76902 h 119"/>
                <a:gd name="T42" fmla="*/ 260417 w 160"/>
                <a:gd name="T43" fmla="*/ 64667 h 119"/>
                <a:gd name="T44" fmla="*/ 260417 w 160"/>
                <a:gd name="T45" fmla="*/ 64667 h 119"/>
                <a:gd name="T46" fmla="*/ 260417 w 160"/>
                <a:gd name="T47" fmla="*/ 80397 h 119"/>
                <a:gd name="T48" fmla="*/ 260417 w 160"/>
                <a:gd name="T49" fmla="*/ 160794 h 119"/>
                <a:gd name="T50" fmla="*/ 159046 w 160"/>
                <a:gd name="T51" fmla="*/ 207984 h 119"/>
                <a:gd name="T52" fmla="*/ 146812 w 160"/>
                <a:gd name="T53" fmla="*/ 204488 h 119"/>
                <a:gd name="T54" fmla="*/ 36703 w 160"/>
                <a:gd name="T55" fmla="*/ 160794 h 119"/>
                <a:gd name="T56" fmla="*/ 33207 w 160"/>
                <a:gd name="T57" fmla="*/ 157299 h 119"/>
                <a:gd name="T58" fmla="*/ 33207 w 160"/>
                <a:gd name="T59" fmla="*/ 150308 h 119"/>
                <a:gd name="T60" fmla="*/ 33207 w 160"/>
                <a:gd name="T61" fmla="*/ 101370 h 119"/>
                <a:gd name="T62" fmla="*/ 3496 w 160"/>
                <a:gd name="T63" fmla="*/ 90884 h 119"/>
                <a:gd name="T64" fmla="*/ 0 w 160"/>
                <a:gd name="T65" fmla="*/ 76902 h 119"/>
                <a:gd name="T66" fmla="*/ 36703 w 160"/>
                <a:gd name="T67" fmla="*/ 43694 h 119"/>
                <a:gd name="T68" fmla="*/ 40199 w 160"/>
                <a:gd name="T69" fmla="*/ 40199 h 119"/>
                <a:gd name="T70" fmla="*/ 146812 w 160"/>
                <a:gd name="T71" fmla="*/ 3496 h 119"/>
                <a:gd name="T72" fmla="*/ 146812 w 160"/>
                <a:gd name="T73" fmla="*/ 0 h 119"/>
                <a:gd name="T74" fmla="*/ 150308 w 160"/>
                <a:gd name="T75" fmla="*/ 3496 h 119"/>
                <a:gd name="T76" fmla="*/ 253426 w 160"/>
                <a:gd name="T77" fmla="*/ 40199 h 119"/>
                <a:gd name="T78" fmla="*/ 253426 w 160"/>
                <a:gd name="T79" fmla="*/ 40199 h 119"/>
                <a:gd name="T80" fmla="*/ 48937 w 160"/>
                <a:gd name="T81" fmla="*/ 110109 h 119"/>
                <a:gd name="T82" fmla="*/ 110109 w 160"/>
                <a:gd name="T83" fmla="*/ 131082 h 119"/>
                <a:gd name="T84" fmla="*/ 113605 w 160"/>
                <a:gd name="T85" fmla="*/ 134578 h 119"/>
                <a:gd name="T86" fmla="*/ 117100 w 160"/>
                <a:gd name="T87" fmla="*/ 127587 h 119"/>
                <a:gd name="T88" fmla="*/ 139821 w 160"/>
                <a:gd name="T89" fmla="*/ 101370 h 119"/>
                <a:gd name="T90" fmla="*/ 139821 w 160"/>
                <a:gd name="T91" fmla="*/ 187011 h 119"/>
                <a:gd name="T92" fmla="*/ 48937 w 160"/>
                <a:gd name="T93" fmla="*/ 146812 h 119"/>
                <a:gd name="T94" fmla="*/ 48937 w 160"/>
                <a:gd name="T95" fmla="*/ 110109 h 1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19">
                  <a:moveTo>
                    <a:pt x="25" y="33"/>
                  </a:moveTo>
                  <a:lnTo>
                    <a:pt x="13" y="46"/>
                  </a:lnTo>
                  <a:lnTo>
                    <a:pt x="63" y="65"/>
                  </a:lnTo>
                  <a:lnTo>
                    <a:pt x="74" y="50"/>
                  </a:lnTo>
                  <a:lnTo>
                    <a:pt x="25" y="33"/>
                  </a:lnTo>
                  <a:close/>
                  <a:moveTo>
                    <a:pt x="86" y="10"/>
                  </a:moveTo>
                  <a:lnTo>
                    <a:pt x="86" y="44"/>
                  </a:lnTo>
                  <a:lnTo>
                    <a:pt x="130" y="27"/>
                  </a:lnTo>
                  <a:lnTo>
                    <a:pt x="86" y="10"/>
                  </a:lnTo>
                  <a:close/>
                  <a:moveTo>
                    <a:pt x="84" y="44"/>
                  </a:moveTo>
                  <a:lnTo>
                    <a:pt x="59" y="35"/>
                  </a:lnTo>
                  <a:lnTo>
                    <a:pt x="36" y="27"/>
                  </a:lnTo>
                  <a:lnTo>
                    <a:pt x="84" y="10"/>
                  </a:lnTo>
                  <a:lnTo>
                    <a:pt x="84" y="44"/>
                  </a:lnTo>
                  <a:close/>
                  <a:moveTo>
                    <a:pt x="145" y="23"/>
                  </a:moveTo>
                  <a:lnTo>
                    <a:pt x="160" y="35"/>
                  </a:lnTo>
                  <a:lnTo>
                    <a:pt x="158" y="42"/>
                  </a:lnTo>
                  <a:lnTo>
                    <a:pt x="151" y="44"/>
                  </a:lnTo>
                  <a:lnTo>
                    <a:pt x="149" y="37"/>
                  </a:lnTo>
                  <a:lnTo>
                    <a:pt x="149" y="46"/>
                  </a:lnTo>
                  <a:lnTo>
                    <a:pt x="149" y="92"/>
                  </a:lnTo>
                  <a:lnTo>
                    <a:pt x="91" y="119"/>
                  </a:lnTo>
                  <a:lnTo>
                    <a:pt x="84" y="117"/>
                  </a:lnTo>
                  <a:lnTo>
                    <a:pt x="21" y="92"/>
                  </a:lnTo>
                  <a:lnTo>
                    <a:pt x="19" y="90"/>
                  </a:lnTo>
                  <a:lnTo>
                    <a:pt x="19" y="86"/>
                  </a:lnTo>
                  <a:lnTo>
                    <a:pt x="19" y="58"/>
                  </a:lnTo>
                  <a:lnTo>
                    <a:pt x="2" y="52"/>
                  </a:lnTo>
                  <a:lnTo>
                    <a:pt x="0" y="44"/>
                  </a:lnTo>
                  <a:lnTo>
                    <a:pt x="21" y="25"/>
                  </a:lnTo>
                  <a:lnTo>
                    <a:pt x="23" y="23"/>
                  </a:lnTo>
                  <a:lnTo>
                    <a:pt x="84" y="2"/>
                  </a:lnTo>
                  <a:lnTo>
                    <a:pt x="84" y="0"/>
                  </a:lnTo>
                  <a:lnTo>
                    <a:pt x="86" y="2"/>
                  </a:lnTo>
                  <a:lnTo>
                    <a:pt x="145" y="23"/>
                  </a:lnTo>
                  <a:close/>
                  <a:moveTo>
                    <a:pt x="28" y="63"/>
                  </a:moveTo>
                  <a:lnTo>
                    <a:pt x="63" y="75"/>
                  </a:lnTo>
                  <a:lnTo>
                    <a:pt x="65" y="77"/>
                  </a:lnTo>
                  <a:lnTo>
                    <a:pt x="67" y="73"/>
                  </a:lnTo>
                  <a:lnTo>
                    <a:pt x="80" y="58"/>
                  </a:lnTo>
                  <a:lnTo>
                    <a:pt x="80" y="107"/>
                  </a:lnTo>
                  <a:lnTo>
                    <a:pt x="28" y="84"/>
                  </a:lnTo>
                  <a:lnTo>
                    <a:pt x="2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1" name="Freeform 176">
              <a:extLst>
                <a:ext uri="{FF2B5EF4-FFF2-40B4-BE49-F238E27FC236}">
                  <a16:creationId xmlns:a16="http://schemas.microsoft.com/office/drawing/2014/main" id="{F83C9500-26C6-439A-9515-5E8DF3E96C74}"/>
                </a:ext>
              </a:extLst>
            </p:cNvPr>
            <p:cNvSpPr>
              <a:spLocks noEditPoints="1"/>
            </p:cNvSpPr>
            <p:nvPr/>
          </p:nvSpPr>
          <p:spPr bwMode="auto">
            <a:xfrm>
              <a:off x="2884488" y="1446213"/>
              <a:ext cx="223837" cy="182562"/>
            </a:xfrm>
            <a:custGeom>
              <a:avLst/>
              <a:gdLst>
                <a:gd name="T0" fmla="*/ 195749 w 128"/>
                <a:gd name="T1" fmla="*/ 3496 h 105"/>
                <a:gd name="T2" fmla="*/ 187010 w 128"/>
                <a:gd name="T3" fmla="*/ 40199 h 105"/>
                <a:gd name="T4" fmla="*/ 173028 w 128"/>
                <a:gd name="T5" fmla="*/ 3496 h 105"/>
                <a:gd name="T6" fmla="*/ 195749 w 128"/>
                <a:gd name="T7" fmla="*/ 80397 h 105"/>
                <a:gd name="T8" fmla="*/ 173028 w 128"/>
                <a:gd name="T9" fmla="*/ 183515 h 105"/>
                <a:gd name="T10" fmla="*/ 187010 w 128"/>
                <a:gd name="T11" fmla="*/ 73406 h 105"/>
                <a:gd name="T12" fmla="*/ 195749 w 128"/>
                <a:gd name="T13" fmla="*/ 80397 h 105"/>
                <a:gd name="T14" fmla="*/ 223713 w 128"/>
                <a:gd name="T15" fmla="*/ 0 h 105"/>
                <a:gd name="T16" fmla="*/ 199244 w 128"/>
                <a:gd name="T17" fmla="*/ 183515 h 105"/>
                <a:gd name="T18" fmla="*/ 206235 w 128"/>
                <a:gd name="T19" fmla="*/ 57676 h 105"/>
                <a:gd name="T20" fmla="*/ 199244 w 128"/>
                <a:gd name="T21" fmla="*/ 36703 h 105"/>
                <a:gd name="T22" fmla="*/ 199244 w 128"/>
                <a:gd name="T23" fmla="*/ 0 h 105"/>
                <a:gd name="T24" fmla="*/ 166037 w 128"/>
                <a:gd name="T25" fmla="*/ 26216 h 105"/>
                <a:gd name="T26" fmla="*/ 162541 w 128"/>
                <a:gd name="T27" fmla="*/ 47190 h 105"/>
                <a:gd name="T28" fmla="*/ 166037 w 128"/>
                <a:gd name="T29" fmla="*/ 66415 h 105"/>
                <a:gd name="T30" fmla="*/ 143316 w 128"/>
                <a:gd name="T31" fmla="*/ 26216 h 105"/>
                <a:gd name="T32" fmla="*/ 166037 w 128"/>
                <a:gd name="T33" fmla="*/ 99622 h 105"/>
                <a:gd name="T34" fmla="*/ 143316 w 128"/>
                <a:gd name="T35" fmla="*/ 183515 h 105"/>
                <a:gd name="T36" fmla="*/ 166037 w 128"/>
                <a:gd name="T37" fmla="*/ 99622 h 105"/>
                <a:gd name="T38" fmla="*/ 113604 w 128"/>
                <a:gd name="T39" fmla="*/ 40199 h 105"/>
                <a:gd name="T40" fmla="*/ 139821 w 128"/>
                <a:gd name="T41" fmla="*/ 94379 h 105"/>
                <a:gd name="T42" fmla="*/ 125839 w 128"/>
                <a:gd name="T43" fmla="*/ 99622 h 105"/>
                <a:gd name="T44" fmla="*/ 113604 w 128"/>
                <a:gd name="T45" fmla="*/ 90884 h 105"/>
                <a:gd name="T46" fmla="*/ 113604 w 128"/>
                <a:gd name="T47" fmla="*/ 40199 h 105"/>
                <a:gd name="T48" fmla="*/ 139821 w 128"/>
                <a:gd name="T49" fmla="*/ 183515 h 105"/>
                <a:gd name="T50" fmla="*/ 113604 w 128"/>
                <a:gd name="T51" fmla="*/ 124091 h 105"/>
                <a:gd name="T52" fmla="*/ 125839 w 128"/>
                <a:gd name="T53" fmla="*/ 139821 h 105"/>
                <a:gd name="T54" fmla="*/ 139821 w 128"/>
                <a:gd name="T55" fmla="*/ 127587 h 105"/>
                <a:gd name="T56" fmla="*/ 85640 w 128"/>
                <a:gd name="T57" fmla="*/ 57676 h 105"/>
                <a:gd name="T58" fmla="*/ 110109 w 128"/>
                <a:gd name="T59" fmla="*/ 94379 h 105"/>
                <a:gd name="T60" fmla="*/ 85640 w 128"/>
                <a:gd name="T61" fmla="*/ 110109 h 105"/>
                <a:gd name="T62" fmla="*/ 85640 w 128"/>
                <a:gd name="T63" fmla="*/ 57676 h 105"/>
                <a:gd name="T64" fmla="*/ 110109 w 128"/>
                <a:gd name="T65" fmla="*/ 183515 h 105"/>
                <a:gd name="T66" fmla="*/ 85640 w 128"/>
                <a:gd name="T67" fmla="*/ 136325 h 105"/>
                <a:gd name="T68" fmla="*/ 110109 w 128"/>
                <a:gd name="T69" fmla="*/ 120596 h 105"/>
                <a:gd name="T70" fmla="*/ 82145 w 128"/>
                <a:gd name="T71" fmla="*/ 73406 h 105"/>
                <a:gd name="T72" fmla="*/ 66415 w 128"/>
                <a:gd name="T73" fmla="*/ 124091 h 105"/>
                <a:gd name="T74" fmla="*/ 59424 w 128"/>
                <a:gd name="T75" fmla="*/ 73406 h 105"/>
                <a:gd name="T76" fmla="*/ 82145 w 128"/>
                <a:gd name="T77" fmla="*/ 139821 h 105"/>
                <a:gd name="T78" fmla="*/ 59424 w 128"/>
                <a:gd name="T79" fmla="*/ 183515 h 105"/>
                <a:gd name="T80" fmla="*/ 62919 w 128"/>
                <a:gd name="T81" fmla="*/ 150308 h 105"/>
                <a:gd name="T82" fmla="*/ 82145 w 128"/>
                <a:gd name="T83" fmla="*/ 139821 h 105"/>
                <a:gd name="T84" fmla="*/ 29712 w 128"/>
                <a:gd name="T85" fmla="*/ 62919 h 105"/>
                <a:gd name="T86" fmla="*/ 55928 w 128"/>
                <a:gd name="T87" fmla="*/ 110109 h 105"/>
                <a:gd name="T88" fmla="*/ 48937 w 128"/>
                <a:gd name="T89" fmla="*/ 106613 h 105"/>
                <a:gd name="T90" fmla="*/ 29712 w 128"/>
                <a:gd name="T91" fmla="*/ 113605 h 105"/>
                <a:gd name="T92" fmla="*/ 29712 w 128"/>
                <a:gd name="T93" fmla="*/ 62919 h 105"/>
                <a:gd name="T94" fmla="*/ 55928 w 128"/>
                <a:gd name="T95" fmla="*/ 183515 h 105"/>
                <a:gd name="T96" fmla="*/ 29712 w 128"/>
                <a:gd name="T97" fmla="*/ 139821 h 105"/>
                <a:gd name="T98" fmla="*/ 55928 w 128"/>
                <a:gd name="T99" fmla="*/ 143316 h 105"/>
                <a:gd name="T100" fmla="*/ 0 w 128"/>
                <a:gd name="T101" fmla="*/ 83893 h 105"/>
                <a:gd name="T102" fmla="*/ 26216 w 128"/>
                <a:gd name="T103" fmla="*/ 117100 h 105"/>
                <a:gd name="T104" fmla="*/ 22721 w 128"/>
                <a:gd name="T105" fmla="*/ 146812 h 105"/>
                <a:gd name="T106" fmla="*/ 26216 w 128"/>
                <a:gd name="T107" fmla="*/ 183515 h 105"/>
                <a:gd name="T108" fmla="*/ 0 w 128"/>
                <a:gd name="T109" fmla="*/ 83893 h 1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8" h="105">
                  <a:moveTo>
                    <a:pt x="99" y="2"/>
                  </a:moveTo>
                  <a:lnTo>
                    <a:pt x="112" y="2"/>
                  </a:lnTo>
                  <a:lnTo>
                    <a:pt x="112" y="21"/>
                  </a:lnTo>
                  <a:lnTo>
                    <a:pt x="107" y="23"/>
                  </a:lnTo>
                  <a:lnTo>
                    <a:pt x="99" y="25"/>
                  </a:lnTo>
                  <a:lnTo>
                    <a:pt x="99" y="2"/>
                  </a:lnTo>
                  <a:close/>
                  <a:moveTo>
                    <a:pt x="112" y="46"/>
                  </a:moveTo>
                  <a:lnTo>
                    <a:pt x="112" y="105"/>
                  </a:lnTo>
                  <a:lnTo>
                    <a:pt x="99" y="105"/>
                  </a:lnTo>
                  <a:lnTo>
                    <a:pt x="99" y="52"/>
                  </a:lnTo>
                  <a:lnTo>
                    <a:pt x="107" y="42"/>
                  </a:lnTo>
                  <a:lnTo>
                    <a:pt x="112" y="46"/>
                  </a:lnTo>
                  <a:close/>
                  <a:moveTo>
                    <a:pt x="114" y="0"/>
                  </a:moveTo>
                  <a:lnTo>
                    <a:pt x="128" y="0"/>
                  </a:lnTo>
                  <a:lnTo>
                    <a:pt x="128" y="105"/>
                  </a:lnTo>
                  <a:lnTo>
                    <a:pt x="114" y="105"/>
                  </a:lnTo>
                  <a:lnTo>
                    <a:pt x="114" y="44"/>
                  </a:lnTo>
                  <a:lnTo>
                    <a:pt x="118" y="33"/>
                  </a:lnTo>
                  <a:lnTo>
                    <a:pt x="120" y="19"/>
                  </a:lnTo>
                  <a:lnTo>
                    <a:pt x="114" y="21"/>
                  </a:lnTo>
                  <a:lnTo>
                    <a:pt x="114" y="0"/>
                  </a:lnTo>
                  <a:close/>
                  <a:moveTo>
                    <a:pt x="82" y="15"/>
                  </a:moveTo>
                  <a:lnTo>
                    <a:pt x="95" y="15"/>
                  </a:lnTo>
                  <a:lnTo>
                    <a:pt x="95" y="27"/>
                  </a:lnTo>
                  <a:lnTo>
                    <a:pt x="93" y="27"/>
                  </a:lnTo>
                  <a:lnTo>
                    <a:pt x="95" y="31"/>
                  </a:lnTo>
                  <a:lnTo>
                    <a:pt x="95" y="38"/>
                  </a:lnTo>
                  <a:lnTo>
                    <a:pt x="82" y="50"/>
                  </a:lnTo>
                  <a:lnTo>
                    <a:pt x="82" y="15"/>
                  </a:lnTo>
                  <a:close/>
                  <a:moveTo>
                    <a:pt x="95" y="57"/>
                  </a:moveTo>
                  <a:lnTo>
                    <a:pt x="95" y="105"/>
                  </a:lnTo>
                  <a:lnTo>
                    <a:pt x="82" y="105"/>
                  </a:lnTo>
                  <a:lnTo>
                    <a:pt x="82" y="69"/>
                  </a:lnTo>
                  <a:lnTo>
                    <a:pt x="95" y="57"/>
                  </a:lnTo>
                  <a:close/>
                  <a:moveTo>
                    <a:pt x="65" y="23"/>
                  </a:moveTo>
                  <a:lnTo>
                    <a:pt x="80" y="23"/>
                  </a:lnTo>
                  <a:lnTo>
                    <a:pt x="80" y="54"/>
                  </a:lnTo>
                  <a:lnTo>
                    <a:pt x="74" y="61"/>
                  </a:lnTo>
                  <a:lnTo>
                    <a:pt x="72" y="57"/>
                  </a:lnTo>
                  <a:lnTo>
                    <a:pt x="68" y="52"/>
                  </a:lnTo>
                  <a:lnTo>
                    <a:pt x="65" y="52"/>
                  </a:lnTo>
                  <a:lnTo>
                    <a:pt x="65" y="23"/>
                  </a:lnTo>
                  <a:close/>
                  <a:moveTo>
                    <a:pt x="80" y="73"/>
                  </a:moveTo>
                  <a:lnTo>
                    <a:pt x="80" y="105"/>
                  </a:lnTo>
                  <a:lnTo>
                    <a:pt x="65" y="105"/>
                  </a:lnTo>
                  <a:lnTo>
                    <a:pt x="65" y="71"/>
                  </a:lnTo>
                  <a:lnTo>
                    <a:pt x="68" y="73"/>
                  </a:lnTo>
                  <a:lnTo>
                    <a:pt x="72" y="80"/>
                  </a:lnTo>
                  <a:lnTo>
                    <a:pt x="78" y="73"/>
                  </a:lnTo>
                  <a:lnTo>
                    <a:pt x="80" y="73"/>
                  </a:lnTo>
                  <a:close/>
                  <a:moveTo>
                    <a:pt x="49" y="33"/>
                  </a:moveTo>
                  <a:lnTo>
                    <a:pt x="63" y="33"/>
                  </a:lnTo>
                  <a:lnTo>
                    <a:pt x="63" y="54"/>
                  </a:lnTo>
                  <a:lnTo>
                    <a:pt x="61" y="54"/>
                  </a:lnTo>
                  <a:lnTo>
                    <a:pt x="49" y="63"/>
                  </a:lnTo>
                  <a:lnTo>
                    <a:pt x="49" y="33"/>
                  </a:lnTo>
                  <a:close/>
                  <a:moveTo>
                    <a:pt x="63" y="69"/>
                  </a:moveTo>
                  <a:lnTo>
                    <a:pt x="63" y="105"/>
                  </a:lnTo>
                  <a:lnTo>
                    <a:pt x="49" y="105"/>
                  </a:lnTo>
                  <a:lnTo>
                    <a:pt x="49" y="78"/>
                  </a:lnTo>
                  <a:lnTo>
                    <a:pt x="63" y="69"/>
                  </a:lnTo>
                  <a:close/>
                  <a:moveTo>
                    <a:pt x="34" y="42"/>
                  </a:moveTo>
                  <a:lnTo>
                    <a:pt x="47" y="42"/>
                  </a:lnTo>
                  <a:lnTo>
                    <a:pt x="47" y="65"/>
                  </a:lnTo>
                  <a:lnTo>
                    <a:pt x="38" y="71"/>
                  </a:lnTo>
                  <a:lnTo>
                    <a:pt x="34" y="67"/>
                  </a:lnTo>
                  <a:lnTo>
                    <a:pt x="34" y="42"/>
                  </a:lnTo>
                  <a:close/>
                  <a:moveTo>
                    <a:pt x="47" y="80"/>
                  </a:moveTo>
                  <a:lnTo>
                    <a:pt x="47" y="105"/>
                  </a:lnTo>
                  <a:lnTo>
                    <a:pt x="34" y="105"/>
                  </a:lnTo>
                  <a:lnTo>
                    <a:pt x="34" y="84"/>
                  </a:lnTo>
                  <a:lnTo>
                    <a:pt x="36" y="86"/>
                  </a:lnTo>
                  <a:lnTo>
                    <a:pt x="40" y="84"/>
                  </a:lnTo>
                  <a:lnTo>
                    <a:pt x="47" y="80"/>
                  </a:lnTo>
                  <a:close/>
                  <a:moveTo>
                    <a:pt x="17" y="36"/>
                  </a:moveTo>
                  <a:lnTo>
                    <a:pt x="32" y="36"/>
                  </a:lnTo>
                  <a:lnTo>
                    <a:pt x="32" y="63"/>
                  </a:lnTo>
                  <a:lnTo>
                    <a:pt x="30" y="63"/>
                  </a:lnTo>
                  <a:lnTo>
                    <a:pt x="28" y="61"/>
                  </a:lnTo>
                  <a:lnTo>
                    <a:pt x="23" y="63"/>
                  </a:lnTo>
                  <a:lnTo>
                    <a:pt x="17" y="65"/>
                  </a:lnTo>
                  <a:lnTo>
                    <a:pt x="17" y="36"/>
                  </a:lnTo>
                  <a:close/>
                  <a:moveTo>
                    <a:pt x="32" y="82"/>
                  </a:moveTo>
                  <a:lnTo>
                    <a:pt x="32" y="105"/>
                  </a:lnTo>
                  <a:lnTo>
                    <a:pt x="17" y="105"/>
                  </a:lnTo>
                  <a:lnTo>
                    <a:pt x="17" y="80"/>
                  </a:lnTo>
                  <a:lnTo>
                    <a:pt x="26" y="75"/>
                  </a:lnTo>
                  <a:lnTo>
                    <a:pt x="32" y="82"/>
                  </a:lnTo>
                  <a:close/>
                  <a:moveTo>
                    <a:pt x="0" y="48"/>
                  </a:moveTo>
                  <a:lnTo>
                    <a:pt x="15" y="48"/>
                  </a:lnTo>
                  <a:lnTo>
                    <a:pt x="15" y="67"/>
                  </a:lnTo>
                  <a:lnTo>
                    <a:pt x="7" y="71"/>
                  </a:lnTo>
                  <a:lnTo>
                    <a:pt x="13" y="84"/>
                  </a:lnTo>
                  <a:lnTo>
                    <a:pt x="15" y="82"/>
                  </a:lnTo>
                  <a:lnTo>
                    <a:pt x="15" y="105"/>
                  </a:lnTo>
                  <a:lnTo>
                    <a:pt x="0" y="105"/>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2" name="Freeform 177">
              <a:extLst>
                <a:ext uri="{FF2B5EF4-FFF2-40B4-BE49-F238E27FC236}">
                  <a16:creationId xmlns:a16="http://schemas.microsoft.com/office/drawing/2014/main" id="{A2DF9578-3BD8-4550-A7CC-5AFF09E53055}"/>
                </a:ext>
              </a:extLst>
            </p:cNvPr>
            <p:cNvSpPr>
              <a:spLocks noEditPoints="1"/>
            </p:cNvSpPr>
            <p:nvPr/>
          </p:nvSpPr>
          <p:spPr bwMode="auto">
            <a:xfrm>
              <a:off x="931863" y="1427163"/>
              <a:ext cx="227012" cy="228600"/>
            </a:xfrm>
            <a:custGeom>
              <a:avLst/>
              <a:gdLst>
                <a:gd name="T0" fmla="*/ 208886 w 62"/>
                <a:gd name="T1" fmla="*/ 48007 h 62"/>
                <a:gd name="T2" fmla="*/ 194227 w 62"/>
                <a:gd name="T3" fmla="*/ 132943 h 62"/>
                <a:gd name="T4" fmla="*/ 98946 w 62"/>
                <a:gd name="T5" fmla="*/ 228957 h 62"/>
                <a:gd name="T6" fmla="*/ 0 w 62"/>
                <a:gd name="T7" fmla="*/ 125557 h 62"/>
                <a:gd name="T8" fmla="*/ 91617 w 62"/>
                <a:gd name="T9" fmla="*/ 33236 h 62"/>
                <a:gd name="T10" fmla="*/ 179568 w 62"/>
                <a:gd name="T11" fmla="*/ 18464 h 62"/>
                <a:gd name="T12" fmla="*/ 157580 w 62"/>
                <a:gd name="T13" fmla="*/ 40621 h 62"/>
                <a:gd name="T14" fmla="*/ 139257 w 62"/>
                <a:gd name="T15" fmla="*/ 48007 h 62"/>
                <a:gd name="T16" fmla="*/ 139257 w 62"/>
                <a:gd name="T17" fmla="*/ 88629 h 62"/>
                <a:gd name="T18" fmla="*/ 179568 w 62"/>
                <a:gd name="T19" fmla="*/ 88629 h 62"/>
                <a:gd name="T20" fmla="*/ 186898 w 62"/>
                <a:gd name="T21" fmla="*/ 70164 h 62"/>
                <a:gd name="T22" fmla="*/ 208886 w 62"/>
                <a:gd name="T23" fmla="*/ 48007 h 62"/>
                <a:gd name="T24" fmla="*/ 212550 w 62"/>
                <a:gd name="T25" fmla="*/ 0 h 62"/>
                <a:gd name="T26" fmla="*/ 146586 w 62"/>
                <a:gd name="T27" fmla="*/ 70164 h 62"/>
                <a:gd name="T28" fmla="*/ 157580 w 62"/>
                <a:gd name="T29" fmla="*/ 81243 h 62"/>
                <a:gd name="T30" fmla="*/ 227209 w 62"/>
                <a:gd name="T31" fmla="*/ 14771 h 62"/>
                <a:gd name="T32" fmla="*/ 212550 w 62"/>
                <a:gd name="T33" fmla="*/ 0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 h="62">
                  <a:moveTo>
                    <a:pt x="57" y="13"/>
                  </a:moveTo>
                  <a:cubicBezTo>
                    <a:pt x="61" y="21"/>
                    <a:pt x="59" y="30"/>
                    <a:pt x="53" y="36"/>
                  </a:cubicBezTo>
                  <a:cubicBezTo>
                    <a:pt x="27" y="62"/>
                    <a:pt x="27" y="62"/>
                    <a:pt x="27" y="62"/>
                  </a:cubicBezTo>
                  <a:cubicBezTo>
                    <a:pt x="0" y="34"/>
                    <a:pt x="0" y="34"/>
                    <a:pt x="0" y="34"/>
                  </a:cubicBezTo>
                  <a:cubicBezTo>
                    <a:pt x="25" y="9"/>
                    <a:pt x="25" y="9"/>
                    <a:pt x="25" y="9"/>
                  </a:cubicBezTo>
                  <a:cubicBezTo>
                    <a:pt x="32" y="2"/>
                    <a:pt x="41" y="1"/>
                    <a:pt x="49" y="5"/>
                  </a:cubicBezTo>
                  <a:cubicBezTo>
                    <a:pt x="43" y="11"/>
                    <a:pt x="43" y="11"/>
                    <a:pt x="43" y="11"/>
                  </a:cubicBezTo>
                  <a:cubicBezTo>
                    <a:pt x="41" y="11"/>
                    <a:pt x="39" y="12"/>
                    <a:pt x="38" y="13"/>
                  </a:cubicBezTo>
                  <a:cubicBezTo>
                    <a:pt x="35" y="16"/>
                    <a:pt x="35" y="21"/>
                    <a:pt x="38" y="24"/>
                  </a:cubicBezTo>
                  <a:cubicBezTo>
                    <a:pt x="41" y="27"/>
                    <a:pt x="46" y="27"/>
                    <a:pt x="49" y="24"/>
                  </a:cubicBezTo>
                  <a:cubicBezTo>
                    <a:pt x="50" y="23"/>
                    <a:pt x="51" y="21"/>
                    <a:pt x="51" y="19"/>
                  </a:cubicBezTo>
                  <a:cubicBezTo>
                    <a:pt x="57" y="13"/>
                    <a:pt x="57" y="13"/>
                    <a:pt x="57" y="13"/>
                  </a:cubicBezTo>
                  <a:close/>
                  <a:moveTo>
                    <a:pt x="58" y="0"/>
                  </a:moveTo>
                  <a:cubicBezTo>
                    <a:pt x="40" y="19"/>
                    <a:pt x="40" y="19"/>
                    <a:pt x="40" y="19"/>
                  </a:cubicBezTo>
                  <a:cubicBezTo>
                    <a:pt x="43" y="22"/>
                    <a:pt x="43" y="22"/>
                    <a:pt x="43" y="22"/>
                  </a:cubicBezTo>
                  <a:cubicBezTo>
                    <a:pt x="62" y="4"/>
                    <a:pt x="62" y="4"/>
                    <a:pt x="62" y="4"/>
                  </a:cubicBez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3" name="Freeform 178">
              <a:extLst>
                <a:ext uri="{FF2B5EF4-FFF2-40B4-BE49-F238E27FC236}">
                  <a16:creationId xmlns:a16="http://schemas.microsoft.com/office/drawing/2014/main" id="{36C6E969-1589-4A38-B83D-9554F67AA2DF}"/>
                </a:ext>
              </a:extLst>
            </p:cNvPr>
            <p:cNvSpPr>
              <a:spLocks noEditPoints="1"/>
            </p:cNvSpPr>
            <p:nvPr/>
          </p:nvSpPr>
          <p:spPr bwMode="auto">
            <a:xfrm>
              <a:off x="1304925" y="1416050"/>
              <a:ext cx="268288" cy="234950"/>
            </a:xfrm>
            <a:custGeom>
              <a:avLst/>
              <a:gdLst>
                <a:gd name="T0" fmla="*/ 179493 w 73"/>
                <a:gd name="T1" fmla="*/ 58550 h 64"/>
                <a:gd name="T2" fmla="*/ 234440 w 73"/>
                <a:gd name="T3" fmla="*/ 80506 h 64"/>
                <a:gd name="T4" fmla="*/ 241766 w 73"/>
                <a:gd name="T5" fmla="*/ 87825 h 64"/>
                <a:gd name="T6" fmla="*/ 267408 w 73"/>
                <a:gd name="T7" fmla="*/ 171991 h 64"/>
                <a:gd name="T8" fmla="*/ 267408 w 73"/>
                <a:gd name="T9" fmla="*/ 197606 h 64"/>
                <a:gd name="T10" fmla="*/ 260082 w 73"/>
                <a:gd name="T11" fmla="*/ 208584 h 64"/>
                <a:gd name="T12" fmla="*/ 234440 w 73"/>
                <a:gd name="T13" fmla="*/ 223222 h 64"/>
                <a:gd name="T14" fmla="*/ 212461 w 73"/>
                <a:gd name="T15" fmla="*/ 234200 h 64"/>
                <a:gd name="T16" fmla="*/ 190482 w 73"/>
                <a:gd name="T17" fmla="*/ 223222 h 64"/>
                <a:gd name="T18" fmla="*/ 168504 w 73"/>
                <a:gd name="T19" fmla="*/ 208584 h 64"/>
                <a:gd name="T20" fmla="*/ 95241 w 73"/>
                <a:gd name="T21" fmla="*/ 223222 h 64"/>
                <a:gd name="T22" fmla="*/ 73262 w 73"/>
                <a:gd name="T23" fmla="*/ 234200 h 64"/>
                <a:gd name="T24" fmla="*/ 51284 w 73"/>
                <a:gd name="T25" fmla="*/ 223222 h 64"/>
                <a:gd name="T26" fmla="*/ 32968 w 73"/>
                <a:gd name="T27" fmla="*/ 208584 h 64"/>
                <a:gd name="T28" fmla="*/ 14652 w 73"/>
                <a:gd name="T29" fmla="*/ 161013 h 64"/>
                <a:gd name="T30" fmla="*/ 32968 w 73"/>
                <a:gd name="T31" fmla="*/ 146375 h 64"/>
                <a:gd name="T32" fmla="*/ 153851 w 73"/>
                <a:gd name="T33" fmla="*/ 21956 h 64"/>
                <a:gd name="T34" fmla="*/ 223451 w 73"/>
                <a:gd name="T35" fmla="*/ 29275 h 64"/>
                <a:gd name="T36" fmla="*/ 153851 w 73"/>
                <a:gd name="T37" fmla="*/ 21956 h 64"/>
                <a:gd name="T38" fmla="*/ 179493 w 73"/>
                <a:gd name="T39" fmla="*/ 0 h 64"/>
                <a:gd name="T40" fmla="*/ 91578 w 73"/>
                <a:gd name="T41" fmla="*/ 14638 h 64"/>
                <a:gd name="T42" fmla="*/ 0 w 73"/>
                <a:gd name="T43" fmla="*/ 29275 h 64"/>
                <a:gd name="T44" fmla="*/ 135536 w 73"/>
                <a:gd name="T45" fmla="*/ 47572 h 64"/>
                <a:gd name="T46" fmla="*/ 0 w 73"/>
                <a:gd name="T47" fmla="*/ 29275 h 64"/>
                <a:gd name="T48" fmla="*/ 73262 w 73"/>
                <a:gd name="T49" fmla="*/ 190288 h 64"/>
                <a:gd name="T50" fmla="*/ 62273 w 73"/>
                <a:gd name="T51" fmla="*/ 201266 h 64"/>
                <a:gd name="T52" fmla="*/ 73262 w 73"/>
                <a:gd name="T53" fmla="*/ 212244 h 64"/>
                <a:gd name="T54" fmla="*/ 87915 w 73"/>
                <a:gd name="T55" fmla="*/ 201266 h 64"/>
                <a:gd name="T56" fmla="*/ 238103 w 73"/>
                <a:gd name="T57" fmla="*/ 190288 h 64"/>
                <a:gd name="T58" fmla="*/ 249092 w 73"/>
                <a:gd name="T59" fmla="*/ 171991 h 64"/>
                <a:gd name="T60" fmla="*/ 190482 w 73"/>
                <a:gd name="T61" fmla="*/ 98803 h 64"/>
                <a:gd name="T62" fmla="*/ 190482 w 73"/>
                <a:gd name="T63" fmla="*/ 179309 h 64"/>
                <a:gd name="T64" fmla="*/ 212461 w 73"/>
                <a:gd name="T65" fmla="*/ 171991 h 64"/>
                <a:gd name="T66" fmla="*/ 234440 w 73"/>
                <a:gd name="T67" fmla="*/ 179309 h 64"/>
                <a:gd name="T68" fmla="*/ 219787 w 73"/>
                <a:gd name="T69" fmla="*/ 193947 h 64"/>
                <a:gd name="T70" fmla="*/ 201472 w 73"/>
                <a:gd name="T71" fmla="*/ 193947 h 64"/>
                <a:gd name="T72" fmla="*/ 201472 w 73"/>
                <a:gd name="T73" fmla="*/ 212244 h 64"/>
                <a:gd name="T74" fmla="*/ 219787 w 73"/>
                <a:gd name="T75" fmla="*/ 212244 h 64"/>
                <a:gd name="T76" fmla="*/ 219787 w 73"/>
                <a:gd name="T77" fmla="*/ 193947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3" h="64">
                  <a:moveTo>
                    <a:pt x="9" y="16"/>
                  </a:moveTo>
                  <a:cubicBezTo>
                    <a:pt x="49" y="16"/>
                    <a:pt x="49" y="16"/>
                    <a:pt x="49" y="16"/>
                  </a:cubicBezTo>
                  <a:cubicBezTo>
                    <a:pt x="49" y="22"/>
                    <a:pt x="49" y="22"/>
                    <a:pt x="49" y="22"/>
                  </a:cubicBezTo>
                  <a:cubicBezTo>
                    <a:pt x="64" y="22"/>
                    <a:pt x="64" y="22"/>
                    <a:pt x="64" y="22"/>
                  </a:cubicBezTo>
                  <a:cubicBezTo>
                    <a:pt x="66" y="22"/>
                    <a:pt x="66" y="22"/>
                    <a:pt x="66" y="22"/>
                  </a:cubicBezTo>
                  <a:cubicBezTo>
                    <a:pt x="66" y="24"/>
                    <a:pt x="66" y="24"/>
                    <a:pt x="66" y="24"/>
                  </a:cubicBezTo>
                  <a:cubicBezTo>
                    <a:pt x="73" y="46"/>
                    <a:pt x="73" y="46"/>
                    <a:pt x="73" y="46"/>
                  </a:cubicBezTo>
                  <a:cubicBezTo>
                    <a:pt x="73" y="47"/>
                    <a:pt x="73" y="47"/>
                    <a:pt x="73" y="47"/>
                  </a:cubicBezTo>
                  <a:cubicBezTo>
                    <a:pt x="73" y="47"/>
                    <a:pt x="73" y="47"/>
                    <a:pt x="73" y="47"/>
                  </a:cubicBezTo>
                  <a:cubicBezTo>
                    <a:pt x="73" y="54"/>
                    <a:pt x="73" y="54"/>
                    <a:pt x="73" y="54"/>
                  </a:cubicBezTo>
                  <a:cubicBezTo>
                    <a:pt x="73" y="57"/>
                    <a:pt x="73" y="57"/>
                    <a:pt x="73" y="57"/>
                  </a:cubicBezTo>
                  <a:cubicBezTo>
                    <a:pt x="71" y="57"/>
                    <a:pt x="71" y="57"/>
                    <a:pt x="71" y="57"/>
                  </a:cubicBezTo>
                  <a:cubicBezTo>
                    <a:pt x="66" y="57"/>
                    <a:pt x="66" y="57"/>
                    <a:pt x="66" y="57"/>
                  </a:cubicBezTo>
                  <a:cubicBezTo>
                    <a:pt x="66" y="58"/>
                    <a:pt x="65" y="60"/>
                    <a:pt x="64" y="61"/>
                  </a:cubicBezTo>
                  <a:cubicBezTo>
                    <a:pt x="64" y="61"/>
                    <a:pt x="64" y="61"/>
                    <a:pt x="64" y="61"/>
                  </a:cubicBezTo>
                  <a:cubicBezTo>
                    <a:pt x="62" y="63"/>
                    <a:pt x="60" y="64"/>
                    <a:pt x="58" y="64"/>
                  </a:cubicBezTo>
                  <a:cubicBezTo>
                    <a:pt x="55" y="64"/>
                    <a:pt x="53" y="63"/>
                    <a:pt x="52" y="61"/>
                  </a:cubicBezTo>
                  <a:cubicBezTo>
                    <a:pt x="52" y="61"/>
                    <a:pt x="52" y="61"/>
                    <a:pt x="52" y="61"/>
                  </a:cubicBezTo>
                  <a:cubicBezTo>
                    <a:pt x="50" y="60"/>
                    <a:pt x="50" y="58"/>
                    <a:pt x="49" y="57"/>
                  </a:cubicBezTo>
                  <a:cubicBezTo>
                    <a:pt x="46" y="57"/>
                    <a:pt x="46" y="57"/>
                    <a:pt x="46" y="57"/>
                  </a:cubicBezTo>
                  <a:cubicBezTo>
                    <a:pt x="29" y="57"/>
                    <a:pt x="29" y="57"/>
                    <a:pt x="29" y="57"/>
                  </a:cubicBezTo>
                  <a:cubicBezTo>
                    <a:pt x="28" y="58"/>
                    <a:pt x="27" y="60"/>
                    <a:pt x="26" y="61"/>
                  </a:cubicBezTo>
                  <a:cubicBezTo>
                    <a:pt x="26" y="61"/>
                    <a:pt x="26" y="61"/>
                    <a:pt x="26" y="61"/>
                  </a:cubicBezTo>
                  <a:cubicBezTo>
                    <a:pt x="25" y="63"/>
                    <a:pt x="23" y="64"/>
                    <a:pt x="20" y="64"/>
                  </a:cubicBezTo>
                  <a:cubicBezTo>
                    <a:pt x="18" y="64"/>
                    <a:pt x="16" y="63"/>
                    <a:pt x="14" y="61"/>
                  </a:cubicBezTo>
                  <a:cubicBezTo>
                    <a:pt x="14" y="61"/>
                    <a:pt x="14" y="61"/>
                    <a:pt x="14" y="61"/>
                  </a:cubicBezTo>
                  <a:cubicBezTo>
                    <a:pt x="13" y="60"/>
                    <a:pt x="12" y="58"/>
                    <a:pt x="12" y="57"/>
                  </a:cubicBezTo>
                  <a:cubicBezTo>
                    <a:pt x="9" y="57"/>
                    <a:pt x="9" y="57"/>
                    <a:pt x="9" y="57"/>
                  </a:cubicBezTo>
                  <a:cubicBezTo>
                    <a:pt x="9" y="44"/>
                    <a:pt x="9" y="44"/>
                    <a:pt x="9" y="44"/>
                  </a:cubicBezTo>
                  <a:cubicBezTo>
                    <a:pt x="4" y="44"/>
                    <a:pt x="4" y="44"/>
                    <a:pt x="4" y="44"/>
                  </a:cubicBezTo>
                  <a:cubicBezTo>
                    <a:pt x="2" y="40"/>
                    <a:pt x="2" y="40"/>
                    <a:pt x="2" y="40"/>
                  </a:cubicBezTo>
                  <a:cubicBezTo>
                    <a:pt x="9" y="40"/>
                    <a:pt x="9" y="40"/>
                    <a:pt x="9" y="40"/>
                  </a:cubicBezTo>
                  <a:cubicBezTo>
                    <a:pt x="9" y="16"/>
                    <a:pt x="9" y="16"/>
                    <a:pt x="9" y="16"/>
                  </a:cubicBezTo>
                  <a:close/>
                  <a:moveTo>
                    <a:pt x="42" y="6"/>
                  </a:moveTo>
                  <a:cubicBezTo>
                    <a:pt x="60" y="6"/>
                    <a:pt x="60" y="6"/>
                    <a:pt x="60" y="6"/>
                  </a:cubicBezTo>
                  <a:cubicBezTo>
                    <a:pt x="61" y="8"/>
                    <a:pt x="61" y="8"/>
                    <a:pt x="61" y="8"/>
                  </a:cubicBezTo>
                  <a:cubicBezTo>
                    <a:pt x="43" y="8"/>
                    <a:pt x="43" y="8"/>
                    <a:pt x="43" y="8"/>
                  </a:cubicBezTo>
                  <a:cubicBezTo>
                    <a:pt x="42" y="6"/>
                    <a:pt x="42" y="6"/>
                    <a:pt x="42" y="6"/>
                  </a:cubicBezTo>
                  <a:close/>
                  <a:moveTo>
                    <a:pt x="24" y="0"/>
                  </a:moveTo>
                  <a:cubicBezTo>
                    <a:pt x="49" y="0"/>
                    <a:pt x="49" y="0"/>
                    <a:pt x="49" y="0"/>
                  </a:cubicBezTo>
                  <a:cubicBezTo>
                    <a:pt x="50" y="4"/>
                    <a:pt x="50" y="4"/>
                    <a:pt x="50" y="4"/>
                  </a:cubicBezTo>
                  <a:cubicBezTo>
                    <a:pt x="25" y="4"/>
                    <a:pt x="25" y="4"/>
                    <a:pt x="25" y="4"/>
                  </a:cubicBezTo>
                  <a:cubicBezTo>
                    <a:pt x="24" y="0"/>
                    <a:pt x="24" y="0"/>
                    <a:pt x="24" y="0"/>
                  </a:cubicBezTo>
                  <a:close/>
                  <a:moveTo>
                    <a:pt x="0" y="8"/>
                  </a:moveTo>
                  <a:cubicBezTo>
                    <a:pt x="36" y="8"/>
                    <a:pt x="36" y="8"/>
                    <a:pt x="36" y="8"/>
                  </a:cubicBezTo>
                  <a:cubicBezTo>
                    <a:pt x="37" y="13"/>
                    <a:pt x="37" y="13"/>
                    <a:pt x="37" y="13"/>
                  </a:cubicBezTo>
                  <a:cubicBezTo>
                    <a:pt x="2" y="13"/>
                    <a:pt x="2" y="13"/>
                    <a:pt x="2" y="13"/>
                  </a:cubicBezTo>
                  <a:cubicBezTo>
                    <a:pt x="0" y="8"/>
                    <a:pt x="0" y="8"/>
                    <a:pt x="0" y="8"/>
                  </a:cubicBezTo>
                  <a:close/>
                  <a:moveTo>
                    <a:pt x="23" y="53"/>
                  </a:moveTo>
                  <a:cubicBezTo>
                    <a:pt x="22" y="52"/>
                    <a:pt x="21" y="52"/>
                    <a:pt x="20" y="52"/>
                  </a:cubicBezTo>
                  <a:cubicBezTo>
                    <a:pt x="19" y="52"/>
                    <a:pt x="18" y="52"/>
                    <a:pt x="18" y="53"/>
                  </a:cubicBezTo>
                  <a:cubicBezTo>
                    <a:pt x="17" y="53"/>
                    <a:pt x="17" y="54"/>
                    <a:pt x="17" y="55"/>
                  </a:cubicBezTo>
                  <a:cubicBezTo>
                    <a:pt x="17" y="56"/>
                    <a:pt x="17" y="57"/>
                    <a:pt x="18" y="58"/>
                  </a:cubicBezTo>
                  <a:cubicBezTo>
                    <a:pt x="18" y="58"/>
                    <a:pt x="19" y="58"/>
                    <a:pt x="20" y="58"/>
                  </a:cubicBezTo>
                  <a:cubicBezTo>
                    <a:pt x="21" y="58"/>
                    <a:pt x="22" y="58"/>
                    <a:pt x="23" y="58"/>
                  </a:cubicBezTo>
                  <a:cubicBezTo>
                    <a:pt x="23" y="57"/>
                    <a:pt x="24" y="56"/>
                    <a:pt x="24" y="55"/>
                  </a:cubicBezTo>
                  <a:cubicBezTo>
                    <a:pt x="24" y="54"/>
                    <a:pt x="23" y="53"/>
                    <a:pt x="23" y="53"/>
                  </a:cubicBezTo>
                  <a:close/>
                  <a:moveTo>
                    <a:pt x="65" y="52"/>
                  </a:moveTo>
                  <a:cubicBezTo>
                    <a:pt x="68" y="52"/>
                    <a:pt x="68" y="52"/>
                    <a:pt x="68" y="52"/>
                  </a:cubicBezTo>
                  <a:cubicBezTo>
                    <a:pt x="68" y="47"/>
                    <a:pt x="68" y="47"/>
                    <a:pt x="68" y="47"/>
                  </a:cubicBezTo>
                  <a:cubicBezTo>
                    <a:pt x="62" y="27"/>
                    <a:pt x="62" y="27"/>
                    <a:pt x="62" y="27"/>
                  </a:cubicBezTo>
                  <a:cubicBezTo>
                    <a:pt x="52" y="27"/>
                    <a:pt x="52" y="27"/>
                    <a:pt x="52" y="27"/>
                  </a:cubicBezTo>
                  <a:cubicBezTo>
                    <a:pt x="52" y="49"/>
                    <a:pt x="52" y="49"/>
                    <a:pt x="52" y="49"/>
                  </a:cubicBezTo>
                  <a:cubicBezTo>
                    <a:pt x="52" y="49"/>
                    <a:pt x="52" y="49"/>
                    <a:pt x="52" y="49"/>
                  </a:cubicBezTo>
                  <a:cubicBezTo>
                    <a:pt x="52" y="49"/>
                    <a:pt x="52" y="49"/>
                    <a:pt x="52" y="49"/>
                  </a:cubicBezTo>
                  <a:cubicBezTo>
                    <a:pt x="53" y="48"/>
                    <a:pt x="55" y="47"/>
                    <a:pt x="58" y="47"/>
                  </a:cubicBezTo>
                  <a:cubicBezTo>
                    <a:pt x="60" y="47"/>
                    <a:pt x="62" y="48"/>
                    <a:pt x="64" y="49"/>
                  </a:cubicBezTo>
                  <a:cubicBezTo>
                    <a:pt x="64" y="49"/>
                    <a:pt x="64" y="49"/>
                    <a:pt x="64" y="49"/>
                  </a:cubicBezTo>
                  <a:cubicBezTo>
                    <a:pt x="64" y="50"/>
                    <a:pt x="65" y="51"/>
                    <a:pt x="65" y="52"/>
                  </a:cubicBezTo>
                  <a:close/>
                  <a:moveTo>
                    <a:pt x="60" y="53"/>
                  </a:moveTo>
                  <a:cubicBezTo>
                    <a:pt x="59" y="52"/>
                    <a:pt x="59" y="52"/>
                    <a:pt x="58" y="52"/>
                  </a:cubicBezTo>
                  <a:cubicBezTo>
                    <a:pt x="57" y="52"/>
                    <a:pt x="56" y="52"/>
                    <a:pt x="55" y="53"/>
                  </a:cubicBezTo>
                  <a:cubicBezTo>
                    <a:pt x="55" y="53"/>
                    <a:pt x="54" y="54"/>
                    <a:pt x="54" y="55"/>
                  </a:cubicBezTo>
                  <a:cubicBezTo>
                    <a:pt x="54" y="56"/>
                    <a:pt x="55" y="57"/>
                    <a:pt x="55" y="58"/>
                  </a:cubicBezTo>
                  <a:cubicBezTo>
                    <a:pt x="56" y="58"/>
                    <a:pt x="57" y="58"/>
                    <a:pt x="58" y="58"/>
                  </a:cubicBezTo>
                  <a:cubicBezTo>
                    <a:pt x="59" y="58"/>
                    <a:pt x="59" y="58"/>
                    <a:pt x="60" y="58"/>
                  </a:cubicBezTo>
                  <a:cubicBezTo>
                    <a:pt x="61" y="57"/>
                    <a:pt x="61" y="56"/>
                    <a:pt x="61" y="55"/>
                  </a:cubicBezTo>
                  <a:cubicBezTo>
                    <a:pt x="61" y="54"/>
                    <a:pt x="61" y="53"/>
                    <a:pt x="6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4" name="Freeform 179">
              <a:extLst>
                <a:ext uri="{FF2B5EF4-FFF2-40B4-BE49-F238E27FC236}">
                  <a16:creationId xmlns:a16="http://schemas.microsoft.com/office/drawing/2014/main" id="{A8EF5E48-B5BB-4248-92FF-317B1D54D037}"/>
                </a:ext>
              </a:extLst>
            </p:cNvPr>
            <p:cNvSpPr>
              <a:spLocks noEditPoints="1"/>
            </p:cNvSpPr>
            <p:nvPr/>
          </p:nvSpPr>
          <p:spPr bwMode="auto">
            <a:xfrm>
              <a:off x="10277475" y="3752850"/>
              <a:ext cx="141288" cy="223838"/>
            </a:xfrm>
            <a:custGeom>
              <a:avLst/>
              <a:gdLst>
                <a:gd name="T0" fmla="*/ 14718 w 38"/>
                <a:gd name="T1" fmla="*/ 95353 h 61"/>
                <a:gd name="T2" fmla="*/ 125103 w 38"/>
                <a:gd name="T3" fmla="*/ 95353 h 61"/>
                <a:gd name="T4" fmla="*/ 139821 w 38"/>
                <a:gd name="T5" fmla="*/ 110023 h 61"/>
                <a:gd name="T6" fmla="*/ 139821 w 38"/>
                <a:gd name="T7" fmla="*/ 209043 h 61"/>
                <a:gd name="T8" fmla="*/ 125103 w 38"/>
                <a:gd name="T9" fmla="*/ 223713 h 61"/>
                <a:gd name="T10" fmla="*/ 14718 w 38"/>
                <a:gd name="T11" fmla="*/ 223713 h 61"/>
                <a:gd name="T12" fmla="*/ 0 w 38"/>
                <a:gd name="T13" fmla="*/ 209043 h 61"/>
                <a:gd name="T14" fmla="*/ 0 w 38"/>
                <a:gd name="T15" fmla="*/ 110023 h 61"/>
                <a:gd name="T16" fmla="*/ 14718 w 38"/>
                <a:gd name="T17" fmla="*/ 95353 h 61"/>
                <a:gd name="T18" fmla="*/ 69911 w 38"/>
                <a:gd name="T19" fmla="*/ 0 h 61"/>
                <a:gd name="T20" fmla="*/ 69911 w 38"/>
                <a:gd name="T21" fmla="*/ 0 h 61"/>
                <a:gd name="T22" fmla="*/ 110385 w 38"/>
                <a:gd name="T23" fmla="*/ 18337 h 61"/>
                <a:gd name="T24" fmla="*/ 125103 w 38"/>
                <a:gd name="T25" fmla="*/ 58679 h 61"/>
                <a:gd name="T26" fmla="*/ 125103 w 38"/>
                <a:gd name="T27" fmla="*/ 88018 h 61"/>
                <a:gd name="T28" fmla="*/ 125103 w 38"/>
                <a:gd name="T29" fmla="*/ 88018 h 61"/>
                <a:gd name="T30" fmla="*/ 99347 w 38"/>
                <a:gd name="T31" fmla="*/ 88018 h 61"/>
                <a:gd name="T32" fmla="*/ 99347 w 38"/>
                <a:gd name="T33" fmla="*/ 58679 h 61"/>
                <a:gd name="T34" fmla="*/ 91988 w 38"/>
                <a:gd name="T35" fmla="*/ 36674 h 61"/>
                <a:gd name="T36" fmla="*/ 69911 w 38"/>
                <a:gd name="T37" fmla="*/ 29339 h 61"/>
                <a:gd name="T38" fmla="*/ 69911 w 38"/>
                <a:gd name="T39" fmla="*/ 29339 h 61"/>
                <a:gd name="T40" fmla="*/ 51513 w 38"/>
                <a:gd name="T41" fmla="*/ 36674 h 61"/>
                <a:gd name="T42" fmla="*/ 44154 w 38"/>
                <a:gd name="T43" fmla="*/ 58679 h 61"/>
                <a:gd name="T44" fmla="*/ 44154 w 38"/>
                <a:gd name="T45" fmla="*/ 88018 h 61"/>
                <a:gd name="T46" fmla="*/ 14718 w 38"/>
                <a:gd name="T47" fmla="*/ 88018 h 61"/>
                <a:gd name="T48" fmla="*/ 14718 w 38"/>
                <a:gd name="T49" fmla="*/ 58679 h 61"/>
                <a:gd name="T50" fmla="*/ 29436 w 38"/>
                <a:gd name="T51" fmla="*/ 18337 h 61"/>
                <a:gd name="T52" fmla="*/ 69911 w 38"/>
                <a:gd name="T53" fmla="*/ 0 h 61"/>
                <a:gd name="T54" fmla="*/ 69911 w 38"/>
                <a:gd name="T55" fmla="*/ 128360 h 61"/>
                <a:gd name="T56" fmla="*/ 58872 w 38"/>
                <a:gd name="T57" fmla="*/ 143030 h 61"/>
                <a:gd name="T58" fmla="*/ 66231 w 38"/>
                <a:gd name="T59" fmla="*/ 154032 h 61"/>
                <a:gd name="T60" fmla="*/ 62552 w 38"/>
                <a:gd name="T61" fmla="*/ 183371 h 61"/>
                <a:gd name="T62" fmla="*/ 69911 w 38"/>
                <a:gd name="T63" fmla="*/ 183371 h 61"/>
                <a:gd name="T64" fmla="*/ 80949 w 38"/>
                <a:gd name="T65" fmla="*/ 183371 h 61"/>
                <a:gd name="T66" fmla="*/ 77270 w 38"/>
                <a:gd name="T67" fmla="*/ 154032 h 61"/>
                <a:gd name="T68" fmla="*/ 84629 w 38"/>
                <a:gd name="T69" fmla="*/ 143030 h 61"/>
                <a:gd name="T70" fmla="*/ 69911 w 38"/>
                <a:gd name="T71" fmla="*/ 128360 h 6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8" h="61">
                  <a:moveTo>
                    <a:pt x="4" y="26"/>
                  </a:moveTo>
                  <a:cubicBezTo>
                    <a:pt x="34" y="26"/>
                    <a:pt x="34" y="26"/>
                    <a:pt x="34" y="26"/>
                  </a:cubicBezTo>
                  <a:cubicBezTo>
                    <a:pt x="37" y="26"/>
                    <a:pt x="38" y="28"/>
                    <a:pt x="38" y="30"/>
                  </a:cubicBezTo>
                  <a:cubicBezTo>
                    <a:pt x="38" y="57"/>
                    <a:pt x="38" y="57"/>
                    <a:pt x="38" y="57"/>
                  </a:cubicBezTo>
                  <a:cubicBezTo>
                    <a:pt x="38" y="59"/>
                    <a:pt x="37" y="61"/>
                    <a:pt x="34" y="61"/>
                  </a:cubicBezTo>
                  <a:cubicBezTo>
                    <a:pt x="4" y="61"/>
                    <a:pt x="4" y="61"/>
                    <a:pt x="4" y="61"/>
                  </a:cubicBezTo>
                  <a:cubicBezTo>
                    <a:pt x="2" y="61"/>
                    <a:pt x="0" y="59"/>
                    <a:pt x="0" y="57"/>
                  </a:cubicBezTo>
                  <a:cubicBezTo>
                    <a:pt x="0" y="30"/>
                    <a:pt x="0" y="30"/>
                    <a:pt x="0" y="30"/>
                  </a:cubicBezTo>
                  <a:cubicBezTo>
                    <a:pt x="0" y="28"/>
                    <a:pt x="2" y="26"/>
                    <a:pt x="4" y="26"/>
                  </a:cubicBezTo>
                  <a:close/>
                  <a:moveTo>
                    <a:pt x="19" y="0"/>
                  </a:moveTo>
                  <a:cubicBezTo>
                    <a:pt x="19" y="0"/>
                    <a:pt x="19" y="0"/>
                    <a:pt x="19" y="0"/>
                  </a:cubicBezTo>
                  <a:cubicBezTo>
                    <a:pt x="23" y="0"/>
                    <a:pt x="27" y="2"/>
                    <a:pt x="30" y="5"/>
                  </a:cubicBezTo>
                  <a:cubicBezTo>
                    <a:pt x="33" y="8"/>
                    <a:pt x="34" y="11"/>
                    <a:pt x="34" y="16"/>
                  </a:cubicBezTo>
                  <a:cubicBezTo>
                    <a:pt x="34" y="24"/>
                    <a:pt x="34" y="24"/>
                    <a:pt x="34" y="24"/>
                  </a:cubicBezTo>
                  <a:cubicBezTo>
                    <a:pt x="34" y="24"/>
                    <a:pt x="34" y="24"/>
                    <a:pt x="34" y="24"/>
                  </a:cubicBezTo>
                  <a:cubicBezTo>
                    <a:pt x="27" y="24"/>
                    <a:pt x="27" y="24"/>
                    <a:pt x="27" y="24"/>
                  </a:cubicBezTo>
                  <a:cubicBezTo>
                    <a:pt x="27" y="16"/>
                    <a:pt x="27" y="16"/>
                    <a:pt x="27" y="16"/>
                  </a:cubicBezTo>
                  <a:cubicBezTo>
                    <a:pt x="27" y="14"/>
                    <a:pt x="26" y="12"/>
                    <a:pt x="25" y="10"/>
                  </a:cubicBezTo>
                  <a:cubicBezTo>
                    <a:pt x="23" y="9"/>
                    <a:pt x="21" y="8"/>
                    <a:pt x="19" y="8"/>
                  </a:cubicBezTo>
                  <a:cubicBezTo>
                    <a:pt x="19" y="8"/>
                    <a:pt x="19" y="8"/>
                    <a:pt x="19" y="8"/>
                  </a:cubicBezTo>
                  <a:cubicBezTo>
                    <a:pt x="17" y="8"/>
                    <a:pt x="15" y="9"/>
                    <a:pt x="14" y="10"/>
                  </a:cubicBezTo>
                  <a:cubicBezTo>
                    <a:pt x="12" y="12"/>
                    <a:pt x="12" y="14"/>
                    <a:pt x="12" y="16"/>
                  </a:cubicBezTo>
                  <a:cubicBezTo>
                    <a:pt x="12" y="24"/>
                    <a:pt x="12" y="24"/>
                    <a:pt x="12" y="24"/>
                  </a:cubicBezTo>
                  <a:cubicBezTo>
                    <a:pt x="4" y="24"/>
                    <a:pt x="4" y="24"/>
                    <a:pt x="4" y="24"/>
                  </a:cubicBezTo>
                  <a:cubicBezTo>
                    <a:pt x="4" y="16"/>
                    <a:pt x="4" y="16"/>
                    <a:pt x="4" y="16"/>
                  </a:cubicBezTo>
                  <a:cubicBezTo>
                    <a:pt x="4" y="11"/>
                    <a:pt x="6" y="8"/>
                    <a:pt x="8" y="5"/>
                  </a:cubicBezTo>
                  <a:cubicBezTo>
                    <a:pt x="11" y="2"/>
                    <a:pt x="15" y="0"/>
                    <a:pt x="19" y="0"/>
                  </a:cubicBezTo>
                  <a:close/>
                  <a:moveTo>
                    <a:pt x="19" y="35"/>
                  </a:moveTo>
                  <a:cubicBezTo>
                    <a:pt x="17" y="35"/>
                    <a:pt x="16" y="37"/>
                    <a:pt x="16" y="39"/>
                  </a:cubicBezTo>
                  <a:cubicBezTo>
                    <a:pt x="16" y="40"/>
                    <a:pt x="16" y="41"/>
                    <a:pt x="18" y="42"/>
                  </a:cubicBezTo>
                  <a:cubicBezTo>
                    <a:pt x="17" y="50"/>
                    <a:pt x="17" y="50"/>
                    <a:pt x="17" y="50"/>
                  </a:cubicBezTo>
                  <a:cubicBezTo>
                    <a:pt x="19" y="50"/>
                    <a:pt x="19" y="50"/>
                    <a:pt x="19" y="50"/>
                  </a:cubicBezTo>
                  <a:cubicBezTo>
                    <a:pt x="22" y="50"/>
                    <a:pt x="22" y="50"/>
                    <a:pt x="22" y="50"/>
                  </a:cubicBezTo>
                  <a:cubicBezTo>
                    <a:pt x="21" y="42"/>
                    <a:pt x="21" y="42"/>
                    <a:pt x="21" y="42"/>
                  </a:cubicBezTo>
                  <a:cubicBezTo>
                    <a:pt x="22" y="42"/>
                    <a:pt x="23" y="40"/>
                    <a:pt x="23" y="39"/>
                  </a:cubicBezTo>
                  <a:cubicBezTo>
                    <a:pt x="23" y="37"/>
                    <a:pt x="21" y="35"/>
                    <a:pt x="1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5" name="Freeform 180">
              <a:extLst>
                <a:ext uri="{FF2B5EF4-FFF2-40B4-BE49-F238E27FC236}">
                  <a16:creationId xmlns:a16="http://schemas.microsoft.com/office/drawing/2014/main" id="{70997AD5-D64C-4CC7-911C-9172F471226D}"/>
                </a:ext>
              </a:extLst>
            </p:cNvPr>
            <p:cNvSpPr>
              <a:spLocks noEditPoints="1"/>
            </p:cNvSpPr>
            <p:nvPr/>
          </p:nvSpPr>
          <p:spPr bwMode="auto">
            <a:xfrm>
              <a:off x="10612438" y="3752850"/>
              <a:ext cx="201612" cy="223838"/>
            </a:xfrm>
            <a:custGeom>
              <a:avLst/>
              <a:gdLst>
                <a:gd name="T0" fmla="*/ 77410 w 55"/>
                <a:gd name="T1" fmla="*/ 95353 h 61"/>
                <a:gd name="T2" fmla="*/ 187995 w 55"/>
                <a:gd name="T3" fmla="*/ 95353 h 61"/>
                <a:gd name="T4" fmla="*/ 202740 w 55"/>
                <a:gd name="T5" fmla="*/ 110023 h 61"/>
                <a:gd name="T6" fmla="*/ 202740 w 55"/>
                <a:gd name="T7" fmla="*/ 209043 h 61"/>
                <a:gd name="T8" fmla="*/ 187995 w 55"/>
                <a:gd name="T9" fmla="*/ 223713 h 61"/>
                <a:gd name="T10" fmla="*/ 77410 w 55"/>
                <a:gd name="T11" fmla="*/ 223713 h 61"/>
                <a:gd name="T12" fmla="*/ 62665 w 55"/>
                <a:gd name="T13" fmla="*/ 209043 h 61"/>
                <a:gd name="T14" fmla="*/ 62665 w 55"/>
                <a:gd name="T15" fmla="*/ 110023 h 61"/>
                <a:gd name="T16" fmla="*/ 77410 w 55"/>
                <a:gd name="T17" fmla="*/ 95353 h 61"/>
                <a:gd name="T18" fmla="*/ 55293 w 55"/>
                <a:gd name="T19" fmla="*/ 0 h 61"/>
                <a:gd name="T20" fmla="*/ 55293 w 55"/>
                <a:gd name="T21" fmla="*/ 0 h 61"/>
                <a:gd name="T22" fmla="*/ 95841 w 55"/>
                <a:gd name="T23" fmla="*/ 18337 h 61"/>
                <a:gd name="T24" fmla="*/ 110585 w 55"/>
                <a:gd name="T25" fmla="*/ 58679 h 61"/>
                <a:gd name="T26" fmla="*/ 110585 w 55"/>
                <a:gd name="T27" fmla="*/ 88018 h 61"/>
                <a:gd name="T28" fmla="*/ 110585 w 55"/>
                <a:gd name="T29" fmla="*/ 88018 h 61"/>
                <a:gd name="T30" fmla="*/ 84782 w 55"/>
                <a:gd name="T31" fmla="*/ 88018 h 61"/>
                <a:gd name="T32" fmla="*/ 84782 w 55"/>
                <a:gd name="T33" fmla="*/ 58679 h 61"/>
                <a:gd name="T34" fmla="*/ 73724 w 55"/>
                <a:gd name="T35" fmla="*/ 36674 h 61"/>
                <a:gd name="T36" fmla="*/ 55293 w 55"/>
                <a:gd name="T37" fmla="*/ 29339 h 61"/>
                <a:gd name="T38" fmla="*/ 55293 w 55"/>
                <a:gd name="T39" fmla="*/ 29339 h 61"/>
                <a:gd name="T40" fmla="*/ 36862 w 55"/>
                <a:gd name="T41" fmla="*/ 36674 h 61"/>
                <a:gd name="T42" fmla="*/ 29489 w 55"/>
                <a:gd name="T43" fmla="*/ 58679 h 61"/>
                <a:gd name="T44" fmla="*/ 29489 w 55"/>
                <a:gd name="T45" fmla="*/ 88018 h 61"/>
                <a:gd name="T46" fmla="*/ 0 w 55"/>
                <a:gd name="T47" fmla="*/ 88018 h 61"/>
                <a:gd name="T48" fmla="*/ 0 w 55"/>
                <a:gd name="T49" fmla="*/ 58679 h 61"/>
                <a:gd name="T50" fmla="*/ 14745 w 55"/>
                <a:gd name="T51" fmla="*/ 18337 h 61"/>
                <a:gd name="T52" fmla="*/ 55293 w 55"/>
                <a:gd name="T53" fmla="*/ 0 h 61"/>
                <a:gd name="T54" fmla="*/ 132703 w 55"/>
                <a:gd name="T55" fmla="*/ 128360 h 61"/>
                <a:gd name="T56" fmla="*/ 121644 w 55"/>
                <a:gd name="T57" fmla="*/ 143030 h 61"/>
                <a:gd name="T58" fmla="*/ 129016 w 55"/>
                <a:gd name="T59" fmla="*/ 154032 h 61"/>
                <a:gd name="T60" fmla="*/ 125330 w 55"/>
                <a:gd name="T61" fmla="*/ 183371 h 61"/>
                <a:gd name="T62" fmla="*/ 132703 w 55"/>
                <a:gd name="T63" fmla="*/ 183371 h 61"/>
                <a:gd name="T64" fmla="*/ 143761 w 55"/>
                <a:gd name="T65" fmla="*/ 183371 h 61"/>
                <a:gd name="T66" fmla="*/ 140075 w 55"/>
                <a:gd name="T67" fmla="*/ 154032 h 61"/>
                <a:gd name="T68" fmla="*/ 147447 w 55"/>
                <a:gd name="T69" fmla="*/ 143030 h 61"/>
                <a:gd name="T70" fmla="*/ 132703 w 55"/>
                <a:gd name="T71" fmla="*/ 128360 h 6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 h="61">
                  <a:moveTo>
                    <a:pt x="21" y="26"/>
                  </a:moveTo>
                  <a:cubicBezTo>
                    <a:pt x="51" y="26"/>
                    <a:pt x="51" y="26"/>
                    <a:pt x="51" y="26"/>
                  </a:cubicBezTo>
                  <a:cubicBezTo>
                    <a:pt x="54" y="26"/>
                    <a:pt x="55" y="28"/>
                    <a:pt x="55" y="30"/>
                  </a:cubicBezTo>
                  <a:cubicBezTo>
                    <a:pt x="55" y="57"/>
                    <a:pt x="55" y="57"/>
                    <a:pt x="55" y="57"/>
                  </a:cubicBezTo>
                  <a:cubicBezTo>
                    <a:pt x="55" y="59"/>
                    <a:pt x="54" y="61"/>
                    <a:pt x="51" y="61"/>
                  </a:cubicBezTo>
                  <a:cubicBezTo>
                    <a:pt x="21" y="61"/>
                    <a:pt x="21" y="61"/>
                    <a:pt x="21" y="61"/>
                  </a:cubicBezTo>
                  <a:cubicBezTo>
                    <a:pt x="19" y="61"/>
                    <a:pt x="17" y="59"/>
                    <a:pt x="17" y="57"/>
                  </a:cubicBezTo>
                  <a:cubicBezTo>
                    <a:pt x="17" y="30"/>
                    <a:pt x="17" y="30"/>
                    <a:pt x="17" y="30"/>
                  </a:cubicBezTo>
                  <a:cubicBezTo>
                    <a:pt x="17" y="28"/>
                    <a:pt x="19" y="26"/>
                    <a:pt x="21" y="26"/>
                  </a:cubicBezTo>
                  <a:close/>
                  <a:moveTo>
                    <a:pt x="15" y="0"/>
                  </a:moveTo>
                  <a:cubicBezTo>
                    <a:pt x="15" y="0"/>
                    <a:pt x="15" y="0"/>
                    <a:pt x="15" y="0"/>
                  </a:cubicBezTo>
                  <a:cubicBezTo>
                    <a:pt x="19" y="0"/>
                    <a:pt x="23" y="2"/>
                    <a:pt x="26" y="5"/>
                  </a:cubicBezTo>
                  <a:cubicBezTo>
                    <a:pt x="29" y="8"/>
                    <a:pt x="30" y="11"/>
                    <a:pt x="30" y="16"/>
                  </a:cubicBezTo>
                  <a:cubicBezTo>
                    <a:pt x="30" y="24"/>
                    <a:pt x="30" y="24"/>
                    <a:pt x="30" y="24"/>
                  </a:cubicBezTo>
                  <a:cubicBezTo>
                    <a:pt x="30" y="24"/>
                    <a:pt x="30" y="24"/>
                    <a:pt x="30" y="24"/>
                  </a:cubicBezTo>
                  <a:cubicBezTo>
                    <a:pt x="23" y="24"/>
                    <a:pt x="23" y="24"/>
                    <a:pt x="23" y="24"/>
                  </a:cubicBezTo>
                  <a:cubicBezTo>
                    <a:pt x="23" y="16"/>
                    <a:pt x="23" y="16"/>
                    <a:pt x="23" y="16"/>
                  </a:cubicBezTo>
                  <a:cubicBezTo>
                    <a:pt x="23" y="14"/>
                    <a:pt x="22" y="12"/>
                    <a:pt x="20" y="10"/>
                  </a:cubicBezTo>
                  <a:cubicBezTo>
                    <a:pt x="19" y="9"/>
                    <a:pt x="17" y="8"/>
                    <a:pt x="15" y="8"/>
                  </a:cubicBezTo>
                  <a:cubicBezTo>
                    <a:pt x="15" y="8"/>
                    <a:pt x="15" y="8"/>
                    <a:pt x="15" y="8"/>
                  </a:cubicBezTo>
                  <a:cubicBezTo>
                    <a:pt x="13" y="8"/>
                    <a:pt x="11" y="9"/>
                    <a:pt x="10" y="10"/>
                  </a:cubicBezTo>
                  <a:cubicBezTo>
                    <a:pt x="8" y="12"/>
                    <a:pt x="8" y="14"/>
                    <a:pt x="8" y="16"/>
                  </a:cubicBezTo>
                  <a:cubicBezTo>
                    <a:pt x="8" y="24"/>
                    <a:pt x="8" y="24"/>
                    <a:pt x="8" y="24"/>
                  </a:cubicBezTo>
                  <a:cubicBezTo>
                    <a:pt x="0" y="24"/>
                    <a:pt x="0" y="24"/>
                    <a:pt x="0" y="24"/>
                  </a:cubicBezTo>
                  <a:cubicBezTo>
                    <a:pt x="0" y="16"/>
                    <a:pt x="0" y="16"/>
                    <a:pt x="0" y="16"/>
                  </a:cubicBezTo>
                  <a:cubicBezTo>
                    <a:pt x="0" y="11"/>
                    <a:pt x="2" y="8"/>
                    <a:pt x="4" y="5"/>
                  </a:cubicBezTo>
                  <a:cubicBezTo>
                    <a:pt x="7" y="2"/>
                    <a:pt x="11" y="0"/>
                    <a:pt x="15" y="0"/>
                  </a:cubicBezTo>
                  <a:close/>
                  <a:moveTo>
                    <a:pt x="36" y="35"/>
                  </a:moveTo>
                  <a:cubicBezTo>
                    <a:pt x="34" y="35"/>
                    <a:pt x="33" y="37"/>
                    <a:pt x="33" y="39"/>
                  </a:cubicBezTo>
                  <a:cubicBezTo>
                    <a:pt x="33" y="40"/>
                    <a:pt x="33" y="41"/>
                    <a:pt x="35" y="42"/>
                  </a:cubicBezTo>
                  <a:cubicBezTo>
                    <a:pt x="34" y="50"/>
                    <a:pt x="34" y="50"/>
                    <a:pt x="34" y="50"/>
                  </a:cubicBezTo>
                  <a:cubicBezTo>
                    <a:pt x="36" y="50"/>
                    <a:pt x="36" y="50"/>
                    <a:pt x="36" y="50"/>
                  </a:cubicBezTo>
                  <a:cubicBezTo>
                    <a:pt x="39" y="50"/>
                    <a:pt x="39" y="50"/>
                    <a:pt x="39" y="50"/>
                  </a:cubicBezTo>
                  <a:cubicBezTo>
                    <a:pt x="38" y="42"/>
                    <a:pt x="38" y="42"/>
                    <a:pt x="38" y="42"/>
                  </a:cubicBezTo>
                  <a:cubicBezTo>
                    <a:pt x="39" y="42"/>
                    <a:pt x="40" y="40"/>
                    <a:pt x="40" y="39"/>
                  </a:cubicBezTo>
                  <a:cubicBezTo>
                    <a:pt x="40" y="37"/>
                    <a:pt x="38" y="35"/>
                    <a:pt x="3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6" name="Rectangle 181">
              <a:extLst>
                <a:ext uri="{FF2B5EF4-FFF2-40B4-BE49-F238E27FC236}">
                  <a16:creationId xmlns:a16="http://schemas.microsoft.com/office/drawing/2014/main" id="{5641FF7E-B38E-46CE-BD71-DD84763D3803}"/>
                </a:ext>
              </a:extLst>
            </p:cNvPr>
            <p:cNvSpPr>
              <a:spLocks noChangeArrowheads="1"/>
            </p:cNvSpPr>
            <p:nvPr/>
          </p:nvSpPr>
          <p:spPr bwMode="auto">
            <a:xfrm>
              <a:off x="11031538" y="3756025"/>
              <a:ext cx="23812"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7" name="Freeform 182">
              <a:extLst>
                <a:ext uri="{FF2B5EF4-FFF2-40B4-BE49-F238E27FC236}">
                  <a16:creationId xmlns:a16="http://schemas.microsoft.com/office/drawing/2014/main" id="{EAD14796-C156-42D4-B0BE-DC21A2005AF7}"/>
                </a:ext>
              </a:extLst>
            </p:cNvPr>
            <p:cNvSpPr>
              <a:spLocks/>
            </p:cNvSpPr>
            <p:nvPr/>
          </p:nvSpPr>
          <p:spPr bwMode="auto">
            <a:xfrm>
              <a:off x="11074400" y="3756025"/>
              <a:ext cx="150813" cy="147638"/>
            </a:xfrm>
            <a:custGeom>
              <a:avLst/>
              <a:gdLst>
                <a:gd name="T0" fmla="*/ 0 w 41"/>
                <a:gd name="T1" fmla="*/ 0 h 40"/>
                <a:gd name="T2" fmla="*/ 150307 w 41"/>
                <a:gd name="T3" fmla="*/ 0 h 40"/>
                <a:gd name="T4" fmla="*/ 150307 w 41"/>
                <a:gd name="T5" fmla="*/ 117450 h 40"/>
                <a:gd name="T6" fmla="*/ 0 w 41"/>
                <a:gd name="T7" fmla="*/ 117450 h 40"/>
                <a:gd name="T8" fmla="*/ 0 w 41"/>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0" y="0"/>
                  </a:moveTo>
                  <a:cubicBezTo>
                    <a:pt x="13" y="6"/>
                    <a:pt x="25" y="0"/>
                    <a:pt x="41" y="0"/>
                  </a:cubicBezTo>
                  <a:cubicBezTo>
                    <a:pt x="41" y="11"/>
                    <a:pt x="41" y="22"/>
                    <a:pt x="41" y="32"/>
                  </a:cubicBezTo>
                  <a:cubicBezTo>
                    <a:pt x="24" y="32"/>
                    <a:pt x="16" y="40"/>
                    <a:pt x="0" y="32"/>
                  </a:cubicBezTo>
                  <a:cubicBezTo>
                    <a:pt x="0" y="22"/>
                    <a:pt x="0"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8" name="Freeform 183">
              <a:extLst>
                <a:ext uri="{FF2B5EF4-FFF2-40B4-BE49-F238E27FC236}">
                  <a16:creationId xmlns:a16="http://schemas.microsoft.com/office/drawing/2014/main" id="{0C632C5F-E93E-4484-B506-72003D8AAF06}"/>
                </a:ext>
              </a:extLst>
            </p:cNvPr>
            <p:cNvSpPr>
              <a:spLocks noEditPoints="1"/>
            </p:cNvSpPr>
            <p:nvPr/>
          </p:nvSpPr>
          <p:spPr bwMode="auto">
            <a:xfrm>
              <a:off x="9467850" y="3771900"/>
              <a:ext cx="231775" cy="187325"/>
            </a:xfrm>
            <a:custGeom>
              <a:avLst/>
              <a:gdLst>
                <a:gd name="T0" fmla="*/ 0 w 63"/>
                <a:gd name="T1" fmla="*/ 3667 h 51"/>
                <a:gd name="T2" fmla="*/ 55346 w 63"/>
                <a:gd name="T3" fmla="*/ 3667 h 51"/>
                <a:gd name="T4" fmla="*/ 55346 w 63"/>
                <a:gd name="T5" fmla="*/ 179677 h 51"/>
                <a:gd name="T6" fmla="*/ 0 w 63"/>
                <a:gd name="T7" fmla="*/ 179677 h 51"/>
                <a:gd name="T8" fmla="*/ 0 w 63"/>
                <a:gd name="T9" fmla="*/ 3667 h 51"/>
                <a:gd name="T10" fmla="*/ 121761 w 63"/>
                <a:gd name="T11" fmla="*/ 18334 h 51"/>
                <a:gd name="T12" fmla="*/ 177107 w 63"/>
                <a:gd name="T13" fmla="*/ 0 h 51"/>
                <a:gd name="T14" fmla="*/ 232453 w 63"/>
                <a:gd name="T15" fmla="*/ 168677 h 51"/>
                <a:gd name="T16" fmla="*/ 180797 w 63"/>
                <a:gd name="T17" fmla="*/ 187011 h 51"/>
                <a:gd name="T18" fmla="*/ 121761 w 63"/>
                <a:gd name="T19" fmla="*/ 18334 h 51"/>
                <a:gd name="T20" fmla="*/ 188176 w 63"/>
                <a:gd name="T21" fmla="*/ 117340 h 51"/>
                <a:gd name="T22" fmla="*/ 177107 w 63"/>
                <a:gd name="T23" fmla="*/ 143008 h 51"/>
                <a:gd name="T24" fmla="*/ 199245 w 63"/>
                <a:gd name="T25" fmla="*/ 154009 h 51"/>
                <a:gd name="T26" fmla="*/ 210315 w 63"/>
                <a:gd name="T27" fmla="*/ 128341 h 51"/>
                <a:gd name="T28" fmla="*/ 188176 w 63"/>
                <a:gd name="T29" fmla="*/ 117340 h 51"/>
                <a:gd name="T30" fmla="*/ 143899 w 63"/>
                <a:gd name="T31" fmla="*/ 55003 h 51"/>
                <a:gd name="T32" fmla="*/ 151279 w 63"/>
                <a:gd name="T33" fmla="*/ 69671 h 51"/>
                <a:gd name="T34" fmla="*/ 188176 w 63"/>
                <a:gd name="T35" fmla="*/ 55003 h 51"/>
                <a:gd name="T36" fmla="*/ 184487 w 63"/>
                <a:gd name="T37" fmla="*/ 44003 h 51"/>
                <a:gd name="T38" fmla="*/ 143899 w 63"/>
                <a:gd name="T39" fmla="*/ 55003 h 51"/>
                <a:gd name="T40" fmla="*/ 136520 w 63"/>
                <a:gd name="T41" fmla="*/ 29335 h 51"/>
                <a:gd name="T42" fmla="*/ 140210 w 63"/>
                <a:gd name="T43" fmla="*/ 44003 h 51"/>
                <a:gd name="T44" fmla="*/ 180797 w 63"/>
                <a:gd name="T45" fmla="*/ 29335 h 51"/>
                <a:gd name="T46" fmla="*/ 173417 w 63"/>
                <a:gd name="T47" fmla="*/ 18334 h 51"/>
                <a:gd name="T48" fmla="*/ 136520 w 63"/>
                <a:gd name="T49" fmla="*/ 29335 h 51"/>
                <a:gd name="T50" fmla="*/ 62725 w 63"/>
                <a:gd name="T51" fmla="*/ 3667 h 51"/>
                <a:gd name="T52" fmla="*/ 118071 w 63"/>
                <a:gd name="T53" fmla="*/ 3667 h 51"/>
                <a:gd name="T54" fmla="*/ 118071 w 63"/>
                <a:gd name="T55" fmla="*/ 179677 h 51"/>
                <a:gd name="T56" fmla="*/ 62725 w 63"/>
                <a:gd name="T57" fmla="*/ 179677 h 51"/>
                <a:gd name="T58" fmla="*/ 62725 w 63"/>
                <a:gd name="T59" fmla="*/ 3667 h 51"/>
                <a:gd name="T60" fmla="*/ 92243 w 63"/>
                <a:gd name="T61" fmla="*/ 117340 h 51"/>
                <a:gd name="T62" fmla="*/ 73795 w 63"/>
                <a:gd name="T63" fmla="*/ 139342 h 51"/>
                <a:gd name="T64" fmla="*/ 92243 w 63"/>
                <a:gd name="T65" fmla="*/ 157676 h 51"/>
                <a:gd name="T66" fmla="*/ 110692 w 63"/>
                <a:gd name="T67" fmla="*/ 139342 h 51"/>
                <a:gd name="T68" fmla="*/ 92243 w 63"/>
                <a:gd name="T69" fmla="*/ 117340 h 51"/>
                <a:gd name="T70" fmla="*/ 70105 w 63"/>
                <a:gd name="T71" fmla="*/ 47669 h 51"/>
                <a:gd name="T72" fmla="*/ 70105 w 63"/>
                <a:gd name="T73" fmla="*/ 62337 h 51"/>
                <a:gd name="T74" fmla="*/ 110692 w 63"/>
                <a:gd name="T75" fmla="*/ 62337 h 51"/>
                <a:gd name="T76" fmla="*/ 110692 w 63"/>
                <a:gd name="T77" fmla="*/ 47669 h 51"/>
                <a:gd name="T78" fmla="*/ 70105 w 63"/>
                <a:gd name="T79" fmla="*/ 47669 h 51"/>
                <a:gd name="T80" fmla="*/ 70105 w 63"/>
                <a:gd name="T81" fmla="*/ 22001 h 51"/>
                <a:gd name="T82" fmla="*/ 70105 w 63"/>
                <a:gd name="T83" fmla="*/ 33002 h 51"/>
                <a:gd name="T84" fmla="*/ 110692 w 63"/>
                <a:gd name="T85" fmla="*/ 33002 h 51"/>
                <a:gd name="T86" fmla="*/ 110692 w 63"/>
                <a:gd name="T87" fmla="*/ 22001 h 51"/>
                <a:gd name="T88" fmla="*/ 70105 w 63"/>
                <a:gd name="T89" fmla="*/ 22001 h 51"/>
                <a:gd name="T90" fmla="*/ 25828 w 63"/>
                <a:gd name="T91" fmla="*/ 117340 h 51"/>
                <a:gd name="T92" fmla="*/ 7379 w 63"/>
                <a:gd name="T93" fmla="*/ 139342 h 51"/>
                <a:gd name="T94" fmla="*/ 25828 w 63"/>
                <a:gd name="T95" fmla="*/ 157676 h 51"/>
                <a:gd name="T96" fmla="*/ 44277 w 63"/>
                <a:gd name="T97" fmla="*/ 139342 h 51"/>
                <a:gd name="T98" fmla="*/ 25828 w 63"/>
                <a:gd name="T99" fmla="*/ 117340 h 51"/>
                <a:gd name="T100" fmla="*/ 7379 w 63"/>
                <a:gd name="T101" fmla="*/ 47669 h 51"/>
                <a:gd name="T102" fmla="*/ 7379 w 63"/>
                <a:gd name="T103" fmla="*/ 62337 h 51"/>
                <a:gd name="T104" fmla="*/ 47966 w 63"/>
                <a:gd name="T105" fmla="*/ 62337 h 51"/>
                <a:gd name="T106" fmla="*/ 47966 w 63"/>
                <a:gd name="T107" fmla="*/ 47669 h 51"/>
                <a:gd name="T108" fmla="*/ 7379 w 63"/>
                <a:gd name="T109" fmla="*/ 47669 h 51"/>
                <a:gd name="T110" fmla="*/ 7379 w 63"/>
                <a:gd name="T111" fmla="*/ 22001 h 51"/>
                <a:gd name="T112" fmla="*/ 7379 w 63"/>
                <a:gd name="T113" fmla="*/ 33002 h 51"/>
                <a:gd name="T114" fmla="*/ 47966 w 63"/>
                <a:gd name="T115" fmla="*/ 33002 h 51"/>
                <a:gd name="T116" fmla="*/ 47966 w 63"/>
                <a:gd name="T117" fmla="*/ 22001 h 51"/>
                <a:gd name="T118" fmla="*/ 7379 w 63"/>
                <a:gd name="T119" fmla="*/ 22001 h 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3" h="51">
                  <a:moveTo>
                    <a:pt x="0" y="1"/>
                  </a:moveTo>
                  <a:cubicBezTo>
                    <a:pt x="15" y="1"/>
                    <a:pt x="15" y="1"/>
                    <a:pt x="15" y="1"/>
                  </a:cubicBezTo>
                  <a:cubicBezTo>
                    <a:pt x="15" y="49"/>
                    <a:pt x="15" y="49"/>
                    <a:pt x="15" y="49"/>
                  </a:cubicBezTo>
                  <a:cubicBezTo>
                    <a:pt x="0" y="49"/>
                    <a:pt x="0" y="49"/>
                    <a:pt x="0" y="49"/>
                  </a:cubicBezTo>
                  <a:cubicBezTo>
                    <a:pt x="0" y="1"/>
                    <a:pt x="0" y="1"/>
                    <a:pt x="0" y="1"/>
                  </a:cubicBezTo>
                  <a:close/>
                  <a:moveTo>
                    <a:pt x="33" y="5"/>
                  </a:moveTo>
                  <a:cubicBezTo>
                    <a:pt x="48" y="0"/>
                    <a:pt x="48" y="0"/>
                    <a:pt x="48" y="0"/>
                  </a:cubicBezTo>
                  <a:cubicBezTo>
                    <a:pt x="63" y="46"/>
                    <a:pt x="63" y="46"/>
                    <a:pt x="63" y="46"/>
                  </a:cubicBezTo>
                  <a:cubicBezTo>
                    <a:pt x="49" y="51"/>
                    <a:pt x="49" y="51"/>
                    <a:pt x="49" y="51"/>
                  </a:cubicBezTo>
                  <a:cubicBezTo>
                    <a:pt x="33" y="5"/>
                    <a:pt x="33" y="5"/>
                    <a:pt x="33" y="5"/>
                  </a:cubicBezTo>
                  <a:close/>
                  <a:moveTo>
                    <a:pt x="51" y="32"/>
                  </a:moveTo>
                  <a:cubicBezTo>
                    <a:pt x="48" y="33"/>
                    <a:pt x="47" y="36"/>
                    <a:pt x="48" y="39"/>
                  </a:cubicBezTo>
                  <a:cubicBezTo>
                    <a:pt x="48" y="41"/>
                    <a:pt x="51" y="43"/>
                    <a:pt x="54" y="42"/>
                  </a:cubicBezTo>
                  <a:cubicBezTo>
                    <a:pt x="57" y="41"/>
                    <a:pt x="58" y="38"/>
                    <a:pt x="57" y="35"/>
                  </a:cubicBezTo>
                  <a:cubicBezTo>
                    <a:pt x="56" y="33"/>
                    <a:pt x="53" y="31"/>
                    <a:pt x="51" y="32"/>
                  </a:cubicBezTo>
                  <a:close/>
                  <a:moveTo>
                    <a:pt x="39" y="15"/>
                  </a:moveTo>
                  <a:cubicBezTo>
                    <a:pt x="41" y="19"/>
                    <a:pt x="41" y="19"/>
                    <a:pt x="41" y="19"/>
                  </a:cubicBezTo>
                  <a:cubicBezTo>
                    <a:pt x="51" y="15"/>
                    <a:pt x="51" y="15"/>
                    <a:pt x="51" y="15"/>
                  </a:cubicBezTo>
                  <a:cubicBezTo>
                    <a:pt x="50" y="12"/>
                    <a:pt x="50" y="12"/>
                    <a:pt x="50" y="12"/>
                  </a:cubicBezTo>
                  <a:cubicBezTo>
                    <a:pt x="39" y="15"/>
                    <a:pt x="39" y="15"/>
                    <a:pt x="39" y="15"/>
                  </a:cubicBezTo>
                  <a:close/>
                  <a:moveTo>
                    <a:pt x="37" y="8"/>
                  </a:moveTo>
                  <a:cubicBezTo>
                    <a:pt x="38" y="12"/>
                    <a:pt x="38" y="12"/>
                    <a:pt x="38" y="12"/>
                  </a:cubicBezTo>
                  <a:cubicBezTo>
                    <a:pt x="49" y="8"/>
                    <a:pt x="49" y="8"/>
                    <a:pt x="49" y="8"/>
                  </a:cubicBezTo>
                  <a:cubicBezTo>
                    <a:pt x="47" y="5"/>
                    <a:pt x="47" y="5"/>
                    <a:pt x="47" y="5"/>
                  </a:cubicBezTo>
                  <a:cubicBezTo>
                    <a:pt x="37" y="8"/>
                    <a:pt x="37" y="8"/>
                    <a:pt x="37" y="8"/>
                  </a:cubicBezTo>
                  <a:close/>
                  <a:moveTo>
                    <a:pt x="17" y="1"/>
                  </a:moveTo>
                  <a:cubicBezTo>
                    <a:pt x="32" y="1"/>
                    <a:pt x="32" y="1"/>
                    <a:pt x="32" y="1"/>
                  </a:cubicBezTo>
                  <a:cubicBezTo>
                    <a:pt x="32" y="49"/>
                    <a:pt x="32" y="49"/>
                    <a:pt x="32" y="49"/>
                  </a:cubicBezTo>
                  <a:cubicBezTo>
                    <a:pt x="17" y="49"/>
                    <a:pt x="17" y="49"/>
                    <a:pt x="17" y="49"/>
                  </a:cubicBezTo>
                  <a:cubicBezTo>
                    <a:pt x="17" y="1"/>
                    <a:pt x="17" y="1"/>
                    <a:pt x="17" y="1"/>
                  </a:cubicBezTo>
                  <a:close/>
                  <a:moveTo>
                    <a:pt x="25" y="32"/>
                  </a:moveTo>
                  <a:cubicBezTo>
                    <a:pt x="22" y="32"/>
                    <a:pt x="20" y="35"/>
                    <a:pt x="20" y="38"/>
                  </a:cubicBezTo>
                  <a:cubicBezTo>
                    <a:pt x="20" y="40"/>
                    <a:pt x="22" y="43"/>
                    <a:pt x="25" y="43"/>
                  </a:cubicBezTo>
                  <a:cubicBezTo>
                    <a:pt x="28" y="43"/>
                    <a:pt x="30" y="40"/>
                    <a:pt x="30" y="38"/>
                  </a:cubicBezTo>
                  <a:cubicBezTo>
                    <a:pt x="30" y="35"/>
                    <a:pt x="28" y="32"/>
                    <a:pt x="25" y="32"/>
                  </a:cubicBezTo>
                  <a:close/>
                  <a:moveTo>
                    <a:pt x="19" y="13"/>
                  </a:moveTo>
                  <a:cubicBezTo>
                    <a:pt x="19" y="17"/>
                    <a:pt x="19" y="17"/>
                    <a:pt x="19" y="17"/>
                  </a:cubicBezTo>
                  <a:cubicBezTo>
                    <a:pt x="30" y="17"/>
                    <a:pt x="30" y="17"/>
                    <a:pt x="30" y="17"/>
                  </a:cubicBezTo>
                  <a:cubicBezTo>
                    <a:pt x="30" y="13"/>
                    <a:pt x="30" y="13"/>
                    <a:pt x="30" y="13"/>
                  </a:cubicBezTo>
                  <a:cubicBezTo>
                    <a:pt x="19" y="13"/>
                    <a:pt x="19" y="13"/>
                    <a:pt x="19" y="13"/>
                  </a:cubicBezTo>
                  <a:close/>
                  <a:moveTo>
                    <a:pt x="19" y="6"/>
                  </a:moveTo>
                  <a:cubicBezTo>
                    <a:pt x="19" y="9"/>
                    <a:pt x="19" y="9"/>
                    <a:pt x="19" y="9"/>
                  </a:cubicBezTo>
                  <a:cubicBezTo>
                    <a:pt x="30" y="9"/>
                    <a:pt x="30" y="9"/>
                    <a:pt x="30" y="9"/>
                  </a:cubicBezTo>
                  <a:cubicBezTo>
                    <a:pt x="30" y="6"/>
                    <a:pt x="30" y="6"/>
                    <a:pt x="30" y="6"/>
                  </a:cubicBezTo>
                  <a:cubicBezTo>
                    <a:pt x="19" y="6"/>
                    <a:pt x="19" y="6"/>
                    <a:pt x="19" y="6"/>
                  </a:cubicBezTo>
                  <a:close/>
                  <a:moveTo>
                    <a:pt x="7" y="32"/>
                  </a:moveTo>
                  <a:cubicBezTo>
                    <a:pt x="4" y="32"/>
                    <a:pt x="2" y="35"/>
                    <a:pt x="2" y="38"/>
                  </a:cubicBezTo>
                  <a:cubicBezTo>
                    <a:pt x="2" y="40"/>
                    <a:pt x="4" y="43"/>
                    <a:pt x="7" y="43"/>
                  </a:cubicBezTo>
                  <a:cubicBezTo>
                    <a:pt x="10" y="43"/>
                    <a:pt x="12" y="40"/>
                    <a:pt x="12" y="38"/>
                  </a:cubicBezTo>
                  <a:cubicBezTo>
                    <a:pt x="12" y="35"/>
                    <a:pt x="10" y="32"/>
                    <a:pt x="7" y="32"/>
                  </a:cubicBezTo>
                  <a:close/>
                  <a:moveTo>
                    <a:pt x="2" y="13"/>
                  </a:moveTo>
                  <a:cubicBezTo>
                    <a:pt x="2" y="17"/>
                    <a:pt x="2" y="17"/>
                    <a:pt x="2" y="17"/>
                  </a:cubicBezTo>
                  <a:cubicBezTo>
                    <a:pt x="13" y="17"/>
                    <a:pt x="13" y="17"/>
                    <a:pt x="13" y="17"/>
                  </a:cubicBezTo>
                  <a:cubicBezTo>
                    <a:pt x="13" y="13"/>
                    <a:pt x="13" y="13"/>
                    <a:pt x="13" y="13"/>
                  </a:cubicBezTo>
                  <a:cubicBezTo>
                    <a:pt x="2" y="13"/>
                    <a:pt x="2" y="13"/>
                    <a:pt x="2" y="13"/>
                  </a:cubicBezTo>
                  <a:close/>
                  <a:moveTo>
                    <a:pt x="2" y="6"/>
                  </a:moveTo>
                  <a:cubicBezTo>
                    <a:pt x="2" y="9"/>
                    <a:pt x="2" y="9"/>
                    <a:pt x="2" y="9"/>
                  </a:cubicBezTo>
                  <a:cubicBezTo>
                    <a:pt x="13" y="9"/>
                    <a:pt x="13" y="9"/>
                    <a:pt x="13" y="9"/>
                  </a:cubicBezTo>
                  <a:cubicBezTo>
                    <a:pt x="13" y="6"/>
                    <a:pt x="13" y="6"/>
                    <a:pt x="13" y="6"/>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29" name="Freeform 184">
              <a:extLst>
                <a:ext uri="{FF2B5EF4-FFF2-40B4-BE49-F238E27FC236}">
                  <a16:creationId xmlns:a16="http://schemas.microsoft.com/office/drawing/2014/main" id="{FE4FDA14-71B0-4C8B-AAC0-3CA379E3C3D7}"/>
                </a:ext>
              </a:extLst>
            </p:cNvPr>
            <p:cNvSpPr>
              <a:spLocks noEditPoints="1"/>
            </p:cNvSpPr>
            <p:nvPr/>
          </p:nvSpPr>
          <p:spPr bwMode="auto">
            <a:xfrm>
              <a:off x="11415713" y="3765550"/>
              <a:ext cx="203200" cy="211138"/>
            </a:xfrm>
            <a:custGeom>
              <a:avLst/>
              <a:gdLst>
                <a:gd name="T0" fmla="*/ 114272 w 55"/>
                <a:gd name="T1" fmla="*/ 36462 h 58"/>
                <a:gd name="T2" fmla="*/ 165878 w 55"/>
                <a:gd name="T3" fmla="*/ 80217 h 58"/>
                <a:gd name="T4" fmla="*/ 151133 w 55"/>
                <a:gd name="T5" fmla="*/ 94801 h 58"/>
                <a:gd name="T6" fmla="*/ 103213 w 55"/>
                <a:gd name="T7" fmla="*/ 51047 h 58"/>
                <a:gd name="T8" fmla="*/ 114272 w 55"/>
                <a:gd name="T9" fmla="*/ 36462 h 58"/>
                <a:gd name="T10" fmla="*/ 117958 w 55"/>
                <a:gd name="T11" fmla="*/ 123971 h 58"/>
                <a:gd name="T12" fmla="*/ 77410 w 55"/>
                <a:gd name="T13" fmla="*/ 91155 h 58"/>
                <a:gd name="T14" fmla="*/ 0 w 55"/>
                <a:gd name="T15" fmla="*/ 175018 h 58"/>
                <a:gd name="T16" fmla="*/ 3686 w 55"/>
                <a:gd name="T17" fmla="*/ 196895 h 58"/>
                <a:gd name="T18" fmla="*/ 11059 w 55"/>
                <a:gd name="T19" fmla="*/ 200541 h 58"/>
                <a:gd name="T20" fmla="*/ 44234 w 55"/>
                <a:gd name="T21" fmla="*/ 167726 h 58"/>
                <a:gd name="T22" fmla="*/ 47920 w 55"/>
                <a:gd name="T23" fmla="*/ 175018 h 58"/>
                <a:gd name="T24" fmla="*/ 22117 w 55"/>
                <a:gd name="T25" fmla="*/ 204188 h 58"/>
                <a:gd name="T26" fmla="*/ 36862 w 55"/>
                <a:gd name="T27" fmla="*/ 211480 h 58"/>
                <a:gd name="T28" fmla="*/ 62665 w 55"/>
                <a:gd name="T29" fmla="*/ 185957 h 58"/>
                <a:gd name="T30" fmla="*/ 58979 w 55"/>
                <a:gd name="T31" fmla="*/ 178664 h 58"/>
                <a:gd name="T32" fmla="*/ 66351 w 55"/>
                <a:gd name="T33" fmla="*/ 171372 h 58"/>
                <a:gd name="T34" fmla="*/ 73724 w 55"/>
                <a:gd name="T35" fmla="*/ 171372 h 58"/>
                <a:gd name="T36" fmla="*/ 117958 w 55"/>
                <a:gd name="T37" fmla="*/ 123971 h 58"/>
                <a:gd name="T38" fmla="*/ 114272 w 55"/>
                <a:gd name="T39" fmla="*/ 0 h 58"/>
                <a:gd name="T40" fmla="*/ 58979 w 55"/>
                <a:gd name="T41" fmla="*/ 61986 h 58"/>
                <a:gd name="T42" fmla="*/ 147447 w 55"/>
                <a:gd name="T43" fmla="*/ 138556 h 58"/>
                <a:gd name="T44" fmla="*/ 202740 w 55"/>
                <a:gd name="T45" fmla="*/ 80217 h 58"/>
                <a:gd name="T46" fmla="*/ 114272 w 55"/>
                <a:gd name="T47" fmla="*/ 0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 h="58">
                  <a:moveTo>
                    <a:pt x="31" y="10"/>
                  </a:moveTo>
                  <a:cubicBezTo>
                    <a:pt x="45" y="22"/>
                    <a:pt x="45" y="22"/>
                    <a:pt x="45" y="22"/>
                  </a:cubicBezTo>
                  <a:cubicBezTo>
                    <a:pt x="41" y="26"/>
                    <a:pt x="41" y="26"/>
                    <a:pt x="41" y="26"/>
                  </a:cubicBezTo>
                  <a:cubicBezTo>
                    <a:pt x="28" y="14"/>
                    <a:pt x="28" y="14"/>
                    <a:pt x="28" y="14"/>
                  </a:cubicBezTo>
                  <a:cubicBezTo>
                    <a:pt x="31" y="10"/>
                    <a:pt x="31" y="10"/>
                    <a:pt x="31" y="10"/>
                  </a:cubicBezTo>
                  <a:close/>
                  <a:moveTo>
                    <a:pt x="32" y="34"/>
                  </a:moveTo>
                  <a:cubicBezTo>
                    <a:pt x="21" y="25"/>
                    <a:pt x="21" y="25"/>
                    <a:pt x="21" y="25"/>
                  </a:cubicBezTo>
                  <a:cubicBezTo>
                    <a:pt x="0" y="48"/>
                    <a:pt x="0" y="48"/>
                    <a:pt x="0" y="48"/>
                  </a:cubicBezTo>
                  <a:cubicBezTo>
                    <a:pt x="0" y="50"/>
                    <a:pt x="0" y="52"/>
                    <a:pt x="1" y="54"/>
                  </a:cubicBezTo>
                  <a:cubicBezTo>
                    <a:pt x="3" y="55"/>
                    <a:pt x="3" y="55"/>
                    <a:pt x="3" y="55"/>
                  </a:cubicBezTo>
                  <a:cubicBezTo>
                    <a:pt x="12" y="46"/>
                    <a:pt x="12" y="46"/>
                    <a:pt x="12" y="46"/>
                  </a:cubicBezTo>
                  <a:cubicBezTo>
                    <a:pt x="13" y="48"/>
                    <a:pt x="13" y="48"/>
                    <a:pt x="13" y="48"/>
                  </a:cubicBezTo>
                  <a:cubicBezTo>
                    <a:pt x="6" y="56"/>
                    <a:pt x="6" y="56"/>
                    <a:pt x="6" y="56"/>
                  </a:cubicBezTo>
                  <a:cubicBezTo>
                    <a:pt x="10" y="58"/>
                    <a:pt x="10" y="58"/>
                    <a:pt x="10" y="58"/>
                  </a:cubicBezTo>
                  <a:cubicBezTo>
                    <a:pt x="17" y="51"/>
                    <a:pt x="17" y="51"/>
                    <a:pt x="17" y="51"/>
                  </a:cubicBezTo>
                  <a:cubicBezTo>
                    <a:pt x="16" y="49"/>
                    <a:pt x="16" y="49"/>
                    <a:pt x="16" y="49"/>
                  </a:cubicBezTo>
                  <a:cubicBezTo>
                    <a:pt x="18" y="47"/>
                    <a:pt x="18" y="47"/>
                    <a:pt x="18" y="47"/>
                  </a:cubicBezTo>
                  <a:cubicBezTo>
                    <a:pt x="20" y="47"/>
                    <a:pt x="20" y="47"/>
                    <a:pt x="20" y="47"/>
                  </a:cubicBezTo>
                  <a:cubicBezTo>
                    <a:pt x="32" y="34"/>
                    <a:pt x="32" y="34"/>
                    <a:pt x="32" y="34"/>
                  </a:cubicBezTo>
                  <a:close/>
                  <a:moveTo>
                    <a:pt x="31" y="0"/>
                  </a:moveTo>
                  <a:cubicBezTo>
                    <a:pt x="16" y="17"/>
                    <a:pt x="16" y="17"/>
                    <a:pt x="16" y="17"/>
                  </a:cubicBezTo>
                  <a:cubicBezTo>
                    <a:pt x="40" y="38"/>
                    <a:pt x="40" y="38"/>
                    <a:pt x="40" y="38"/>
                  </a:cubicBezTo>
                  <a:cubicBezTo>
                    <a:pt x="55" y="22"/>
                    <a:pt x="55" y="22"/>
                    <a:pt x="55" y="22"/>
                  </a:cubicBezTo>
                  <a:cubicBezTo>
                    <a:pt x="50" y="12"/>
                    <a:pt x="42" y="4"/>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0" name="Freeform 185">
              <a:extLst>
                <a:ext uri="{FF2B5EF4-FFF2-40B4-BE49-F238E27FC236}">
                  <a16:creationId xmlns:a16="http://schemas.microsoft.com/office/drawing/2014/main" id="{A36B2C87-48E2-4574-B187-0FA1DD848CD5}"/>
                </a:ext>
              </a:extLst>
            </p:cNvPr>
            <p:cNvSpPr>
              <a:spLocks noEditPoints="1"/>
            </p:cNvSpPr>
            <p:nvPr/>
          </p:nvSpPr>
          <p:spPr bwMode="auto">
            <a:xfrm>
              <a:off x="9059863" y="3792538"/>
              <a:ext cx="254000" cy="136525"/>
            </a:xfrm>
            <a:custGeom>
              <a:avLst/>
              <a:gdLst>
                <a:gd name="T0" fmla="*/ 124877 w 69"/>
                <a:gd name="T1" fmla="*/ 22107 h 37"/>
                <a:gd name="T2" fmla="*/ 224043 w 69"/>
                <a:gd name="T3" fmla="*/ 70005 h 37"/>
                <a:gd name="T4" fmla="*/ 0 w 69"/>
                <a:gd name="T5" fmla="*/ 29476 h 37"/>
                <a:gd name="T6" fmla="*/ 25710 w 69"/>
                <a:gd name="T7" fmla="*/ 136325 h 37"/>
                <a:gd name="T8" fmla="*/ 246080 w 69"/>
                <a:gd name="T9" fmla="*/ 121587 h 37"/>
                <a:gd name="T10" fmla="*/ 179969 w 69"/>
                <a:gd name="T11" fmla="*/ 73689 h 37"/>
                <a:gd name="T12" fmla="*/ 58765 w 69"/>
                <a:gd name="T13" fmla="*/ 58951 h 37"/>
                <a:gd name="T14" fmla="*/ 58765 w 69"/>
                <a:gd name="T15" fmla="*/ 77374 h 37"/>
                <a:gd name="T16" fmla="*/ 58765 w 69"/>
                <a:gd name="T17" fmla="*/ 58951 h 37"/>
                <a:gd name="T18" fmla="*/ 205679 w 69"/>
                <a:gd name="T19" fmla="*/ 40529 h 37"/>
                <a:gd name="T20" fmla="*/ 146914 w 69"/>
                <a:gd name="T21" fmla="*/ 7369 h 37"/>
                <a:gd name="T22" fmla="*/ 95494 w 69"/>
                <a:gd name="T23" fmla="*/ 0 h 37"/>
                <a:gd name="T24" fmla="*/ 69784 w 69"/>
                <a:gd name="T25" fmla="*/ 7369 h 37"/>
                <a:gd name="T26" fmla="*/ 66111 w 69"/>
                <a:gd name="T27" fmla="*/ 22107 h 37"/>
                <a:gd name="T28" fmla="*/ 117531 w 69"/>
                <a:gd name="T29" fmla="*/ 14738 h 37"/>
                <a:gd name="T30" fmla="*/ 179969 w 69"/>
                <a:gd name="T31" fmla="*/ 62636 h 37"/>
                <a:gd name="T32" fmla="*/ 231389 w 69"/>
                <a:gd name="T33" fmla="*/ 62636 h 37"/>
                <a:gd name="T34" fmla="*/ 209352 w 69"/>
                <a:gd name="T35" fmla="*/ 33160 h 37"/>
                <a:gd name="T36" fmla="*/ 95494 w 69"/>
                <a:gd name="T37" fmla="*/ 0 h 37"/>
                <a:gd name="T38" fmla="*/ 106512 w 69"/>
                <a:gd name="T39" fmla="*/ 22107 h 37"/>
                <a:gd name="T40" fmla="*/ 99167 w 69"/>
                <a:gd name="T41" fmla="*/ 18422 h 37"/>
                <a:gd name="T42" fmla="*/ 95494 w 69"/>
                <a:gd name="T43" fmla="*/ 18422 h 37"/>
                <a:gd name="T44" fmla="*/ 80802 w 69"/>
                <a:gd name="T45" fmla="*/ 22107 h 37"/>
                <a:gd name="T46" fmla="*/ 95494 w 69"/>
                <a:gd name="T47" fmla="*/ 18422 h 37"/>
                <a:gd name="T48" fmla="*/ 102840 w 69"/>
                <a:gd name="T49" fmla="*/ 33160 h 37"/>
                <a:gd name="T50" fmla="*/ 95494 w 69"/>
                <a:gd name="T51" fmla="*/ 25791 h 37"/>
                <a:gd name="T52" fmla="*/ 121204 w 69"/>
                <a:gd name="T53" fmla="*/ 7369 h 37"/>
                <a:gd name="T54" fmla="*/ 110185 w 69"/>
                <a:gd name="T55" fmla="*/ 7369 h 37"/>
                <a:gd name="T56" fmla="*/ 99167 w 69"/>
                <a:gd name="T57" fmla="*/ 3684 h 37"/>
                <a:gd name="T58" fmla="*/ 135895 w 69"/>
                <a:gd name="T59" fmla="*/ 14738 h 37"/>
                <a:gd name="T60" fmla="*/ 132222 w 69"/>
                <a:gd name="T61" fmla="*/ 11053 h 37"/>
                <a:gd name="T62" fmla="*/ 124877 w 69"/>
                <a:gd name="T63" fmla="*/ 7369 h 37"/>
                <a:gd name="T64" fmla="*/ 121204 w 69"/>
                <a:gd name="T65" fmla="*/ 7369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9" h="37">
                  <a:moveTo>
                    <a:pt x="33" y="8"/>
                  </a:moveTo>
                  <a:cubicBezTo>
                    <a:pt x="34" y="6"/>
                    <a:pt x="34" y="6"/>
                    <a:pt x="34" y="6"/>
                  </a:cubicBezTo>
                  <a:cubicBezTo>
                    <a:pt x="61" y="18"/>
                    <a:pt x="61" y="18"/>
                    <a:pt x="61" y="18"/>
                  </a:cubicBezTo>
                  <a:cubicBezTo>
                    <a:pt x="61" y="19"/>
                    <a:pt x="61" y="19"/>
                    <a:pt x="61" y="19"/>
                  </a:cubicBezTo>
                  <a:cubicBezTo>
                    <a:pt x="33" y="8"/>
                    <a:pt x="33" y="8"/>
                    <a:pt x="33" y="8"/>
                  </a:cubicBezTo>
                  <a:close/>
                  <a:moveTo>
                    <a:pt x="0" y="8"/>
                  </a:moveTo>
                  <a:cubicBezTo>
                    <a:pt x="2" y="16"/>
                    <a:pt x="12" y="23"/>
                    <a:pt x="11" y="31"/>
                  </a:cubicBezTo>
                  <a:cubicBezTo>
                    <a:pt x="10" y="34"/>
                    <a:pt x="7" y="31"/>
                    <a:pt x="7" y="37"/>
                  </a:cubicBezTo>
                  <a:cubicBezTo>
                    <a:pt x="26" y="37"/>
                    <a:pt x="47" y="37"/>
                    <a:pt x="67" y="37"/>
                  </a:cubicBezTo>
                  <a:cubicBezTo>
                    <a:pt x="67" y="33"/>
                    <a:pt x="67" y="33"/>
                    <a:pt x="67" y="33"/>
                  </a:cubicBezTo>
                  <a:cubicBezTo>
                    <a:pt x="69" y="27"/>
                    <a:pt x="69" y="27"/>
                    <a:pt x="69" y="27"/>
                  </a:cubicBezTo>
                  <a:cubicBezTo>
                    <a:pt x="62" y="25"/>
                    <a:pt x="56" y="22"/>
                    <a:pt x="49" y="20"/>
                  </a:cubicBezTo>
                  <a:cubicBezTo>
                    <a:pt x="33" y="13"/>
                    <a:pt x="17" y="6"/>
                    <a:pt x="0" y="8"/>
                  </a:cubicBezTo>
                  <a:close/>
                  <a:moveTo>
                    <a:pt x="16" y="16"/>
                  </a:moveTo>
                  <a:cubicBezTo>
                    <a:pt x="18" y="16"/>
                    <a:pt x="19" y="17"/>
                    <a:pt x="19" y="19"/>
                  </a:cubicBezTo>
                  <a:cubicBezTo>
                    <a:pt x="19" y="20"/>
                    <a:pt x="18" y="21"/>
                    <a:pt x="16" y="21"/>
                  </a:cubicBezTo>
                  <a:cubicBezTo>
                    <a:pt x="15" y="21"/>
                    <a:pt x="13" y="20"/>
                    <a:pt x="13" y="19"/>
                  </a:cubicBezTo>
                  <a:cubicBezTo>
                    <a:pt x="13" y="17"/>
                    <a:pt x="15" y="16"/>
                    <a:pt x="16" y="16"/>
                  </a:cubicBezTo>
                  <a:close/>
                  <a:moveTo>
                    <a:pt x="39" y="3"/>
                  </a:moveTo>
                  <a:cubicBezTo>
                    <a:pt x="56" y="11"/>
                    <a:pt x="56" y="11"/>
                    <a:pt x="56" y="11"/>
                  </a:cubicBezTo>
                  <a:cubicBezTo>
                    <a:pt x="56" y="10"/>
                    <a:pt x="56" y="10"/>
                    <a:pt x="56" y="10"/>
                  </a:cubicBezTo>
                  <a:cubicBezTo>
                    <a:pt x="40" y="2"/>
                    <a:pt x="40" y="2"/>
                    <a:pt x="40" y="2"/>
                  </a:cubicBezTo>
                  <a:cubicBezTo>
                    <a:pt x="39" y="3"/>
                    <a:pt x="39" y="3"/>
                    <a:pt x="39" y="3"/>
                  </a:cubicBezTo>
                  <a:close/>
                  <a:moveTo>
                    <a:pt x="26" y="0"/>
                  </a:moveTo>
                  <a:cubicBezTo>
                    <a:pt x="24" y="2"/>
                    <a:pt x="24" y="2"/>
                    <a:pt x="24" y="2"/>
                  </a:cubicBezTo>
                  <a:cubicBezTo>
                    <a:pt x="19" y="2"/>
                    <a:pt x="19" y="2"/>
                    <a:pt x="19" y="2"/>
                  </a:cubicBezTo>
                  <a:cubicBezTo>
                    <a:pt x="17" y="5"/>
                    <a:pt x="17" y="5"/>
                    <a:pt x="17" y="5"/>
                  </a:cubicBezTo>
                  <a:cubicBezTo>
                    <a:pt x="18" y="6"/>
                    <a:pt x="18" y="6"/>
                    <a:pt x="18" y="6"/>
                  </a:cubicBezTo>
                  <a:cubicBezTo>
                    <a:pt x="20" y="4"/>
                    <a:pt x="20" y="4"/>
                    <a:pt x="20" y="4"/>
                  </a:cubicBezTo>
                  <a:cubicBezTo>
                    <a:pt x="32" y="4"/>
                    <a:pt x="32" y="4"/>
                    <a:pt x="32" y="4"/>
                  </a:cubicBezTo>
                  <a:cubicBezTo>
                    <a:pt x="29" y="10"/>
                    <a:pt x="29" y="10"/>
                    <a:pt x="29" y="10"/>
                  </a:cubicBezTo>
                  <a:cubicBezTo>
                    <a:pt x="36" y="12"/>
                    <a:pt x="43" y="15"/>
                    <a:pt x="49" y="17"/>
                  </a:cubicBezTo>
                  <a:cubicBezTo>
                    <a:pt x="54" y="19"/>
                    <a:pt x="58" y="21"/>
                    <a:pt x="63" y="22"/>
                  </a:cubicBezTo>
                  <a:cubicBezTo>
                    <a:pt x="63" y="17"/>
                    <a:pt x="63" y="17"/>
                    <a:pt x="63" y="17"/>
                  </a:cubicBezTo>
                  <a:cubicBezTo>
                    <a:pt x="57" y="14"/>
                    <a:pt x="57" y="14"/>
                    <a:pt x="57" y="14"/>
                  </a:cubicBezTo>
                  <a:cubicBezTo>
                    <a:pt x="57" y="9"/>
                    <a:pt x="57" y="9"/>
                    <a:pt x="57" y="9"/>
                  </a:cubicBezTo>
                  <a:cubicBezTo>
                    <a:pt x="40" y="0"/>
                    <a:pt x="40" y="0"/>
                    <a:pt x="40" y="0"/>
                  </a:cubicBezTo>
                  <a:cubicBezTo>
                    <a:pt x="26" y="0"/>
                    <a:pt x="26" y="0"/>
                    <a:pt x="26" y="0"/>
                  </a:cubicBezTo>
                  <a:close/>
                  <a:moveTo>
                    <a:pt x="30" y="5"/>
                  </a:moveTo>
                  <a:cubicBezTo>
                    <a:pt x="29" y="6"/>
                    <a:pt x="29" y="6"/>
                    <a:pt x="29" y="6"/>
                  </a:cubicBezTo>
                  <a:cubicBezTo>
                    <a:pt x="26" y="6"/>
                    <a:pt x="26" y="6"/>
                    <a:pt x="26" y="6"/>
                  </a:cubicBezTo>
                  <a:cubicBezTo>
                    <a:pt x="27" y="5"/>
                    <a:pt x="27" y="5"/>
                    <a:pt x="27" y="5"/>
                  </a:cubicBezTo>
                  <a:cubicBezTo>
                    <a:pt x="30" y="5"/>
                    <a:pt x="30" y="5"/>
                    <a:pt x="30" y="5"/>
                  </a:cubicBezTo>
                  <a:close/>
                  <a:moveTo>
                    <a:pt x="26" y="5"/>
                  </a:moveTo>
                  <a:cubicBezTo>
                    <a:pt x="25" y="6"/>
                    <a:pt x="25" y="6"/>
                    <a:pt x="25" y="6"/>
                  </a:cubicBezTo>
                  <a:cubicBezTo>
                    <a:pt x="22" y="6"/>
                    <a:pt x="22" y="6"/>
                    <a:pt x="22" y="6"/>
                  </a:cubicBezTo>
                  <a:cubicBezTo>
                    <a:pt x="23" y="5"/>
                    <a:pt x="23" y="5"/>
                    <a:pt x="23" y="5"/>
                  </a:cubicBezTo>
                  <a:cubicBezTo>
                    <a:pt x="26" y="5"/>
                    <a:pt x="26" y="5"/>
                    <a:pt x="26" y="5"/>
                  </a:cubicBezTo>
                  <a:close/>
                  <a:moveTo>
                    <a:pt x="28" y="7"/>
                  </a:moveTo>
                  <a:cubicBezTo>
                    <a:pt x="28" y="9"/>
                    <a:pt x="28" y="9"/>
                    <a:pt x="28" y="9"/>
                  </a:cubicBezTo>
                  <a:cubicBezTo>
                    <a:pt x="25" y="9"/>
                    <a:pt x="25" y="9"/>
                    <a:pt x="25" y="9"/>
                  </a:cubicBezTo>
                  <a:cubicBezTo>
                    <a:pt x="26" y="7"/>
                    <a:pt x="26" y="7"/>
                    <a:pt x="26" y="7"/>
                  </a:cubicBezTo>
                  <a:cubicBezTo>
                    <a:pt x="28" y="7"/>
                    <a:pt x="28" y="7"/>
                    <a:pt x="28" y="7"/>
                  </a:cubicBezTo>
                  <a:close/>
                  <a:moveTo>
                    <a:pt x="33" y="2"/>
                  </a:moveTo>
                  <a:cubicBezTo>
                    <a:pt x="30" y="2"/>
                    <a:pt x="30" y="2"/>
                    <a:pt x="30" y="2"/>
                  </a:cubicBezTo>
                  <a:cubicBezTo>
                    <a:pt x="30" y="2"/>
                    <a:pt x="30" y="2"/>
                    <a:pt x="30" y="2"/>
                  </a:cubicBezTo>
                  <a:cubicBezTo>
                    <a:pt x="26" y="2"/>
                    <a:pt x="26" y="2"/>
                    <a:pt x="26" y="2"/>
                  </a:cubicBezTo>
                  <a:cubicBezTo>
                    <a:pt x="27" y="1"/>
                    <a:pt x="27" y="1"/>
                    <a:pt x="27" y="1"/>
                  </a:cubicBezTo>
                  <a:cubicBezTo>
                    <a:pt x="39" y="1"/>
                    <a:pt x="39" y="1"/>
                    <a:pt x="39" y="1"/>
                  </a:cubicBezTo>
                  <a:cubicBezTo>
                    <a:pt x="37" y="4"/>
                    <a:pt x="37" y="4"/>
                    <a:pt x="37" y="4"/>
                  </a:cubicBezTo>
                  <a:cubicBezTo>
                    <a:pt x="34" y="3"/>
                    <a:pt x="34" y="3"/>
                    <a:pt x="34" y="3"/>
                  </a:cubicBezTo>
                  <a:cubicBezTo>
                    <a:pt x="36" y="3"/>
                    <a:pt x="36" y="3"/>
                    <a:pt x="36" y="3"/>
                  </a:cubicBezTo>
                  <a:cubicBezTo>
                    <a:pt x="37" y="2"/>
                    <a:pt x="37" y="2"/>
                    <a:pt x="37" y="2"/>
                  </a:cubicBezTo>
                  <a:cubicBezTo>
                    <a:pt x="34" y="2"/>
                    <a:pt x="34" y="2"/>
                    <a:pt x="34" y="2"/>
                  </a:cubicBezTo>
                  <a:cubicBezTo>
                    <a:pt x="34" y="3"/>
                    <a:pt x="34" y="3"/>
                    <a:pt x="34" y="3"/>
                  </a:cubicBezTo>
                  <a:cubicBezTo>
                    <a:pt x="33" y="2"/>
                    <a:pt x="33" y="2"/>
                    <a:pt x="33" y="2"/>
                  </a:cubicBezTo>
                  <a:cubicBezTo>
                    <a:pt x="33" y="2"/>
                    <a:pt x="33" y="2"/>
                    <a:pt x="3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1" name="Freeform 186">
              <a:extLst>
                <a:ext uri="{FF2B5EF4-FFF2-40B4-BE49-F238E27FC236}">
                  <a16:creationId xmlns:a16="http://schemas.microsoft.com/office/drawing/2014/main" id="{EC75C378-BAB4-4F8A-A4CD-06B5A9440E73}"/>
                </a:ext>
              </a:extLst>
            </p:cNvPr>
            <p:cNvSpPr>
              <a:spLocks/>
            </p:cNvSpPr>
            <p:nvPr/>
          </p:nvSpPr>
          <p:spPr bwMode="auto">
            <a:xfrm>
              <a:off x="8672513" y="3743325"/>
              <a:ext cx="249237" cy="230188"/>
            </a:xfrm>
            <a:custGeom>
              <a:avLst/>
              <a:gdLst>
                <a:gd name="T0" fmla="*/ 124965 w 68"/>
                <a:gd name="T1" fmla="*/ 84225 h 63"/>
                <a:gd name="T2" fmla="*/ 198474 w 68"/>
                <a:gd name="T3" fmla="*/ 120845 h 63"/>
                <a:gd name="T4" fmla="*/ 183772 w 68"/>
                <a:gd name="T5" fmla="*/ 120845 h 63"/>
                <a:gd name="T6" fmla="*/ 180097 w 68"/>
                <a:gd name="T7" fmla="*/ 131831 h 63"/>
                <a:gd name="T8" fmla="*/ 180097 w 68"/>
                <a:gd name="T9" fmla="*/ 142817 h 63"/>
                <a:gd name="T10" fmla="*/ 180097 w 68"/>
                <a:gd name="T11" fmla="*/ 205070 h 63"/>
                <a:gd name="T12" fmla="*/ 191123 w 68"/>
                <a:gd name="T13" fmla="*/ 205070 h 63"/>
                <a:gd name="T14" fmla="*/ 191123 w 68"/>
                <a:gd name="T15" fmla="*/ 142817 h 63"/>
                <a:gd name="T16" fmla="*/ 224202 w 68"/>
                <a:gd name="T17" fmla="*/ 142817 h 63"/>
                <a:gd name="T18" fmla="*/ 224202 w 68"/>
                <a:gd name="T19" fmla="*/ 135493 h 63"/>
                <a:gd name="T20" fmla="*/ 231553 w 68"/>
                <a:gd name="T21" fmla="*/ 139155 h 63"/>
                <a:gd name="T22" fmla="*/ 246255 w 68"/>
                <a:gd name="T23" fmla="*/ 120845 h 63"/>
                <a:gd name="T24" fmla="*/ 143342 w 68"/>
                <a:gd name="T25" fmla="*/ 58591 h 63"/>
                <a:gd name="T26" fmla="*/ 132316 w 68"/>
                <a:gd name="T27" fmla="*/ 58591 h 63"/>
                <a:gd name="T28" fmla="*/ 132316 w 68"/>
                <a:gd name="T29" fmla="*/ 43944 h 63"/>
                <a:gd name="T30" fmla="*/ 132316 w 68"/>
                <a:gd name="T31" fmla="*/ 36620 h 63"/>
                <a:gd name="T32" fmla="*/ 128640 w 68"/>
                <a:gd name="T33" fmla="*/ 36620 h 63"/>
                <a:gd name="T34" fmla="*/ 117614 w 68"/>
                <a:gd name="T35" fmla="*/ 29296 h 63"/>
                <a:gd name="T36" fmla="*/ 117614 w 68"/>
                <a:gd name="T37" fmla="*/ 25634 h 63"/>
                <a:gd name="T38" fmla="*/ 117614 w 68"/>
                <a:gd name="T39" fmla="*/ 21972 h 63"/>
                <a:gd name="T40" fmla="*/ 124965 w 68"/>
                <a:gd name="T41" fmla="*/ 18310 h 63"/>
                <a:gd name="T42" fmla="*/ 132316 w 68"/>
                <a:gd name="T43" fmla="*/ 18310 h 63"/>
                <a:gd name="T44" fmla="*/ 135991 w 68"/>
                <a:gd name="T45" fmla="*/ 25634 h 63"/>
                <a:gd name="T46" fmla="*/ 150693 w 68"/>
                <a:gd name="T47" fmla="*/ 18310 h 63"/>
                <a:gd name="T48" fmla="*/ 139667 w 68"/>
                <a:gd name="T49" fmla="*/ 7324 h 63"/>
                <a:gd name="T50" fmla="*/ 124965 w 68"/>
                <a:gd name="T51" fmla="*/ 0 h 63"/>
                <a:gd name="T52" fmla="*/ 102912 w 68"/>
                <a:gd name="T53" fmla="*/ 14648 h 63"/>
                <a:gd name="T54" fmla="*/ 99237 w 68"/>
                <a:gd name="T55" fmla="*/ 25634 h 63"/>
                <a:gd name="T56" fmla="*/ 102912 w 68"/>
                <a:gd name="T57" fmla="*/ 36620 h 63"/>
                <a:gd name="T58" fmla="*/ 117614 w 68"/>
                <a:gd name="T59" fmla="*/ 51268 h 63"/>
                <a:gd name="T60" fmla="*/ 117614 w 68"/>
                <a:gd name="T61" fmla="*/ 58591 h 63"/>
                <a:gd name="T62" fmla="*/ 102912 w 68"/>
                <a:gd name="T63" fmla="*/ 58591 h 63"/>
                <a:gd name="T64" fmla="*/ 0 w 68"/>
                <a:gd name="T65" fmla="*/ 120845 h 63"/>
                <a:gd name="T66" fmla="*/ 14702 w 68"/>
                <a:gd name="T67" fmla="*/ 139155 h 63"/>
                <a:gd name="T68" fmla="*/ 25728 w 68"/>
                <a:gd name="T69" fmla="*/ 135493 h 63"/>
                <a:gd name="T70" fmla="*/ 25728 w 68"/>
                <a:gd name="T71" fmla="*/ 142817 h 63"/>
                <a:gd name="T72" fmla="*/ 62483 w 68"/>
                <a:gd name="T73" fmla="*/ 142817 h 63"/>
                <a:gd name="T74" fmla="*/ 62483 w 68"/>
                <a:gd name="T75" fmla="*/ 219718 h 63"/>
                <a:gd name="T76" fmla="*/ 73509 w 68"/>
                <a:gd name="T77" fmla="*/ 230704 h 63"/>
                <a:gd name="T78" fmla="*/ 84535 w 68"/>
                <a:gd name="T79" fmla="*/ 219718 h 63"/>
                <a:gd name="T80" fmla="*/ 84535 w 68"/>
                <a:gd name="T81" fmla="*/ 219718 h 63"/>
                <a:gd name="T82" fmla="*/ 95561 w 68"/>
                <a:gd name="T83" fmla="*/ 230704 h 63"/>
                <a:gd name="T84" fmla="*/ 106588 w 68"/>
                <a:gd name="T85" fmla="*/ 219718 h 63"/>
                <a:gd name="T86" fmla="*/ 106588 w 68"/>
                <a:gd name="T87" fmla="*/ 219718 h 63"/>
                <a:gd name="T88" fmla="*/ 117614 w 68"/>
                <a:gd name="T89" fmla="*/ 230704 h 63"/>
                <a:gd name="T90" fmla="*/ 128640 w 68"/>
                <a:gd name="T91" fmla="*/ 219718 h 63"/>
                <a:gd name="T92" fmla="*/ 128640 w 68"/>
                <a:gd name="T93" fmla="*/ 219718 h 63"/>
                <a:gd name="T94" fmla="*/ 139667 w 68"/>
                <a:gd name="T95" fmla="*/ 230704 h 63"/>
                <a:gd name="T96" fmla="*/ 150693 w 68"/>
                <a:gd name="T97" fmla="*/ 219718 h 63"/>
                <a:gd name="T98" fmla="*/ 150693 w 68"/>
                <a:gd name="T99" fmla="*/ 219718 h 63"/>
                <a:gd name="T100" fmla="*/ 158044 w 68"/>
                <a:gd name="T101" fmla="*/ 230704 h 63"/>
                <a:gd name="T102" fmla="*/ 169070 w 68"/>
                <a:gd name="T103" fmla="*/ 219718 h 63"/>
                <a:gd name="T104" fmla="*/ 169070 w 68"/>
                <a:gd name="T105" fmla="*/ 124507 h 63"/>
                <a:gd name="T106" fmla="*/ 172746 w 68"/>
                <a:gd name="T107" fmla="*/ 117183 h 63"/>
                <a:gd name="T108" fmla="*/ 69833 w 68"/>
                <a:gd name="T109" fmla="*/ 117183 h 63"/>
                <a:gd name="T110" fmla="*/ 66158 w 68"/>
                <a:gd name="T111" fmla="*/ 120845 h 63"/>
                <a:gd name="T112" fmla="*/ 51456 w 68"/>
                <a:gd name="T113" fmla="*/ 120845 h 63"/>
                <a:gd name="T114" fmla="*/ 124965 w 68"/>
                <a:gd name="T115" fmla="*/ 84225 h 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8" h="63">
                  <a:moveTo>
                    <a:pt x="34" y="23"/>
                  </a:moveTo>
                  <a:cubicBezTo>
                    <a:pt x="54" y="33"/>
                    <a:pt x="54" y="33"/>
                    <a:pt x="54" y="33"/>
                  </a:cubicBezTo>
                  <a:cubicBezTo>
                    <a:pt x="50" y="33"/>
                    <a:pt x="50" y="33"/>
                    <a:pt x="50" y="33"/>
                  </a:cubicBezTo>
                  <a:cubicBezTo>
                    <a:pt x="49" y="36"/>
                    <a:pt x="49" y="36"/>
                    <a:pt x="49" y="36"/>
                  </a:cubicBezTo>
                  <a:cubicBezTo>
                    <a:pt x="49" y="39"/>
                    <a:pt x="49" y="39"/>
                    <a:pt x="49" y="39"/>
                  </a:cubicBezTo>
                  <a:cubicBezTo>
                    <a:pt x="49" y="56"/>
                    <a:pt x="49" y="56"/>
                    <a:pt x="49" y="56"/>
                  </a:cubicBezTo>
                  <a:cubicBezTo>
                    <a:pt x="52" y="56"/>
                    <a:pt x="52" y="56"/>
                    <a:pt x="52" y="56"/>
                  </a:cubicBezTo>
                  <a:cubicBezTo>
                    <a:pt x="52" y="39"/>
                    <a:pt x="52" y="39"/>
                    <a:pt x="52" y="39"/>
                  </a:cubicBezTo>
                  <a:cubicBezTo>
                    <a:pt x="61" y="39"/>
                    <a:pt x="61" y="39"/>
                    <a:pt x="61" y="39"/>
                  </a:cubicBezTo>
                  <a:cubicBezTo>
                    <a:pt x="61" y="37"/>
                    <a:pt x="61" y="37"/>
                    <a:pt x="61" y="37"/>
                  </a:cubicBezTo>
                  <a:cubicBezTo>
                    <a:pt x="63" y="38"/>
                    <a:pt x="63" y="38"/>
                    <a:pt x="63" y="38"/>
                  </a:cubicBezTo>
                  <a:cubicBezTo>
                    <a:pt x="63" y="38"/>
                    <a:pt x="67" y="36"/>
                    <a:pt x="67" y="33"/>
                  </a:cubicBezTo>
                  <a:cubicBezTo>
                    <a:pt x="68" y="31"/>
                    <a:pt x="44" y="26"/>
                    <a:pt x="39" y="16"/>
                  </a:cubicBezTo>
                  <a:cubicBezTo>
                    <a:pt x="36" y="16"/>
                    <a:pt x="36" y="16"/>
                    <a:pt x="36" y="16"/>
                  </a:cubicBezTo>
                  <a:cubicBezTo>
                    <a:pt x="36" y="12"/>
                    <a:pt x="36" y="12"/>
                    <a:pt x="36" y="12"/>
                  </a:cubicBezTo>
                  <a:cubicBezTo>
                    <a:pt x="36" y="10"/>
                    <a:pt x="36" y="10"/>
                    <a:pt x="36" y="10"/>
                  </a:cubicBezTo>
                  <a:cubicBezTo>
                    <a:pt x="35" y="10"/>
                    <a:pt x="35" y="10"/>
                    <a:pt x="35" y="10"/>
                  </a:cubicBezTo>
                  <a:cubicBezTo>
                    <a:pt x="33" y="10"/>
                    <a:pt x="32" y="9"/>
                    <a:pt x="32" y="8"/>
                  </a:cubicBezTo>
                  <a:cubicBezTo>
                    <a:pt x="32" y="8"/>
                    <a:pt x="32" y="8"/>
                    <a:pt x="32" y="7"/>
                  </a:cubicBezTo>
                  <a:cubicBezTo>
                    <a:pt x="32" y="7"/>
                    <a:pt x="32" y="6"/>
                    <a:pt x="32" y="6"/>
                  </a:cubicBezTo>
                  <a:cubicBezTo>
                    <a:pt x="32" y="5"/>
                    <a:pt x="33" y="5"/>
                    <a:pt x="34" y="5"/>
                  </a:cubicBezTo>
                  <a:cubicBezTo>
                    <a:pt x="35" y="5"/>
                    <a:pt x="35" y="5"/>
                    <a:pt x="36" y="5"/>
                  </a:cubicBezTo>
                  <a:cubicBezTo>
                    <a:pt x="36" y="6"/>
                    <a:pt x="37" y="6"/>
                    <a:pt x="37" y="7"/>
                  </a:cubicBezTo>
                  <a:cubicBezTo>
                    <a:pt x="41" y="5"/>
                    <a:pt x="41" y="5"/>
                    <a:pt x="41" y="5"/>
                  </a:cubicBezTo>
                  <a:cubicBezTo>
                    <a:pt x="40" y="4"/>
                    <a:pt x="40" y="2"/>
                    <a:pt x="38" y="2"/>
                  </a:cubicBezTo>
                  <a:cubicBezTo>
                    <a:pt x="37" y="1"/>
                    <a:pt x="36" y="0"/>
                    <a:pt x="34" y="0"/>
                  </a:cubicBezTo>
                  <a:cubicBezTo>
                    <a:pt x="31" y="0"/>
                    <a:pt x="29" y="2"/>
                    <a:pt x="28" y="4"/>
                  </a:cubicBezTo>
                  <a:cubicBezTo>
                    <a:pt x="28" y="5"/>
                    <a:pt x="27" y="6"/>
                    <a:pt x="27" y="7"/>
                  </a:cubicBezTo>
                  <a:cubicBezTo>
                    <a:pt x="27" y="8"/>
                    <a:pt x="27" y="9"/>
                    <a:pt x="28" y="10"/>
                  </a:cubicBezTo>
                  <a:cubicBezTo>
                    <a:pt x="28" y="12"/>
                    <a:pt x="30" y="13"/>
                    <a:pt x="32" y="14"/>
                  </a:cubicBezTo>
                  <a:cubicBezTo>
                    <a:pt x="32" y="16"/>
                    <a:pt x="32" y="16"/>
                    <a:pt x="32" y="16"/>
                  </a:cubicBezTo>
                  <a:cubicBezTo>
                    <a:pt x="28" y="16"/>
                    <a:pt x="28" y="16"/>
                    <a:pt x="28" y="16"/>
                  </a:cubicBezTo>
                  <a:cubicBezTo>
                    <a:pt x="24" y="26"/>
                    <a:pt x="0" y="31"/>
                    <a:pt x="0" y="33"/>
                  </a:cubicBezTo>
                  <a:cubicBezTo>
                    <a:pt x="0" y="35"/>
                    <a:pt x="4" y="38"/>
                    <a:pt x="4" y="38"/>
                  </a:cubicBezTo>
                  <a:cubicBezTo>
                    <a:pt x="7" y="37"/>
                    <a:pt x="7" y="37"/>
                    <a:pt x="7" y="37"/>
                  </a:cubicBezTo>
                  <a:cubicBezTo>
                    <a:pt x="7" y="39"/>
                    <a:pt x="7" y="39"/>
                    <a:pt x="7" y="39"/>
                  </a:cubicBezTo>
                  <a:cubicBezTo>
                    <a:pt x="17" y="39"/>
                    <a:pt x="17" y="39"/>
                    <a:pt x="17" y="39"/>
                  </a:cubicBezTo>
                  <a:cubicBezTo>
                    <a:pt x="17" y="60"/>
                    <a:pt x="17" y="60"/>
                    <a:pt x="17" y="60"/>
                  </a:cubicBezTo>
                  <a:cubicBezTo>
                    <a:pt x="20" y="63"/>
                    <a:pt x="20" y="63"/>
                    <a:pt x="20" y="63"/>
                  </a:cubicBezTo>
                  <a:cubicBezTo>
                    <a:pt x="23" y="60"/>
                    <a:pt x="23" y="60"/>
                    <a:pt x="23" y="60"/>
                  </a:cubicBezTo>
                  <a:cubicBezTo>
                    <a:pt x="23" y="60"/>
                    <a:pt x="23" y="60"/>
                    <a:pt x="23" y="60"/>
                  </a:cubicBezTo>
                  <a:cubicBezTo>
                    <a:pt x="26" y="63"/>
                    <a:pt x="26" y="63"/>
                    <a:pt x="26" y="63"/>
                  </a:cubicBezTo>
                  <a:cubicBezTo>
                    <a:pt x="29" y="60"/>
                    <a:pt x="29" y="60"/>
                    <a:pt x="29" y="60"/>
                  </a:cubicBezTo>
                  <a:cubicBezTo>
                    <a:pt x="29" y="60"/>
                    <a:pt x="29" y="60"/>
                    <a:pt x="29" y="60"/>
                  </a:cubicBezTo>
                  <a:cubicBezTo>
                    <a:pt x="32" y="63"/>
                    <a:pt x="32" y="63"/>
                    <a:pt x="32" y="63"/>
                  </a:cubicBezTo>
                  <a:cubicBezTo>
                    <a:pt x="35" y="60"/>
                    <a:pt x="35" y="60"/>
                    <a:pt x="35" y="60"/>
                  </a:cubicBezTo>
                  <a:cubicBezTo>
                    <a:pt x="35" y="60"/>
                    <a:pt x="35" y="60"/>
                    <a:pt x="35" y="60"/>
                  </a:cubicBezTo>
                  <a:cubicBezTo>
                    <a:pt x="38" y="63"/>
                    <a:pt x="38" y="63"/>
                    <a:pt x="38" y="63"/>
                  </a:cubicBezTo>
                  <a:cubicBezTo>
                    <a:pt x="41" y="60"/>
                    <a:pt x="41" y="60"/>
                    <a:pt x="41" y="60"/>
                  </a:cubicBezTo>
                  <a:cubicBezTo>
                    <a:pt x="41" y="60"/>
                    <a:pt x="41" y="60"/>
                    <a:pt x="41" y="60"/>
                  </a:cubicBezTo>
                  <a:cubicBezTo>
                    <a:pt x="43" y="63"/>
                    <a:pt x="43" y="63"/>
                    <a:pt x="43" y="63"/>
                  </a:cubicBezTo>
                  <a:cubicBezTo>
                    <a:pt x="46" y="60"/>
                    <a:pt x="46" y="60"/>
                    <a:pt x="46" y="60"/>
                  </a:cubicBezTo>
                  <a:cubicBezTo>
                    <a:pt x="46" y="34"/>
                    <a:pt x="46" y="34"/>
                    <a:pt x="46" y="34"/>
                  </a:cubicBezTo>
                  <a:cubicBezTo>
                    <a:pt x="47" y="32"/>
                    <a:pt x="47" y="32"/>
                    <a:pt x="47" y="32"/>
                  </a:cubicBezTo>
                  <a:cubicBezTo>
                    <a:pt x="19" y="32"/>
                    <a:pt x="19" y="32"/>
                    <a:pt x="19" y="32"/>
                  </a:cubicBezTo>
                  <a:cubicBezTo>
                    <a:pt x="18" y="33"/>
                    <a:pt x="18" y="33"/>
                    <a:pt x="18" y="33"/>
                  </a:cubicBezTo>
                  <a:cubicBezTo>
                    <a:pt x="14" y="33"/>
                    <a:pt x="14" y="33"/>
                    <a:pt x="14" y="33"/>
                  </a:cubicBezTo>
                  <a:lnTo>
                    <a:pt x="3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2" name="Freeform 187">
              <a:extLst>
                <a:ext uri="{FF2B5EF4-FFF2-40B4-BE49-F238E27FC236}">
                  <a16:creationId xmlns:a16="http://schemas.microsoft.com/office/drawing/2014/main" id="{1B1FB9F9-F494-41AD-8658-3FCB9FAFF134}"/>
                </a:ext>
              </a:extLst>
            </p:cNvPr>
            <p:cNvSpPr>
              <a:spLocks noEditPoints="1"/>
            </p:cNvSpPr>
            <p:nvPr/>
          </p:nvSpPr>
          <p:spPr bwMode="auto">
            <a:xfrm>
              <a:off x="9879013" y="3775075"/>
              <a:ext cx="184150" cy="158750"/>
            </a:xfrm>
            <a:custGeom>
              <a:avLst/>
              <a:gdLst>
                <a:gd name="T0" fmla="*/ 135801 w 50"/>
                <a:gd name="T1" fmla="*/ 62188 h 43"/>
                <a:gd name="T2" fmla="*/ 106439 w 50"/>
                <a:gd name="T3" fmla="*/ 47555 h 43"/>
                <a:gd name="T4" fmla="*/ 77076 w 50"/>
                <a:gd name="T5" fmla="*/ 62188 h 43"/>
                <a:gd name="T6" fmla="*/ 66065 w 50"/>
                <a:gd name="T7" fmla="*/ 87794 h 43"/>
                <a:gd name="T8" fmla="*/ 77076 w 50"/>
                <a:gd name="T9" fmla="*/ 117059 h 43"/>
                <a:gd name="T10" fmla="*/ 106439 w 50"/>
                <a:gd name="T11" fmla="*/ 128033 h 43"/>
                <a:gd name="T12" fmla="*/ 135801 w 50"/>
                <a:gd name="T13" fmla="*/ 117059 h 43"/>
                <a:gd name="T14" fmla="*/ 146812 w 50"/>
                <a:gd name="T15" fmla="*/ 87794 h 43"/>
                <a:gd name="T16" fmla="*/ 135801 w 50"/>
                <a:gd name="T17" fmla="*/ 62188 h 43"/>
                <a:gd name="T18" fmla="*/ 40373 w 50"/>
                <a:gd name="T19" fmla="*/ 0 h 43"/>
                <a:gd name="T20" fmla="*/ 55055 w 50"/>
                <a:gd name="T21" fmla="*/ 14632 h 43"/>
                <a:gd name="T22" fmla="*/ 22022 w 50"/>
                <a:gd name="T23" fmla="*/ 14632 h 43"/>
                <a:gd name="T24" fmla="*/ 40373 w 50"/>
                <a:gd name="T25" fmla="*/ 0 h 43"/>
                <a:gd name="T26" fmla="*/ 77076 w 50"/>
                <a:gd name="T27" fmla="*/ 0 h 43"/>
                <a:gd name="T28" fmla="*/ 139471 w 50"/>
                <a:gd name="T29" fmla="*/ 0 h 43"/>
                <a:gd name="T30" fmla="*/ 154153 w 50"/>
                <a:gd name="T31" fmla="*/ 21949 h 43"/>
                <a:gd name="T32" fmla="*/ 161493 w 50"/>
                <a:gd name="T33" fmla="*/ 21949 h 43"/>
                <a:gd name="T34" fmla="*/ 183515 w 50"/>
                <a:gd name="T35" fmla="*/ 43897 h 43"/>
                <a:gd name="T36" fmla="*/ 183515 w 50"/>
                <a:gd name="T37" fmla="*/ 135349 h 43"/>
                <a:gd name="T38" fmla="*/ 161493 w 50"/>
                <a:gd name="T39" fmla="*/ 157298 h 43"/>
                <a:gd name="T40" fmla="*/ 22022 w 50"/>
                <a:gd name="T41" fmla="*/ 157298 h 43"/>
                <a:gd name="T42" fmla="*/ 0 w 50"/>
                <a:gd name="T43" fmla="*/ 135349 h 43"/>
                <a:gd name="T44" fmla="*/ 0 w 50"/>
                <a:gd name="T45" fmla="*/ 43897 h 43"/>
                <a:gd name="T46" fmla="*/ 22022 w 50"/>
                <a:gd name="T47" fmla="*/ 21949 h 43"/>
                <a:gd name="T48" fmla="*/ 62395 w 50"/>
                <a:gd name="T49" fmla="*/ 21949 h 43"/>
                <a:gd name="T50" fmla="*/ 77076 w 50"/>
                <a:gd name="T51" fmla="*/ 0 h 43"/>
                <a:gd name="T52" fmla="*/ 106439 w 50"/>
                <a:gd name="T53" fmla="*/ 29265 h 43"/>
                <a:gd name="T54" fmla="*/ 146812 w 50"/>
                <a:gd name="T55" fmla="*/ 47555 h 43"/>
                <a:gd name="T56" fmla="*/ 165164 w 50"/>
                <a:gd name="T57" fmla="*/ 87794 h 43"/>
                <a:gd name="T58" fmla="*/ 146812 w 50"/>
                <a:gd name="T59" fmla="*/ 128033 h 43"/>
                <a:gd name="T60" fmla="*/ 106439 w 50"/>
                <a:gd name="T61" fmla="*/ 146324 h 43"/>
                <a:gd name="T62" fmla="*/ 66065 w 50"/>
                <a:gd name="T63" fmla="*/ 128033 h 43"/>
                <a:gd name="T64" fmla="*/ 47714 w 50"/>
                <a:gd name="T65" fmla="*/ 87794 h 43"/>
                <a:gd name="T66" fmla="*/ 66065 w 50"/>
                <a:gd name="T67" fmla="*/ 47555 h 43"/>
                <a:gd name="T68" fmla="*/ 106439 w 50"/>
                <a:gd name="T69" fmla="*/ 29265 h 43"/>
                <a:gd name="T70" fmla="*/ 99098 w 50"/>
                <a:gd name="T71" fmla="*/ 58529 h 43"/>
                <a:gd name="T72" fmla="*/ 95428 w 50"/>
                <a:gd name="T73" fmla="*/ 80478 h 43"/>
                <a:gd name="T74" fmla="*/ 80747 w 50"/>
                <a:gd name="T75" fmla="*/ 95110 h 43"/>
                <a:gd name="T76" fmla="*/ 77076 w 50"/>
                <a:gd name="T77" fmla="*/ 69504 h 43"/>
                <a:gd name="T78" fmla="*/ 99098 w 50"/>
                <a:gd name="T79" fmla="*/ 58529 h 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0" h="43">
                  <a:moveTo>
                    <a:pt x="37" y="17"/>
                  </a:moveTo>
                  <a:cubicBezTo>
                    <a:pt x="35" y="15"/>
                    <a:pt x="32" y="13"/>
                    <a:pt x="29" y="13"/>
                  </a:cubicBezTo>
                  <a:cubicBezTo>
                    <a:pt x="26" y="13"/>
                    <a:pt x="23" y="15"/>
                    <a:pt x="21" y="17"/>
                  </a:cubicBezTo>
                  <a:cubicBezTo>
                    <a:pt x="19" y="18"/>
                    <a:pt x="18" y="21"/>
                    <a:pt x="18" y="24"/>
                  </a:cubicBezTo>
                  <a:cubicBezTo>
                    <a:pt x="18" y="27"/>
                    <a:pt x="19" y="30"/>
                    <a:pt x="21" y="32"/>
                  </a:cubicBezTo>
                  <a:cubicBezTo>
                    <a:pt x="23" y="34"/>
                    <a:pt x="26" y="35"/>
                    <a:pt x="29" y="35"/>
                  </a:cubicBezTo>
                  <a:cubicBezTo>
                    <a:pt x="32" y="35"/>
                    <a:pt x="35" y="34"/>
                    <a:pt x="37" y="32"/>
                  </a:cubicBezTo>
                  <a:cubicBezTo>
                    <a:pt x="38" y="30"/>
                    <a:pt x="40" y="27"/>
                    <a:pt x="40" y="24"/>
                  </a:cubicBezTo>
                  <a:cubicBezTo>
                    <a:pt x="40" y="21"/>
                    <a:pt x="38" y="18"/>
                    <a:pt x="37" y="17"/>
                  </a:cubicBezTo>
                  <a:close/>
                  <a:moveTo>
                    <a:pt x="11" y="0"/>
                  </a:moveTo>
                  <a:cubicBezTo>
                    <a:pt x="13" y="0"/>
                    <a:pt x="15" y="2"/>
                    <a:pt x="15" y="4"/>
                  </a:cubicBezTo>
                  <a:cubicBezTo>
                    <a:pt x="6" y="4"/>
                    <a:pt x="6" y="4"/>
                    <a:pt x="6" y="4"/>
                  </a:cubicBezTo>
                  <a:cubicBezTo>
                    <a:pt x="6" y="2"/>
                    <a:pt x="8" y="0"/>
                    <a:pt x="11" y="0"/>
                  </a:cubicBezTo>
                  <a:close/>
                  <a:moveTo>
                    <a:pt x="21" y="0"/>
                  </a:moveTo>
                  <a:cubicBezTo>
                    <a:pt x="38" y="0"/>
                    <a:pt x="38" y="0"/>
                    <a:pt x="38" y="0"/>
                  </a:cubicBezTo>
                  <a:cubicBezTo>
                    <a:pt x="42" y="6"/>
                    <a:pt x="42" y="6"/>
                    <a:pt x="42" y="6"/>
                  </a:cubicBezTo>
                  <a:cubicBezTo>
                    <a:pt x="44" y="6"/>
                    <a:pt x="44" y="6"/>
                    <a:pt x="44" y="6"/>
                  </a:cubicBezTo>
                  <a:cubicBezTo>
                    <a:pt x="47" y="6"/>
                    <a:pt x="50" y="9"/>
                    <a:pt x="50" y="12"/>
                  </a:cubicBezTo>
                  <a:cubicBezTo>
                    <a:pt x="50" y="37"/>
                    <a:pt x="50" y="37"/>
                    <a:pt x="50" y="37"/>
                  </a:cubicBezTo>
                  <a:cubicBezTo>
                    <a:pt x="50" y="40"/>
                    <a:pt x="47" y="43"/>
                    <a:pt x="44" y="43"/>
                  </a:cubicBezTo>
                  <a:cubicBezTo>
                    <a:pt x="6" y="43"/>
                    <a:pt x="6" y="43"/>
                    <a:pt x="6" y="43"/>
                  </a:cubicBezTo>
                  <a:cubicBezTo>
                    <a:pt x="2" y="43"/>
                    <a:pt x="0" y="40"/>
                    <a:pt x="0" y="37"/>
                  </a:cubicBezTo>
                  <a:cubicBezTo>
                    <a:pt x="0" y="12"/>
                    <a:pt x="0" y="12"/>
                    <a:pt x="0" y="12"/>
                  </a:cubicBezTo>
                  <a:cubicBezTo>
                    <a:pt x="0" y="9"/>
                    <a:pt x="2" y="6"/>
                    <a:pt x="6" y="6"/>
                  </a:cubicBezTo>
                  <a:cubicBezTo>
                    <a:pt x="17" y="6"/>
                    <a:pt x="17" y="6"/>
                    <a:pt x="17" y="6"/>
                  </a:cubicBezTo>
                  <a:cubicBezTo>
                    <a:pt x="21" y="0"/>
                    <a:pt x="21" y="0"/>
                    <a:pt x="21" y="0"/>
                  </a:cubicBezTo>
                  <a:close/>
                  <a:moveTo>
                    <a:pt x="29" y="8"/>
                  </a:moveTo>
                  <a:cubicBezTo>
                    <a:pt x="33" y="8"/>
                    <a:pt x="37" y="10"/>
                    <a:pt x="40" y="13"/>
                  </a:cubicBezTo>
                  <a:cubicBezTo>
                    <a:pt x="43" y="16"/>
                    <a:pt x="45" y="20"/>
                    <a:pt x="45" y="24"/>
                  </a:cubicBezTo>
                  <a:cubicBezTo>
                    <a:pt x="45" y="28"/>
                    <a:pt x="43" y="32"/>
                    <a:pt x="40" y="35"/>
                  </a:cubicBezTo>
                  <a:cubicBezTo>
                    <a:pt x="37" y="38"/>
                    <a:pt x="33" y="40"/>
                    <a:pt x="29" y="40"/>
                  </a:cubicBezTo>
                  <a:cubicBezTo>
                    <a:pt x="25" y="40"/>
                    <a:pt x="21" y="38"/>
                    <a:pt x="18" y="35"/>
                  </a:cubicBezTo>
                  <a:cubicBezTo>
                    <a:pt x="15" y="32"/>
                    <a:pt x="13" y="28"/>
                    <a:pt x="13" y="24"/>
                  </a:cubicBezTo>
                  <a:cubicBezTo>
                    <a:pt x="13" y="20"/>
                    <a:pt x="15" y="16"/>
                    <a:pt x="18" y="13"/>
                  </a:cubicBezTo>
                  <a:cubicBezTo>
                    <a:pt x="21" y="10"/>
                    <a:pt x="25" y="8"/>
                    <a:pt x="29" y="8"/>
                  </a:cubicBezTo>
                  <a:close/>
                  <a:moveTo>
                    <a:pt x="27" y="16"/>
                  </a:moveTo>
                  <a:cubicBezTo>
                    <a:pt x="29" y="18"/>
                    <a:pt x="27" y="20"/>
                    <a:pt x="26" y="22"/>
                  </a:cubicBezTo>
                  <a:cubicBezTo>
                    <a:pt x="24" y="25"/>
                    <a:pt x="24" y="27"/>
                    <a:pt x="22" y="26"/>
                  </a:cubicBezTo>
                  <a:cubicBezTo>
                    <a:pt x="20" y="25"/>
                    <a:pt x="19" y="22"/>
                    <a:pt x="21" y="19"/>
                  </a:cubicBezTo>
                  <a:cubicBezTo>
                    <a:pt x="22" y="16"/>
                    <a:pt x="25" y="15"/>
                    <a:pt x="2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3" name="Freeform 188">
              <a:extLst>
                <a:ext uri="{FF2B5EF4-FFF2-40B4-BE49-F238E27FC236}">
                  <a16:creationId xmlns:a16="http://schemas.microsoft.com/office/drawing/2014/main" id="{30482BF1-E502-47EB-B971-96EC1841503D}"/>
                </a:ext>
              </a:extLst>
            </p:cNvPr>
            <p:cNvSpPr>
              <a:spLocks noEditPoints="1"/>
            </p:cNvSpPr>
            <p:nvPr/>
          </p:nvSpPr>
          <p:spPr bwMode="auto">
            <a:xfrm>
              <a:off x="8321675" y="3783013"/>
              <a:ext cx="177800" cy="176212"/>
            </a:xfrm>
            <a:custGeom>
              <a:avLst/>
              <a:gdLst>
                <a:gd name="T0" fmla="*/ 29421 w 48"/>
                <a:gd name="T1" fmla="*/ 0 h 48"/>
                <a:gd name="T2" fmla="*/ 147103 w 48"/>
                <a:gd name="T3" fmla="*/ 0 h 48"/>
                <a:gd name="T4" fmla="*/ 176524 w 48"/>
                <a:gd name="T5" fmla="*/ 29421 h 48"/>
                <a:gd name="T6" fmla="*/ 176524 w 48"/>
                <a:gd name="T7" fmla="*/ 143426 h 48"/>
                <a:gd name="T8" fmla="*/ 147103 w 48"/>
                <a:gd name="T9" fmla="*/ 176524 h 48"/>
                <a:gd name="T10" fmla="*/ 29421 w 48"/>
                <a:gd name="T11" fmla="*/ 176524 h 48"/>
                <a:gd name="T12" fmla="*/ 0 w 48"/>
                <a:gd name="T13" fmla="*/ 143426 h 48"/>
                <a:gd name="T14" fmla="*/ 0 w 48"/>
                <a:gd name="T15" fmla="*/ 29421 h 48"/>
                <a:gd name="T16" fmla="*/ 29421 w 48"/>
                <a:gd name="T17" fmla="*/ 0 h 48"/>
                <a:gd name="T18" fmla="*/ 88262 w 48"/>
                <a:gd name="T19" fmla="*/ 25743 h 48"/>
                <a:gd name="T20" fmla="*/ 25743 w 48"/>
                <a:gd name="T21" fmla="*/ 88262 h 48"/>
                <a:gd name="T22" fmla="*/ 88262 w 48"/>
                <a:gd name="T23" fmla="*/ 150781 h 48"/>
                <a:gd name="T24" fmla="*/ 150781 w 48"/>
                <a:gd name="T25" fmla="*/ 88262 h 48"/>
                <a:gd name="T26" fmla="*/ 88262 w 48"/>
                <a:gd name="T27" fmla="*/ 25743 h 48"/>
                <a:gd name="T28" fmla="*/ 62519 w 48"/>
                <a:gd name="T29" fmla="*/ 77229 h 48"/>
                <a:gd name="T30" fmla="*/ 51486 w 48"/>
                <a:gd name="T31" fmla="*/ 88262 h 48"/>
                <a:gd name="T32" fmla="*/ 62519 w 48"/>
                <a:gd name="T33" fmla="*/ 99295 h 48"/>
                <a:gd name="T34" fmla="*/ 73552 w 48"/>
                <a:gd name="T35" fmla="*/ 88262 h 48"/>
                <a:gd name="T36" fmla="*/ 62519 w 48"/>
                <a:gd name="T37" fmla="*/ 77229 h 48"/>
                <a:gd name="T38" fmla="*/ 114005 w 48"/>
                <a:gd name="T39" fmla="*/ 77229 h 48"/>
                <a:gd name="T40" fmla="*/ 99295 w 48"/>
                <a:gd name="T41" fmla="*/ 88262 h 48"/>
                <a:gd name="T42" fmla="*/ 114005 w 48"/>
                <a:gd name="T43" fmla="*/ 99295 h 48"/>
                <a:gd name="T44" fmla="*/ 125038 w 48"/>
                <a:gd name="T45" fmla="*/ 88262 h 48"/>
                <a:gd name="T46" fmla="*/ 114005 w 48"/>
                <a:gd name="T47" fmla="*/ 77229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 h="48">
                  <a:moveTo>
                    <a:pt x="8" y="0"/>
                  </a:moveTo>
                  <a:cubicBezTo>
                    <a:pt x="40" y="0"/>
                    <a:pt x="40" y="0"/>
                    <a:pt x="40" y="0"/>
                  </a:cubicBezTo>
                  <a:cubicBezTo>
                    <a:pt x="44" y="0"/>
                    <a:pt x="48" y="3"/>
                    <a:pt x="48" y="8"/>
                  </a:cubicBezTo>
                  <a:cubicBezTo>
                    <a:pt x="48" y="39"/>
                    <a:pt x="48" y="39"/>
                    <a:pt x="48" y="39"/>
                  </a:cubicBezTo>
                  <a:cubicBezTo>
                    <a:pt x="48" y="44"/>
                    <a:pt x="44" y="48"/>
                    <a:pt x="40" y="48"/>
                  </a:cubicBezTo>
                  <a:cubicBezTo>
                    <a:pt x="8" y="48"/>
                    <a:pt x="8" y="48"/>
                    <a:pt x="8" y="48"/>
                  </a:cubicBezTo>
                  <a:cubicBezTo>
                    <a:pt x="3" y="48"/>
                    <a:pt x="0" y="44"/>
                    <a:pt x="0" y="39"/>
                  </a:cubicBezTo>
                  <a:cubicBezTo>
                    <a:pt x="0" y="8"/>
                    <a:pt x="0" y="8"/>
                    <a:pt x="0" y="8"/>
                  </a:cubicBezTo>
                  <a:cubicBezTo>
                    <a:pt x="0" y="3"/>
                    <a:pt x="3" y="0"/>
                    <a:pt x="8" y="0"/>
                  </a:cubicBezTo>
                  <a:close/>
                  <a:moveTo>
                    <a:pt x="24" y="7"/>
                  </a:moveTo>
                  <a:cubicBezTo>
                    <a:pt x="15" y="7"/>
                    <a:pt x="7" y="15"/>
                    <a:pt x="7" y="24"/>
                  </a:cubicBezTo>
                  <a:cubicBezTo>
                    <a:pt x="7" y="33"/>
                    <a:pt x="15" y="41"/>
                    <a:pt x="24" y="41"/>
                  </a:cubicBezTo>
                  <a:cubicBezTo>
                    <a:pt x="33" y="41"/>
                    <a:pt x="41" y="33"/>
                    <a:pt x="41" y="24"/>
                  </a:cubicBezTo>
                  <a:cubicBezTo>
                    <a:pt x="41" y="15"/>
                    <a:pt x="33" y="7"/>
                    <a:pt x="24" y="7"/>
                  </a:cubicBezTo>
                  <a:close/>
                  <a:moveTo>
                    <a:pt x="17" y="21"/>
                  </a:moveTo>
                  <a:cubicBezTo>
                    <a:pt x="15" y="21"/>
                    <a:pt x="14" y="22"/>
                    <a:pt x="14" y="24"/>
                  </a:cubicBezTo>
                  <a:cubicBezTo>
                    <a:pt x="14" y="26"/>
                    <a:pt x="15" y="27"/>
                    <a:pt x="17" y="27"/>
                  </a:cubicBezTo>
                  <a:cubicBezTo>
                    <a:pt x="19" y="27"/>
                    <a:pt x="20" y="26"/>
                    <a:pt x="20" y="24"/>
                  </a:cubicBezTo>
                  <a:cubicBezTo>
                    <a:pt x="20" y="22"/>
                    <a:pt x="19" y="21"/>
                    <a:pt x="17" y="21"/>
                  </a:cubicBezTo>
                  <a:close/>
                  <a:moveTo>
                    <a:pt x="31" y="21"/>
                  </a:moveTo>
                  <a:cubicBezTo>
                    <a:pt x="29" y="21"/>
                    <a:pt x="27" y="22"/>
                    <a:pt x="27" y="24"/>
                  </a:cubicBezTo>
                  <a:cubicBezTo>
                    <a:pt x="27" y="26"/>
                    <a:pt x="29" y="27"/>
                    <a:pt x="31" y="27"/>
                  </a:cubicBezTo>
                  <a:cubicBezTo>
                    <a:pt x="32" y="27"/>
                    <a:pt x="34" y="26"/>
                    <a:pt x="34" y="24"/>
                  </a:cubicBezTo>
                  <a:cubicBezTo>
                    <a:pt x="34" y="22"/>
                    <a:pt x="32" y="21"/>
                    <a:pt x="3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4" name="Freeform 189">
              <a:extLst>
                <a:ext uri="{FF2B5EF4-FFF2-40B4-BE49-F238E27FC236}">
                  <a16:creationId xmlns:a16="http://schemas.microsoft.com/office/drawing/2014/main" id="{54EB0A1A-09C2-4076-A1BD-BE01FF32EC16}"/>
                </a:ext>
              </a:extLst>
            </p:cNvPr>
            <p:cNvSpPr>
              <a:spLocks noEditPoints="1"/>
            </p:cNvSpPr>
            <p:nvPr/>
          </p:nvSpPr>
          <p:spPr bwMode="auto">
            <a:xfrm>
              <a:off x="9115425" y="6013450"/>
              <a:ext cx="223838" cy="215900"/>
            </a:xfrm>
            <a:custGeom>
              <a:avLst/>
              <a:gdLst>
                <a:gd name="T0" fmla="*/ 29339 w 61"/>
                <a:gd name="T1" fmla="*/ 0 h 59"/>
                <a:gd name="T2" fmla="*/ 194374 w 61"/>
                <a:gd name="T3" fmla="*/ 0 h 59"/>
                <a:gd name="T4" fmla="*/ 212711 w 61"/>
                <a:gd name="T5" fmla="*/ 11020 h 59"/>
                <a:gd name="T6" fmla="*/ 223713 w 61"/>
                <a:gd name="T7" fmla="*/ 29386 h 59"/>
                <a:gd name="T8" fmla="*/ 223713 w 61"/>
                <a:gd name="T9" fmla="*/ 139584 h 59"/>
                <a:gd name="T10" fmla="*/ 212711 w 61"/>
                <a:gd name="T11" fmla="*/ 161623 h 59"/>
                <a:gd name="T12" fmla="*/ 212711 w 61"/>
                <a:gd name="T13" fmla="*/ 161623 h 59"/>
                <a:gd name="T14" fmla="*/ 194374 w 61"/>
                <a:gd name="T15" fmla="*/ 168970 h 59"/>
                <a:gd name="T16" fmla="*/ 165034 w 61"/>
                <a:gd name="T17" fmla="*/ 168970 h 59"/>
                <a:gd name="T18" fmla="*/ 135695 w 61"/>
                <a:gd name="T19" fmla="*/ 216722 h 59"/>
                <a:gd name="T20" fmla="*/ 121025 w 61"/>
                <a:gd name="T21" fmla="*/ 213049 h 59"/>
                <a:gd name="T22" fmla="*/ 121025 w 61"/>
                <a:gd name="T23" fmla="*/ 168970 h 59"/>
                <a:gd name="T24" fmla="*/ 29339 w 61"/>
                <a:gd name="T25" fmla="*/ 168970 h 59"/>
                <a:gd name="T26" fmla="*/ 7335 w 61"/>
                <a:gd name="T27" fmla="*/ 161623 h 59"/>
                <a:gd name="T28" fmla="*/ 7335 w 61"/>
                <a:gd name="T29" fmla="*/ 161623 h 59"/>
                <a:gd name="T30" fmla="*/ 0 w 61"/>
                <a:gd name="T31" fmla="*/ 139584 h 59"/>
                <a:gd name="T32" fmla="*/ 0 w 61"/>
                <a:gd name="T33" fmla="*/ 29386 h 59"/>
                <a:gd name="T34" fmla="*/ 7335 w 61"/>
                <a:gd name="T35" fmla="*/ 11020 h 59"/>
                <a:gd name="T36" fmla="*/ 7335 w 61"/>
                <a:gd name="T37" fmla="*/ 11020 h 59"/>
                <a:gd name="T38" fmla="*/ 29339 w 61"/>
                <a:gd name="T39" fmla="*/ 0 h 59"/>
                <a:gd name="T40" fmla="*/ 47677 w 61"/>
                <a:gd name="T41" fmla="*/ 110198 h 59"/>
                <a:gd name="T42" fmla="*/ 47677 w 61"/>
                <a:gd name="T43" fmla="*/ 121217 h 59"/>
                <a:gd name="T44" fmla="*/ 176036 w 61"/>
                <a:gd name="T45" fmla="*/ 121217 h 59"/>
                <a:gd name="T46" fmla="*/ 176036 w 61"/>
                <a:gd name="T47" fmla="*/ 110198 h 59"/>
                <a:gd name="T48" fmla="*/ 47677 w 61"/>
                <a:gd name="T49" fmla="*/ 110198 h 59"/>
                <a:gd name="T50" fmla="*/ 47677 w 61"/>
                <a:gd name="T51" fmla="*/ 77138 h 59"/>
                <a:gd name="T52" fmla="*/ 47677 w 61"/>
                <a:gd name="T53" fmla="*/ 88158 h 59"/>
                <a:gd name="T54" fmla="*/ 176036 w 61"/>
                <a:gd name="T55" fmla="*/ 88158 h 59"/>
                <a:gd name="T56" fmla="*/ 176036 w 61"/>
                <a:gd name="T57" fmla="*/ 77138 h 59"/>
                <a:gd name="T58" fmla="*/ 47677 w 61"/>
                <a:gd name="T59" fmla="*/ 77138 h 59"/>
                <a:gd name="T60" fmla="*/ 47677 w 61"/>
                <a:gd name="T61" fmla="*/ 47752 h 59"/>
                <a:gd name="T62" fmla="*/ 47677 w 61"/>
                <a:gd name="T63" fmla="*/ 62445 h 59"/>
                <a:gd name="T64" fmla="*/ 176036 w 61"/>
                <a:gd name="T65" fmla="*/ 62445 h 59"/>
                <a:gd name="T66" fmla="*/ 176036 w 61"/>
                <a:gd name="T67" fmla="*/ 47752 h 59"/>
                <a:gd name="T68" fmla="*/ 47677 w 61"/>
                <a:gd name="T69" fmla="*/ 47752 h 59"/>
                <a:gd name="T70" fmla="*/ 194374 w 61"/>
                <a:gd name="T71" fmla="*/ 18366 h 59"/>
                <a:gd name="T72" fmla="*/ 29339 w 61"/>
                <a:gd name="T73" fmla="*/ 18366 h 59"/>
                <a:gd name="T74" fmla="*/ 22005 w 61"/>
                <a:gd name="T75" fmla="*/ 22040 h 59"/>
                <a:gd name="T76" fmla="*/ 22005 w 61"/>
                <a:gd name="T77" fmla="*/ 22040 h 59"/>
                <a:gd name="T78" fmla="*/ 18337 w 61"/>
                <a:gd name="T79" fmla="*/ 29386 h 59"/>
                <a:gd name="T80" fmla="*/ 18337 w 61"/>
                <a:gd name="T81" fmla="*/ 139584 h 59"/>
                <a:gd name="T82" fmla="*/ 22005 w 61"/>
                <a:gd name="T83" fmla="*/ 146930 h 59"/>
                <a:gd name="T84" fmla="*/ 29339 w 61"/>
                <a:gd name="T85" fmla="*/ 150603 h 59"/>
                <a:gd name="T86" fmla="*/ 128360 w 61"/>
                <a:gd name="T87" fmla="*/ 150603 h 59"/>
                <a:gd name="T88" fmla="*/ 139362 w 61"/>
                <a:gd name="T89" fmla="*/ 150603 h 59"/>
                <a:gd name="T90" fmla="*/ 139362 w 61"/>
                <a:gd name="T91" fmla="*/ 161623 h 59"/>
                <a:gd name="T92" fmla="*/ 139362 w 61"/>
                <a:gd name="T93" fmla="*/ 176316 h 59"/>
                <a:gd name="T94" fmla="*/ 150364 w 61"/>
                <a:gd name="T95" fmla="*/ 154277 h 59"/>
                <a:gd name="T96" fmla="*/ 154032 w 61"/>
                <a:gd name="T97" fmla="*/ 150603 h 59"/>
                <a:gd name="T98" fmla="*/ 157699 w 61"/>
                <a:gd name="T99" fmla="*/ 150603 h 59"/>
                <a:gd name="T100" fmla="*/ 194374 w 61"/>
                <a:gd name="T101" fmla="*/ 150603 h 59"/>
                <a:gd name="T102" fmla="*/ 201708 w 61"/>
                <a:gd name="T103" fmla="*/ 146930 h 59"/>
                <a:gd name="T104" fmla="*/ 201708 w 61"/>
                <a:gd name="T105" fmla="*/ 146930 h 59"/>
                <a:gd name="T106" fmla="*/ 205376 w 61"/>
                <a:gd name="T107" fmla="*/ 139584 h 59"/>
                <a:gd name="T108" fmla="*/ 205376 w 61"/>
                <a:gd name="T109" fmla="*/ 29386 h 59"/>
                <a:gd name="T110" fmla="*/ 201708 w 61"/>
                <a:gd name="T111" fmla="*/ 22040 h 59"/>
                <a:gd name="T112" fmla="*/ 194374 w 61"/>
                <a:gd name="T113" fmla="*/ 18366 h 5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1" h="59">
                  <a:moveTo>
                    <a:pt x="8" y="0"/>
                  </a:moveTo>
                  <a:cubicBezTo>
                    <a:pt x="53" y="0"/>
                    <a:pt x="53" y="0"/>
                    <a:pt x="53" y="0"/>
                  </a:cubicBezTo>
                  <a:cubicBezTo>
                    <a:pt x="55" y="0"/>
                    <a:pt x="57" y="1"/>
                    <a:pt x="58" y="3"/>
                  </a:cubicBezTo>
                  <a:cubicBezTo>
                    <a:pt x="60" y="4"/>
                    <a:pt x="61" y="6"/>
                    <a:pt x="61" y="8"/>
                  </a:cubicBezTo>
                  <a:cubicBezTo>
                    <a:pt x="61" y="38"/>
                    <a:pt x="61" y="38"/>
                    <a:pt x="61" y="38"/>
                  </a:cubicBezTo>
                  <a:cubicBezTo>
                    <a:pt x="61" y="40"/>
                    <a:pt x="60" y="42"/>
                    <a:pt x="58" y="44"/>
                  </a:cubicBezTo>
                  <a:cubicBezTo>
                    <a:pt x="58" y="44"/>
                    <a:pt x="58" y="44"/>
                    <a:pt x="58" y="44"/>
                  </a:cubicBezTo>
                  <a:cubicBezTo>
                    <a:pt x="57" y="45"/>
                    <a:pt x="55" y="46"/>
                    <a:pt x="53" y="46"/>
                  </a:cubicBezTo>
                  <a:cubicBezTo>
                    <a:pt x="45" y="46"/>
                    <a:pt x="45" y="46"/>
                    <a:pt x="45" y="46"/>
                  </a:cubicBezTo>
                  <a:cubicBezTo>
                    <a:pt x="37" y="59"/>
                    <a:pt x="37" y="59"/>
                    <a:pt x="37" y="59"/>
                  </a:cubicBezTo>
                  <a:cubicBezTo>
                    <a:pt x="33" y="58"/>
                    <a:pt x="33" y="58"/>
                    <a:pt x="33" y="58"/>
                  </a:cubicBezTo>
                  <a:cubicBezTo>
                    <a:pt x="33" y="46"/>
                    <a:pt x="33" y="46"/>
                    <a:pt x="33" y="46"/>
                  </a:cubicBezTo>
                  <a:cubicBezTo>
                    <a:pt x="8" y="46"/>
                    <a:pt x="8" y="46"/>
                    <a:pt x="8" y="46"/>
                  </a:cubicBezTo>
                  <a:cubicBezTo>
                    <a:pt x="6" y="46"/>
                    <a:pt x="4" y="45"/>
                    <a:pt x="2" y="44"/>
                  </a:cubicBezTo>
                  <a:cubicBezTo>
                    <a:pt x="2" y="44"/>
                    <a:pt x="2" y="44"/>
                    <a:pt x="2" y="44"/>
                  </a:cubicBezTo>
                  <a:cubicBezTo>
                    <a:pt x="1" y="42"/>
                    <a:pt x="0" y="40"/>
                    <a:pt x="0" y="38"/>
                  </a:cubicBezTo>
                  <a:cubicBezTo>
                    <a:pt x="0" y="8"/>
                    <a:pt x="0" y="8"/>
                    <a:pt x="0" y="8"/>
                  </a:cubicBezTo>
                  <a:cubicBezTo>
                    <a:pt x="0" y="6"/>
                    <a:pt x="1" y="4"/>
                    <a:pt x="2" y="3"/>
                  </a:cubicBezTo>
                  <a:cubicBezTo>
                    <a:pt x="2" y="3"/>
                    <a:pt x="2" y="3"/>
                    <a:pt x="2" y="3"/>
                  </a:cubicBezTo>
                  <a:cubicBezTo>
                    <a:pt x="4" y="1"/>
                    <a:pt x="6" y="0"/>
                    <a:pt x="8" y="0"/>
                  </a:cubicBezTo>
                  <a:close/>
                  <a:moveTo>
                    <a:pt x="13" y="30"/>
                  </a:moveTo>
                  <a:cubicBezTo>
                    <a:pt x="13" y="33"/>
                    <a:pt x="13" y="33"/>
                    <a:pt x="13" y="33"/>
                  </a:cubicBezTo>
                  <a:cubicBezTo>
                    <a:pt x="48" y="33"/>
                    <a:pt x="48" y="33"/>
                    <a:pt x="48" y="33"/>
                  </a:cubicBezTo>
                  <a:cubicBezTo>
                    <a:pt x="48" y="30"/>
                    <a:pt x="48" y="30"/>
                    <a:pt x="48" y="30"/>
                  </a:cubicBezTo>
                  <a:cubicBezTo>
                    <a:pt x="13" y="30"/>
                    <a:pt x="13" y="30"/>
                    <a:pt x="13" y="30"/>
                  </a:cubicBezTo>
                  <a:close/>
                  <a:moveTo>
                    <a:pt x="13" y="21"/>
                  </a:moveTo>
                  <a:cubicBezTo>
                    <a:pt x="13" y="24"/>
                    <a:pt x="13" y="24"/>
                    <a:pt x="13" y="24"/>
                  </a:cubicBezTo>
                  <a:cubicBezTo>
                    <a:pt x="48" y="24"/>
                    <a:pt x="48" y="24"/>
                    <a:pt x="48" y="24"/>
                  </a:cubicBezTo>
                  <a:cubicBezTo>
                    <a:pt x="48" y="21"/>
                    <a:pt x="48" y="21"/>
                    <a:pt x="48" y="21"/>
                  </a:cubicBezTo>
                  <a:cubicBezTo>
                    <a:pt x="13" y="21"/>
                    <a:pt x="13" y="21"/>
                    <a:pt x="13" y="21"/>
                  </a:cubicBezTo>
                  <a:close/>
                  <a:moveTo>
                    <a:pt x="13" y="13"/>
                  </a:moveTo>
                  <a:cubicBezTo>
                    <a:pt x="13" y="17"/>
                    <a:pt x="13" y="17"/>
                    <a:pt x="13" y="17"/>
                  </a:cubicBezTo>
                  <a:cubicBezTo>
                    <a:pt x="48" y="17"/>
                    <a:pt x="48" y="17"/>
                    <a:pt x="48" y="17"/>
                  </a:cubicBezTo>
                  <a:cubicBezTo>
                    <a:pt x="48" y="13"/>
                    <a:pt x="48" y="13"/>
                    <a:pt x="48" y="13"/>
                  </a:cubicBezTo>
                  <a:cubicBezTo>
                    <a:pt x="13" y="13"/>
                    <a:pt x="13" y="13"/>
                    <a:pt x="13" y="13"/>
                  </a:cubicBezTo>
                  <a:close/>
                  <a:moveTo>
                    <a:pt x="53" y="5"/>
                  </a:moveTo>
                  <a:cubicBezTo>
                    <a:pt x="8" y="5"/>
                    <a:pt x="8" y="5"/>
                    <a:pt x="8" y="5"/>
                  </a:cubicBezTo>
                  <a:cubicBezTo>
                    <a:pt x="7" y="5"/>
                    <a:pt x="6" y="6"/>
                    <a:pt x="6" y="6"/>
                  </a:cubicBezTo>
                  <a:cubicBezTo>
                    <a:pt x="6" y="6"/>
                    <a:pt x="6" y="6"/>
                    <a:pt x="6" y="6"/>
                  </a:cubicBezTo>
                  <a:cubicBezTo>
                    <a:pt x="5" y="7"/>
                    <a:pt x="5" y="7"/>
                    <a:pt x="5" y="8"/>
                  </a:cubicBezTo>
                  <a:cubicBezTo>
                    <a:pt x="5" y="38"/>
                    <a:pt x="5" y="38"/>
                    <a:pt x="5" y="38"/>
                  </a:cubicBezTo>
                  <a:cubicBezTo>
                    <a:pt x="5" y="39"/>
                    <a:pt x="5" y="40"/>
                    <a:pt x="6" y="40"/>
                  </a:cubicBezTo>
                  <a:cubicBezTo>
                    <a:pt x="6" y="41"/>
                    <a:pt x="7" y="41"/>
                    <a:pt x="8" y="41"/>
                  </a:cubicBezTo>
                  <a:cubicBezTo>
                    <a:pt x="35" y="41"/>
                    <a:pt x="35" y="41"/>
                    <a:pt x="35" y="41"/>
                  </a:cubicBezTo>
                  <a:cubicBezTo>
                    <a:pt x="38" y="41"/>
                    <a:pt x="38" y="41"/>
                    <a:pt x="38" y="41"/>
                  </a:cubicBezTo>
                  <a:cubicBezTo>
                    <a:pt x="38" y="44"/>
                    <a:pt x="38" y="44"/>
                    <a:pt x="38" y="44"/>
                  </a:cubicBezTo>
                  <a:cubicBezTo>
                    <a:pt x="38" y="48"/>
                    <a:pt x="38" y="48"/>
                    <a:pt x="38" y="48"/>
                  </a:cubicBezTo>
                  <a:cubicBezTo>
                    <a:pt x="41" y="42"/>
                    <a:pt x="41" y="42"/>
                    <a:pt x="41" y="42"/>
                  </a:cubicBezTo>
                  <a:cubicBezTo>
                    <a:pt x="42" y="41"/>
                    <a:pt x="42" y="41"/>
                    <a:pt x="42" y="41"/>
                  </a:cubicBezTo>
                  <a:cubicBezTo>
                    <a:pt x="43" y="41"/>
                    <a:pt x="43" y="41"/>
                    <a:pt x="43" y="41"/>
                  </a:cubicBezTo>
                  <a:cubicBezTo>
                    <a:pt x="53" y="41"/>
                    <a:pt x="53" y="41"/>
                    <a:pt x="53" y="41"/>
                  </a:cubicBezTo>
                  <a:cubicBezTo>
                    <a:pt x="54" y="41"/>
                    <a:pt x="54" y="41"/>
                    <a:pt x="55" y="40"/>
                  </a:cubicBezTo>
                  <a:cubicBezTo>
                    <a:pt x="55" y="40"/>
                    <a:pt x="55" y="40"/>
                    <a:pt x="55" y="40"/>
                  </a:cubicBezTo>
                  <a:cubicBezTo>
                    <a:pt x="55" y="40"/>
                    <a:pt x="56" y="39"/>
                    <a:pt x="56" y="38"/>
                  </a:cubicBezTo>
                  <a:cubicBezTo>
                    <a:pt x="56" y="8"/>
                    <a:pt x="56" y="8"/>
                    <a:pt x="56" y="8"/>
                  </a:cubicBezTo>
                  <a:cubicBezTo>
                    <a:pt x="56" y="7"/>
                    <a:pt x="55" y="7"/>
                    <a:pt x="55" y="6"/>
                  </a:cubicBezTo>
                  <a:cubicBezTo>
                    <a:pt x="54" y="6"/>
                    <a:pt x="54" y="5"/>
                    <a:pt x="5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5" name="Freeform 190">
              <a:extLst>
                <a:ext uri="{FF2B5EF4-FFF2-40B4-BE49-F238E27FC236}">
                  <a16:creationId xmlns:a16="http://schemas.microsoft.com/office/drawing/2014/main" id="{E8B79485-972E-442C-95F4-FB6D4D2C4618}"/>
                </a:ext>
              </a:extLst>
            </p:cNvPr>
            <p:cNvSpPr>
              <a:spLocks noEditPoints="1"/>
            </p:cNvSpPr>
            <p:nvPr/>
          </p:nvSpPr>
          <p:spPr bwMode="auto">
            <a:xfrm>
              <a:off x="10995025" y="4106863"/>
              <a:ext cx="223838" cy="236537"/>
            </a:xfrm>
            <a:custGeom>
              <a:avLst/>
              <a:gdLst>
                <a:gd name="T0" fmla="*/ 66415 w 128"/>
                <a:gd name="T1" fmla="*/ 164289 h 136"/>
                <a:gd name="T2" fmla="*/ 17478 w 128"/>
                <a:gd name="T3" fmla="*/ 106613 h 136"/>
                <a:gd name="T4" fmla="*/ 43694 w 128"/>
                <a:gd name="T5" fmla="*/ 57676 h 136"/>
                <a:gd name="T6" fmla="*/ 50685 w 128"/>
                <a:gd name="T7" fmla="*/ 50685 h 136"/>
                <a:gd name="T8" fmla="*/ 94379 w 128"/>
                <a:gd name="T9" fmla="*/ 50685 h 136"/>
                <a:gd name="T10" fmla="*/ 187010 w 128"/>
                <a:gd name="T11" fmla="*/ 50685 h 136"/>
                <a:gd name="T12" fmla="*/ 197497 w 128"/>
                <a:gd name="T13" fmla="*/ 57676 h 136"/>
                <a:gd name="T14" fmla="*/ 223713 w 128"/>
                <a:gd name="T15" fmla="*/ 106613 h 136"/>
                <a:gd name="T16" fmla="*/ 171280 w 128"/>
                <a:gd name="T17" fmla="*/ 164289 h 136"/>
                <a:gd name="T18" fmla="*/ 120595 w 128"/>
                <a:gd name="T19" fmla="*/ 230704 h 136"/>
                <a:gd name="T20" fmla="*/ 113604 w 128"/>
                <a:gd name="T21" fmla="*/ 220217 h 136"/>
                <a:gd name="T22" fmla="*/ 171280 w 128"/>
                <a:gd name="T23" fmla="*/ 207983 h 136"/>
                <a:gd name="T24" fmla="*/ 174776 w 128"/>
                <a:gd name="T25" fmla="*/ 220217 h 136"/>
                <a:gd name="T26" fmla="*/ 187010 w 128"/>
                <a:gd name="T27" fmla="*/ 216722 h 136"/>
                <a:gd name="T28" fmla="*/ 183515 w 128"/>
                <a:gd name="T29" fmla="*/ 204488 h 136"/>
                <a:gd name="T30" fmla="*/ 174776 w 128"/>
                <a:gd name="T31" fmla="*/ 187010 h 136"/>
                <a:gd name="T32" fmla="*/ 24469 w 128"/>
                <a:gd name="T33" fmla="*/ 20973 h 136"/>
                <a:gd name="T34" fmla="*/ 24469 w 128"/>
                <a:gd name="T35" fmla="*/ 36703 h 136"/>
                <a:gd name="T36" fmla="*/ 40198 w 128"/>
                <a:gd name="T37" fmla="*/ 40198 h 136"/>
                <a:gd name="T38" fmla="*/ 40198 w 128"/>
                <a:gd name="T39" fmla="*/ 26216 h 136"/>
                <a:gd name="T40" fmla="*/ 43694 w 128"/>
                <a:gd name="T41" fmla="*/ 0 h 136"/>
                <a:gd name="T42" fmla="*/ 90883 w 128"/>
                <a:gd name="T43" fmla="*/ 99622 h 136"/>
                <a:gd name="T44" fmla="*/ 106613 w 128"/>
                <a:gd name="T45" fmla="*/ 73406 h 136"/>
                <a:gd name="T46" fmla="*/ 66415 w 128"/>
                <a:gd name="T47" fmla="*/ 73406 h 136"/>
                <a:gd name="T48" fmla="*/ 150307 w 128"/>
                <a:gd name="T49" fmla="*/ 99622 h 136"/>
                <a:gd name="T50" fmla="*/ 131082 w 128"/>
                <a:gd name="T51" fmla="*/ 73406 h 136"/>
                <a:gd name="T52" fmla="*/ 183515 w 128"/>
                <a:gd name="T53" fmla="*/ 76901 h 136"/>
                <a:gd name="T54" fmla="*/ 197497 w 128"/>
                <a:gd name="T55" fmla="*/ 103118 h 136"/>
                <a:gd name="T56" fmla="*/ 183515 w 128"/>
                <a:gd name="T57" fmla="*/ 76901 h 136"/>
                <a:gd name="T58" fmla="*/ 120595 w 128"/>
                <a:gd name="T59" fmla="*/ 73406 h 136"/>
                <a:gd name="T60" fmla="*/ 143316 w 128"/>
                <a:gd name="T61" fmla="*/ 103118 h 136"/>
                <a:gd name="T62" fmla="*/ 80397 w 128"/>
                <a:gd name="T63" fmla="*/ 103118 h 136"/>
                <a:gd name="T64" fmla="*/ 43694 w 128"/>
                <a:gd name="T65" fmla="*/ 106613 h 136"/>
                <a:gd name="T66" fmla="*/ 106613 w 128"/>
                <a:gd name="T67" fmla="*/ 180019 h 136"/>
                <a:gd name="T68" fmla="*/ 87388 w 128"/>
                <a:gd name="T69" fmla="*/ 120595 h 136"/>
                <a:gd name="T70" fmla="*/ 153803 w 128"/>
                <a:gd name="T71" fmla="*/ 120595 h 136"/>
                <a:gd name="T72" fmla="*/ 134577 w 128"/>
                <a:gd name="T73" fmla="*/ 180019 h 136"/>
                <a:gd name="T74" fmla="*/ 194001 w 128"/>
                <a:gd name="T75" fmla="*/ 110109 h 136"/>
                <a:gd name="T76" fmla="*/ 73406 w 128"/>
                <a:gd name="T77" fmla="*/ 103118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136">
                  <a:moveTo>
                    <a:pt x="65" y="126"/>
                  </a:moveTo>
                  <a:lnTo>
                    <a:pt x="38" y="94"/>
                  </a:lnTo>
                  <a:lnTo>
                    <a:pt x="12" y="65"/>
                  </a:lnTo>
                  <a:lnTo>
                    <a:pt x="10" y="61"/>
                  </a:lnTo>
                  <a:lnTo>
                    <a:pt x="12" y="59"/>
                  </a:lnTo>
                  <a:lnTo>
                    <a:pt x="25" y="33"/>
                  </a:lnTo>
                  <a:lnTo>
                    <a:pt x="27" y="29"/>
                  </a:lnTo>
                  <a:lnTo>
                    <a:pt x="29" y="29"/>
                  </a:lnTo>
                  <a:lnTo>
                    <a:pt x="54" y="29"/>
                  </a:lnTo>
                  <a:lnTo>
                    <a:pt x="61" y="29"/>
                  </a:lnTo>
                  <a:lnTo>
                    <a:pt x="107" y="29"/>
                  </a:lnTo>
                  <a:lnTo>
                    <a:pt x="111" y="29"/>
                  </a:lnTo>
                  <a:lnTo>
                    <a:pt x="113" y="33"/>
                  </a:lnTo>
                  <a:lnTo>
                    <a:pt x="126" y="59"/>
                  </a:lnTo>
                  <a:lnTo>
                    <a:pt x="128" y="61"/>
                  </a:lnTo>
                  <a:lnTo>
                    <a:pt x="126" y="65"/>
                  </a:lnTo>
                  <a:lnTo>
                    <a:pt x="98" y="94"/>
                  </a:lnTo>
                  <a:lnTo>
                    <a:pt x="73" y="126"/>
                  </a:lnTo>
                  <a:lnTo>
                    <a:pt x="69" y="132"/>
                  </a:lnTo>
                  <a:lnTo>
                    <a:pt x="65" y="126"/>
                  </a:lnTo>
                  <a:close/>
                  <a:moveTo>
                    <a:pt x="100" y="107"/>
                  </a:moveTo>
                  <a:lnTo>
                    <a:pt x="98" y="119"/>
                  </a:lnTo>
                  <a:lnTo>
                    <a:pt x="88" y="126"/>
                  </a:lnTo>
                  <a:lnTo>
                    <a:pt x="100" y="126"/>
                  </a:lnTo>
                  <a:lnTo>
                    <a:pt x="105" y="136"/>
                  </a:lnTo>
                  <a:lnTo>
                    <a:pt x="107" y="124"/>
                  </a:lnTo>
                  <a:lnTo>
                    <a:pt x="117" y="119"/>
                  </a:lnTo>
                  <a:lnTo>
                    <a:pt x="105" y="117"/>
                  </a:lnTo>
                  <a:lnTo>
                    <a:pt x="100" y="107"/>
                  </a:lnTo>
                  <a:close/>
                  <a:moveTo>
                    <a:pt x="25" y="0"/>
                  </a:moveTo>
                  <a:lnTo>
                    <a:pt x="14" y="12"/>
                  </a:lnTo>
                  <a:lnTo>
                    <a:pt x="0" y="12"/>
                  </a:lnTo>
                  <a:lnTo>
                    <a:pt x="14" y="21"/>
                  </a:lnTo>
                  <a:lnTo>
                    <a:pt x="12" y="38"/>
                  </a:lnTo>
                  <a:lnTo>
                    <a:pt x="23" y="23"/>
                  </a:lnTo>
                  <a:lnTo>
                    <a:pt x="38" y="25"/>
                  </a:lnTo>
                  <a:lnTo>
                    <a:pt x="23" y="15"/>
                  </a:lnTo>
                  <a:lnTo>
                    <a:pt x="25" y="0"/>
                  </a:lnTo>
                  <a:close/>
                  <a:moveTo>
                    <a:pt x="38" y="42"/>
                  </a:moveTo>
                  <a:lnTo>
                    <a:pt x="52" y="57"/>
                  </a:lnTo>
                  <a:lnTo>
                    <a:pt x="65" y="42"/>
                  </a:lnTo>
                  <a:lnTo>
                    <a:pt x="61" y="42"/>
                  </a:lnTo>
                  <a:lnTo>
                    <a:pt x="38" y="42"/>
                  </a:lnTo>
                  <a:close/>
                  <a:moveTo>
                    <a:pt x="75" y="42"/>
                  </a:moveTo>
                  <a:lnTo>
                    <a:pt x="86" y="57"/>
                  </a:lnTo>
                  <a:lnTo>
                    <a:pt x="100" y="42"/>
                  </a:lnTo>
                  <a:lnTo>
                    <a:pt x="75" y="42"/>
                  </a:lnTo>
                  <a:close/>
                  <a:moveTo>
                    <a:pt x="105" y="44"/>
                  </a:moveTo>
                  <a:lnTo>
                    <a:pt x="90" y="59"/>
                  </a:lnTo>
                  <a:lnTo>
                    <a:pt x="113" y="59"/>
                  </a:lnTo>
                  <a:lnTo>
                    <a:pt x="105" y="44"/>
                  </a:lnTo>
                  <a:close/>
                  <a:moveTo>
                    <a:pt x="82" y="59"/>
                  </a:moveTo>
                  <a:lnTo>
                    <a:pt x="69" y="42"/>
                  </a:lnTo>
                  <a:lnTo>
                    <a:pt x="54" y="59"/>
                  </a:lnTo>
                  <a:lnTo>
                    <a:pt x="82" y="59"/>
                  </a:lnTo>
                  <a:close/>
                  <a:moveTo>
                    <a:pt x="46" y="59"/>
                  </a:moveTo>
                  <a:lnTo>
                    <a:pt x="33" y="44"/>
                  </a:lnTo>
                  <a:lnTo>
                    <a:pt x="25" y="61"/>
                  </a:lnTo>
                  <a:lnTo>
                    <a:pt x="48" y="88"/>
                  </a:lnTo>
                  <a:lnTo>
                    <a:pt x="61" y="103"/>
                  </a:lnTo>
                  <a:lnTo>
                    <a:pt x="46" y="71"/>
                  </a:lnTo>
                  <a:lnTo>
                    <a:pt x="50" y="69"/>
                  </a:lnTo>
                  <a:lnTo>
                    <a:pt x="69" y="111"/>
                  </a:lnTo>
                  <a:lnTo>
                    <a:pt x="88" y="69"/>
                  </a:lnTo>
                  <a:lnTo>
                    <a:pt x="92" y="71"/>
                  </a:lnTo>
                  <a:lnTo>
                    <a:pt x="77" y="103"/>
                  </a:lnTo>
                  <a:lnTo>
                    <a:pt x="90" y="88"/>
                  </a:lnTo>
                  <a:lnTo>
                    <a:pt x="111" y="63"/>
                  </a:lnTo>
                  <a:lnTo>
                    <a:pt x="42" y="63"/>
                  </a:lnTo>
                  <a:lnTo>
                    <a:pt x="42" y="59"/>
                  </a:lnTo>
                  <a:lnTo>
                    <a:pt x="46"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6" name="Freeform 191">
              <a:extLst>
                <a:ext uri="{FF2B5EF4-FFF2-40B4-BE49-F238E27FC236}">
                  <a16:creationId xmlns:a16="http://schemas.microsoft.com/office/drawing/2014/main" id="{145344B7-90B8-4FF6-BA8B-72C9ACBE95EC}"/>
                </a:ext>
              </a:extLst>
            </p:cNvPr>
            <p:cNvSpPr>
              <a:spLocks noEditPoints="1"/>
            </p:cNvSpPr>
            <p:nvPr/>
          </p:nvSpPr>
          <p:spPr bwMode="auto">
            <a:xfrm>
              <a:off x="11406188" y="4124325"/>
              <a:ext cx="185737" cy="190500"/>
            </a:xfrm>
            <a:custGeom>
              <a:avLst/>
              <a:gdLst>
                <a:gd name="T0" fmla="*/ 121007 w 51"/>
                <a:gd name="T1" fmla="*/ 91589 h 52"/>
                <a:gd name="T2" fmla="*/ 179677 w 51"/>
                <a:gd name="T3" fmla="*/ 76935 h 52"/>
                <a:gd name="T4" fmla="*/ 187011 w 51"/>
                <a:gd name="T5" fmla="*/ 120898 h 52"/>
                <a:gd name="T6" fmla="*/ 143008 w 51"/>
                <a:gd name="T7" fmla="*/ 190506 h 52"/>
                <a:gd name="T8" fmla="*/ 132008 w 51"/>
                <a:gd name="T9" fmla="*/ 164861 h 52"/>
                <a:gd name="T10" fmla="*/ 106340 w 51"/>
                <a:gd name="T11" fmla="*/ 190506 h 52"/>
                <a:gd name="T12" fmla="*/ 95339 w 51"/>
                <a:gd name="T13" fmla="*/ 153870 h 52"/>
                <a:gd name="T14" fmla="*/ 69671 w 51"/>
                <a:gd name="T15" fmla="*/ 190506 h 52"/>
                <a:gd name="T16" fmla="*/ 58670 w 51"/>
                <a:gd name="T17" fmla="*/ 164861 h 52"/>
                <a:gd name="T18" fmla="*/ 0 w 51"/>
                <a:gd name="T19" fmla="*/ 190506 h 52"/>
                <a:gd name="T20" fmla="*/ 7334 w 51"/>
                <a:gd name="T21" fmla="*/ 106244 h 52"/>
                <a:gd name="T22" fmla="*/ 36669 w 51"/>
                <a:gd name="T23" fmla="*/ 91589 h 52"/>
                <a:gd name="T24" fmla="*/ 172343 w 51"/>
                <a:gd name="T25" fmla="*/ 21981 h 52"/>
                <a:gd name="T26" fmla="*/ 165010 w 51"/>
                <a:gd name="T27" fmla="*/ 32972 h 52"/>
                <a:gd name="T28" fmla="*/ 179677 w 51"/>
                <a:gd name="T29" fmla="*/ 65944 h 52"/>
                <a:gd name="T30" fmla="*/ 165010 w 51"/>
                <a:gd name="T31" fmla="*/ 65944 h 52"/>
                <a:gd name="T32" fmla="*/ 165010 w 51"/>
                <a:gd name="T33" fmla="*/ 65944 h 52"/>
                <a:gd name="T34" fmla="*/ 165010 w 51"/>
                <a:gd name="T35" fmla="*/ 65944 h 52"/>
                <a:gd name="T36" fmla="*/ 165010 w 51"/>
                <a:gd name="T37" fmla="*/ 65944 h 52"/>
                <a:gd name="T38" fmla="*/ 165010 w 51"/>
                <a:gd name="T39" fmla="*/ 65944 h 52"/>
                <a:gd name="T40" fmla="*/ 161343 w 51"/>
                <a:gd name="T41" fmla="*/ 65944 h 52"/>
                <a:gd name="T42" fmla="*/ 161343 w 51"/>
                <a:gd name="T43" fmla="*/ 65944 h 52"/>
                <a:gd name="T44" fmla="*/ 161343 w 51"/>
                <a:gd name="T45" fmla="*/ 65944 h 52"/>
                <a:gd name="T46" fmla="*/ 146675 w 51"/>
                <a:gd name="T47" fmla="*/ 65944 h 52"/>
                <a:gd name="T48" fmla="*/ 161343 w 51"/>
                <a:gd name="T49" fmla="*/ 32972 h 52"/>
                <a:gd name="T50" fmla="*/ 154009 w 51"/>
                <a:gd name="T51" fmla="*/ 21981 h 52"/>
                <a:gd name="T52" fmla="*/ 165010 w 51"/>
                <a:gd name="T53" fmla="*/ 18318 h 52"/>
                <a:gd name="T54" fmla="*/ 102673 w 51"/>
                <a:gd name="T55" fmla="*/ 3664 h 52"/>
                <a:gd name="T56" fmla="*/ 91672 w 51"/>
                <a:gd name="T57" fmla="*/ 0 h 52"/>
                <a:gd name="T58" fmla="*/ 84338 w 51"/>
                <a:gd name="T59" fmla="*/ 7327 h 52"/>
                <a:gd name="T60" fmla="*/ 88005 w 51"/>
                <a:gd name="T61" fmla="*/ 18318 h 52"/>
                <a:gd name="T62" fmla="*/ 91672 w 51"/>
                <a:gd name="T63" fmla="*/ 65944 h 52"/>
                <a:gd name="T64" fmla="*/ 91672 w 51"/>
                <a:gd name="T65" fmla="*/ 65944 h 52"/>
                <a:gd name="T66" fmla="*/ 91672 w 51"/>
                <a:gd name="T67" fmla="*/ 65944 h 52"/>
                <a:gd name="T68" fmla="*/ 91672 w 51"/>
                <a:gd name="T69" fmla="*/ 65944 h 52"/>
                <a:gd name="T70" fmla="*/ 95339 w 51"/>
                <a:gd name="T71" fmla="*/ 65944 h 52"/>
                <a:gd name="T72" fmla="*/ 95339 w 51"/>
                <a:gd name="T73" fmla="*/ 65944 h 52"/>
                <a:gd name="T74" fmla="*/ 95339 w 51"/>
                <a:gd name="T75" fmla="*/ 65944 h 52"/>
                <a:gd name="T76" fmla="*/ 95339 w 51"/>
                <a:gd name="T77" fmla="*/ 65944 h 52"/>
                <a:gd name="T78" fmla="*/ 95339 w 51"/>
                <a:gd name="T79" fmla="*/ 65944 h 52"/>
                <a:gd name="T80" fmla="*/ 99006 w 51"/>
                <a:gd name="T81" fmla="*/ 21981 h 52"/>
                <a:gd name="T82" fmla="*/ 95339 w 51"/>
                <a:gd name="T83" fmla="*/ 7327 h 52"/>
                <a:gd name="T84" fmla="*/ 33002 w 51"/>
                <a:gd name="T85" fmla="*/ 21981 h 52"/>
                <a:gd name="T86" fmla="*/ 25668 w 51"/>
                <a:gd name="T87" fmla="*/ 32972 h 52"/>
                <a:gd name="T88" fmla="*/ 40336 w 51"/>
                <a:gd name="T89" fmla="*/ 65944 h 52"/>
                <a:gd name="T90" fmla="*/ 25668 w 51"/>
                <a:gd name="T91" fmla="*/ 65944 h 52"/>
                <a:gd name="T92" fmla="*/ 25668 w 51"/>
                <a:gd name="T93" fmla="*/ 65944 h 52"/>
                <a:gd name="T94" fmla="*/ 25668 w 51"/>
                <a:gd name="T95" fmla="*/ 65944 h 52"/>
                <a:gd name="T96" fmla="*/ 22001 w 51"/>
                <a:gd name="T97" fmla="*/ 65944 h 52"/>
                <a:gd name="T98" fmla="*/ 22001 w 51"/>
                <a:gd name="T99" fmla="*/ 65944 h 52"/>
                <a:gd name="T100" fmla="*/ 22001 w 51"/>
                <a:gd name="T101" fmla="*/ 65944 h 52"/>
                <a:gd name="T102" fmla="*/ 22001 w 51"/>
                <a:gd name="T103" fmla="*/ 65944 h 52"/>
                <a:gd name="T104" fmla="*/ 22001 w 51"/>
                <a:gd name="T105" fmla="*/ 65944 h 52"/>
                <a:gd name="T106" fmla="*/ 7334 w 51"/>
                <a:gd name="T107" fmla="*/ 65944 h 52"/>
                <a:gd name="T108" fmla="*/ 22001 w 51"/>
                <a:gd name="T109" fmla="*/ 32972 h 52"/>
                <a:gd name="T110" fmla="*/ 14668 w 51"/>
                <a:gd name="T111" fmla="*/ 21981 h 52"/>
                <a:gd name="T112" fmla="*/ 25668 w 51"/>
                <a:gd name="T113" fmla="*/ 18318 h 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1" h="52">
                  <a:moveTo>
                    <a:pt x="18" y="21"/>
                  </a:moveTo>
                  <a:cubicBezTo>
                    <a:pt x="33" y="21"/>
                    <a:pt x="33" y="21"/>
                    <a:pt x="33" y="21"/>
                  </a:cubicBezTo>
                  <a:cubicBezTo>
                    <a:pt x="33" y="25"/>
                    <a:pt x="33" y="25"/>
                    <a:pt x="33" y="25"/>
                  </a:cubicBezTo>
                  <a:cubicBezTo>
                    <a:pt x="36" y="25"/>
                    <a:pt x="39" y="26"/>
                    <a:pt x="41" y="26"/>
                  </a:cubicBezTo>
                  <a:cubicBezTo>
                    <a:pt x="41" y="21"/>
                    <a:pt x="41" y="21"/>
                    <a:pt x="41" y="21"/>
                  </a:cubicBezTo>
                  <a:cubicBezTo>
                    <a:pt x="49" y="21"/>
                    <a:pt x="49" y="21"/>
                    <a:pt x="49" y="21"/>
                  </a:cubicBezTo>
                  <a:cubicBezTo>
                    <a:pt x="49" y="29"/>
                    <a:pt x="49" y="29"/>
                    <a:pt x="49" y="29"/>
                  </a:cubicBezTo>
                  <a:cubicBezTo>
                    <a:pt x="49" y="29"/>
                    <a:pt x="48" y="29"/>
                    <a:pt x="48" y="29"/>
                  </a:cubicBezTo>
                  <a:cubicBezTo>
                    <a:pt x="50" y="30"/>
                    <a:pt x="51" y="32"/>
                    <a:pt x="51" y="33"/>
                  </a:cubicBezTo>
                  <a:cubicBezTo>
                    <a:pt x="51" y="33"/>
                    <a:pt x="51" y="33"/>
                    <a:pt x="51" y="33"/>
                  </a:cubicBezTo>
                  <a:cubicBezTo>
                    <a:pt x="51" y="52"/>
                    <a:pt x="51" y="52"/>
                    <a:pt x="51" y="52"/>
                  </a:cubicBezTo>
                  <a:cubicBezTo>
                    <a:pt x="39" y="52"/>
                    <a:pt x="39" y="52"/>
                    <a:pt x="39" y="52"/>
                  </a:cubicBezTo>
                  <a:cubicBezTo>
                    <a:pt x="39" y="48"/>
                    <a:pt x="39" y="48"/>
                    <a:pt x="39" y="48"/>
                  </a:cubicBezTo>
                  <a:cubicBezTo>
                    <a:pt x="39" y="46"/>
                    <a:pt x="38" y="45"/>
                    <a:pt x="36" y="45"/>
                  </a:cubicBezTo>
                  <a:cubicBezTo>
                    <a:pt x="36" y="45"/>
                    <a:pt x="36" y="45"/>
                    <a:pt x="36" y="45"/>
                  </a:cubicBezTo>
                  <a:cubicBezTo>
                    <a:pt x="35" y="45"/>
                    <a:pt x="33" y="46"/>
                    <a:pt x="33" y="48"/>
                  </a:cubicBezTo>
                  <a:cubicBezTo>
                    <a:pt x="33" y="52"/>
                    <a:pt x="33" y="52"/>
                    <a:pt x="33" y="52"/>
                  </a:cubicBezTo>
                  <a:cubicBezTo>
                    <a:pt x="29" y="52"/>
                    <a:pt x="29" y="52"/>
                    <a:pt x="29" y="52"/>
                  </a:cubicBezTo>
                  <a:cubicBezTo>
                    <a:pt x="29" y="45"/>
                    <a:pt x="29" y="45"/>
                    <a:pt x="29" y="45"/>
                  </a:cubicBezTo>
                  <a:cubicBezTo>
                    <a:pt x="29" y="44"/>
                    <a:pt x="28" y="42"/>
                    <a:pt x="26" y="42"/>
                  </a:cubicBezTo>
                  <a:cubicBezTo>
                    <a:pt x="26" y="42"/>
                    <a:pt x="26" y="42"/>
                    <a:pt x="26" y="42"/>
                  </a:cubicBezTo>
                  <a:cubicBezTo>
                    <a:pt x="24" y="42"/>
                    <a:pt x="23" y="44"/>
                    <a:pt x="23" y="45"/>
                  </a:cubicBezTo>
                  <a:cubicBezTo>
                    <a:pt x="23" y="52"/>
                    <a:pt x="23" y="52"/>
                    <a:pt x="23" y="52"/>
                  </a:cubicBezTo>
                  <a:cubicBezTo>
                    <a:pt x="19" y="52"/>
                    <a:pt x="19" y="52"/>
                    <a:pt x="19" y="52"/>
                  </a:cubicBezTo>
                  <a:cubicBezTo>
                    <a:pt x="19" y="48"/>
                    <a:pt x="19" y="48"/>
                    <a:pt x="19" y="48"/>
                  </a:cubicBezTo>
                  <a:cubicBezTo>
                    <a:pt x="19" y="46"/>
                    <a:pt x="18" y="45"/>
                    <a:pt x="16" y="45"/>
                  </a:cubicBezTo>
                  <a:cubicBezTo>
                    <a:pt x="16" y="45"/>
                    <a:pt x="16" y="45"/>
                    <a:pt x="16" y="45"/>
                  </a:cubicBezTo>
                  <a:cubicBezTo>
                    <a:pt x="14" y="45"/>
                    <a:pt x="13" y="46"/>
                    <a:pt x="13" y="48"/>
                  </a:cubicBezTo>
                  <a:cubicBezTo>
                    <a:pt x="13" y="52"/>
                    <a:pt x="13" y="52"/>
                    <a:pt x="13" y="52"/>
                  </a:cubicBezTo>
                  <a:cubicBezTo>
                    <a:pt x="0" y="52"/>
                    <a:pt x="0" y="52"/>
                    <a:pt x="0" y="52"/>
                  </a:cubicBezTo>
                  <a:cubicBezTo>
                    <a:pt x="0" y="33"/>
                    <a:pt x="0" y="33"/>
                    <a:pt x="0" y="33"/>
                  </a:cubicBezTo>
                  <a:cubicBezTo>
                    <a:pt x="0" y="33"/>
                    <a:pt x="0" y="33"/>
                    <a:pt x="0" y="33"/>
                  </a:cubicBezTo>
                  <a:cubicBezTo>
                    <a:pt x="0" y="31"/>
                    <a:pt x="1" y="30"/>
                    <a:pt x="2" y="29"/>
                  </a:cubicBezTo>
                  <a:cubicBezTo>
                    <a:pt x="2" y="21"/>
                    <a:pt x="2" y="21"/>
                    <a:pt x="2" y="21"/>
                  </a:cubicBezTo>
                  <a:cubicBezTo>
                    <a:pt x="10" y="21"/>
                    <a:pt x="10" y="21"/>
                    <a:pt x="10" y="21"/>
                  </a:cubicBezTo>
                  <a:cubicBezTo>
                    <a:pt x="10" y="25"/>
                    <a:pt x="10" y="25"/>
                    <a:pt x="10" y="25"/>
                  </a:cubicBezTo>
                  <a:cubicBezTo>
                    <a:pt x="13" y="25"/>
                    <a:pt x="15" y="25"/>
                    <a:pt x="18" y="24"/>
                  </a:cubicBezTo>
                  <a:cubicBezTo>
                    <a:pt x="18" y="21"/>
                    <a:pt x="18" y="21"/>
                    <a:pt x="18" y="21"/>
                  </a:cubicBezTo>
                  <a:close/>
                  <a:moveTo>
                    <a:pt x="47" y="6"/>
                  </a:moveTo>
                  <a:cubicBezTo>
                    <a:pt x="47" y="8"/>
                    <a:pt x="47" y="8"/>
                    <a:pt x="47" y="8"/>
                  </a:cubicBezTo>
                  <a:cubicBezTo>
                    <a:pt x="45" y="8"/>
                    <a:pt x="45" y="8"/>
                    <a:pt x="45" y="8"/>
                  </a:cubicBezTo>
                  <a:cubicBezTo>
                    <a:pt x="45" y="9"/>
                    <a:pt x="45" y="9"/>
                    <a:pt x="45" y="9"/>
                  </a:cubicBezTo>
                  <a:cubicBezTo>
                    <a:pt x="46" y="10"/>
                    <a:pt x="46" y="10"/>
                    <a:pt x="46" y="10"/>
                  </a:cubicBezTo>
                  <a:cubicBezTo>
                    <a:pt x="46" y="11"/>
                    <a:pt x="46" y="11"/>
                    <a:pt x="46" y="11"/>
                  </a:cubicBezTo>
                  <a:cubicBezTo>
                    <a:pt x="48" y="14"/>
                    <a:pt x="51" y="15"/>
                    <a:pt x="49"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0" y="18"/>
                    <a:pt x="40" y="18"/>
                    <a:pt x="40" y="18"/>
                  </a:cubicBezTo>
                  <a:cubicBezTo>
                    <a:pt x="38" y="15"/>
                    <a:pt x="42" y="14"/>
                    <a:pt x="44" y="11"/>
                  </a:cubicBezTo>
                  <a:cubicBezTo>
                    <a:pt x="43" y="11"/>
                    <a:pt x="43" y="11"/>
                    <a:pt x="43" y="10"/>
                  </a:cubicBezTo>
                  <a:cubicBezTo>
                    <a:pt x="43" y="10"/>
                    <a:pt x="43" y="9"/>
                    <a:pt x="44" y="9"/>
                  </a:cubicBezTo>
                  <a:cubicBezTo>
                    <a:pt x="44" y="8"/>
                    <a:pt x="44" y="8"/>
                    <a:pt x="44" y="8"/>
                  </a:cubicBezTo>
                  <a:cubicBezTo>
                    <a:pt x="42" y="8"/>
                    <a:pt x="42" y="8"/>
                    <a:pt x="42" y="8"/>
                  </a:cubicBezTo>
                  <a:cubicBezTo>
                    <a:pt x="42" y="6"/>
                    <a:pt x="42" y="6"/>
                    <a:pt x="42" y="6"/>
                  </a:cubicBezTo>
                  <a:cubicBezTo>
                    <a:pt x="44" y="6"/>
                    <a:pt x="44" y="6"/>
                    <a:pt x="44" y="6"/>
                  </a:cubicBezTo>
                  <a:cubicBezTo>
                    <a:pt x="44" y="5"/>
                    <a:pt x="44" y="5"/>
                    <a:pt x="44" y="5"/>
                  </a:cubicBezTo>
                  <a:cubicBezTo>
                    <a:pt x="45" y="5"/>
                    <a:pt x="45" y="5"/>
                    <a:pt x="45" y="5"/>
                  </a:cubicBezTo>
                  <a:cubicBezTo>
                    <a:pt x="45" y="6"/>
                    <a:pt x="45" y="6"/>
                    <a:pt x="45" y="6"/>
                  </a:cubicBezTo>
                  <a:cubicBezTo>
                    <a:pt x="47" y="6"/>
                    <a:pt x="47" y="6"/>
                    <a:pt x="47" y="6"/>
                  </a:cubicBezTo>
                  <a:close/>
                  <a:moveTo>
                    <a:pt x="28" y="1"/>
                  </a:moveTo>
                  <a:cubicBezTo>
                    <a:pt x="26" y="1"/>
                    <a:pt x="26" y="1"/>
                    <a:pt x="26" y="1"/>
                  </a:cubicBezTo>
                  <a:cubicBezTo>
                    <a:pt x="26" y="0"/>
                    <a:pt x="26" y="0"/>
                    <a:pt x="26" y="0"/>
                  </a:cubicBezTo>
                  <a:cubicBezTo>
                    <a:pt x="25" y="0"/>
                    <a:pt x="25" y="0"/>
                    <a:pt x="25" y="0"/>
                  </a:cubicBezTo>
                  <a:cubicBezTo>
                    <a:pt x="25" y="1"/>
                    <a:pt x="25" y="1"/>
                    <a:pt x="25" y="1"/>
                  </a:cubicBezTo>
                  <a:cubicBezTo>
                    <a:pt x="23" y="1"/>
                    <a:pt x="23" y="1"/>
                    <a:pt x="23" y="1"/>
                  </a:cubicBezTo>
                  <a:cubicBezTo>
                    <a:pt x="23" y="2"/>
                    <a:pt x="23" y="2"/>
                    <a:pt x="23" y="2"/>
                  </a:cubicBezTo>
                  <a:cubicBezTo>
                    <a:pt x="25" y="2"/>
                    <a:pt x="25" y="2"/>
                    <a:pt x="25" y="2"/>
                  </a:cubicBezTo>
                  <a:cubicBezTo>
                    <a:pt x="25" y="4"/>
                    <a:pt x="25" y="4"/>
                    <a:pt x="25" y="4"/>
                  </a:cubicBezTo>
                  <a:cubicBezTo>
                    <a:pt x="25" y="4"/>
                    <a:pt x="24" y="4"/>
                    <a:pt x="24" y="5"/>
                  </a:cubicBezTo>
                  <a:cubicBezTo>
                    <a:pt x="24" y="5"/>
                    <a:pt x="24" y="5"/>
                    <a:pt x="25" y="6"/>
                  </a:cubicBezTo>
                  <a:cubicBezTo>
                    <a:pt x="21" y="10"/>
                    <a:pt x="13" y="12"/>
                    <a:pt x="18"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33" y="18"/>
                    <a:pt x="33" y="18"/>
                    <a:pt x="33" y="18"/>
                  </a:cubicBezTo>
                  <a:cubicBezTo>
                    <a:pt x="38" y="12"/>
                    <a:pt x="30" y="10"/>
                    <a:pt x="27" y="6"/>
                  </a:cubicBezTo>
                  <a:cubicBezTo>
                    <a:pt x="27" y="5"/>
                    <a:pt x="27" y="5"/>
                    <a:pt x="27" y="5"/>
                  </a:cubicBezTo>
                  <a:cubicBezTo>
                    <a:pt x="27" y="4"/>
                    <a:pt x="27" y="4"/>
                    <a:pt x="26" y="4"/>
                  </a:cubicBezTo>
                  <a:cubicBezTo>
                    <a:pt x="26" y="2"/>
                    <a:pt x="26" y="2"/>
                    <a:pt x="26" y="2"/>
                  </a:cubicBezTo>
                  <a:cubicBezTo>
                    <a:pt x="28" y="2"/>
                    <a:pt x="28" y="2"/>
                    <a:pt x="28" y="2"/>
                  </a:cubicBezTo>
                  <a:cubicBezTo>
                    <a:pt x="28" y="1"/>
                    <a:pt x="28" y="1"/>
                    <a:pt x="28" y="1"/>
                  </a:cubicBezTo>
                  <a:close/>
                  <a:moveTo>
                    <a:pt x="9" y="6"/>
                  </a:moveTo>
                  <a:cubicBezTo>
                    <a:pt x="9" y="8"/>
                    <a:pt x="9" y="8"/>
                    <a:pt x="9" y="8"/>
                  </a:cubicBezTo>
                  <a:cubicBezTo>
                    <a:pt x="7" y="8"/>
                    <a:pt x="7" y="8"/>
                    <a:pt x="7" y="8"/>
                  </a:cubicBezTo>
                  <a:cubicBezTo>
                    <a:pt x="7" y="9"/>
                    <a:pt x="7" y="9"/>
                    <a:pt x="7" y="9"/>
                  </a:cubicBezTo>
                  <a:cubicBezTo>
                    <a:pt x="7" y="10"/>
                    <a:pt x="8" y="10"/>
                    <a:pt x="8" y="10"/>
                  </a:cubicBezTo>
                  <a:cubicBezTo>
                    <a:pt x="8" y="11"/>
                    <a:pt x="7" y="11"/>
                    <a:pt x="7" y="11"/>
                  </a:cubicBezTo>
                  <a:cubicBezTo>
                    <a:pt x="9" y="14"/>
                    <a:pt x="13" y="15"/>
                    <a:pt x="11"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7" y="18"/>
                    <a:pt x="7" y="18"/>
                    <a:pt x="7"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6" y="18"/>
                    <a:pt x="6" y="18"/>
                    <a:pt x="6" y="18"/>
                  </a:cubicBezTo>
                  <a:cubicBezTo>
                    <a:pt x="2" y="18"/>
                    <a:pt x="2" y="18"/>
                    <a:pt x="2" y="18"/>
                  </a:cubicBezTo>
                  <a:cubicBezTo>
                    <a:pt x="0" y="15"/>
                    <a:pt x="3" y="14"/>
                    <a:pt x="5" y="11"/>
                  </a:cubicBezTo>
                  <a:cubicBezTo>
                    <a:pt x="5" y="11"/>
                    <a:pt x="5" y="11"/>
                    <a:pt x="5" y="10"/>
                  </a:cubicBezTo>
                  <a:cubicBezTo>
                    <a:pt x="5" y="10"/>
                    <a:pt x="5" y="9"/>
                    <a:pt x="6" y="9"/>
                  </a:cubicBezTo>
                  <a:cubicBezTo>
                    <a:pt x="6" y="8"/>
                    <a:pt x="6" y="8"/>
                    <a:pt x="6" y="8"/>
                  </a:cubicBezTo>
                  <a:cubicBezTo>
                    <a:pt x="4" y="8"/>
                    <a:pt x="4" y="8"/>
                    <a:pt x="4" y="8"/>
                  </a:cubicBezTo>
                  <a:cubicBezTo>
                    <a:pt x="4" y="6"/>
                    <a:pt x="4" y="6"/>
                    <a:pt x="4" y="6"/>
                  </a:cubicBezTo>
                  <a:cubicBezTo>
                    <a:pt x="6" y="6"/>
                    <a:pt x="6" y="6"/>
                    <a:pt x="6" y="6"/>
                  </a:cubicBezTo>
                  <a:cubicBezTo>
                    <a:pt x="6" y="5"/>
                    <a:pt x="6" y="5"/>
                    <a:pt x="6" y="5"/>
                  </a:cubicBezTo>
                  <a:cubicBezTo>
                    <a:pt x="7" y="5"/>
                    <a:pt x="7" y="5"/>
                    <a:pt x="7" y="5"/>
                  </a:cubicBezTo>
                  <a:cubicBezTo>
                    <a:pt x="7" y="6"/>
                    <a:pt x="7" y="6"/>
                    <a:pt x="7" y="6"/>
                  </a:cubicBezTo>
                  <a:lnTo>
                    <a:pt x="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7" name="Freeform 192">
              <a:extLst>
                <a:ext uri="{FF2B5EF4-FFF2-40B4-BE49-F238E27FC236}">
                  <a16:creationId xmlns:a16="http://schemas.microsoft.com/office/drawing/2014/main" id="{8FCFC841-0E96-4541-BD79-0E4F87C89B63}"/>
                </a:ext>
              </a:extLst>
            </p:cNvPr>
            <p:cNvSpPr>
              <a:spLocks noEditPoints="1"/>
            </p:cNvSpPr>
            <p:nvPr/>
          </p:nvSpPr>
          <p:spPr bwMode="auto">
            <a:xfrm>
              <a:off x="10256838" y="4098925"/>
              <a:ext cx="176212" cy="238125"/>
            </a:xfrm>
            <a:custGeom>
              <a:avLst/>
              <a:gdLst>
                <a:gd name="T0" fmla="*/ 55164 w 48"/>
                <a:gd name="T1" fmla="*/ 157244 h 65"/>
                <a:gd name="T2" fmla="*/ 88262 w 48"/>
                <a:gd name="T3" fmla="*/ 171872 h 65"/>
                <a:gd name="T4" fmla="*/ 117683 w 48"/>
                <a:gd name="T5" fmla="*/ 157244 h 65"/>
                <a:gd name="T6" fmla="*/ 132393 w 48"/>
                <a:gd name="T7" fmla="*/ 127990 h 65"/>
                <a:gd name="T8" fmla="*/ 147103 w 48"/>
                <a:gd name="T9" fmla="*/ 113362 h 65"/>
                <a:gd name="T10" fmla="*/ 125038 w 48"/>
                <a:gd name="T11" fmla="*/ 40225 h 65"/>
                <a:gd name="T12" fmla="*/ 128715 w 48"/>
                <a:gd name="T13" fmla="*/ 32912 h 65"/>
                <a:gd name="T14" fmla="*/ 88262 w 48"/>
                <a:gd name="T15" fmla="*/ 0 h 65"/>
                <a:gd name="T16" fmla="*/ 47809 w 48"/>
                <a:gd name="T17" fmla="*/ 32912 h 65"/>
                <a:gd name="T18" fmla="*/ 47809 w 48"/>
                <a:gd name="T19" fmla="*/ 40225 h 65"/>
                <a:gd name="T20" fmla="*/ 25743 w 48"/>
                <a:gd name="T21" fmla="*/ 113362 h 65"/>
                <a:gd name="T22" fmla="*/ 40453 w 48"/>
                <a:gd name="T23" fmla="*/ 127990 h 65"/>
                <a:gd name="T24" fmla="*/ 55164 w 48"/>
                <a:gd name="T25" fmla="*/ 157244 h 65"/>
                <a:gd name="T26" fmla="*/ 125038 w 48"/>
                <a:gd name="T27" fmla="*/ 40225 h 65"/>
                <a:gd name="T28" fmla="*/ 88262 w 48"/>
                <a:gd name="T29" fmla="*/ 25598 h 65"/>
                <a:gd name="T30" fmla="*/ 51486 w 48"/>
                <a:gd name="T31" fmla="*/ 36568 h 65"/>
                <a:gd name="T32" fmla="*/ 88262 w 48"/>
                <a:gd name="T33" fmla="*/ 14627 h 65"/>
                <a:gd name="T34" fmla="*/ 125038 w 48"/>
                <a:gd name="T35" fmla="*/ 40225 h 65"/>
                <a:gd name="T36" fmla="*/ 18388 w 48"/>
                <a:gd name="T37" fmla="*/ 182842 h 65"/>
                <a:gd name="T38" fmla="*/ 47809 w 48"/>
                <a:gd name="T39" fmla="*/ 182842 h 65"/>
                <a:gd name="T40" fmla="*/ 47809 w 48"/>
                <a:gd name="T41" fmla="*/ 190156 h 65"/>
                <a:gd name="T42" fmla="*/ 84584 w 48"/>
                <a:gd name="T43" fmla="*/ 226724 h 65"/>
                <a:gd name="T44" fmla="*/ 80907 w 48"/>
                <a:gd name="T45" fmla="*/ 212097 h 65"/>
                <a:gd name="T46" fmla="*/ 84584 w 48"/>
                <a:gd name="T47" fmla="*/ 208440 h 65"/>
                <a:gd name="T48" fmla="*/ 88262 w 48"/>
                <a:gd name="T49" fmla="*/ 215754 h 65"/>
                <a:gd name="T50" fmla="*/ 95617 w 48"/>
                <a:gd name="T51" fmla="*/ 208440 h 65"/>
                <a:gd name="T52" fmla="*/ 95617 w 48"/>
                <a:gd name="T53" fmla="*/ 212097 h 65"/>
                <a:gd name="T54" fmla="*/ 91940 w 48"/>
                <a:gd name="T55" fmla="*/ 226724 h 65"/>
                <a:gd name="T56" fmla="*/ 128715 w 48"/>
                <a:gd name="T57" fmla="*/ 190156 h 65"/>
                <a:gd name="T58" fmla="*/ 128715 w 48"/>
                <a:gd name="T59" fmla="*/ 182842 h 65"/>
                <a:gd name="T60" fmla="*/ 154459 w 48"/>
                <a:gd name="T61" fmla="*/ 182842 h 65"/>
                <a:gd name="T62" fmla="*/ 176524 w 48"/>
                <a:gd name="T63" fmla="*/ 237695 h 65"/>
                <a:gd name="T64" fmla="*/ 0 w 48"/>
                <a:gd name="T65" fmla="*/ 237695 h 65"/>
                <a:gd name="T66" fmla="*/ 18388 w 48"/>
                <a:gd name="T67" fmla="*/ 182842 h 65"/>
                <a:gd name="T68" fmla="*/ 77229 w 48"/>
                <a:gd name="T69" fmla="*/ 95078 h 65"/>
                <a:gd name="T70" fmla="*/ 80907 w 48"/>
                <a:gd name="T71" fmla="*/ 95078 h 65"/>
                <a:gd name="T72" fmla="*/ 106650 w 48"/>
                <a:gd name="T73" fmla="*/ 80451 h 65"/>
                <a:gd name="T74" fmla="*/ 128715 w 48"/>
                <a:gd name="T75" fmla="*/ 91421 h 65"/>
                <a:gd name="T76" fmla="*/ 114005 w 48"/>
                <a:gd name="T77" fmla="*/ 142617 h 65"/>
                <a:gd name="T78" fmla="*/ 88262 w 48"/>
                <a:gd name="T79" fmla="*/ 160901 h 65"/>
                <a:gd name="T80" fmla="*/ 58841 w 48"/>
                <a:gd name="T81" fmla="*/ 142617 h 65"/>
                <a:gd name="T82" fmla="*/ 44131 w 48"/>
                <a:gd name="T83" fmla="*/ 95078 h 65"/>
                <a:gd name="T84" fmla="*/ 73552 w 48"/>
                <a:gd name="T85" fmla="*/ 91421 h 65"/>
                <a:gd name="T86" fmla="*/ 95617 w 48"/>
                <a:gd name="T87" fmla="*/ 84107 h 65"/>
                <a:gd name="T88" fmla="*/ 77229 w 48"/>
                <a:gd name="T89" fmla="*/ 95078 h 65"/>
                <a:gd name="T90" fmla="*/ 51486 w 48"/>
                <a:gd name="T91" fmla="*/ 80451 h 65"/>
                <a:gd name="T92" fmla="*/ 84584 w 48"/>
                <a:gd name="T93" fmla="*/ 65823 h 65"/>
                <a:gd name="T94" fmla="*/ 88262 w 48"/>
                <a:gd name="T95" fmla="*/ 69480 h 65"/>
                <a:gd name="T96" fmla="*/ 51486 w 48"/>
                <a:gd name="T97" fmla="*/ 80451 h 65"/>
                <a:gd name="T98" fmla="*/ 33098 w 48"/>
                <a:gd name="T99" fmla="*/ 65823 h 65"/>
                <a:gd name="T100" fmla="*/ 62519 w 48"/>
                <a:gd name="T101" fmla="*/ 40225 h 65"/>
                <a:gd name="T102" fmla="*/ 66197 w 48"/>
                <a:gd name="T103" fmla="*/ 43882 h 65"/>
                <a:gd name="T104" fmla="*/ 33098 w 48"/>
                <a:gd name="T105" fmla="*/ 65823 h 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 h="65">
                  <a:moveTo>
                    <a:pt x="15" y="43"/>
                  </a:moveTo>
                  <a:cubicBezTo>
                    <a:pt x="18" y="46"/>
                    <a:pt x="21" y="47"/>
                    <a:pt x="24" y="47"/>
                  </a:cubicBezTo>
                  <a:cubicBezTo>
                    <a:pt x="27" y="47"/>
                    <a:pt x="30" y="45"/>
                    <a:pt x="32" y="43"/>
                  </a:cubicBezTo>
                  <a:cubicBezTo>
                    <a:pt x="34" y="41"/>
                    <a:pt x="35" y="38"/>
                    <a:pt x="36" y="35"/>
                  </a:cubicBezTo>
                  <a:cubicBezTo>
                    <a:pt x="38" y="34"/>
                    <a:pt x="39" y="33"/>
                    <a:pt x="40" y="31"/>
                  </a:cubicBezTo>
                  <a:cubicBezTo>
                    <a:pt x="45" y="24"/>
                    <a:pt x="41" y="16"/>
                    <a:pt x="34" y="11"/>
                  </a:cubicBezTo>
                  <a:cubicBezTo>
                    <a:pt x="34" y="10"/>
                    <a:pt x="35" y="10"/>
                    <a:pt x="35" y="9"/>
                  </a:cubicBezTo>
                  <a:cubicBezTo>
                    <a:pt x="35" y="4"/>
                    <a:pt x="30" y="0"/>
                    <a:pt x="24" y="0"/>
                  </a:cubicBezTo>
                  <a:cubicBezTo>
                    <a:pt x="18" y="0"/>
                    <a:pt x="13" y="4"/>
                    <a:pt x="13" y="9"/>
                  </a:cubicBezTo>
                  <a:cubicBezTo>
                    <a:pt x="13" y="10"/>
                    <a:pt x="13" y="10"/>
                    <a:pt x="13" y="11"/>
                  </a:cubicBezTo>
                  <a:cubicBezTo>
                    <a:pt x="6" y="16"/>
                    <a:pt x="3" y="25"/>
                    <a:pt x="7" y="31"/>
                  </a:cubicBezTo>
                  <a:cubicBezTo>
                    <a:pt x="8" y="33"/>
                    <a:pt x="10" y="34"/>
                    <a:pt x="11" y="35"/>
                  </a:cubicBezTo>
                  <a:cubicBezTo>
                    <a:pt x="12" y="38"/>
                    <a:pt x="13" y="41"/>
                    <a:pt x="15" y="43"/>
                  </a:cubicBezTo>
                  <a:close/>
                  <a:moveTo>
                    <a:pt x="34" y="11"/>
                  </a:moveTo>
                  <a:cubicBezTo>
                    <a:pt x="31" y="8"/>
                    <a:pt x="27" y="7"/>
                    <a:pt x="24" y="7"/>
                  </a:cubicBezTo>
                  <a:cubicBezTo>
                    <a:pt x="20" y="7"/>
                    <a:pt x="16" y="8"/>
                    <a:pt x="14" y="10"/>
                  </a:cubicBezTo>
                  <a:cubicBezTo>
                    <a:pt x="15" y="7"/>
                    <a:pt x="19" y="4"/>
                    <a:pt x="24" y="4"/>
                  </a:cubicBezTo>
                  <a:cubicBezTo>
                    <a:pt x="29" y="4"/>
                    <a:pt x="33" y="7"/>
                    <a:pt x="34" y="11"/>
                  </a:cubicBezTo>
                  <a:close/>
                  <a:moveTo>
                    <a:pt x="5" y="50"/>
                  </a:moveTo>
                  <a:cubicBezTo>
                    <a:pt x="8" y="50"/>
                    <a:pt x="10" y="50"/>
                    <a:pt x="13" y="50"/>
                  </a:cubicBezTo>
                  <a:cubicBezTo>
                    <a:pt x="13" y="51"/>
                    <a:pt x="13" y="51"/>
                    <a:pt x="13" y="52"/>
                  </a:cubicBezTo>
                  <a:cubicBezTo>
                    <a:pt x="13" y="57"/>
                    <a:pt x="17" y="62"/>
                    <a:pt x="23" y="62"/>
                  </a:cubicBezTo>
                  <a:cubicBezTo>
                    <a:pt x="23" y="60"/>
                    <a:pt x="23" y="60"/>
                    <a:pt x="22" y="58"/>
                  </a:cubicBezTo>
                  <a:cubicBezTo>
                    <a:pt x="22" y="58"/>
                    <a:pt x="22" y="58"/>
                    <a:pt x="23" y="57"/>
                  </a:cubicBezTo>
                  <a:cubicBezTo>
                    <a:pt x="23" y="58"/>
                    <a:pt x="24" y="59"/>
                    <a:pt x="24" y="59"/>
                  </a:cubicBezTo>
                  <a:cubicBezTo>
                    <a:pt x="24" y="59"/>
                    <a:pt x="25" y="58"/>
                    <a:pt x="26" y="57"/>
                  </a:cubicBezTo>
                  <a:cubicBezTo>
                    <a:pt x="26" y="58"/>
                    <a:pt x="26" y="58"/>
                    <a:pt x="26" y="58"/>
                  </a:cubicBezTo>
                  <a:cubicBezTo>
                    <a:pt x="26" y="60"/>
                    <a:pt x="25" y="60"/>
                    <a:pt x="25" y="62"/>
                  </a:cubicBezTo>
                  <a:cubicBezTo>
                    <a:pt x="31" y="61"/>
                    <a:pt x="35" y="57"/>
                    <a:pt x="35" y="52"/>
                  </a:cubicBezTo>
                  <a:cubicBezTo>
                    <a:pt x="35" y="51"/>
                    <a:pt x="35" y="51"/>
                    <a:pt x="35" y="50"/>
                  </a:cubicBezTo>
                  <a:cubicBezTo>
                    <a:pt x="37" y="50"/>
                    <a:pt x="40" y="50"/>
                    <a:pt x="42" y="50"/>
                  </a:cubicBezTo>
                  <a:cubicBezTo>
                    <a:pt x="46" y="54"/>
                    <a:pt x="48" y="59"/>
                    <a:pt x="48" y="65"/>
                  </a:cubicBezTo>
                  <a:cubicBezTo>
                    <a:pt x="32" y="65"/>
                    <a:pt x="16" y="65"/>
                    <a:pt x="0" y="65"/>
                  </a:cubicBezTo>
                  <a:cubicBezTo>
                    <a:pt x="0" y="60"/>
                    <a:pt x="1" y="55"/>
                    <a:pt x="5" y="50"/>
                  </a:cubicBezTo>
                  <a:close/>
                  <a:moveTo>
                    <a:pt x="21" y="26"/>
                  </a:moveTo>
                  <a:cubicBezTo>
                    <a:pt x="22" y="26"/>
                    <a:pt x="22" y="26"/>
                    <a:pt x="22" y="26"/>
                  </a:cubicBezTo>
                  <a:cubicBezTo>
                    <a:pt x="25" y="25"/>
                    <a:pt x="27" y="24"/>
                    <a:pt x="29" y="22"/>
                  </a:cubicBezTo>
                  <a:cubicBezTo>
                    <a:pt x="35" y="25"/>
                    <a:pt x="35" y="25"/>
                    <a:pt x="35" y="25"/>
                  </a:cubicBezTo>
                  <a:cubicBezTo>
                    <a:pt x="34" y="31"/>
                    <a:pt x="33" y="35"/>
                    <a:pt x="31" y="39"/>
                  </a:cubicBezTo>
                  <a:cubicBezTo>
                    <a:pt x="30" y="42"/>
                    <a:pt x="27" y="43"/>
                    <a:pt x="24" y="44"/>
                  </a:cubicBezTo>
                  <a:cubicBezTo>
                    <a:pt x="20" y="43"/>
                    <a:pt x="17" y="42"/>
                    <a:pt x="16" y="39"/>
                  </a:cubicBezTo>
                  <a:cubicBezTo>
                    <a:pt x="14" y="36"/>
                    <a:pt x="13" y="31"/>
                    <a:pt x="12" y="26"/>
                  </a:cubicBezTo>
                  <a:cubicBezTo>
                    <a:pt x="15" y="26"/>
                    <a:pt x="18" y="26"/>
                    <a:pt x="20" y="25"/>
                  </a:cubicBezTo>
                  <a:cubicBezTo>
                    <a:pt x="22" y="25"/>
                    <a:pt x="24" y="24"/>
                    <a:pt x="26" y="23"/>
                  </a:cubicBezTo>
                  <a:cubicBezTo>
                    <a:pt x="24" y="24"/>
                    <a:pt x="23" y="25"/>
                    <a:pt x="21" y="26"/>
                  </a:cubicBezTo>
                  <a:close/>
                  <a:moveTo>
                    <a:pt x="14" y="22"/>
                  </a:moveTo>
                  <a:cubicBezTo>
                    <a:pt x="17" y="21"/>
                    <a:pt x="20" y="19"/>
                    <a:pt x="23" y="18"/>
                  </a:cubicBezTo>
                  <a:cubicBezTo>
                    <a:pt x="23" y="18"/>
                    <a:pt x="24" y="19"/>
                    <a:pt x="24" y="19"/>
                  </a:cubicBezTo>
                  <a:cubicBezTo>
                    <a:pt x="21" y="21"/>
                    <a:pt x="18" y="22"/>
                    <a:pt x="14" y="22"/>
                  </a:cubicBezTo>
                  <a:close/>
                  <a:moveTo>
                    <a:pt x="9" y="18"/>
                  </a:moveTo>
                  <a:cubicBezTo>
                    <a:pt x="11" y="15"/>
                    <a:pt x="13" y="13"/>
                    <a:pt x="17" y="11"/>
                  </a:cubicBezTo>
                  <a:cubicBezTo>
                    <a:pt x="17" y="11"/>
                    <a:pt x="17" y="11"/>
                    <a:pt x="18" y="12"/>
                  </a:cubicBezTo>
                  <a:cubicBezTo>
                    <a:pt x="14" y="14"/>
                    <a:pt x="11" y="16"/>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8" name="Freeform 193">
              <a:extLst>
                <a:ext uri="{FF2B5EF4-FFF2-40B4-BE49-F238E27FC236}">
                  <a16:creationId xmlns:a16="http://schemas.microsoft.com/office/drawing/2014/main" id="{04280058-C418-41AE-B10F-3A62A31514EE}"/>
                </a:ext>
              </a:extLst>
            </p:cNvPr>
            <p:cNvSpPr>
              <a:spLocks noEditPoints="1"/>
            </p:cNvSpPr>
            <p:nvPr/>
          </p:nvSpPr>
          <p:spPr bwMode="auto">
            <a:xfrm>
              <a:off x="9045575" y="4164013"/>
              <a:ext cx="257175" cy="158750"/>
            </a:xfrm>
            <a:custGeom>
              <a:avLst/>
              <a:gdLst>
                <a:gd name="T0" fmla="*/ 3670 w 70"/>
                <a:gd name="T1" fmla="*/ 33289 h 43"/>
                <a:gd name="T2" fmla="*/ 29362 w 70"/>
                <a:gd name="T3" fmla="*/ 7398 h 43"/>
                <a:gd name="T4" fmla="*/ 113779 w 70"/>
                <a:gd name="T5" fmla="*/ 33289 h 43"/>
                <a:gd name="T6" fmla="*/ 154153 w 70"/>
                <a:gd name="T7" fmla="*/ 70277 h 43"/>
                <a:gd name="T8" fmla="*/ 117450 w 70"/>
                <a:gd name="T9" fmla="*/ 85072 h 43"/>
                <a:gd name="T10" fmla="*/ 3670 w 70"/>
                <a:gd name="T11" fmla="*/ 33289 h 43"/>
                <a:gd name="T12" fmla="*/ 51384 w 70"/>
                <a:gd name="T13" fmla="*/ 103565 h 43"/>
                <a:gd name="T14" fmla="*/ 102768 w 70"/>
                <a:gd name="T15" fmla="*/ 85072 h 43"/>
                <a:gd name="T16" fmla="*/ 84417 w 70"/>
                <a:gd name="T17" fmla="*/ 73975 h 43"/>
                <a:gd name="T18" fmla="*/ 51384 w 70"/>
                <a:gd name="T19" fmla="*/ 103565 h 43"/>
                <a:gd name="T20" fmla="*/ 128461 w 70"/>
                <a:gd name="T21" fmla="*/ 36988 h 43"/>
                <a:gd name="T22" fmla="*/ 146812 w 70"/>
                <a:gd name="T23" fmla="*/ 51783 h 43"/>
                <a:gd name="T24" fmla="*/ 220218 w 70"/>
                <a:gd name="T25" fmla="*/ 22193 h 43"/>
                <a:gd name="T26" fmla="*/ 227559 w 70"/>
                <a:gd name="T27" fmla="*/ 7398 h 43"/>
                <a:gd name="T28" fmla="*/ 128461 w 70"/>
                <a:gd name="T29" fmla="*/ 36988 h 43"/>
                <a:gd name="T30" fmla="*/ 25692 w 70"/>
                <a:gd name="T31" fmla="*/ 48084 h 43"/>
                <a:gd name="T32" fmla="*/ 3670 w 70"/>
                <a:gd name="T33" fmla="*/ 48084 h 43"/>
                <a:gd name="T34" fmla="*/ 7341 w 70"/>
                <a:gd name="T35" fmla="*/ 73975 h 43"/>
                <a:gd name="T36" fmla="*/ 36703 w 70"/>
                <a:gd name="T37" fmla="*/ 107264 h 43"/>
                <a:gd name="T38" fmla="*/ 55055 w 70"/>
                <a:gd name="T39" fmla="*/ 85072 h 43"/>
                <a:gd name="T40" fmla="*/ 25692 w 70"/>
                <a:gd name="T41" fmla="*/ 48084 h 43"/>
                <a:gd name="T42" fmla="*/ 51384 w 70"/>
                <a:gd name="T43" fmla="*/ 114662 h 43"/>
                <a:gd name="T44" fmla="*/ 73406 w 70"/>
                <a:gd name="T45" fmla="*/ 151649 h 43"/>
                <a:gd name="T46" fmla="*/ 154153 w 70"/>
                <a:gd name="T47" fmla="*/ 140553 h 43"/>
                <a:gd name="T48" fmla="*/ 154153 w 70"/>
                <a:gd name="T49" fmla="*/ 159047 h 43"/>
                <a:gd name="T50" fmla="*/ 179845 w 70"/>
                <a:gd name="T51" fmla="*/ 129457 h 43"/>
                <a:gd name="T52" fmla="*/ 253251 w 70"/>
                <a:gd name="T53" fmla="*/ 66578 h 43"/>
                <a:gd name="T54" fmla="*/ 234899 w 70"/>
                <a:gd name="T55" fmla="*/ 14795 h 43"/>
                <a:gd name="T56" fmla="*/ 198196 w 70"/>
                <a:gd name="T57" fmla="*/ 59180 h 43"/>
                <a:gd name="T58" fmla="*/ 66065 w 70"/>
                <a:gd name="T59" fmla="*/ 114662 h 43"/>
                <a:gd name="T60" fmla="*/ 51384 w 70"/>
                <a:gd name="T61" fmla="*/ 114662 h 43"/>
                <a:gd name="T62" fmla="*/ 73406 w 70"/>
                <a:gd name="T63" fmla="*/ 125758 h 43"/>
                <a:gd name="T64" fmla="*/ 179845 w 70"/>
                <a:gd name="T65" fmla="*/ 85072 h 43"/>
                <a:gd name="T66" fmla="*/ 80747 w 70"/>
                <a:gd name="T67" fmla="*/ 133156 h 43"/>
                <a:gd name="T68" fmla="*/ 73406 w 70"/>
                <a:gd name="T69" fmla="*/ 125758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0" h="43">
                  <a:moveTo>
                    <a:pt x="1" y="9"/>
                  </a:moveTo>
                  <a:cubicBezTo>
                    <a:pt x="3" y="6"/>
                    <a:pt x="5" y="4"/>
                    <a:pt x="8" y="2"/>
                  </a:cubicBezTo>
                  <a:cubicBezTo>
                    <a:pt x="14" y="0"/>
                    <a:pt x="22" y="3"/>
                    <a:pt x="31" y="9"/>
                  </a:cubicBezTo>
                  <a:cubicBezTo>
                    <a:pt x="35" y="12"/>
                    <a:pt x="38" y="15"/>
                    <a:pt x="42" y="19"/>
                  </a:cubicBezTo>
                  <a:cubicBezTo>
                    <a:pt x="39" y="21"/>
                    <a:pt x="35" y="22"/>
                    <a:pt x="32" y="23"/>
                  </a:cubicBezTo>
                  <a:cubicBezTo>
                    <a:pt x="22" y="15"/>
                    <a:pt x="8" y="8"/>
                    <a:pt x="1" y="9"/>
                  </a:cubicBezTo>
                  <a:close/>
                  <a:moveTo>
                    <a:pt x="14" y="28"/>
                  </a:moveTo>
                  <a:cubicBezTo>
                    <a:pt x="19" y="27"/>
                    <a:pt x="24" y="26"/>
                    <a:pt x="28" y="23"/>
                  </a:cubicBezTo>
                  <a:cubicBezTo>
                    <a:pt x="27" y="22"/>
                    <a:pt x="25" y="20"/>
                    <a:pt x="23" y="20"/>
                  </a:cubicBezTo>
                  <a:cubicBezTo>
                    <a:pt x="19" y="22"/>
                    <a:pt x="17" y="25"/>
                    <a:pt x="14" y="28"/>
                  </a:cubicBezTo>
                  <a:close/>
                  <a:moveTo>
                    <a:pt x="35" y="10"/>
                  </a:moveTo>
                  <a:cubicBezTo>
                    <a:pt x="36" y="11"/>
                    <a:pt x="38" y="13"/>
                    <a:pt x="40" y="14"/>
                  </a:cubicBezTo>
                  <a:cubicBezTo>
                    <a:pt x="46" y="11"/>
                    <a:pt x="53" y="8"/>
                    <a:pt x="60" y="6"/>
                  </a:cubicBezTo>
                  <a:cubicBezTo>
                    <a:pt x="61" y="6"/>
                    <a:pt x="62" y="4"/>
                    <a:pt x="62" y="2"/>
                  </a:cubicBezTo>
                  <a:cubicBezTo>
                    <a:pt x="52" y="3"/>
                    <a:pt x="43" y="5"/>
                    <a:pt x="35" y="10"/>
                  </a:cubicBezTo>
                  <a:close/>
                  <a:moveTo>
                    <a:pt x="7" y="13"/>
                  </a:moveTo>
                  <a:cubicBezTo>
                    <a:pt x="4" y="13"/>
                    <a:pt x="4" y="12"/>
                    <a:pt x="1" y="13"/>
                  </a:cubicBezTo>
                  <a:cubicBezTo>
                    <a:pt x="0" y="15"/>
                    <a:pt x="1" y="17"/>
                    <a:pt x="2" y="20"/>
                  </a:cubicBezTo>
                  <a:cubicBezTo>
                    <a:pt x="4" y="23"/>
                    <a:pt x="6" y="25"/>
                    <a:pt x="10" y="29"/>
                  </a:cubicBezTo>
                  <a:cubicBezTo>
                    <a:pt x="11" y="26"/>
                    <a:pt x="14" y="24"/>
                    <a:pt x="15" y="23"/>
                  </a:cubicBezTo>
                  <a:cubicBezTo>
                    <a:pt x="12" y="20"/>
                    <a:pt x="9" y="16"/>
                    <a:pt x="7" y="13"/>
                  </a:cubicBezTo>
                  <a:close/>
                  <a:moveTo>
                    <a:pt x="14" y="31"/>
                  </a:moveTo>
                  <a:cubicBezTo>
                    <a:pt x="14" y="35"/>
                    <a:pt x="17" y="39"/>
                    <a:pt x="20" y="41"/>
                  </a:cubicBezTo>
                  <a:cubicBezTo>
                    <a:pt x="26" y="42"/>
                    <a:pt x="33" y="41"/>
                    <a:pt x="42" y="38"/>
                  </a:cubicBezTo>
                  <a:cubicBezTo>
                    <a:pt x="42" y="40"/>
                    <a:pt x="42" y="41"/>
                    <a:pt x="42" y="43"/>
                  </a:cubicBezTo>
                  <a:cubicBezTo>
                    <a:pt x="45" y="41"/>
                    <a:pt x="47" y="39"/>
                    <a:pt x="49" y="35"/>
                  </a:cubicBezTo>
                  <a:cubicBezTo>
                    <a:pt x="57" y="31"/>
                    <a:pt x="65" y="25"/>
                    <a:pt x="69" y="18"/>
                  </a:cubicBezTo>
                  <a:cubicBezTo>
                    <a:pt x="70" y="11"/>
                    <a:pt x="68" y="6"/>
                    <a:pt x="64" y="4"/>
                  </a:cubicBezTo>
                  <a:cubicBezTo>
                    <a:pt x="65" y="8"/>
                    <a:pt x="58" y="13"/>
                    <a:pt x="54" y="16"/>
                  </a:cubicBezTo>
                  <a:cubicBezTo>
                    <a:pt x="43" y="24"/>
                    <a:pt x="31" y="29"/>
                    <a:pt x="18" y="31"/>
                  </a:cubicBezTo>
                  <a:cubicBezTo>
                    <a:pt x="16" y="31"/>
                    <a:pt x="14" y="31"/>
                    <a:pt x="14" y="31"/>
                  </a:cubicBezTo>
                  <a:close/>
                  <a:moveTo>
                    <a:pt x="20" y="34"/>
                  </a:moveTo>
                  <a:cubicBezTo>
                    <a:pt x="31" y="32"/>
                    <a:pt x="40" y="29"/>
                    <a:pt x="49" y="23"/>
                  </a:cubicBezTo>
                  <a:cubicBezTo>
                    <a:pt x="45" y="31"/>
                    <a:pt x="24" y="35"/>
                    <a:pt x="22" y="36"/>
                  </a:cubicBezTo>
                  <a:cubicBezTo>
                    <a:pt x="21" y="35"/>
                    <a:pt x="20" y="34"/>
                    <a:pt x="2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39" name="Freeform 194">
              <a:extLst>
                <a:ext uri="{FF2B5EF4-FFF2-40B4-BE49-F238E27FC236}">
                  <a16:creationId xmlns:a16="http://schemas.microsoft.com/office/drawing/2014/main" id="{5FC834AB-69CB-491F-9854-608595E86E3E}"/>
                </a:ext>
              </a:extLst>
            </p:cNvPr>
            <p:cNvSpPr>
              <a:spLocks noEditPoints="1"/>
            </p:cNvSpPr>
            <p:nvPr/>
          </p:nvSpPr>
          <p:spPr bwMode="auto">
            <a:xfrm>
              <a:off x="10634663" y="4090988"/>
              <a:ext cx="187325" cy="252412"/>
            </a:xfrm>
            <a:custGeom>
              <a:avLst/>
              <a:gdLst>
                <a:gd name="T0" fmla="*/ 95339 w 51"/>
                <a:gd name="T1" fmla="*/ 176296 h 69"/>
                <a:gd name="T2" fmla="*/ 73338 w 51"/>
                <a:gd name="T3" fmla="*/ 183642 h 69"/>
                <a:gd name="T4" fmla="*/ 73338 w 51"/>
                <a:gd name="T5" fmla="*/ 157932 h 69"/>
                <a:gd name="T6" fmla="*/ 95339 w 51"/>
                <a:gd name="T7" fmla="*/ 168951 h 69"/>
                <a:gd name="T8" fmla="*/ 117340 w 51"/>
                <a:gd name="T9" fmla="*/ 157932 h 69"/>
                <a:gd name="T10" fmla="*/ 117340 w 51"/>
                <a:gd name="T11" fmla="*/ 183642 h 69"/>
                <a:gd name="T12" fmla="*/ 95339 w 51"/>
                <a:gd name="T13" fmla="*/ 176296 h 69"/>
                <a:gd name="T14" fmla="*/ 0 w 51"/>
                <a:gd name="T15" fmla="*/ 194661 h 69"/>
                <a:gd name="T16" fmla="*/ 0 w 51"/>
                <a:gd name="T17" fmla="*/ 253426 h 69"/>
                <a:gd name="T18" fmla="*/ 187011 w 51"/>
                <a:gd name="T19" fmla="*/ 253426 h 69"/>
                <a:gd name="T20" fmla="*/ 187011 w 51"/>
                <a:gd name="T21" fmla="*/ 194661 h 69"/>
                <a:gd name="T22" fmla="*/ 139342 w 51"/>
                <a:gd name="T23" fmla="*/ 168951 h 69"/>
                <a:gd name="T24" fmla="*/ 95339 w 51"/>
                <a:gd name="T25" fmla="*/ 216698 h 69"/>
                <a:gd name="T26" fmla="*/ 55003 w 51"/>
                <a:gd name="T27" fmla="*/ 168951 h 69"/>
                <a:gd name="T28" fmla="*/ 0 w 51"/>
                <a:gd name="T29" fmla="*/ 194661 h 69"/>
                <a:gd name="T30" fmla="*/ 102673 w 51"/>
                <a:gd name="T31" fmla="*/ 88148 h 69"/>
                <a:gd name="T32" fmla="*/ 106340 w 51"/>
                <a:gd name="T33" fmla="*/ 91821 h 69"/>
                <a:gd name="T34" fmla="*/ 132008 w 51"/>
                <a:gd name="T35" fmla="*/ 73457 h 69"/>
                <a:gd name="T36" fmla="*/ 139342 w 51"/>
                <a:gd name="T37" fmla="*/ 73457 h 69"/>
                <a:gd name="T38" fmla="*/ 117340 w 51"/>
                <a:gd name="T39" fmla="*/ 143241 h 69"/>
                <a:gd name="T40" fmla="*/ 95339 w 51"/>
                <a:gd name="T41" fmla="*/ 143241 h 69"/>
                <a:gd name="T42" fmla="*/ 77005 w 51"/>
                <a:gd name="T43" fmla="*/ 143241 h 69"/>
                <a:gd name="T44" fmla="*/ 62337 w 51"/>
                <a:gd name="T45" fmla="*/ 110185 h 69"/>
                <a:gd name="T46" fmla="*/ 55003 w 51"/>
                <a:gd name="T47" fmla="*/ 77130 h 69"/>
                <a:gd name="T48" fmla="*/ 110006 w 51"/>
                <a:gd name="T49" fmla="*/ 77130 h 69"/>
                <a:gd name="T50" fmla="*/ 102673 w 51"/>
                <a:gd name="T51" fmla="*/ 88148 h 69"/>
                <a:gd name="T52" fmla="*/ 150342 w 51"/>
                <a:gd name="T53" fmla="*/ 80802 h 69"/>
                <a:gd name="T54" fmla="*/ 161343 w 51"/>
                <a:gd name="T55" fmla="*/ 40401 h 69"/>
                <a:gd name="T56" fmla="*/ 150342 w 51"/>
                <a:gd name="T57" fmla="*/ 40401 h 69"/>
                <a:gd name="T58" fmla="*/ 139342 w 51"/>
                <a:gd name="T59" fmla="*/ 55093 h 69"/>
                <a:gd name="T60" fmla="*/ 135675 w 51"/>
                <a:gd name="T61" fmla="*/ 40401 h 69"/>
                <a:gd name="T62" fmla="*/ 36669 w 51"/>
                <a:gd name="T63" fmla="*/ 40401 h 69"/>
                <a:gd name="T64" fmla="*/ 44003 w 51"/>
                <a:gd name="T65" fmla="*/ 77130 h 69"/>
                <a:gd name="T66" fmla="*/ 47669 w 51"/>
                <a:gd name="T67" fmla="*/ 113858 h 69"/>
                <a:gd name="T68" fmla="*/ 69671 w 51"/>
                <a:gd name="T69" fmla="*/ 154259 h 69"/>
                <a:gd name="T70" fmla="*/ 69671 w 51"/>
                <a:gd name="T71" fmla="*/ 154259 h 69"/>
                <a:gd name="T72" fmla="*/ 73338 w 51"/>
                <a:gd name="T73" fmla="*/ 154259 h 69"/>
                <a:gd name="T74" fmla="*/ 95339 w 51"/>
                <a:gd name="T75" fmla="*/ 157932 h 69"/>
                <a:gd name="T76" fmla="*/ 121007 w 51"/>
                <a:gd name="T77" fmla="*/ 154259 h 69"/>
                <a:gd name="T78" fmla="*/ 121007 w 51"/>
                <a:gd name="T79" fmla="*/ 154259 h 69"/>
                <a:gd name="T80" fmla="*/ 124674 w 51"/>
                <a:gd name="T81" fmla="*/ 154259 h 69"/>
                <a:gd name="T82" fmla="*/ 146675 w 51"/>
                <a:gd name="T83" fmla="*/ 117531 h 69"/>
                <a:gd name="T84" fmla="*/ 150342 w 51"/>
                <a:gd name="T85" fmla="*/ 80802 h 69"/>
                <a:gd name="T86" fmla="*/ 128341 w 51"/>
                <a:gd name="T87" fmla="*/ 216698 h 69"/>
                <a:gd name="T88" fmla="*/ 146675 w 51"/>
                <a:gd name="T89" fmla="*/ 202006 h 69"/>
                <a:gd name="T90" fmla="*/ 150342 w 51"/>
                <a:gd name="T91" fmla="*/ 209352 h 69"/>
                <a:gd name="T92" fmla="*/ 157676 w 51"/>
                <a:gd name="T93" fmla="*/ 209352 h 69"/>
                <a:gd name="T94" fmla="*/ 165010 w 51"/>
                <a:gd name="T95" fmla="*/ 216698 h 69"/>
                <a:gd name="T96" fmla="*/ 165010 w 51"/>
                <a:gd name="T97" fmla="*/ 227716 h 69"/>
                <a:gd name="T98" fmla="*/ 128341 w 51"/>
                <a:gd name="T99" fmla="*/ 227716 h 69"/>
                <a:gd name="T100" fmla="*/ 128341 w 51"/>
                <a:gd name="T101" fmla="*/ 216698 h 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1" h="69">
                  <a:moveTo>
                    <a:pt x="26" y="48"/>
                  </a:moveTo>
                  <a:cubicBezTo>
                    <a:pt x="24" y="48"/>
                    <a:pt x="22" y="49"/>
                    <a:pt x="20" y="50"/>
                  </a:cubicBezTo>
                  <a:cubicBezTo>
                    <a:pt x="19" y="48"/>
                    <a:pt x="19" y="45"/>
                    <a:pt x="20" y="43"/>
                  </a:cubicBezTo>
                  <a:cubicBezTo>
                    <a:pt x="22" y="44"/>
                    <a:pt x="24" y="45"/>
                    <a:pt x="26" y="46"/>
                  </a:cubicBezTo>
                  <a:cubicBezTo>
                    <a:pt x="28" y="45"/>
                    <a:pt x="30" y="44"/>
                    <a:pt x="32" y="43"/>
                  </a:cubicBezTo>
                  <a:cubicBezTo>
                    <a:pt x="33" y="46"/>
                    <a:pt x="33" y="48"/>
                    <a:pt x="32" y="50"/>
                  </a:cubicBezTo>
                  <a:cubicBezTo>
                    <a:pt x="30" y="49"/>
                    <a:pt x="28" y="48"/>
                    <a:pt x="26" y="48"/>
                  </a:cubicBezTo>
                  <a:close/>
                  <a:moveTo>
                    <a:pt x="0" y="53"/>
                  </a:moveTo>
                  <a:cubicBezTo>
                    <a:pt x="0" y="69"/>
                    <a:pt x="0" y="69"/>
                    <a:pt x="0" y="69"/>
                  </a:cubicBezTo>
                  <a:cubicBezTo>
                    <a:pt x="51" y="69"/>
                    <a:pt x="51" y="69"/>
                    <a:pt x="51" y="69"/>
                  </a:cubicBezTo>
                  <a:cubicBezTo>
                    <a:pt x="51" y="53"/>
                    <a:pt x="51" y="53"/>
                    <a:pt x="51" y="53"/>
                  </a:cubicBezTo>
                  <a:cubicBezTo>
                    <a:pt x="38" y="46"/>
                    <a:pt x="38" y="46"/>
                    <a:pt x="38" y="46"/>
                  </a:cubicBezTo>
                  <a:cubicBezTo>
                    <a:pt x="26" y="59"/>
                    <a:pt x="26" y="59"/>
                    <a:pt x="26" y="59"/>
                  </a:cubicBezTo>
                  <a:cubicBezTo>
                    <a:pt x="15" y="46"/>
                    <a:pt x="15" y="46"/>
                    <a:pt x="15" y="46"/>
                  </a:cubicBezTo>
                  <a:cubicBezTo>
                    <a:pt x="0" y="53"/>
                    <a:pt x="0" y="53"/>
                    <a:pt x="0" y="53"/>
                  </a:cubicBezTo>
                  <a:close/>
                  <a:moveTo>
                    <a:pt x="28" y="24"/>
                  </a:moveTo>
                  <a:cubicBezTo>
                    <a:pt x="29" y="25"/>
                    <a:pt x="29" y="25"/>
                    <a:pt x="29" y="25"/>
                  </a:cubicBezTo>
                  <a:cubicBezTo>
                    <a:pt x="31" y="24"/>
                    <a:pt x="35" y="22"/>
                    <a:pt x="36" y="20"/>
                  </a:cubicBezTo>
                  <a:cubicBezTo>
                    <a:pt x="37" y="20"/>
                    <a:pt x="37" y="20"/>
                    <a:pt x="38" y="20"/>
                  </a:cubicBezTo>
                  <a:cubicBezTo>
                    <a:pt x="38" y="26"/>
                    <a:pt x="36" y="34"/>
                    <a:pt x="32" y="39"/>
                  </a:cubicBezTo>
                  <a:cubicBezTo>
                    <a:pt x="30" y="39"/>
                    <a:pt x="28" y="39"/>
                    <a:pt x="26" y="39"/>
                  </a:cubicBezTo>
                  <a:cubicBezTo>
                    <a:pt x="24" y="39"/>
                    <a:pt x="23" y="39"/>
                    <a:pt x="21" y="39"/>
                  </a:cubicBezTo>
                  <a:cubicBezTo>
                    <a:pt x="19" y="36"/>
                    <a:pt x="18" y="34"/>
                    <a:pt x="17" y="30"/>
                  </a:cubicBezTo>
                  <a:cubicBezTo>
                    <a:pt x="16" y="27"/>
                    <a:pt x="15" y="24"/>
                    <a:pt x="15" y="21"/>
                  </a:cubicBezTo>
                  <a:cubicBezTo>
                    <a:pt x="20" y="24"/>
                    <a:pt x="25" y="23"/>
                    <a:pt x="30" y="21"/>
                  </a:cubicBezTo>
                  <a:cubicBezTo>
                    <a:pt x="29" y="22"/>
                    <a:pt x="29" y="23"/>
                    <a:pt x="28" y="24"/>
                  </a:cubicBezTo>
                  <a:close/>
                  <a:moveTo>
                    <a:pt x="41" y="22"/>
                  </a:moveTo>
                  <a:cubicBezTo>
                    <a:pt x="44" y="11"/>
                    <a:pt x="44" y="11"/>
                    <a:pt x="44" y="11"/>
                  </a:cubicBezTo>
                  <a:cubicBezTo>
                    <a:pt x="43" y="11"/>
                    <a:pt x="42" y="11"/>
                    <a:pt x="41" y="11"/>
                  </a:cubicBezTo>
                  <a:cubicBezTo>
                    <a:pt x="38" y="15"/>
                    <a:pt x="38" y="15"/>
                    <a:pt x="38" y="15"/>
                  </a:cubicBezTo>
                  <a:cubicBezTo>
                    <a:pt x="37" y="11"/>
                    <a:pt x="37" y="11"/>
                    <a:pt x="37" y="11"/>
                  </a:cubicBezTo>
                  <a:cubicBezTo>
                    <a:pt x="28" y="8"/>
                    <a:pt x="19" y="0"/>
                    <a:pt x="10" y="11"/>
                  </a:cubicBezTo>
                  <a:cubicBezTo>
                    <a:pt x="12" y="21"/>
                    <a:pt x="12" y="21"/>
                    <a:pt x="12" y="21"/>
                  </a:cubicBezTo>
                  <a:cubicBezTo>
                    <a:pt x="12" y="25"/>
                    <a:pt x="12" y="28"/>
                    <a:pt x="13" y="31"/>
                  </a:cubicBezTo>
                  <a:cubicBezTo>
                    <a:pt x="14" y="35"/>
                    <a:pt x="16" y="39"/>
                    <a:pt x="19" y="42"/>
                  </a:cubicBezTo>
                  <a:cubicBezTo>
                    <a:pt x="19" y="42"/>
                    <a:pt x="19" y="42"/>
                    <a:pt x="19" y="42"/>
                  </a:cubicBezTo>
                  <a:cubicBezTo>
                    <a:pt x="20" y="42"/>
                    <a:pt x="20" y="42"/>
                    <a:pt x="20" y="42"/>
                  </a:cubicBezTo>
                  <a:cubicBezTo>
                    <a:pt x="22" y="42"/>
                    <a:pt x="24" y="43"/>
                    <a:pt x="26" y="43"/>
                  </a:cubicBezTo>
                  <a:cubicBezTo>
                    <a:pt x="28" y="43"/>
                    <a:pt x="31" y="42"/>
                    <a:pt x="33" y="42"/>
                  </a:cubicBezTo>
                  <a:cubicBezTo>
                    <a:pt x="33" y="42"/>
                    <a:pt x="33" y="42"/>
                    <a:pt x="33" y="42"/>
                  </a:cubicBezTo>
                  <a:cubicBezTo>
                    <a:pt x="34" y="42"/>
                    <a:pt x="34" y="42"/>
                    <a:pt x="34" y="42"/>
                  </a:cubicBezTo>
                  <a:cubicBezTo>
                    <a:pt x="36" y="39"/>
                    <a:pt x="38" y="35"/>
                    <a:pt x="40" y="32"/>
                  </a:cubicBezTo>
                  <a:cubicBezTo>
                    <a:pt x="40" y="29"/>
                    <a:pt x="41" y="25"/>
                    <a:pt x="41" y="22"/>
                  </a:cubicBezTo>
                  <a:close/>
                  <a:moveTo>
                    <a:pt x="35" y="59"/>
                  </a:moveTo>
                  <a:cubicBezTo>
                    <a:pt x="40" y="55"/>
                    <a:pt x="40" y="55"/>
                    <a:pt x="40" y="55"/>
                  </a:cubicBezTo>
                  <a:cubicBezTo>
                    <a:pt x="41" y="57"/>
                    <a:pt x="41" y="57"/>
                    <a:pt x="41" y="57"/>
                  </a:cubicBezTo>
                  <a:cubicBezTo>
                    <a:pt x="43" y="57"/>
                    <a:pt x="43" y="57"/>
                    <a:pt x="43" y="57"/>
                  </a:cubicBezTo>
                  <a:cubicBezTo>
                    <a:pt x="45" y="59"/>
                    <a:pt x="45" y="59"/>
                    <a:pt x="45" y="59"/>
                  </a:cubicBezTo>
                  <a:cubicBezTo>
                    <a:pt x="45" y="62"/>
                    <a:pt x="45" y="62"/>
                    <a:pt x="45" y="62"/>
                  </a:cubicBezTo>
                  <a:cubicBezTo>
                    <a:pt x="35" y="62"/>
                    <a:pt x="35" y="62"/>
                    <a:pt x="35" y="62"/>
                  </a:cubicBezTo>
                  <a:lnTo>
                    <a:pt x="3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0" name="Freeform 195">
              <a:extLst>
                <a:ext uri="{FF2B5EF4-FFF2-40B4-BE49-F238E27FC236}">
                  <a16:creationId xmlns:a16="http://schemas.microsoft.com/office/drawing/2014/main" id="{372F8874-1FC0-401B-BB7D-DD98A9BB6A44}"/>
                </a:ext>
              </a:extLst>
            </p:cNvPr>
            <p:cNvSpPr>
              <a:spLocks noEditPoints="1"/>
            </p:cNvSpPr>
            <p:nvPr/>
          </p:nvSpPr>
          <p:spPr bwMode="auto">
            <a:xfrm>
              <a:off x="9429750" y="4119563"/>
              <a:ext cx="257175" cy="217487"/>
            </a:xfrm>
            <a:custGeom>
              <a:avLst/>
              <a:gdLst>
                <a:gd name="T0" fmla="*/ 231229 w 70"/>
                <a:gd name="T1" fmla="*/ 91831 h 59"/>
                <a:gd name="T2" fmla="*/ 95428 w 70"/>
                <a:gd name="T3" fmla="*/ 183663 h 59"/>
                <a:gd name="T4" fmla="*/ 58725 w 70"/>
                <a:gd name="T5" fmla="*/ 216722 h 59"/>
                <a:gd name="T6" fmla="*/ 29362 w 70"/>
                <a:gd name="T7" fmla="*/ 143257 h 59"/>
                <a:gd name="T8" fmla="*/ 73406 w 70"/>
                <a:gd name="T9" fmla="*/ 146930 h 59"/>
                <a:gd name="T10" fmla="*/ 121120 w 70"/>
                <a:gd name="T11" fmla="*/ 150603 h 59"/>
                <a:gd name="T12" fmla="*/ 121120 w 70"/>
                <a:gd name="T13" fmla="*/ 143257 h 59"/>
                <a:gd name="T14" fmla="*/ 25692 w 70"/>
                <a:gd name="T15" fmla="*/ 33059 h 59"/>
                <a:gd name="T16" fmla="*/ 110109 w 70"/>
                <a:gd name="T17" fmla="*/ 58772 h 59"/>
                <a:gd name="T18" fmla="*/ 154153 w 70"/>
                <a:gd name="T19" fmla="*/ 99178 h 59"/>
                <a:gd name="T20" fmla="*/ 161493 w 70"/>
                <a:gd name="T21" fmla="*/ 95505 h 59"/>
                <a:gd name="T22" fmla="*/ 176174 w 70"/>
                <a:gd name="T23" fmla="*/ 55099 h 59"/>
                <a:gd name="T24" fmla="*/ 227559 w 70"/>
                <a:gd name="T25" fmla="*/ 62445 h 59"/>
                <a:gd name="T26" fmla="*/ 227559 w 70"/>
                <a:gd name="T27" fmla="*/ 62445 h 59"/>
                <a:gd name="T28" fmla="*/ 256921 w 70"/>
                <a:gd name="T29" fmla="*/ 88158 h 59"/>
                <a:gd name="T30" fmla="*/ 231229 w 70"/>
                <a:gd name="T31" fmla="*/ 91831 h 59"/>
                <a:gd name="T32" fmla="*/ 205537 w 70"/>
                <a:gd name="T33" fmla="*/ 69792 h 59"/>
                <a:gd name="T34" fmla="*/ 198196 w 70"/>
                <a:gd name="T35" fmla="*/ 77138 h 59"/>
                <a:gd name="T36" fmla="*/ 205537 w 70"/>
                <a:gd name="T37" fmla="*/ 84485 h 59"/>
                <a:gd name="T38" fmla="*/ 212877 w 70"/>
                <a:gd name="T39" fmla="*/ 77138 h 59"/>
                <a:gd name="T40" fmla="*/ 205537 w 70"/>
                <a:gd name="T41" fmla="*/ 69792 h 59"/>
                <a:gd name="T42" fmla="*/ 154153 w 70"/>
                <a:gd name="T43" fmla="*/ 77138 h 59"/>
                <a:gd name="T44" fmla="*/ 102768 w 70"/>
                <a:gd name="T45" fmla="*/ 0 h 59"/>
                <a:gd name="T46" fmla="*/ 95428 w 70"/>
                <a:gd name="T47" fmla="*/ 36733 h 59"/>
                <a:gd name="T48" fmla="*/ 117450 w 70"/>
                <a:gd name="T49" fmla="*/ 44079 h 59"/>
                <a:gd name="T50" fmla="*/ 154153 w 70"/>
                <a:gd name="T51" fmla="*/ 77138 h 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0" h="59">
                  <a:moveTo>
                    <a:pt x="63" y="25"/>
                  </a:moveTo>
                  <a:cubicBezTo>
                    <a:pt x="62" y="52"/>
                    <a:pt x="44" y="49"/>
                    <a:pt x="26" y="50"/>
                  </a:cubicBezTo>
                  <a:cubicBezTo>
                    <a:pt x="16" y="59"/>
                    <a:pt x="16" y="59"/>
                    <a:pt x="16" y="59"/>
                  </a:cubicBezTo>
                  <a:cubicBezTo>
                    <a:pt x="8" y="39"/>
                    <a:pt x="8" y="39"/>
                    <a:pt x="8" y="39"/>
                  </a:cubicBezTo>
                  <a:cubicBezTo>
                    <a:pt x="20" y="40"/>
                    <a:pt x="20" y="40"/>
                    <a:pt x="20" y="40"/>
                  </a:cubicBezTo>
                  <a:cubicBezTo>
                    <a:pt x="24" y="41"/>
                    <a:pt x="29" y="41"/>
                    <a:pt x="33" y="41"/>
                  </a:cubicBezTo>
                  <a:cubicBezTo>
                    <a:pt x="33" y="40"/>
                    <a:pt x="33" y="40"/>
                    <a:pt x="33" y="39"/>
                  </a:cubicBezTo>
                  <a:cubicBezTo>
                    <a:pt x="18" y="39"/>
                    <a:pt x="0" y="25"/>
                    <a:pt x="7" y="9"/>
                  </a:cubicBezTo>
                  <a:cubicBezTo>
                    <a:pt x="7" y="9"/>
                    <a:pt x="24" y="11"/>
                    <a:pt x="30" y="16"/>
                  </a:cubicBezTo>
                  <a:cubicBezTo>
                    <a:pt x="34" y="18"/>
                    <a:pt x="38" y="23"/>
                    <a:pt x="42" y="27"/>
                  </a:cubicBezTo>
                  <a:cubicBezTo>
                    <a:pt x="44" y="26"/>
                    <a:pt x="44" y="26"/>
                    <a:pt x="44" y="26"/>
                  </a:cubicBezTo>
                  <a:cubicBezTo>
                    <a:pt x="44" y="26"/>
                    <a:pt x="46" y="17"/>
                    <a:pt x="48" y="15"/>
                  </a:cubicBezTo>
                  <a:cubicBezTo>
                    <a:pt x="56" y="11"/>
                    <a:pt x="60" y="15"/>
                    <a:pt x="62" y="17"/>
                  </a:cubicBezTo>
                  <a:cubicBezTo>
                    <a:pt x="62" y="17"/>
                    <a:pt x="62" y="17"/>
                    <a:pt x="62" y="17"/>
                  </a:cubicBezTo>
                  <a:cubicBezTo>
                    <a:pt x="70" y="24"/>
                    <a:pt x="70" y="24"/>
                    <a:pt x="70" y="24"/>
                  </a:cubicBezTo>
                  <a:cubicBezTo>
                    <a:pt x="63" y="25"/>
                    <a:pt x="63" y="25"/>
                    <a:pt x="63" y="25"/>
                  </a:cubicBezTo>
                  <a:close/>
                  <a:moveTo>
                    <a:pt x="56" y="19"/>
                  </a:moveTo>
                  <a:cubicBezTo>
                    <a:pt x="55" y="19"/>
                    <a:pt x="54" y="19"/>
                    <a:pt x="54" y="21"/>
                  </a:cubicBezTo>
                  <a:cubicBezTo>
                    <a:pt x="54" y="22"/>
                    <a:pt x="55" y="23"/>
                    <a:pt x="56" y="23"/>
                  </a:cubicBezTo>
                  <a:cubicBezTo>
                    <a:pt x="58" y="23"/>
                    <a:pt x="58" y="22"/>
                    <a:pt x="58" y="21"/>
                  </a:cubicBezTo>
                  <a:cubicBezTo>
                    <a:pt x="58" y="19"/>
                    <a:pt x="58" y="19"/>
                    <a:pt x="56" y="19"/>
                  </a:cubicBezTo>
                  <a:close/>
                  <a:moveTo>
                    <a:pt x="42" y="21"/>
                  </a:moveTo>
                  <a:cubicBezTo>
                    <a:pt x="40" y="12"/>
                    <a:pt x="38" y="4"/>
                    <a:pt x="28" y="0"/>
                  </a:cubicBezTo>
                  <a:cubicBezTo>
                    <a:pt x="26" y="10"/>
                    <a:pt x="26" y="10"/>
                    <a:pt x="26" y="10"/>
                  </a:cubicBezTo>
                  <a:cubicBezTo>
                    <a:pt x="26" y="10"/>
                    <a:pt x="30" y="11"/>
                    <a:pt x="32" y="12"/>
                  </a:cubicBezTo>
                  <a:cubicBezTo>
                    <a:pt x="34" y="14"/>
                    <a:pt x="42" y="21"/>
                    <a:pt x="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1" name="Freeform 196">
              <a:extLst>
                <a:ext uri="{FF2B5EF4-FFF2-40B4-BE49-F238E27FC236}">
                  <a16:creationId xmlns:a16="http://schemas.microsoft.com/office/drawing/2014/main" id="{DFF3D1D4-1E25-4AD6-BFD4-8FBA52E899A7}"/>
                </a:ext>
              </a:extLst>
            </p:cNvPr>
            <p:cNvSpPr>
              <a:spLocks noEditPoints="1"/>
            </p:cNvSpPr>
            <p:nvPr/>
          </p:nvSpPr>
          <p:spPr bwMode="auto">
            <a:xfrm>
              <a:off x="9823450" y="4138613"/>
              <a:ext cx="260350" cy="171450"/>
            </a:xfrm>
            <a:custGeom>
              <a:avLst/>
              <a:gdLst>
                <a:gd name="T0" fmla="*/ 132042 w 71"/>
                <a:gd name="T1" fmla="*/ 171281 h 47"/>
                <a:gd name="T2" fmla="*/ 69689 w 71"/>
                <a:gd name="T3" fmla="*/ 123905 h 47"/>
                <a:gd name="T4" fmla="*/ 66021 w 71"/>
                <a:gd name="T5" fmla="*/ 123905 h 47"/>
                <a:gd name="T6" fmla="*/ 91696 w 71"/>
                <a:gd name="T7" fmla="*/ 120261 h 47"/>
                <a:gd name="T8" fmla="*/ 110035 w 71"/>
                <a:gd name="T9" fmla="*/ 134838 h 47"/>
                <a:gd name="T10" fmla="*/ 99032 w 71"/>
                <a:gd name="T11" fmla="*/ 120261 h 47"/>
                <a:gd name="T12" fmla="*/ 179724 w 71"/>
                <a:gd name="T13" fmla="*/ 120261 h 47"/>
                <a:gd name="T14" fmla="*/ 176057 w 71"/>
                <a:gd name="T15" fmla="*/ 123905 h 47"/>
                <a:gd name="T16" fmla="*/ 179724 w 71"/>
                <a:gd name="T17" fmla="*/ 120261 h 47"/>
                <a:gd name="T18" fmla="*/ 194396 w 71"/>
                <a:gd name="T19" fmla="*/ 123905 h 47"/>
                <a:gd name="T20" fmla="*/ 190728 w 71"/>
                <a:gd name="T21" fmla="*/ 123905 h 47"/>
                <a:gd name="T22" fmla="*/ 132042 w 71"/>
                <a:gd name="T23" fmla="*/ 171281 h 47"/>
                <a:gd name="T24" fmla="*/ 260417 w 71"/>
                <a:gd name="T25" fmla="*/ 91107 h 47"/>
                <a:gd name="T26" fmla="*/ 234742 w 71"/>
                <a:gd name="T27" fmla="*/ 91107 h 47"/>
                <a:gd name="T28" fmla="*/ 234742 w 71"/>
                <a:gd name="T29" fmla="*/ 120261 h 47"/>
                <a:gd name="T30" fmla="*/ 234742 w 71"/>
                <a:gd name="T31" fmla="*/ 127550 h 47"/>
                <a:gd name="T32" fmla="*/ 231074 w 71"/>
                <a:gd name="T33" fmla="*/ 127550 h 47"/>
                <a:gd name="T34" fmla="*/ 212735 w 71"/>
                <a:gd name="T35" fmla="*/ 123905 h 47"/>
                <a:gd name="T36" fmla="*/ 212735 w 71"/>
                <a:gd name="T37" fmla="*/ 134838 h 47"/>
                <a:gd name="T38" fmla="*/ 260417 w 71"/>
                <a:gd name="T39" fmla="*/ 134838 h 47"/>
                <a:gd name="T40" fmla="*/ 245746 w 71"/>
                <a:gd name="T41" fmla="*/ 123905 h 47"/>
                <a:gd name="T42" fmla="*/ 260417 w 71"/>
                <a:gd name="T43" fmla="*/ 91107 h 47"/>
                <a:gd name="T44" fmla="*/ 33011 w 71"/>
                <a:gd name="T45" fmla="*/ 72886 h 47"/>
                <a:gd name="T46" fmla="*/ 227406 w 71"/>
                <a:gd name="T47" fmla="*/ 72886 h 47"/>
                <a:gd name="T48" fmla="*/ 227406 w 71"/>
                <a:gd name="T49" fmla="*/ 116617 h 47"/>
                <a:gd name="T50" fmla="*/ 33011 w 71"/>
                <a:gd name="T51" fmla="*/ 116617 h 47"/>
                <a:gd name="T52" fmla="*/ 33011 w 71"/>
                <a:gd name="T53" fmla="*/ 72886 h 47"/>
                <a:gd name="T54" fmla="*/ 0 w 71"/>
                <a:gd name="T55" fmla="*/ 91107 h 47"/>
                <a:gd name="T56" fmla="*/ 14671 w 71"/>
                <a:gd name="T57" fmla="*/ 123905 h 47"/>
                <a:gd name="T58" fmla="*/ 0 w 71"/>
                <a:gd name="T59" fmla="*/ 134838 h 47"/>
                <a:gd name="T60" fmla="*/ 47682 w 71"/>
                <a:gd name="T61" fmla="*/ 134838 h 47"/>
                <a:gd name="T62" fmla="*/ 47682 w 71"/>
                <a:gd name="T63" fmla="*/ 123905 h 47"/>
                <a:gd name="T64" fmla="*/ 29343 w 71"/>
                <a:gd name="T65" fmla="*/ 127550 h 47"/>
                <a:gd name="T66" fmla="*/ 25675 w 71"/>
                <a:gd name="T67" fmla="*/ 127550 h 47"/>
                <a:gd name="T68" fmla="*/ 25675 w 71"/>
                <a:gd name="T69" fmla="*/ 120261 h 47"/>
                <a:gd name="T70" fmla="*/ 25675 w 71"/>
                <a:gd name="T71" fmla="*/ 91107 h 47"/>
                <a:gd name="T72" fmla="*/ 0 w 71"/>
                <a:gd name="T73" fmla="*/ 91107 h 47"/>
                <a:gd name="T74" fmla="*/ 36678 w 71"/>
                <a:gd name="T75" fmla="*/ 61953 h 47"/>
                <a:gd name="T76" fmla="*/ 47682 w 71"/>
                <a:gd name="T77" fmla="*/ 21866 h 47"/>
                <a:gd name="T78" fmla="*/ 132042 w 71"/>
                <a:gd name="T79" fmla="*/ 32798 h 47"/>
                <a:gd name="T80" fmla="*/ 212735 w 71"/>
                <a:gd name="T81" fmla="*/ 21866 h 47"/>
                <a:gd name="T82" fmla="*/ 223739 w 71"/>
                <a:gd name="T83" fmla="*/ 61953 h 47"/>
                <a:gd name="T84" fmla="*/ 209067 w 71"/>
                <a:gd name="T85" fmla="*/ 61953 h 47"/>
                <a:gd name="T86" fmla="*/ 187060 w 71"/>
                <a:gd name="T87" fmla="*/ 21866 h 47"/>
                <a:gd name="T88" fmla="*/ 198064 w 71"/>
                <a:gd name="T89" fmla="*/ 58308 h 47"/>
                <a:gd name="T90" fmla="*/ 77025 w 71"/>
                <a:gd name="T91" fmla="*/ 58308 h 47"/>
                <a:gd name="T92" fmla="*/ 84360 w 71"/>
                <a:gd name="T93" fmla="*/ 32798 h 47"/>
                <a:gd name="T94" fmla="*/ 73357 w 71"/>
                <a:gd name="T95" fmla="*/ 21866 h 47"/>
                <a:gd name="T96" fmla="*/ 55018 w 71"/>
                <a:gd name="T97" fmla="*/ 61953 h 47"/>
                <a:gd name="T98" fmla="*/ 36678 w 71"/>
                <a:gd name="T99" fmla="*/ 61953 h 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1" h="47">
                  <a:moveTo>
                    <a:pt x="36" y="47"/>
                  </a:moveTo>
                  <a:cubicBezTo>
                    <a:pt x="31" y="43"/>
                    <a:pt x="24" y="39"/>
                    <a:pt x="19" y="34"/>
                  </a:cubicBezTo>
                  <a:cubicBezTo>
                    <a:pt x="19" y="34"/>
                    <a:pt x="19" y="34"/>
                    <a:pt x="18" y="34"/>
                  </a:cubicBezTo>
                  <a:cubicBezTo>
                    <a:pt x="20" y="33"/>
                    <a:pt x="23" y="33"/>
                    <a:pt x="25" y="33"/>
                  </a:cubicBezTo>
                  <a:cubicBezTo>
                    <a:pt x="27" y="35"/>
                    <a:pt x="28" y="36"/>
                    <a:pt x="30" y="37"/>
                  </a:cubicBezTo>
                  <a:cubicBezTo>
                    <a:pt x="29" y="35"/>
                    <a:pt x="28" y="34"/>
                    <a:pt x="27" y="33"/>
                  </a:cubicBezTo>
                  <a:cubicBezTo>
                    <a:pt x="34" y="33"/>
                    <a:pt x="41" y="33"/>
                    <a:pt x="49" y="33"/>
                  </a:cubicBezTo>
                  <a:cubicBezTo>
                    <a:pt x="48" y="34"/>
                    <a:pt x="48" y="34"/>
                    <a:pt x="48" y="34"/>
                  </a:cubicBezTo>
                  <a:cubicBezTo>
                    <a:pt x="49" y="33"/>
                    <a:pt x="49" y="33"/>
                    <a:pt x="49" y="33"/>
                  </a:cubicBezTo>
                  <a:cubicBezTo>
                    <a:pt x="50" y="33"/>
                    <a:pt x="51" y="34"/>
                    <a:pt x="53" y="34"/>
                  </a:cubicBezTo>
                  <a:cubicBezTo>
                    <a:pt x="53" y="34"/>
                    <a:pt x="52" y="34"/>
                    <a:pt x="52" y="34"/>
                  </a:cubicBezTo>
                  <a:cubicBezTo>
                    <a:pt x="47" y="39"/>
                    <a:pt x="40" y="43"/>
                    <a:pt x="36" y="47"/>
                  </a:cubicBezTo>
                  <a:close/>
                  <a:moveTo>
                    <a:pt x="71" y="25"/>
                  </a:moveTo>
                  <a:cubicBezTo>
                    <a:pt x="64" y="25"/>
                    <a:pt x="64" y="25"/>
                    <a:pt x="64" y="25"/>
                  </a:cubicBezTo>
                  <a:cubicBezTo>
                    <a:pt x="64" y="33"/>
                    <a:pt x="64" y="33"/>
                    <a:pt x="64" y="33"/>
                  </a:cubicBezTo>
                  <a:cubicBezTo>
                    <a:pt x="64" y="35"/>
                    <a:pt x="64" y="35"/>
                    <a:pt x="64" y="35"/>
                  </a:cubicBezTo>
                  <a:cubicBezTo>
                    <a:pt x="63" y="35"/>
                    <a:pt x="63" y="35"/>
                    <a:pt x="63" y="35"/>
                  </a:cubicBezTo>
                  <a:cubicBezTo>
                    <a:pt x="61" y="34"/>
                    <a:pt x="59" y="34"/>
                    <a:pt x="58" y="34"/>
                  </a:cubicBezTo>
                  <a:cubicBezTo>
                    <a:pt x="58" y="37"/>
                    <a:pt x="58" y="37"/>
                    <a:pt x="58" y="37"/>
                  </a:cubicBezTo>
                  <a:cubicBezTo>
                    <a:pt x="71" y="37"/>
                    <a:pt x="71" y="37"/>
                    <a:pt x="71" y="37"/>
                  </a:cubicBezTo>
                  <a:cubicBezTo>
                    <a:pt x="67" y="34"/>
                    <a:pt x="67" y="34"/>
                    <a:pt x="67" y="34"/>
                  </a:cubicBezTo>
                  <a:cubicBezTo>
                    <a:pt x="71" y="25"/>
                    <a:pt x="71" y="25"/>
                    <a:pt x="71" y="25"/>
                  </a:cubicBezTo>
                  <a:close/>
                  <a:moveTo>
                    <a:pt x="9" y="20"/>
                  </a:moveTo>
                  <a:cubicBezTo>
                    <a:pt x="27" y="17"/>
                    <a:pt x="45" y="17"/>
                    <a:pt x="62" y="20"/>
                  </a:cubicBezTo>
                  <a:cubicBezTo>
                    <a:pt x="62" y="24"/>
                    <a:pt x="62" y="28"/>
                    <a:pt x="62" y="32"/>
                  </a:cubicBezTo>
                  <a:cubicBezTo>
                    <a:pt x="44" y="30"/>
                    <a:pt x="26" y="30"/>
                    <a:pt x="9" y="32"/>
                  </a:cubicBezTo>
                  <a:cubicBezTo>
                    <a:pt x="9" y="28"/>
                    <a:pt x="9" y="24"/>
                    <a:pt x="9" y="20"/>
                  </a:cubicBezTo>
                  <a:close/>
                  <a:moveTo>
                    <a:pt x="0" y="25"/>
                  </a:moveTo>
                  <a:cubicBezTo>
                    <a:pt x="4" y="34"/>
                    <a:pt x="4" y="34"/>
                    <a:pt x="4" y="34"/>
                  </a:cubicBezTo>
                  <a:cubicBezTo>
                    <a:pt x="0" y="37"/>
                    <a:pt x="0" y="37"/>
                    <a:pt x="0" y="37"/>
                  </a:cubicBezTo>
                  <a:cubicBezTo>
                    <a:pt x="13" y="37"/>
                    <a:pt x="13" y="37"/>
                    <a:pt x="13" y="37"/>
                  </a:cubicBezTo>
                  <a:cubicBezTo>
                    <a:pt x="13" y="34"/>
                    <a:pt x="13" y="34"/>
                    <a:pt x="13" y="34"/>
                  </a:cubicBezTo>
                  <a:cubicBezTo>
                    <a:pt x="12" y="34"/>
                    <a:pt x="10" y="34"/>
                    <a:pt x="8" y="35"/>
                  </a:cubicBezTo>
                  <a:cubicBezTo>
                    <a:pt x="7" y="35"/>
                    <a:pt x="7" y="35"/>
                    <a:pt x="7" y="35"/>
                  </a:cubicBezTo>
                  <a:cubicBezTo>
                    <a:pt x="7" y="33"/>
                    <a:pt x="7" y="33"/>
                    <a:pt x="7" y="33"/>
                  </a:cubicBezTo>
                  <a:cubicBezTo>
                    <a:pt x="7" y="25"/>
                    <a:pt x="7" y="25"/>
                    <a:pt x="7" y="25"/>
                  </a:cubicBezTo>
                  <a:cubicBezTo>
                    <a:pt x="0" y="25"/>
                    <a:pt x="0" y="25"/>
                    <a:pt x="0" y="25"/>
                  </a:cubicBezTo>
                  <a:close/>
                  <a:moveTo>
                    <a:pt x="10" y="17"/>
                  </a:moveTo>
                  <a:cubicBezTo>
                    <a:pt x="9" y="13"/>
                    <a:pt x="10" y="9"/>
                    <a:pt x="13" y="6"/>
                  </a:cubicBezTo>
                  <a:cubicBezTo>
                    <a:pt x="18" y="0"/>
                    <a:pt x="28" y="0"/>
                    <a:pt x="36" y="9"/>
                  </a:cubicBezTo>
                  <a:cubicBezTo>
                    <a:pt x="43" y="0"/>
                    <a:pt x="53" y="0"/>
                    <a:pt x="58" y="6"/>
                  </a:cubicBezTo>
                  <a:cubicBezTo>
                    <a:pt x="61" y="9"/>
                    <a:pt x="62" y="13"/>
                    <a:pt x="61" y="17"/>
                  </a:cubicBezTo>
                  <a:cubicBezTo>
                    <a:pt x="60" y="17"/>
                    <a:pt x="59" y="17"/>
                    <a:pt x="57" y="17"/>
                  </a:cubicBezTo>
                  <a:cubicBezTo>
                    <a:pt x="57" y="13"/>
                    <a:pt x="55" y="9"/>
                    <a:pt x="51" y="6"/>
                  </a:cubicBezTo>
                  <a:cubicBezTo>
                    <a:pt x="53" y="9"/>
                    <a:pt x="54" y="13"/>
                    <a:pt x="54" y="16"/>
                  </a:cubicBezTo>
                  <a:cubicBezTo>
                    <a:pt x="43" y="15"/>
                    <a:pt x="32" y="15"/>
                    <a:pt x="21" y="16"/>
                  </a:cubicBezTo>
                  <a:cubicBezTo>
                    <a:pt x="21" y="14"/>
                    <a:pt x="22" y="12"/>
                    <a:pt x="23" y="9"/>
                  </a:cubicBezTo>
                  <a:cubicBezTo>
                    <a:pt x="22" y="8"/>
                    <a:pt x="21" y="7"/>
                    <a:pt x="20" y="6"/>
                  </a:cubicBezTo>
                  <a:cubicBezTo>
                    <a:pt x="16" y="9"/>
                    <a:pt x="15" y="13"/>
                    <a:pt x="15" y="17"/>
                  </a:cubicBezTo>
                  <a:cubicBezTo>
                    <a:pt x="14" y="17"/>
                    <a:pt x="12" y="17"/>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2" name="Freeform 197">
              <a:extLst>
                <a:ext uri="{FF2B5EF4-FFF2-40B4-BE49-F238E27FC236}">
                  <a16:creationId xmlns:a16="http://schemas.microsoft.com/office/drawing/2014/main" id="{3C41947E-7FF0-4E23-866E-9BD2EEF7037F}"/>
                </a:ext>
              </a:extLst>
            </p:cNvPr>
            <p:cNvSpPr>
              <a:spLocks noEditPoints="1"/>
            </p:cNvSpPr>
            <p:nvPr/>
          </p:nvSpPr>
          <p:spPr bwMode="auto">
            <a:xfrm>
              <a:off x="8645525" y="4146550"/>
              <a:ext cx="279400" cy="153988"/>
            </a:xfrm>
            <a:custGeom>
              <a:avLst/>
              <a:gdLst>
                <a:gd name="T0" fmla="*/ 25757 w 76"/>
                <a:gd name="T1" fmla="*/ 0 h 42"/>
                <a:gd name="T2" fmla="*/ 29436 w 76"/>
                <a:gd name="T3" fmla="*/ 29296 h 42"/>
                <a:gd name="T4" fmla="*/ 55193 w 76"/>
                <a:gd name="T5" fmla="*/ 54930 h 42"/>
                <a:gd name="T6" fmla="*/ 55193 w 76"/>
                <a:gd name="T7" fmla="*/ 62254 h 42"/>
                <a:gd name="T8" fmla="*/ 7359 w 76"/>
                <a:gd name="T9" fmla="*/ 36620 h 42"/>
                <a:gd name="T10" fmla="*/ 14718 w 76"/>
                <a:gd name="T11" fmla="*/ 65916 h 42"/>
                <a:gd name="T12" fmla="*/ 51513 w 76"/>
                <a:gd name="T13" fmla="*/ 80563 h 42"/>
                <a:gd name="T14" fmla="*/ 51513 w 76"/>
                <a:gd name="T15" fmla="*/ 87887 h 42"/>
                <a:gd name="T16" fmla="*/ 7359 w 76"/>
                <a:gd name="T17" fmla="*/ 87887 h 42"/>
                <a:gd name="T18" fmla="*/ 25757 w 76"/>
                <a:gd name="T19" fmla="*/ 109859 h 42"/>
                <a:gd name="T20" fmla="*/ 58872 w 76"/>
                <a:gd name="T21" fmla="*/ 109859 h 42"/>
                <a:gd name="T22" fmla="*/ 62552 w 76"/>
                <a:gd name="T23" fmla="*/ 117183 h 42"/>
                <a:gd name="T24" fmla="*/ 22077 w 76"/>
                <a:gd name="T25" fmla="*/ 128169 h 42"/>
                <a:gd name="T26" fmla="*/ 44154 w 76"/>
                <a:gd name="T27" fmla="*/ 142817 h 42"/>
                <a:gd name="T28" fmla="*/ 88308 w 76"/>
                <a:gd name="T29" fmla="*/ 124507 h 42"/>
                <a:gd name="T30" fmla="*/ 77270 w 76"/>
                <a:gd name="T31" fmla="*/ 51268 h 42"/>
                <a:gd name="T32" fmla="*/ 80949 w 76"/>
                <a:gd name="T33" fmla="*/ 47606 h 42"/>
                <a:gd name="T34" fmla="*/ 25757 w 76"/>
                <a:gd name="T35" fmla="*/ 0 h 42"/>
                <a:gd name="T36" fmla="*/ 253886 w 76"/>
                <a:gd name="T37" fmla="*/ 0 h 42"/>
                <a:gd name="T38" fmla="*/ 253886 w 76"/>
                <a:gd name="T39" fmla="*/ 29296 h 42"/>
                <a:gd name="T40" fmla="*/ 224450 w 76"/>
                <a:gd name="T41" fmla="*/ 54930 h 42"/>
                <a:gd name="T42" fmla="*/ 228129 w 76"/>
                <a:gd name="T43" fmla="*/ 62254 h 42"/>
                <a:gd name="T44" fmla="*/ 275963 w 76"/>
                <a:gd name="T45" fmla="*/ 36620 h 42"/>
                <a:gd name="T46" fmla="*/ 264924 w 76"/>
                <a:gd name="T47" fmla="*/ 65916 h 42"/>
                <a:gd name="T48" fmla="*/ 228129 w 76"/>
                <a:gd name="T49" fmla="*/ 80563 h 42"/>
                <a:gd name="T50" fmla="*/ 228129 w 76"/>
                <a:gd name="T51" fmla="*/ 87887 h 42"/>
                <a:gd name="T52" fmla="*/ 275963 w 76"/>
                <a:gd name="T53" fmla="*/ 87887 h 42"/>
                <a:gd name="T54" fmla="*/ 257565 w 76"/>
                <a:gd name="T55" fmla="*/ 109859 h 42"/>
                <a:gd name="T56" fmla="*/ 224450 w 76"/>
                <a:gd name="T57" fmla="*/ 109859 h 42"/>
                <a:gd name="T58" fmla="*/ 220770 w 76"/>
                <a:gd name="T59" fmla="*/ 117183 h 42"/>
                <a:gd name="T60" fmla="*/ 261245 w 76"/>
                <a:gd name="T61" fmla="*/ 128169 h 42"/>
                <a:gd name="T62" fmla="*/ 239168 w 76"/>
                <a:gd name="T63" fmla="*/ 142817 h 42"/>
                <a:gd name="T64" fmla="*/ 195014 w 76"/>
                <a:gd name="T65" fmla="*/ 124507 h 42"/>
                <a:gd name="T66" fmla="*/ 202373 w 76"/>
                <a:gd name="T67" fmla="*/ 51268 h 42"/>
                <a:gd name="T68" fmla="*/ 202373 w 76"/>
                <a:gd name="T69" fmla="*/ 47606 h 42"/>
                <a:gd name="T70" fmla="*/ 253886 w 76"/>
                <a:gd name="T71" fmla="*/ 0 h 42"/>
                <a:gd name="T72" fmla="*/ 139821 w 76"/>
                <a:gd name="T73" fmla="*/ 153803 h 42"/>
                <a:gd name="T74" fmla="*/ 103026 w 76"/>
                <a:gd name="T75" fmla="*/ 124507 h 42"/>
                <a:gd name="T76" fmla="*/ 88308 w 76"/>
                <a:gd name="T77" fmla="*/ 54930 h 42"/>
                <a:gd name="T78" fmla="*/ 139821 w 76"/>
                <a:gd name="T79" fmla="*/ 62254 h 42"/>
                <a:gd name="T80" fmla="*/ 191334 w 76"/>
                <a:gd name="T81" fmla="*/ 54930 h 42"/>
                <a:gd name="T82" fmla="*/ 180296 w 76"/>
                <a:gd name="T83" fmla="*/ 124507 h 42"/>
                <a:gd name="T84" fmla="*/ 139821 w 76"/>
                <a:gd name="T85" fmla="*/ 153803 h 42"/>
                <a:gd name="T86" fmla="*/ 176616 w 76"/>
                <a:gd name="T87" fmla="*/ 54930 h 42"/>
                <a:gd name="T88" fmla="*/ 169257 w 76"/>
                <a:gd name="T89" fmla="*/ 124507 h 42"/>
                <a:gd name="T90" fmla="*/ 176616 w 76"/>
                <a:gd name="T91" fmla="*/ 54930 h 42"/>
                <a:gd name="T92" fmla="*/ 103026 w 76"/>
                <a:gd name="T93" fmla="*/ 58592 h 42"/>
                <a:gd name="T94" fmla="*/ 110385 w 76"/>
                <a:gd name="T95" fmla="*/ 117183 h 42"/>
                <a:gd name="T96" fmla="*/ 114065 w 76"/>
                <a:gd name="T97" fmla="*/ 113521 h 42"/>
                <a:gd name="T98" fmla="*/ 114065 w 76"/>
                <a:gd name="T99" fmla="*/ 65916 h 42"/>
                <a:gd name="T100" fmla="*/ 103026 w 76"/>
                <a:gd name="T101" fmla="*/ 58592 h 42"/>
                <a:gd name="T102" fmla="*/ 117744 w 76"/>
                <a:gd name="T103" fmla="*/ 117183 h 42"/>
                <a:gd name="T104" fmla="*/ 114065 w 76"/>
                <a:gd name="T105" fmla="*/ 120845 h 42"/>
                <a:gd name="T106" fmla="*/ 128783 w 76"/>
                <a:gd name="T107" fmla="*/ 131831 h 42"/>
                <a:gd name="T108" fmla="*/ 117744 w 76"/>
                <a:gd name="T109" fmla="*/ 117183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6" h="42">
                  <a:moveTo>
                    <a:pt x="7" y="0"/>
                  </a:moveTo>
                  <a:cubicBezTo>
                    <a:pt x="7" y="0"/>
                    <a:pt x="5" y="4"/>
                    <a:pt x="8" y="8"/>
                  </a:cubicBezTo>
                  <a:cubicBezTo>
                    <a:pt x="9" y="10"/>
                    <a:pt x="12" y="13"/>
                    <a:pt x="15" y="15"/>
                  </a:cubicBezTo>
                  <a:cubicBezTo>
                    <a:pt x="15" y="15"/>
                    <a:pt x="15" y="16"/>
                    <a:pt x="15" y="17"/>
                  </a:cubicBezTo>
                  <a:cubicBezTo>
                    <a:pt x="9" y="14"/>
                    <a:pt x="2" y="10"/>
                    <a:pt x="2" y="10"/>
                  </a:cubicBezTo>
                  <a:cubicBezTo>
                    <a:pt x="2" y="10"/>
                    <a:pt x="0" y="15"/>
                    <a:pt x="4" y="18"/>
                  </a:cubicBezTo>
                  <a:cubicBezTo>
                    <a:pt x="6" y="20"/>
                    <a:pt x="10" y="21"/>
                    <a:pt x="14" y="22"/>
                  </a:cubicBezTo>
                  <a:cubicBezTo>
                    <a:pt x="14" y="23"/>
                    <a:pt x="14" y="24"/>
                    <a:pt x="14" y="24"/>
                  </a:cubicBezTo>
                  <a:cubicBezTo>
                    <a:pt x="8" y="24"/>
                    <a:pt x="2" y="24"/>
                    <a:pt x="2" y="24"/>
                  </a:cubicBezTo>
                  <a:cubicBezTo>
                    <a:pt x="2" y="24"/>
                    <a:pt x="2" y="29"/>
                    <a:pt x="7" y="30"/>
                  </a:cubicBezTo>
                  <a:cubicBezTo>
                    <a:pt x="9" y="31"/>
                    <a:pt x="12" y="31"/>
                    <a:pt x="16" y="30"/>
                  </a:cubicBezTo>
                  <a:cubicBezTo>
                    <a:pt x="16" y="31"/>
                    <a:pt x="16" y="31"/>
                    <a:pt x="17" y="32"/>
                  </a:cubicBezTo>
                  <a:cubicBezTo>
                    <a:pt x="12" y="34"/>
                    <a:pt x="6" y="35"/>
                    <a:pt x="6" y="35"/>
                  </a:cubicBezTo>
                  <a:cubicBezTo>
                    <a:pt x="6" y="35"/>
                    <a:pt x="8" y="39"/>
                    <a:pt x="12" y="39"/>
                  </a:cubicBezTo>
                  <a:cubicBezTo>
                    <a:pt x="15" y="39"/>
                    <a:pt x="20" y="36"/>
                    <a:pt x="24" y="34"/>
                  </a:cubicBezTo>
                  <a:cubicBezTo>
                    <a:pt x="19" y="28"/>
                    <a:pt x="17" y="20"/>
                    <a:pt x="21" y="14"/>
                  </a:cubicBezTo>
                  <a:cubicBezTo>
                    <a:pt x="22" y="14"/>
                    <a:pt x="22" y="13"/>
                    <a:pt x="22" y="13"/>
                  </a:cubicBezTo>
                  <a:cubicBezTo>
                    <a:pt x="16" y="10"/>
                    <a:pt x="12" y="4"/>
                    <a:pt x="7" y="0"/>
                  </a:cubicBezTo>
                  <a:close/>
                  <a:moveTo>
                    <a:pt x="69" y="0"/>
                  </a:moveTo>
                  <a:cubicBezTo>
                    <a:pt x="69" y="0"/>
                    <a:pt x="72" y="4"/>
                    <a:pt x="69" y="8"/>
                  </a:cubicBezTo>
                  <a:cubicBezTo>
                    <a:pt x="68" y="10"/>
                    <a:pt x="64" y="13"/>
                    <a:pt x="61" y="15"/>
                  </a:cubicBezTo>
                  <a:cubicBezTo>
                    <a:pt x="61" y="15"/>
                    <a:pt x="62" y="16"/>
                    <a:pt x="62" y="17"/>
                  </a:cubicBezTo>
                  <a:cubicBezTo>
                    <a:pt x="68" y="14"/>
                    <a:pt x="75" y="10"/>
                    <a:pt x="75" y="10"/>
                  </a:cubicBezTo>
                  <a:cubicBezTo>
                    <a:pt x="75" y="10"/>
                    <a:pt x="76" y="15"/>
                    <a:pt x="72" y="18"/>
                  </a:cubicBezTo>
                  <a:cubicBezTo>
                    <a:pt x="70" y="20"/>
                    <a:pt x="66" y="21"/>
                    <a:pt x="62" y="22"/>
                  </a:cubicBezTo>
                  <a:cubicBezTo>
                    <a:pt x="62" y="23"/>
                    <a:pt x="62" y="24"/>
                    <a:pt x="62" y="24"/>
                  </a:cubicBezTo>
                  <a:cubicBezTo>
                    <a:pt x="68" y="24"/>
                    <a:pt x="75" y="24"/>
                    <a:pt x="75" y="24"/>
                  </a:cubicBezTo>
                  <a:cubicBezTo>
                    <a:pt x="75" y="24"/>
                    <a:pt x="75" y="29"/>
                    <a:pt x="70" y="30"/>
                  </a:cubicBezTo>
                  <a:cubicBezTo>
                    <a:pt x="68" y="31"/>
                    <a:pt x="64" y="31"/>
                    <a:pt x="61" y="30"/>
                  </a:cubicBezTo>
                  <a:cubicBezTo>
                    <a:pt x="61" y="31"/>
                    <a:pt x="60" y="31"/>
                    <a:pt x="60" y="32"/>
                  </a:cubicBezTo>
                  <a:cubicBezTo>
                    <a:pt x="65" y="34"/>
                    <a:pt x="71" y="35"/>
                    <a:pt x="71" y="35"/>
                  </a:cubicBezTo>
                  <a:cubicBezTo>
                    <a:pt x="71" y="35"/>
                    <a:pt x="69" y="39"/>
                    <a:pt x="65" y="39"/>
                  </a:cubicBezTo>
                  <a:cubicBezTo>
                    <a:pt x="62" y="39"/>
                    <a:pt x="56" y="36"/>
                    <a:pt x="53" y="34"/>
                  </a:cubicBezTo>
                  <a:cubicBezTo>
                    <a:pt x="57" y="28"/>
                    <a:pt x="60" y="20"/>
                    <a:pt x="55" y="14"/>
                  </a:cubicBezTo>
                  <a:cubicBezTo>
                    <a:pt x="55" y="14"/>
                    <a:pt x="55" y="13"/>
                    <a:pt x="55" y="13"/>
                  </a:cubicBezTo>
                  <a:cubicBezTo>
                    <a:pt x="60" y="10"/>
                    <a:pt x="65" y="4"/>
                    <a:pt x="69" y="0"/>
                  </a:cubicBezTo>
                  <a:close/>
                  <a:moveTo>
                    <a:pt x="38" y="42"/>
                  </a:moveTo>
                  <a:cubicBezTo>
                    <a:pt x="35" y="39"/>
                    <a:pt x="31" y="37"/>
                    <a:pt x="28" y="34"/>
                  </a:cubicBezTo>
                  <a:cubicBezTo>
                    <a:pt x="23" y="30"/>
                    <a:pt x="20" y="21"/>
                    <a:pt x="24" y="15"/>
                  </a:cubicBezTo>
                  <a:cubicBezTo>
                    <a:pt x="27" y="12"/>
                    <a:pt x="34" y="11"/>
                    <a:pt x="38" y="17"/>
                  </a:cubicBezTo>
                  <a:cubicBezTo>
                    <a:pt x="43" y="11"/>
                    <a:pt x="49" y="12"/>
                    <a:pt x="52" y="15"/>
                  </a:cubicBezTo>
                  <a:cubicBezTo>
                    <a:pt x="57" y="21"/>
                    <a:pt x="53" y="30"/>
                    <a:pt x="49" y="34"/>
                  </a:cubicBezTo>
                  <a:cubicBezTo>
                    <a:pt x="45" y="37"/>
                    <a:pt x="41" y="39"/>
                    <a:pt x="38" y="42"/>
                  </a:cubicBezTo>
                  <a:close/>
                  <a:moveTo>
                    <a:pt x="48" y="15"/>
                  </a:moveTo>
                  <a:cubicBezTo>
                    <a:pt x="52" y="21"/>
                    <a:pt x="49" y="29"/>
                    <a:pt x="46" y="34"/>
                  </a:cubicBezTo>
                  <a:cubicBezTo>
                    <a:pt x="51" y="28"/>
                    <a:pt x="55" y="21"/>
                    <a:pt x="48" y="15"/>
                  </a:cubicBezTo>
                  <a:close/>
                  <a:moveTo>
                    <a:pt x="28" y="16"/>
                  </a:moveTo>
                  <a:cubicBezTo>
                    <a:pt x="24" y="19"/>
                    <a:pt x="25" y="27"/>
                    <a:pt x="30" y="32"/>
                  </a:cubicBezTo>
                  <a:cubicBezTo>
                    <a:pt x="31" y="31"/>
                    <a:pt x="31" y="31"/>
                    <a:pt x="31" y="31"/>
                  </a:cubicBezTo>
                  <a:cubicBezTo>
                    <a:pt x="29" y="27"/>
                    <a:pt x="28" y="23"/>
                    <a:pt x="31" y="18"/>
                  </a:cubicBezTo>
                  <a:cubicBezTo>
                    <a:pt x="30" y="17"/>
                    <a:pt x="29" y="16"/>
                    <a:pt x="28" y="16"/>
                  </a:cubicBezTo>
                  <a:close/>
                  <a:moveTo>
                    <a:pt x="32" y="32"/>
                  </a:moveTo>
                  <a:cubicBezTo>
                    <a:pt x="31" y="33"/>
                    <a:pt x="31" y="33"/>
                    <a:pt x="31" y="33"/>
                  </a:cubicBezTo>
                  <a:cubicBezTo>
                    <a:pt x="32" y="34"/>
                    <a:pt x="34" y="35"/>
                    <a:pt x="35" y="36"/>
                  </a:cubicBezTo>
                  <a:cubicBezTo>
                    <a:pt x="34" y="34"/>
                    <a:pt x="33" y="33"/>
                    <a:pt x="3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3" name="Freeform 198">
              <a:extLst>
                <a:ext uri="{FF2B5EF4-FFF2-40B4-BE49-F238E27FC236}">
                  <a16:creationId xmlns:a16="http://schemas.microsoft.com/office/drawing/2014/main" id="{D85AC8E6-A88A-437A-A9A7-F6871851A84B}"/>
                </a:ext>
              </a:extLst>
            </p:cNvPr>
            <p:cNvSpPr>
              <a:spLocks noEditPoints="1"/>
            </p:cNvSpPr>
            <p:nvPr/>
          </p:nvSpPr>
          <p:spPr bwMode="auto">
            <a:xfrm>
              <a:off x="8281988" y="4090988"/>
              <a:ext cx="220662" cy="268287"/>
            </a:xfrm>
            <a:custGeom>
              <a:avLst/>
              <a:gdLst>
                <a:gd name="T0" fmla="*/ 220218 w 60"/>
                <a:gd name="T1" fmla="*/ 188040 h 73"/>
                <a:gd name="T2" fmla="*/ 176174 w 60"/>
                <a:gd name="T3" fmla="*/ 191727 h 73"/>
                <a:gd name="T4" fmla="*/ 183515 w 60"/>
                <a:gd name="T5" fmla="*/ 176979 h 73"/>
                <a:gd name="T6" fmla="*/ 176174 w 60"/>
                <a:gd name="T7" fmla="*/ 173292 h 73"/>
                <a:gd name="T8" fmla="*/ 139471 w 60"/>
                <a:gd name="T9" fmla="*/ 154856 h 73"/>
                <a:gd name="T10" fmla="*/ 51384 w 60"/>
                <a:gd name="T11" fmla="*/ 110612 h 73"/>
                <a:gd name="T12" fmla="*/ 40373 w 60"/>
                <a:gd name="T13" fmla="*/ 121673 h 73"/>
                <a:gd name="T14" fmla="*/ 0 w 60"/>
                <a:gd name="T15" fmla="*/ 103238 h 73"/>
                <a:gd name="T16" fmla="*/ 14681 w 60"/>
                <a:gd name="T17" fmla="*/ 92176 h 73"/>
                <a:gd name="T18" fmla="*/ 14681 w 60"/>
                <a:gd name="T19" fmla="*/ 88489 h 73"/>
                <a:gd name="T20" fmla="*/ 14681 w 60"/>
                <a:gd name="T21" fmla="*/ 84802 h 73"/>
                <a:gd name="T22" fmla="*/ 18352 w 60"/>
                <a:gd name="T23" fmla="*/ 84802 h 73"/>
                <a:gd name="T24" fmla="*/ 22022 w 60"/>
                <a:gd name="T25" fmla="*/ 84802 h 73"/>
                <a:gd name="T26" fmla="*/ 18352 w 60"/>
                <a:gd name="T27" fmla="*/ 66367 h 73"/>
                <a:gd name="T28" fmla="*/ 40373 w 60"/>
                <a:gd name="T29" fmla="*/ 73741 h 73"/>
                <a:gd name="T30" fmla="*/ 143142 w 60"/>
                <a:gd name="T31" fmla="*/ 29496 h 73"/>
                <a:gd name="T32" fmla="*/ 143142 w 60"/>
                <a:gd name="T33" fmla="*/ 29496 h 73"/>
                <a:gd name="T34" fmla="*/ 172504 w 60"/>
                <a:gd name="T35" fmla="*/ 0 h 73"/>
                <a:gd name="T36" fmla="*/ 176174 w 60"/>
                <a:gd name="T37" fmla="*/ 18435 h 73"/>
                <a:gd name="T38" fmla="*/ 161493 w 60"/>
                <a:gd name="T39" fmla="*/ 29496 h 73"/>
                <a:gd name="T40" fmla="*/ 168834 w 60"/>
                <a:gd name="T41" fmla="*/ 62680 h 73"/>
                <a:gd name="T42" fmla="*/ 179845 w 60"/>
                <a:gd name="T43" fmla="*/ 140108 h 73"/>
                <a:gd name="T44" fmla="*/ 183515 w 60"/>
                <a:gd name="T45" fmla="*/ 140108 h 73"/>
                <a:gd name="T46" fmla="*/ 176174 w 60"/>
                <a:gd name="T47" fmla="*/ 158543 h 73"/>
                <a:gd name="T48" fmla="*/ 187185 w 60"/>
                <a:gd name="T49" fmla="*/ 165917 h 73"/>
                <a:gd name="T50" fmla="*/ 194526 w 60"/>
                <a:gd name="T51" fmla="*/ 151169 h 73"/>
                <a:gd name="T52" fmla="*/ 220218 w 60"/>
                <a:gd name="T53" fmla="*/ 188040 h 73"/>
                <a:gd name="T54" fmla="*/ 25692 w 60"/>
                <a:gd name="T55" fmla="*/ 92176 h 73"/>
                <a:gd name="T56" fmla="*/ 36703 w 60"/>
                <a:gd name="T57" fmla="*/ 95863 h 73"/>
                <a:gd name="T58" fmla="*/ 36703 w 60"/>
                <a:gd name="T59" fmla="*/ 95863 h 73"/>
                <a:gd name="T60" fmla="*/ 25692 w 60"/>
                <a:gd name="T61" fmla="*/ 92176 h 73"/>
                <a:gd name="T62" fmla="*/ 25692 w 60"/>
                <a:gd name="T63" fmla="*/ 92176 h 73"/>
                <a:gd name="T64" fmla="*/ 51384 w 60"/>
                <a:gd name="T65" fmla="*/ 81115 h 73"/>
                <a:gd name="T66" fmla="*/ 58725 w 60"/>
                <a:gd name="T67" fmla="*/ 84802 h 73"/>
                <a:gd name="T68" fmla="*/ 58725 w 60"/>
                <a:gd name="T69" fmla="*/ 99550 h 73"/>
                <a:gd name="T70" fmla="*/ 146812 w 60"/>
                <a:gd name="T71" fmla="*/ 143795 h 73"/>
                <a:gd name="T72" fmla="*/ 154153 w 60"/>
                <a:gd name="T73" fmla="*/ 125360 h 73"/>
                <a:gd name="T74" fmla="*/ 157823 w 60"/>
                <a:gd name="T75" fmla="*/ 129047 h 73"/>
                <a:gd name="T76" fmla="*/ 150482 w 60"/>
                <a:gd name="T77" fmla="*/ 66367 h 73"/>
                <a:gd name="T78" fmla="*/ 143142 w 60"/>
                <a:gd name="T79" fmla="*/ 36871 h 73"/>
                <a:gd name="T80" fmla="*/ 51384 w 60"/>
                <a:gd name="T81" fmla="*/ 81115 h 73"/>
                <a:gd name="T82" fmla="*/ 29362 w 60"/>
                <a:gd name="T83" fmla="*/ 125360 h 73"/>
                <a:gd name="T84" fmla="*/ 22022 w 60"/>
                <a:gd name="T85" fmla="*/ 121673 h 73"/>
                <a:gd name="T86" fmla="*/ 40373 w 60"/>
                <a:gd name="T87" fmla="*/ 239659 h 73"/>
                <a:gd name="T88" fmla="*/ 40373 w 60"/>
                <a:gd name="T89" fmla="*/ 269155 h 73"/>
                <a:gd name="T90" fmla="*/ 55055 w 60"/>
                <a:gd name="T91" fmla="*/ 261781 h 73"/>
                <a:gd name="T92" fmla="*/ 58725 w 60"/>
                <a:gd name="T93" fmla="*/ 243346 h 73"/>
                <a:gd name="T94" fmla="*/ 84417 w 60"/>
                <a:gd name="T95" fmla="*/ 228597 h 73"/>
                <a:gd name="T96" fmla="*/ 154153 w 60"/>
                <a:gd name="T97" fmla="*/ 191727 h 73"/>
                <a:gd name="T98" fmla="*/ 157823 w 60"/>
                <a:gd name="T99" fmla="*/ 191727 h 73"/>
                <a:gd name="T100" fmla="*/ 165164 w 60"/>
                <a:gd name="T101" fmla="*/ 180666 h 73"/>
                <a:gd name="T102" fmla="*/ 135801 w 60"/>
                <a:gd name="T103" fmla="*/ 162230 h 73"/>
                <a:gd name="T104" fmla="*/ 128461 w 60"/>
                <a:gd name="T105" fmla="*/ 176979 h 73"/>
                <a:gd name="T106" fmla="*/ 128461 w 60"/>
                <a:gd name="T107" fmla="*/ 180666 h 73"/>
                <a:gd name="T108" fmla="*/ 80747 w 60"/>
                <a:gd name="T109" fmla="*/ 213849 h 73"/>
                <a:gd name="T110" fmla="*/ 47714 w 60"/>
                <a:gd name="T111" fmla="*/ 228597 h 73"/>
                <a:gd name="T112" fmla="*/ 29362 w 60"/>
                <a:gd name="T113" fmla="*/ 125360 h 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 h="73">
                  <a:moveTo>
                    <a:pt x="60" y="51"/>
                  </a:moveTo>
                  <a:cubicBezTo>
                    <a:pt x="48" y="52"/>
                    <a:pt x="48" y="52"/>
                    <a:pt x="48" y="52"/>
                  </a:cubicBezTo>
                  <a:cubicBezTo>
                    <a:pt x="50" y="48"/>
                    <a:pt x="50" y="48"/>
                    <a:pt x="50" y="48"/>
                  </a:cubicBezTo>
                  <a:cubicBezTo>
                    <a:pt x="48" y="47"/>
                    <a:pt x="48" y="47"/>
                    <a:pt x="48" y="47"/>
                  </a:cubicBezTo>
                  <a:cubicBezTo>
                    <a:pt x="38" y="42"/>
                    <a:pt x="38" y="42"/>
                    <a:pt x="38" y="42"/>
                  </a:cubicBezTo>
                  <a:cubicBezTo>
                    <a:pt x="14" y="30"/>
                    <a:pt x="14" y="30"/>
                    <a:pt x="14" y="30"/>
                  </a:cubicBezTo>
                  <a:cubicBezTo>
                    <a:pt x="11" y="33"/>
                    <a:pt x="11" y="33"/>
                    <a:pt x="11" y="33"/>
                  </a:cubicBezTo>
                  <a:cubicBezTo>
                    <a:pt x="0" y="28"/>
                    <a:pt x="0" y="28"/>
                    <a:pt x="0" y="28"/>
                  </a:cubicBezTo>
                  <a:cubicBezTo>
                    <a:pt x="4" y="25"/>
                    <a:pt x="4" y="25"/>
                    <a:pt x="4" y="25"/>
                  </a:cubicBezTo>
                  <a:cubicBezTo>
                    <a:pt x="4" y="24"/>
                    <a:pt x="4" y="24"/>
                    <a:pt x="4" y="24"/>
                  </a:cubicBezTo>
                  <a:cubicBezTo>
                    <a:pt x="4" y="23"/>
                    <a:pt x="4" y="23"/>
                    <a:pt x="4" y="23"/>
                  </a:cubicBezTo>
                  <a:cubicBezTo>
                    <a:pt x="5" y="23"/>
                    <a:pt x="5" y="23"/>
                    <a:pt x="5" y="23"/>
                  </a:cubicBezTo>
                  <a:cubicBezTo>
                    <a:pt x="6" y="23"/>
                    <a:pt x="6" y="23"/>
                    <a:pt x="6" y="23"/>
                  </a:cubicBezTo>
                  <a:cubicBezTo>
                    <a:pt x="5" y="18"/>
                    <a:pt x="5" y="18"/>
                    <a:pt x="5" y="18"/>
                  </a:cubicBezTo>
                  <a:cubicBezTo>
                    <a:pt x="11" y="20"/>
                    <a:pt x="11" y="20"/>
                    <a:pt x="11" y="20"/>
                  </a:cubicBezTo>
                  <a:cubicBezTo>
                    <a:pt x="39" y="8"/>
                    <a:pt x="39" y="8"/>
                    <a:pt x="39" y="8"/>
                  </a:cubicBezTo>
                  <a:cubicBezTo>
                    <a:pt x="39" y="8"/>
                    <a:pt x="39" y="8"/>
                    <a:pt x="39" y="8"/>
                  </a:cubicBezTo>
                  <a:cubicBezTo>
                    <a:pt x="40" y="2"/>
                    <a:pt x="47" y="0"/>
                    <a:pt x="47" y="0"/>
                  </a:cubicBezTo>
                  <a:cubicBezTo>
                    <a:pt x="48" y="5"/>
                    <a:pt x="48" y="5"/>
                    <a:pt x="48" y="5"/>
                  </a:cubicBezTo>
                  <a:cubicBezTo>
                    <a:pt x="48" y="5"/>
                    <a:pt x="44" y="6"/>
                    <a:pt x="44" y="8"/>
                  </a:cubicBezTo>
                  <a:cubicBezTo>
                    <a:pt x="44" y="10"/>
                    <a:pt x="45" y="13"/>
                    <a:pt x="46" y="17"/>
                  </a:cubicBezTo>
                  <a:cubicBezTo>
                    <a:pt x="48" y="23"/>
                    <a:pt x="51" y="30"/>
                    <a:pt x="49" y="38"/>
                  </a:cubicBezTo>
                  <a:cubicBezTo>
                    <a:pt x="50" y="38"/>
                    <a:pt x="50" y="38"/>
                    <a:pt x="50" y="38"/>
                  </a:cubicBezTo>
                  <a:cubicBezTo>
                    <a:pt x="49" y="40"/>
                    <a:pt x="49" y="42"/>
                    <a:pt x="48" y="43"/>
                  </a:cubicBezTo>
                  <a:cubicBezTo>
                    <a:pt x="51" y="45"/>
                    <a:pt x="51" y="45"/>
                    <a:pt x="51" y="45"/>
                  </a:cubicBezTo>
                  <a:cubicBezTo>
                    <a:pt x="53" y="41"/>
                    <a:pt x="53" y="41"/>
                    <a:pt x="53" y="41"/>
                  </a:cubicBezTo>
                  <a:cubicBezTo>
                    <a:pt x="60" y="51"/>
                    <a:pt x="60" y="51"/>
                    <a:pt x="60" y="51"/>
                  </a:cubicBezTo>
                  <a:close/>
                  <a:moveTo>
                    <a:pt x="7" y="25"/>
                  </a:moveTo>
                  <a:cubicBezTo>
                    <a:pt x="10" y="26"/>
                    <a:pt x="10" y="26"/>
                    <a:pt x="10" y="26"/>
                  </a:cubicBezTo>
                  <a:cubicBezTo>
                    <a:pt x="10" y="26"/>
                    <a:pt x="10" y="26"/>
                    <a:pt x="10" y="26"/>
                  </a:cubicBezTo>
                  <a:cubicBezTo>
                    <a:pt x="7" y="25"/>
                    <a:pt x="7" y="25"/>
                    <a:pt x="7" y="25"/>
                  </a:cubicBezTo>
                  <a:cubicBezTo>
                    <a:pt x="7" y="25"/>
                    <a:pt x="7" y="25"/>
                    <a:pt x="7" y="25"/>
                  </a:cubicBezTo>
                  <a:close/>
                  <a:moveTo>
                    <a:pt x="14" y="22"/>
                  </a:moveTo>
                  <a:cubicBezTo>
                    <a:pt x="16" y="23"/>
                    <a:pt x="16" y="23"/>
                    <a:pt x="16" y="23"/>
                  </a:cubicBezTo>
                  <a:cubicBezTo>
                    <a:pt x="16" y="27"/>
                    <a:pt x="16" y="27"/>
                    <a:pt x="16" y="27"/>
                  </a:cubicBezTo>
                  <a:cubicBezTo>
                    <a:pt x="40" y="39"/>
                    <a:pt x="40" y="39"/>
                    <a:pt x="40" y="39"/>
                  </a:cubicBezTo>
                  <a:cubicBezTo>
                    <a:pt x="40" y="37"/>
                    <a:pt x="41" y="36"/>
                    <a:pt x="42" y="34"/>
                  </a:cubicBezTo>
                  <a:cubicBezTo>
                    <a:pt x="43" y="35"/>
                    <a:pt x="43" y="35"/>
                    <a:pt x="43" y="35"/>
                  </a:cubicBezTo>
                  <a:cubicBezTo>
                    <a:pt x="45" y="29"/>
                    <a:pt x="43" y="23"/>
                    <a:pt x="41" y="18"/>
                  </a:cubicBezTo>
                  <a:cubicBezTo>
                    <a:pt x="40" y="15"/>
                    <a:pt x="40" y="13"/>
                    <a:pt x="39" y="10"/>
                  </a:cubicBezTo>
                  <a:cubicBezTo>
                    <a:pt x="14" y="22"/>
                    <a:pt x="14" y="22"/>
                    <a:pt x="14" y="22"/>
                  </a:cubicBezTo>
                  <a:close/>
                  <a:moveTo>
                    <a:pt x="8" y="34"/>
                  </a:moveTo>
                  <a:cubicBezTo>
                    <a:pt x="6" y="33"/>
                    <a:pt x="6" y="33"/>
                    <a:pt x="6" y="33"/>
                  </a:cubicBezTo>
                  <a:cubicBezTo>
                    <a:pt x="11" y="65"/>
                    <a:pt x="11" y="65"/>
                    <a:pt x="11" y="65"/>
                  </a:cubicBezTo>
                  <a:cubicBezTo>
                    <a:pt x="9" y="68"/>
                    <a:pt x="11" y="73"/>
                    <a:pt x="11" y="73"/>
                  </a:cubicBezTo>
                  <a:cubicBezTo>
                    <a:pt x="15" y="71"/>
                    <a:pt x="15" y="71"/>
                    <a:pt x="15" y="71"/>
                  </a:cubicBezTo>
                  <a:cubicBezTo>
                    <a:pt x="15" y="71"/>
                    <a:pt x="14" y="68"/>
                    <a:pt x="16" y="66"/>
                  </a:cubicBezTo>
                  <a:cubicBezTo>
                    <a:pt x="17" y="64"/>
                    <a:pt x="20" y="63"/>
                    <a:pt x="23" y="62"/>
                  </a:cubicBezTo>
                  <a:cubicBezTo>
                    <a:pt x="29" y="60"/>
                    <a:pt x="37" y="58"/>
                    <a:pt x="42" y="52"/>
                  </a:cubicBezTo>
                  <a:cubicBezTo>
                    <a:pt x="43" y="52"/>
                    <a:pt x="43" y="52"/>
                    <a:pt x="43" y="52"/>
                  </a:cubicBezTo>
                  <a:cubicBezTo>
                    <a:pt x="44" y="51"/>
                    <a:pt x="44" y="50"/>
                    <a:pt x="45" y="49"/>
                  </a:cubicBezTo>
                  <a:cubicBezTo>
                    <a:pt x="37" y="44"/>
                    <a:pt x="37" y="44"/>
                    <a:pt x="37" y="44"/>
                  </a:cubicBezTo>
                  <a:cubicBezTo>
                    <a:pt x="36" y="45"/>
                    <a:pt x="36" y="47"/>
                    <a:pt x="35" y="48"/>
                  </a:cubicBezTo>
                  <a:cubicBezTo>
                    <a:pt x="35" y="49"/>
                    <a:pt x="35" y="49"/>
                    <a:pt x="35" y="49"/>
                  </a:cubicBezTo>
                  <a:cubicBezTo>
                    <a:pt x="32" y="54"/>
                    <a:pt x="27" y="56"/>
                    <a:pt x="22" y="58"/>
                  </a:cubicBezTo>
                  <a:cubicBezTo>
                    <a:pt x="18" y="59"/>
                    <a:pt x="15" y="60"/>
                    <a:pt x="13" y="62"/>
                  </a:cubicBezTo>
                  <a:lnTo>
                    <a:pt x="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4" name="Freeform 199">
              <a:extLst>
                <a:ext uri="{FF2B5EF4-FFF2-40B4-BE49-F238E27FC236}">
                  <a16:creationId xmlns:a16="http://schemas.microsoft.com/office/drawing/2014/main" id="{A31AA342-85D3-451B-AC6E-D1CDC7760033}"/>
                </a:ext>
              </a:extLst>
            </p:cNvPr>
            <p:cNvSpPr>
              <a:spLocks noEditPoints="1"/>
            </p:cNvSpPr>
            <p:nvPr/>
          </p:nvSpPr>
          <p:spPr bwMode="auto">
            <a:xfrm>
              <a:off x="8718550" y="4854575"/>
              <a:ext cx="147638" cy="257175"/>
            </a:xfrm>
            <a:custGeom>
              <a:avLst/>
              <a:gdLst>
                <a:gd name="T0" fmla="*/ 14681 w 40"/>
                <a:gd name="T1" fmla="*/ 223888 h 70"/>
                <a:gd name="T2" fmla="*/ 80747 w 40"/>
                <a:gd name="T3" fmla="*/ 223888 h 70"/>
                <a:gd name="T4" fmla="*/ 88087 w 40"/>
                <a:gd name="T5" fmla="*/ 187185 h 70"/>
                <a:gd name="T6" fmla="*/ 11011 w 40"/>
                <a:gd name="T7" fmla="*/ 187185 h 70"/>
                <a:gd name="T8" fmla="*/ 11011 w 40"/>
                <a:gd name="T9" fmla="*/ 172504 h 70"/>
                <a:gd name="T10" fmla="*/ 91758 w 40"/>
                <a:gd name="T11" fmla="*/ 172504 h 70"/>
                <a:gd name="T12" fmla="*/ 91758 w 40"/>
                <a:gd name="T13" fmla="*/ 165164 h 70"/>
                <a:gd name="T14" fmla="*/ 117450 w 40"/>
                <a:gd name="T15" fmla="*/ 165164 h 70"/>
                <a:gd name="T16" fmla="*/ 113779 w 40"/>
                <a:gd name="T17" fmla="*/ 121120 h 70"/>
                <a:gd name="T18" fmla="*/ 106439 w 40"/>
                <a:gd name="T19" fmla="*/ 106439 h 70"/>
                <a:gd name="T20" fmla="*/ 95428 w 40"/>
                <a:gd name="T21" fmla="*/ 106439 h 70"/>
                <a:gd name="T22" fmla="*/ 91758 w 40"/>
                <a:gd name="T23" fmla="*/ 106439 h 70"/>
                <a:gd name="T24" fmla="*/ 80747 w 40"/>
                <a:gd name="T25" fmla="*/ 128461 h 70"/>
                <a:gd name="T26" fmla="*/ 69736 w 40"/>
                <a:gd name="T27" fmla="*/ 124790 h 70"/>
                <a:gd name="T28" fmla="*/ 62395 w 40"/>
                <a:gd name="T29" fmla="*/ 135801 h 70"/>
                <a:gd name="T30" fmla="*/ 73406 w 40"/>
                <a:gd name="T31" fmla="*/ 143142 h 70"/>
                <a:gd name="T32" fmla="*/ 69736 w 40"/>
                <a:gd name="T33" fmla="*/ 154153 h 70"/>
                <a:gd name="T34" fmla="*/ 25692 w 40"/>
                <a:gd name="T35" fmla="*/ 132131 h 70"/>
                <a:gd name="T36" fmla="*/ 33033 w 40"/>
                <a:gd name="T37" fmla="*/ 121120 h 70"/>
                <a:gd name="T38" fmla="*/ 40373 w 40"/>
                <a:gd name="T39" fmla="*/ 128461 h 70"/>
                <a:gd name="T40" fmla="*/ 47714 w 40"/>
                <a:gd name="T41" fmla="*/ 113779 h 70"/>
                <a:gd name="T42" fmla="*/ 36703 w 40"/>
                <a:gd name="T43" fmla="*/ 110109 h 70"/>
                <a:gd name="T44" fmla="*/ 88087 w 40"/>
                <a:gd name="T45" fmla="*/ 0 h 70"/>
                <a:gd name="T46" fmla="*/ 132131 w 40"/>
                <a:gd name="T47" fmla="*/ 18352 h 70"/>
                <a:gd name="T48" fmla="*/ 117450 w 40"/>
                <a:gd name="T49" fmla="*/ 51384 h 70"/>
                <a:gd name="T50" fmla="*/ 117450 w 40"/>
                <a:gd name="T51" fmla="*/ 55055 h 70"/>
                <a:gd name="T52" fmla="*/ 128461 w 40"/>
                <a:gd name="T53" fmla="*/ 77076 h 70"/>
                <a:gd name="T54" fmla="*/ 124790 w 40"/>
                <a:gd name="T55" fmla="*/ 88087 h 70"/>
                <a:gd name="T56" fmla="*/ 139471 w 40"/>
                <a:gd name="T57" fmla="*/ 113779 h 70"/>
                <a:gd name="T58" fmla="*/ 143142 w 40"/>
                <a:gd name="T59" fmla="*/ 165164 h 70"/>
                <a:gd name="T60" fmla="*/ 146812 w 40"/>
                <a:gd name="T61" fmla="*/ 165164 h 70"/>
                <a:gd name="T62" fmla="*/ 146812 w 40"/>
                <a:gd name="T63" fmla="*/ 223888 h 70"/>
                <a:gd name="T64" fmla="*/ 146812 w 40"/>
                <a:gd name="T65" fmla="*/ 238570 h 70"/>
                <a:gd name="T66" fmla="*/ 146812 w 40"/>
                <a:gd name="T67" fmla="*/ 256921 h 70"/>
                <a:gd name="T68" fmla="*/ 0 w 40"/>
                <a:gd name="T69" fmla="*/ 256921 h 70"/>
                <a:gd name="T70" fmla="*/ 14681 w 40"/>
                <a:gd name="T71" fmla="*/ 223888 h 70"/>
                <a:gd name="T72" fmla="*/ 106439 w 40"/>
                <a:gd name="T73" fmla="*/ 66065 h 70"/>
                <a:gd name="T74" fmla="*/ 95428 w 40"/>
                <a:gd name="T75" fmla="*/ 62395 h 70"/>
                <a:gd name="T76" fmla="*/ 84417 w 40"/>
                <a:gd name="T77" fmla="*/ 66065 h 70"/>
                <a:gd name="T78" fmla="*/ 80747 w 40"/>
                <a:gd name="T79" fmla="*/ 77076 h 70"/>
                <a:gd name="T80" fmla="*/ 84417 w 40"/>
                <a:gd name="T81" fmla="*/ 88087 h 70"/>
                <a:gd name="T82" fmla="*/ 95428 w 40"/>
                <a:gd name="T83" fmla="*/ 91758 h 70"/>
                <a:gd name="T84" fmla="*/ 106439 w 40"/>
                <a:gd name="T85" fmla="*/ 88087 h 70"/>
                <a:gd name="T86" fmla="*/ 110109 w 40"/>
                <a:gd name="T87" fmla="*/ 77076 h 70"/>
                <a:gd name="T88" fmla="*/ 106439 w 40"/>
                <a:gd name="T89" fmla="*/ 66065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0" h="70">
                  <a:moveTo>
                    <a:pt x="4" y="61"/>
                  </a:moveTo>
                  <a:cubicBezTo>
                    <a:pt x="22" y="61"/>
                    <a:pt x="22" y="61"/>
                    <a:pt x="22" y="61"/>
                  </a:cubicBezTo>
                  <a:cubicBezTo>
                    <a:pt x="24" y="51"/>
                    <a:pt x="24" y="51"/>
                    <a:pt x="24" y="51"/>
                  </a:cubicBezTo>
                  <a:cubicBezTo>
                    <a:pt x="3" y="51"/>
                    <a:pt x="3" y="51"/>
                    <a:pt x="3" y="51"/>
                  </a:cubicBezTo>
                  <a:cubicBezTo>
                    <a:pt x="3" y="47"/>
                    <a:pt x="3" y="47"/>
                    <a:pt x="3" y="47"/>
                  </a:cubicBezTo>
                  <a:cubicBezTo>
                    <a:pt x="25" y="47"/>
                    <a:pt x="25" y="47"/>
                    <a:pt x="25" y="47"/>
                  </a:cubicBezTo>
                  <a:cubicBezTo>
                    <a:pt x="25" y="45"/>
                    <a:pt x="25" y="45"/>
                    <a:pt x="25" y="45"/>
                  </a:cubicBezTo>
                  <a:cubicBezTo>
                    <a:pt x="32" y="45"/>
                    <a:pt x="32" y="45"/>
                    <a:pt x="32" y="45"/>
                  </a:cubicBezTo>
                  <a:cubicBezTo>
                    <a:pt x="33" y="41"/>
                    <a:pt x="33" y="37"/>
                    <a:pt x="31" y="33"/>
                  </a:cubicBezTo>
                  <a:cubicBezTo>
                    <a:pt x="31" y="32"/>
                    <a:pt x="30" y="30"/>
                    <a:pt x="29" y="29"/>
                  </a:cubicBezTo>
                  <a:cubicBezTo>
                    <a:pt x="28" y="29"/>
                    <a:pt x="27" y="29"/>
                    <a:pt x="26" y="29"/>
                  </a:cubicBezTo>
                  <a:cubicBezTo>
                    <a:pt x="26" y="29"/>
                    <a:pt x="25" y="29"/>
                    <a:pt x="25" y="29"/>
                  </a:cubicBezTo>
                  <a:cubicBezTo>
                    <a:pt x="22" y="35"/>
                    <a:pt x="22" y="35"/>
                    <a:pt x="22" y="35"/>
                  </a:cubicBezTo>
                  <a:cubicBezTo>
                    <a:pt x="19" y="34"/>
                    <a:pt x="19" y="34"/>
                    <a:pt x="19" y="34"/>
                  </a:cubicBezTo>
                  <a:cubicBezTo>
                    <a:pt x="17" y="37"/>
                    <a:pt x="17" y="37"/>
                    <a:pt x="17" y="37"/>
                  </a:cubicBezTo>
                  <a:cubicBezTo>
                    <a:pt x="20" y="39"/>
                    <a:pt x="20" y="39"/>
                    <a:pt x="20" y="39"/>
                  </a:cubicBezTo>
                  <a:cubicBezTo>
                    <a:pt x="19" y="42"/>
                    <a:pt x="19" y="42"/>
                    <a:pt x="19" y="42"/>
                  </a:cubicBezTo>
                  <a:cubicBezTo>
                    <a:pt x="7" y="36"/>
                    <a:pt x="7" y="36"/>
                    <a:pt x="7" y="36"/>
                  </a:cubicBezTo>
                  <a:cubicBezTo>
                    <a:pt x="9" y="33"/>
                    <a:pt x="9" y="33"/>
                    <a:pt x="9" y="33"/>
                  </a:cubicBezTo>
                  <a:cubicBezTo>
                    <a:pt x="11" y="35"/>
                    <a:pt x="11" y="35"/>
                    <a:pt x="11" y="35"/>
                  </a:cubicBezTo>
                  <a:cubicBezTo>
                    <a:pt x="13" y="31"/>
                    <a:pt x="13" y="31"/>
                    <a:pt x="13" y="31"/>
                  </a:cubicBezTo>
                  <a:cubicBezTo>
                    <a:pt x="10" y="30"/>
                    <a:pt x="10" y="30"/>
                    <a:pt x="10" y="30"/>
                  </a:cubicBezTo>
                  <a:cubicBezTo>
                    <a:pt x="24" y="0"/>
                    <a:pt x="24" y="0"/>
                    <a:pt x="24" y="0"/>
                  </a:cubicBezTo>
                  <a:cubicBezTo>
                    <a:pt x="36" y="5"/>
                    <a:pt x="36" y="5"/>
                    <a:pt x="36" y="5"/>
                  </a:cubicBezTo>
                  <a:cubicBezTo>
                    <a:pt x="32" y="14"/>
                    <a:pt x="32" y="14"/>
                    <a:pt x="32" y="14"/>
                  </a:cubicBezTo>
                  <a:cubicBezTo>
                    <a:pt x="32" y="14"/>
                    <a:pt x="32" y="15"/>
                    <a:pt x="32" y="15"/>
                  </a:cubicBezTo>
                  <a:cubicBezTo>
                    <a:pt x="34" y="16"/>
                    <a:pt x="35" y="19"/>
                    <a:pt x="35" y="21"/>
                  </a:cubicBezTo>
                  <a:cubicBezTo>
                    <a:pt x="35" y="22"/>
                    <a:pt x="35" y="23"/>
                    <a:pt x="34" y="24"/>
                  </a:cubicBezTo>
                  <a:cubicBezTo>
                    <a:pt x="36" y="26"/>
                    <a:pt x="37" y="29"/>
                    <a:pt x="38" y="31"/>
                  </a:cubicBezTo>
                  <a:cubicBezTo>
                    <a:pt x="39" y="35"/>
                    <a:pt x="39" y="40"/>
                    <a:pt x="39" y="45"/>
                  </a:cubicBezTo>
                  <a:cubicBezTo>
                    <a:pt x="40" y="45"/>
                    <a:pt x="40" y="45"/>
                    <a:pt x="40" y="45"/>
                  </a:cubicBezTo>
                  <a:cubicBezTo>
                    <a:pt x="40" y="61"/>
                    <a:pt x="40" y="61"/>
                    <a:pt x="40" y="61"/>
                  </a:cubicBezTo>
                  <a:cubicBezTo>
                    <a:pt x="40" y="65"/>
                    <a:pt x="40" y="65"/>
                    <a:pt x="40" y="65"/>
                  </a:cubicBezTo>
                  <a:cubicBezTo>
                    <a:pt x="40" y="70"/>
                    <a:pt x="40" y="70"/>
                    <a:pt x="40" y="70"/>
                  </a:cubicBezTo>
                  <a:cubicBezTo>
                    <a:pt x="0" y="70"/>
                    <a:pt x="0" y="70"/>
                    <a:pt x="0" y="70"/>
                  </a:cubicBezTo>
                  <a:cubicBezTo>
                    <a:pt x="4" y="61"/>
                    <a:pt x="4" y="61"/>
                    <a:pt x="4" y="61"/>
                  </a:cubicBezTo>
                  <a:close/>
                  <a:moveTo>
                    <a:pt x="29" y="18"/>
                  </a:moveTo>
                  <a:cubicBezTo>
                    <a:pt x="28" y="17"/>
                    <a:pt x="27" y="17"/>
                    <a:pt x="26" y="17"/>
                  </a:cubicBezTo>
                  <a:cubicBezTo>
                    <a:pt x="25" y="17"/>
                    <a:pt x="24" y="17"/>
                    <a:pt x="23" y="18"/>
                  </a:cubicBezTo>
                  <a:cubicBezTo>
                    <a:pt x="23" y="19"/>
                    <a:pt x="22" y="20"/>
                    <a:pt x="22" y="21"/>
                  </a:cubicBezTo>
                  <a:cubicBezTo>
                    <a:pt x="22" y="22"/>
                    <a:pt x="23" y="23"/>
                    <a:pt x="23" y="24"/>
                  </a:cubicBezTo>
                  <a:cubicBezTo>
                    <a:pt x="24" y="25"/>
                    <a:pt x="25" y="25"/>
                    <a:pt x="26" y="25"/>
                  </a:cubicBezTo>
                  <a:cubicBezTo>
                    <a:pt x="27" y="25"/>
                    <a:pt x="28" y="25"/>
                    <a:pt x="29" y="24"/>
                  </a:cubicBezTo>
                  <a:cubicBezTo>
                    <a:pt x="30" y="23"/>
                    <a:pt x="30" y="22"/>
                    <a:pt x="30" y="21"/>
                  </a:cubicBezTo>
                  <a:cubicBezTo>
                    <a:pt x="30" y="20"/>
                    <a:pt x="30" y="19"/>
                    <a:pt x="2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5" name="Freeform 200">
              <a:extLst>
                <a:ext uri="{FF2B5EF4-FFF2-40B4-BE49-F238E27FC236}">
                  <a16:creationId xmlns:a16="http://schemas.microsoft.com/office/drawing/2014/main" id="{CCBDD0CA-C2AF-49EF-8ACC-241E37CEDBA5}"/>
                </a:ext>
              </a:extLst>
            </p:cNvPr>
            <p:cNvSpPr>
              <a:spLocks noEditPoints="1"/>
            </p:cNvSpPr>
            <p:nvPr/>
          </p:nvSpPr>
          <p:spPr bwMode="auto">
            <a:xfrm>
              <a:off x="8275638" y="4857750"/>
              <a:ext cx="239712" cy="246063"/>
            </a:xfrm>
            <a:custGeom>
              <a:avLst/>
              <a:gdLst>
                <a:gd name="T0" fmla="*/ 81043 w 65"/>
                <a:gd name="T1" fmla="*/ 187585 h 67"/>
                <a:gd name="T2" fmla="*/ 217341 w 65"/>
                <a:gd name="T3" fmla="*/ 36781 h 67"/>
                <a:gd name="T4" fmla="*/ 224709 w 65"/>
                <a:gd name="T5" fmla="*/ 69885 h 67"/>
                <a:gd name="T6" fmla="*/ 224709 w 65"/>
                <a:gd name="T7" fmla="*/ 114022 h 67"/>
                <a:gd name="T8" fmla="*/ 224709 w 65"/>
                <a:gd name="T9" fmla="*/ 158160 h 67"/>
                <a:gd name="T10" fmla="*/ 217341 w 65"/>
                <a:gd name="T11" fmla="*/ 202297 h 67"/>
                <a:gd name="T12" fmla="*/ 180504 w 65"/>
                <a:gd name="T13" fmla="*/ 246435 h 67"/>
                <a:gd name="T14" fmla="*/ 187871 w 65"/>
                <a:gd name="T15" fmla="*/ 95631 h 67"/>
                <a:gd name="T16" fmla="*/ 136299 w 65"/>
                <a:gd name="T17" fmla="*/ 29425 h 67"/>
                <a:gd name="T18" fmla="*/ 103145 w 65"/>
                <a:gd name="T19" fmla="*/ 114022 h 67"/>
                <a:gd name="T20" fmla="*/ 114196 w 65"/>
                <a:gd name="T21" fmla="*/ 136091 h 67"/>
                <a:gd name="T22" fmla="*/ 158401 w 65"/>
                <a:gd name="T23" fmla="*/ 110344 h 67"/>
                <a:gd name="T24" fmla="*/ 173136 w 65"/>
                <a:gd name="T25" fmla="*/ 99310 h 67"/>
                <a:gd name="T26" fmla="*/ 147350 w 65"/>
                <a:gd name="T27" fmla="*/ 62528 h 67"/>
                <a:gd name="T28" fmla="*/ 136299 w 65"/>
                <a:gd name="T29" fmla="*/ 66206 h 67"/>
                <a:gd name="T30" fmla="*/ 132615 w 65"/>
                <a:gd name="T31" fmla="*/ 58850 h 67"/>
                <a:gd name="T32" fmla="*/ 114196 w 65"/>
                <a:gd name="T33" fmla="*/ 55172 h 67"/>
                <a:gd name="T34" fmla="*/ 121564 w 65"/>
                <a:gd name="T35" fmla="*/ 47816 h 67"/>
                <a:gd name="T36" fmla="*/ 125248 w 65"/>
                <a:gd name="T37" fmla="*/ 55172 h 67"/>
                <a:gd name="T38" fmla="*/ 158401 w 65"/>
                <a:gd name="T39" fmla="*/ 58850 h 67"/>
                <a:gd name="T40" fmla="*/ 165769 w 65"/>
                <a:gd name="T41" fmla="*/ 55172 h 67"/>
                <a:gd name="T42" fmla="*/ 176820 w 65"/>
                <a:gd name="T43" fmla="*/ 66206 h 67"/>
                <a:gd name="T44" fmla="*/ 184188 w 65"/>
                <a:gd name="T45" fmla="*/ 62528 h 67"/>
                <a:gd name="T46" fmla="*/ 176820 w 65"/>
                <a:gd name="T47" fmla="*/ 99310 h 67"/>
                <a:gd name="T48" fmla="*/ 162085 w 65"/>
                <a:gd name="T49" fmla="*/ 80919 h 67"/>
                <a:gd name="T50" fmla="*/ 151034 w 65"/>
                <a:gd name="T51" fmla="*/ 69885 h 67"/>
                <a:gd name="T52" fmla="*/ 143666 w 65"/>
                <a:gd name="T53" fmla="*/ 73563 h 67"/>
                <a:gd name="T54" fmla="*/ 121564 w 65"/>
                <a:gd name="T55" fmla="*/ 73563 h 67"/>
                <a:gd name="T56" fmla="*/ 114196 w 65"/>
                <a:gd name="T57" fmla="*/ 66206 h 67"/>
                <a:gd name="T58" fmla="*/ 103145 w 65"/>
                <a:gd name="T59" fmla="*/ 77241 h 67"/>
                <a:gd name="T60" fmla="*/ 81043 w 65"/>
                <a:gd name="T61" fmla="*/ 69885 h 67"/>
                <a:gd name="T62" fmla="*/ 103145 w 65"/>
                <a:gd name="T63" fmla="*/ 84597 h 67"/>
                <a:gd name="T64" fmla="*/ 132615 w 65"/>
                <a:gd name="T65" fmla="*/ 80919 h 67"/>
                <a:gd name="T66" fmla="*/ 162085 w 65"/>
                <a:gd name="T67" fmla="*/ 80919 h 67"/>
                <a:gd name="T68" fmla="*/ 132615 w 65"/>
                <a:gd name="T69" fmla="*/ 91953 h 67"/>
                <a:gd name="T70" fmla="*/ 128931 w 65"/>
                <a:gd name="T71" fmla="*/ 91953 h 67"/>
                <a:gd name="T72" fmla="*/ 103145 w 65"/>
                <a:gd name="T73" fmla="*/ 91953 h 67"/>
                <a:gd name="T74" fmla="*/ 99461 w 65"/>
                <a:gd name="T75" fmla="*/ 91953 h 67"/>
                <a:gd name="T76" fmla="*/ 77359 w 65"/>
                <a:gd name="T77" fmla="*/ 88275 h 67"/>
                <a:gd name="T78" fmla="*/ 88410 w 65"/>
                <a:gd name="T79" fmla="*/ 99310 h 67"/>
                <a:gd name="T80" fmla="*/ 88410 w 65"/>
                <a:gd name="T81" fmla="*/ 99310 h 67"/>
                <a:gd name="T82" fmla="*/ 114196 w 65"/>
                <a:gd name="T83" fmla="*/ 102988 h 67"/>
                <a:gd name="T84" fmla="*/ 117880 w 65"/>
                <a:gd name="T85" fmla="*/ 102988 h 67"/>
                <a:gd name="T86" fmla="*/ 147350 w 65"/>
                <a:gd name="T87" fmla="*/ 99310 h 67"/>
                <a:gd name="T88" fmla="*/ 180504 w 65"/>
                <a:gd name="T89" fmla="*/ 47816 h 67"/>
                <a:gd name="T90" fmla="*/ 154718 w 65"/>
                <a:gd name="T91" fmla="*/ 36781 h 67"/>
                <a:gd name="T92" fmla="*/ 151034 w 65"/>
                <a:gd name="T93" fmla="*/ 36781 h 67"/>
                <a:gd name="T94" fmla="*/ 121564 w 65"/>
                <a:gd name="T95" fmla="*/ 36781 h 67"/>
                <a:gd name="T96" fmla="*/ 121564 w 65"/>
                <a:gd name="T97" fmla="*/ 36781 h 67"/>
                <a:gd name="T98" fmla="*/ 103145 w 65"/>
                <a:gd name="T99" fmla="*/ 44138 h 67"/>
                <a:gd name="T100" fmla="*/ 103145 w 65"/>
                <a:gd name="T101" fmla="*/ 44138 h 67"/>
                <a:gd name="T102" fmla="*/ 99461 w 65"/>
                <a:gd name="T103" fmla="*/ 55172 h 67"/>
                <a:gd name="T104" fmla="*/ 114196 w 65"/>
                <a:gd name="T105" fmla="*/ 47816 h 67"/>
                <a:gd name="T106" fmla="*/ 117880 w 65"/>
                <a:gd name="T107" fmla="*/ 47816 h 67"/>
                <a:gd name="T108" fmla="*/ 139983 w 65"/>
                <a:gd name="T109" fmla="*/ 44138 h 67"/>
                <a:gd name="T110" fmla="*/ 139983 w 65"/>
                <a:gd name="T111" fmla="*/ 44138 h 67"/>
                <a:gd name="T112" fmla="*/ 162085 w 65"/>
                <a:gd name="T113" fmla="*/ 47816 h 67"/>
                <a:gd name="T114" fmla="*/ 162085 w 65"/>
                <a:gd name="T115" fmla="*/ 51494 h 67"/>
                <a:gd name="T116" fmla="*/ 180504 w 65"/>
                <a:gd name="T117" fmla="*/ 47816 h 6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5" h="67">
                  <a:moveTo>
                    <a:pt x="23" y="67"/>
                  </a:moveTo>
                  <a:cubicBezTo>
                    <a:pt x="24" y="62"/>
                    <a:pt x="24" y="56"/>
                    <a:pt x="22" y="51"/>
                  </a:cubicBezTo>
                  <a:cubicBezTo>
                    <a:pt x="0" y="38"/>
                    <a:pt x="8" y="10"/>
                    <a:pt x="27" y="4"/>
                  </a:cubicBezTo>
                  <a:cubicBezTo>
                    <a:pt x="37" y="0"/>
                    <a:pt x="50" y="1"/>
                    <a:pt x="59" y="10"/>
                  </a:cubicBezTo>
                  <a:cubicBezTo>
                    <a:pt x="65" y="16"/>
                    <a:pt x="62" y="18"/>
                    <a:pt x="62" y="18"/>
                  </a:cubicBezTo>
                  <a:cubicBezTo>
                    <a:pt x="61" y="19"/>
                    <a:pt x="61" y="19"/>
                    <a:pt x="61" y="19"/>
                  </a:cubicBezTo>
                  <a:cubicBezTo>
                    <a:pt x="61" y="22"/>
                    <a:pt x="63" y="28"/>
                    <a:pt x="63" y="28"/>
                  </a:cubicBezTo>
                  <a:cubicBezTo>
                    <a:pt x="62" y="30"/>
                    <a:pt x="61" y="31"/>
                    <a:pt x="61" y="31"/>
                  </a:cubicBezTo>
                  <a:cubicBezTo>
                    <a:pt x="64" y="42"/>
                    <a:pt x="64" y="42"/>
                    <a:pt x="64" y="42"/>
                  </a:cubicBezTo>
                  <a:cubicBezTo>
                    <a:pt x="61" y="43"/>
                    <a:pt x="61" y="43"/>
                    <a:pt x="61" y="43"/>
                  </a:cubicBezTo>
                  <a:cubicBezTo>
                    <a:pt x="62" y="46"/>
                    <a:pt x="62" y="49"/>
                    <a:pt x="62" y="53"/>
                  </a:cubicBezTo>
                  <a:cubicBezTo>
                    <a:pt x="62" y="53"/>
                    <a:pt x="60" y="55"/>
                    <a:pt x="59" y="55"/>
                  </a:cubicBezTo>
                  <a:cubicBezTo>
                    <a:pt x="49" y="56"/>
                    <a:pt x="49" y="56"/>
                    <a:pt x="49" y="56"/>
                  </a:cubicBezTo>
                  <a:cubicBezTo>
                    <a:pt x="49" y="67"/>
                    <a:pt x="49" y="67"/>
                    <a:pt x="49" y="67"/>
                  </a:cubicBezTo>
                  <a:cubicBezTo>
                    <a:pt x="23" y="67"/>
                    <a:pt x="23" y="67"/>
                    <a:pt x="23" y="67"/>
                  </a:cubicBezTo>
                  <a:close/>
                  <a:moveTo>
                    <a:pt x="51" y="26"/>
                  </a:moveTo>
                  <a:cubicBezTo>
                    <a:pt x="54" y="24"/>
                    <a:pt x="55" y="20"/>
                    <a:pt x="54" y="16"/>
                  </a:cubicBezTo>
                  <a:cubicBezTo>
                    <a:pt x="54" y="14"/>
                    <a:pt x="49" y="8"/>
                    <a:pt x="37" y="8"/>
                  </a:cubicBezTo>
                  <a:cubicBezTo>
                    <a:pt x="25" y="8"/>
                    <a:pt x="16" y="20"/>
                    <a:pt x="17" y="25"/>
                  </a:cubicBezTo>
                  <a:cubicBezTo>
                    <a:pt x="17" y="28"/>
                    <a:pt x="22" y="31"/>
                    <a:pt x="28" y="31"/>
                  </a:cubicBezTo>
                  <a:cubicBezTo>
                    <a:pt x="28" y="36"/>
                    <a:pt x="28" y="36"/>
                    <a:pt x="28" y="36"/>
                  </a:cubicBezTo>
                  <a:cubicBezTo>
                    <a:pt x="31" y="37"/>
                    <a:pt x="31" y="37"/>
                    <a:pt x="31" y="37"/>
                  </a:cubicBezTo>
                  <a:cubicBezTo>
                    <a:pt x="33" y="32"/>
                    <a:pt x="33" y="32"/>
                    <a:pt x="33" y="32"/>
                  </a:cubicBezTo>
                  <a:cubicBezTo>
                    <a:pt x="38" y="32"/>
                    <a:pt x="42" y="31"/>
                    <a:pt x="43" y="30"/>
                  </a:cubicBezTo>
                  <a:cubicBezTo>
                    <a:pt x="45" y="29"/>
                    <a:pt x="47" y="27"/>
                    <a:pt x="47" y="27"/>
                  </a:cubicBezTo>
                  <a:cubicBezTo>
                    <a:pt x="47" y="27"/>
                    <a:pt x="47" y="27"/>
                    <a:pt x="47" y="27"/>
                  </a:cubicBezTo>
                  <a:cubicBezTo>
                    <a:pt x="48" y="25"/>
                    <a:pt x="48" y="22"/>
                    <a:pt x="47" y="20"/>
                  </a:cubicBezTo>
                  <a:cubicBezTo>
                    <a:pt x="45" y="18"/>
                    <a:pt x="42" y="17"/>
                    <a:pt x="40" y="17"/>
                  </a:cubicBezTo>
                  <a:cubicBezTo>
                    <a:pt x="39" y="17"/>
                    <a:pt x="38" y="16"/>
                    <a:pt x="37" y="16"/>
                  </a:cubicBezTo>
                  <a:cubicBezTo>
                    <a:pt x="37" y="18"/>
                    <a:pt x="37" y="18"/>
                    <a:pt x="37" y="18"/>
                  </a:cubicBezTo>
                  <a:cubicBezTo>
                    <a:pt x="36" y="18"/>
                    <a:pt x="36" y="18"/>
                    <a:pt x="36" y="18"/>
                  </a:cubicBezTo>
                  <a:cubicBezTo>
                    <a:pt x="36" y="16"/>
                    <a:pt x="36" y="16"/>
                    <a:pt x="36" y="16"/>
                  </a:cubicBezTo>
                  <a:cubicBezTo>
                    <a:pt x="34" y="16"/>
                    <a:pt x="33" y="16"/>
                    <a:pt x="31" y="17"/>
                  </a:cubicBezTo>
                  <a:cubicBezTo>
                    <a:pt x="31" y="15"/>
                    <a:pt x="31" y="15"/>
                    <a:pt x="31" y="15"/>
                  </a:cubicBezTo>
                  <a:cubicBezTo>
                    <a:pt x="32" y="15"/>
                    <a:pt x="32" y="15"/>
                    <a:pt x="33" y="15"/>
                  </a:cubicBezTo>
                  <a:cubicBezTo>
                    <a:pt x="33" y="13"/>
                    <a:pt x="33" y="13"/>
                    <a:pt x="33" y="13"/>
                  </a:cubicBezTo>
                  <a:cubicBezTo>
                    <a:pt x="34" y="13"/>
                    <a:pt x="34" y="13"/>
                    <a:pt x="34" y="13"/>
                  </a:cubicBezTo>
                  <a:cubicBezTo>
                    <a:pt x="34" y="15"/>
                    <a:pt x="34" y="15"/>
                    <a:pt x="34" y="15"/>
                  </a:cubicBezTo>
                  <a:cubicBezTo>
                    <a:pt x="36" y="15"/>
                    <a:pt x="38" y="15"/>
                    <a:pt x="40" y="16"/>
                  </a:cubicBezTo>
                  <a:cubicBezTo>
                    <a:pt x="41" y="16"/>
                    <a:pt x="42" y="16"/>
                    <a:pt x="43" y="16"/>
                  </a:cubicBezTo>
                  <a:cubicBezTo>
                    <a:pt x="44" y="14"/>
                    <a:pt x="44" y="14"/>
                    <a:pt x="44" y="14"/>
                  </a:cubicBezTo>
                  <a:cubicBezTo>
                    <a:pt x="45" y="15"/>
                    <a:pt x="45" y="15"/>
                    <a:pt x="45" y="15"/>
                  </a:cubicBezTo>
                  <a:cubicBezTo>
                    <a:pt x="44" y="17"/>
                    <a:pt x="44" y="17"/>
                    <a:pt x="44" y="17"/>
                  </a:cubicBezTo>
                  <a:cubicBezTo>
                    <a:pt x="45" y="17"/>
                    <a:pt x="46" y="18"/>
                    <a:pt x="48" y="18"/>
                  </a:cubicBezTo>
                  <a:cubicBezTo>
                    <a:pt x="49" y="16"/>
                    <a:pt x="49" y="16"/>
                    <a:pt x="49" y="16"/>
                  </a:cubicBezTo>
                  <a:cubicBezTo>
                    <a:pt x="50" y="17"/>
                    <a:pt x="50" y="17"/>
                    <a:pt x="50" y="17"/>
                  </a:cubicBezTo>
                  <a:cubicBezTo>
                    <a:pt x="49" y="19"/>
                    <a:pt x="49" y="19"/>
                    <a:pt x="49" y="19"/>
                  </a:cubicBezTo>
                  <a:cubicBezTo>
                    <a:pt x="49" y="21"/>
                    <a:pt x="49" y="25"/>
                    <a:pt x="48" y="27"/>
                  </a:cubicBezTo>
                  <a:cubicBezTo>
                    <a:pt x="51" y="26"/>
                    <a:pt x="51" y="26"/>
                    <a:pt x="51" y="26"/>
                  </a:cubicBezTo>
                  <a:close/>
                  <a:moveTo>
                    <a:pt x="44" y="22"/>
                  </a:moveTo>
                  <a:cubicBezTo>
                    <a:pt x="43" y="21"/>
                    <a:pt x="41" y="21"/>
                    <a:pt x="40" y="21"/>
                  </a:cubicBezTo>
                  <a:cubicBezTo>
                    <a:pt x="41" y="19"/>
                    <a:pt x="41" y="19"/>
                    <a:pt x="41" y="19"/>
                  </a:cubicBezTo>
                  <a:cubicBezTo>
                    <a:pt x="39" y="19"/>
                    <a:pt x="39" y="19"/>
                    <a:pt x="39" y="19"/>
                  </a:cubicBezTo>
                  <a:cubicBezTo>
                    <a:pt x="39" y="20"/>
                    <a:pt x="39" y="20"/>
                    <a:pt x="39" y="20"/>
                  </a:cubicBezTo>
                  <a:cubicBezTo>
                    <a:pt x="38" y="20"/>
                    <a:pt x="37" y="20"/>
                    <a:pt x="36" y="20"/>
                  </a:cubicBezTo>
                  <a:cubicBezTo>
                    <a:pt x="35" y="20"/>
                    <a:pt x="34" y="20"/>
                    <a:pt x="33" y="20"/>
                  </a:cubicBezTo>
                  <a:cubicBezTo>
                    <a:pt x="32" y="18"/>
                    <a:pt x="32" y="18"/>
                    <a:pt x="32" y="18"/>
                  </a:cubicBezTo>
                  <a:cubicBezTo>
                    <a:pt x="31" y="18"/>
                    <a:pt x="31" y="18"/>
                    <a:pt x="31" y="18"/>
                  </a:cubicBezTo>
                  <a:cubicBezTo>
                    <a:pt x="31" y="20"/>
                    <a:pt x="31" y="20"/>
                    <a:pt x="31" y="20"/>
                  </a:cubicBezTo>
                  <a:cubicBezTo>
                    <a:pt x="30" y="21"/>
                    <a:pt x="29" y="21"/>
                    <a:pt x="28" y="21"/>
                  </a:cubicBezTo>
                  <a:cubicBezTo>
                    <a:pt x="23" y="18"/>
                    <a:pt x="23" y="18"/>
                    <a:pt x="23" y="18"/>
                  </a:cubicBezTo>
                  <a:cubicBezTo>
                    <a:pt x="22" y="19"/>
                    <a:pt x="22" y="19"/>
                    <a:pt x="22" y="19"/>
                  </a:cubicBezTo>
                  <a:cubicBezTo>
                    <a:pt x="27" y="22"/>
                    <a:pt x="27" y="22"/>
                    <a:pt x="27" y="22"/>
                  </a:cubicBezTo>
                  <a:cubicBezTo>
                    <a:pt x="28" y="23"/>
                    <a:pt x="28" y="23"/>
                    <a:pt x="28" y="23"/>
                  </a:cubicBezTo>
                  <a:cubicBezTo>
                    <a:pt x="28" y="22"/>
                    <a:pt x="28" y="22"/>
                    <a:pt x="28" y="22"/>
                  </a:cubicBezTo>
                  <a:cubicBezTo>
                    <a:pt x="31" y="22"/>
                    <a:pt x="33" y="21"/>
                    <a:pt x="36" y="22"/>
                  </a:cubicBezTo>
                  <a:cubicBezTo>
                    <a:pt x="39" y="22"/>
                    <a:pt x="41" y="22"/>
                    <a:pt x="43" y="23"/>
                  </a:cubicBezTo>
                  <a:cubicBezTo>
                    <a:pt x="44" y="22"/>
                    <a:pt x="44" y="22"/>
                    <a:pt x="44" y="22"/>
                  </a:cubicBezTo>
                  <a:close/>
                  <a:moveTo>
                    <a:pt x="40" y="26"/>
                  </a:moveTo>
                  <a:cubicBezTo>
                    <a:pt x="36" y="25"/>
                    <a:pt x="36" y="25"/>
                    <a:pt x="36" y="25"/>
                  </a:cubicBezTo>
                  <a:cubicBezTo>
                    <a:pt x="36" y="25"/>
                    <a:pt x="36" y="25"/>
                    <a:pt x="36" y="25"/>
                  </a:cubicBezTo>
                  <a:cubicBezTo>
                    <a:pt x="35" y="25"/>
                    <a:pt x="35" y="25"/>
                    <a:pt x="35" y="25"/>
                  </a:cubicBezTo>
                  <a:cubicBezTo>
                    <a:pt x="32" y="26"/>
                    <a:pt x="32" y="26"/>
                    <a:pt x="32" y="26"/>
                  </a:cubicBezTo>
                  <a:cubicBezTo>
                    <a:pt x="28" y="25"/>
                    <a:pt x="28" y="25"/>
                    <a:pt x="28" y="25"/>
                  </a:cubicBezTo>
                  <a:cubicBezTo>
                    <a:pt x="28" y="25"/>
                    <a:pt x="28" y="25"/>
                    <a:pt x="28" y="25"/>
                  </a:cubicBezTo>
                  <a:cubicBezTo>
                    <a:pt x="27" y="25"/>
                    <a:pt x="27" y="25"/>
                    <a:pt x="27" y="25"/>
                  </a:cubicBezTo>
                  <a:cubicBezTo>
                    <a:pt x="24" y="26"/>
                    <a:pt x="24" y="26"/>
                    <a:pt x="24" y="26"/>
                  </a:cubicBezTo>
                  <a:cubicBezTo>
                    <a:pt x="21" y="24"/>
                    <a:pt x="21" y="24"/>
                    <a:pt x="21" y="24"/>
                  </a:cubicBezTo>
                  <a:cubicBezTo>
                    <a:pt x="21" y="25"/>
                    <a:pt x="21" y="25"/>
                    <a:pt x="21" y="25"/>
                  </a:cubicBezTo>
                  <a:cubicBezTo>
                    <a:pt x="24" y="27"/>
                    <a:pt x="24" y="27"/>
                    <a:pt x="24" y="27"/>
                  </a:cubicBezTo>
                  <a:cubicBezTo>
                    <a:pt x="24" y="27"/>
                    <a:pt x="24" y="27"/>
                    <a:pt x="24" y="27"/>
                  </a:cubicBezTo>
                  <a:cubicBezTo>
                    <a:pt x="24" y="27"/>
                    <a:pt x="24" y="27"/>
                    <a:pt x="24" y="27"/>
                  </a:cubicBezTo>
                  <a:cubicBezTo>
                    <a:pt x="28" y="26"/>
                    <a:pt x="28" y="26"/>
                    <a:pt x="28" y="26"/>
                  </a:cubicBezTo>
                  <a:cubicBezTo>
                    <a:pt x="31" y="28"/>
                    <a:pt x="31" y="28"/>
                    <a:pt x="31" y="28"/>
                  </a:cubicBezTo>
                  <a:cubicBezTo>
                    <a:pt x="32" y="28"/>
                    <a:pt x="32" y="28"/>
                    <a:pt x="32" y="28"/>
                  </a:cubicBezTo>
                  <a:cubicBezTo>
                    <a:pt x="32" y="28"/>
                    <a:pt x="32" y="28"/>
                    <a:pt x="32" y="28"/>
                  </a:cubicBezTo>
                  <a:cubicBezTo>
                    <a:pt x="36" y="26"/>
                    <a:pt x="36" y="26"/>
                    <a:pt x="36" y="26"/>
                  </a:cubicBezTo>
                  <a:cubicBezTo>
                    <a:pt x="40" y="27"/>
                    <a:pt x="40" y="27"/>
                    <a:pt x="40" y="27"/>
                  </a:cubicBezTo>
                  <a:cubicBezTo>
                    <a:pt x="40" y="26"/>
                    <a:pt x="40" y="26"/>
                    <a:pt x="40" y="26"/>
                  </a:cubicBezTo>
                  <a:close/>
                  <a:moveTo>
                    <a:pt x="49" y="13"/>
                  </a:moveTo>
                  <a:cubicBezTo>
                    <a:pt x="44" y="12"/>
                    <a:pt x="44" y="12"/>
                    <a:pt x="44" y="12"/>
                  </a:cubicBezTo>
                  <a:cubicBezTo>
                    <a:pt x="42" y="10"/>
                    <a:pt x="42" y="10"/>
                    <a:pt x="42" y="10"/>
                  </a:cubicBezTo>
                  <a:cubicBezTo>
                    <a:pt x="42" y="9"/>
                    <a:pt x="42" y="9"/>
                    <a:pt x="42" y="9"/>
                  </a:cubicBezTo>
                  <a:cubicBezTo>
                    <a:pt x="41" y="10"/>
                    <a:pt x="41" y="10"/>
                    <a:pt x="41" y="10"/>
                  </a:cubicBezTo>
                  <a:cubicBezTo>
                    <a:pt x="38" y="11"/>
                    <a:pt x="38" y="11"/>
                    <a:pt x="38" y="11"/>
                  </a:cubicBezTo>
                  <a:cubicBezTo>
                    <a:pt x="33" y="10"/>
                    <a:pt x="33" y="10"/>
                    <a:pt x="33" y="10"/>
                  </a:cubicBezTo>
                  <a:cubicBezTo>
                    <a:pt x="33" y="10"/>
                    <a:pt x="33" y="10"/>
                    <a:pt x="33" y="10"/>
                  </a:cubicBezTo>
                  <a:cubicBezTo>
                    <a:pt x="33" y="10"/>
                    <a:pt x="33" y="10"/>
                    <a:pt x="33" y="10"/>
                  </a:cubicBezTo>
                  <a:cubicBezTo>
                    <a:pt x="31" y="12"/>
                    <a:pt x="31" y="12"/>
                    <a:pt x="31" y="12"/>
                  </a:cubicBezTo>
                  <a:cubicBezTo>
                    <a:pt x="28" y="12"/>
                    <a:pt x="28" y="12"/>
                    <a:pt x="28" y="12"/>
                  </a:cubicBezTo>
                  <a:cubicBezTo>
                    <a:pt x="28" y="12"/>
                    <a:pt x="28" y="12"/>
                    <a:pt x="28" y="12"/>
                  </a:cubicBezTo>
                  <a:cubicBezTo>
                    <a:pt x="28" y="12"/>
                    <a:pt x="28" y="12"/>
                    <a:pt x="28" y="12"/>
                  </a:cubicBezTo>
                  <a:cubicBezTo>
                    <a:pt x="26" y="14"/>
                    <a:pt x="26" y="14"/>
                    <a:pt x="26" y="14"/>
                  </a:cubicBezTo>
                  <a:cubicBezTo>
                    <a:pt x="27" y="15"/>
                    <a:pt x="27" y="15"/>
                    <a:pt x="27" y="15"/>
                  </a:cubicBezTo>
                  <a:cubicBezTo>
                    <a:pt x="28" y="13"/>
                    <a:pt x="28" y="13"/>
                    <a:pt x="28" y="13"/>
                  </a:cubicBezTo>
                  <a:cubicBezTo>
                    <a:pt x="31" y="13"/>
                    <a:pt x="31" y="13"/>
                    <a:pt x="31" y="13"/>
                  </a:cubicBezTo>
                  <a:cubicBezTo>
                    <a:pt x="31" y="13"/>
                    <a:pt x="31" y="13"/>
                    <a:pt x="31" y="13"/>
                  </a:cubicBezTo>
                  <a:cubicBezTo>
                    <a:pt x="32" y="13"/>
                    <a:pt x="32" y="13"/>
                    <a:pt x="32" y="13"/>
                  </a:cubicBezTo>
                  <a:cubicBezTo>
                    <a:pt x="33" y="12"/>
                    <a:pt x="33" y="12"/>
                    <a:pt x="33" y="12"/>
                  </a:cubicBezTo>
                  <a:cubicBezTo>
                    <a:pt x="38" y="12"/>
                    <a:pt x="38" y="12"/>
                    <a:pt x="38" y="12"/>
                  </a:cubicBezTo>
                  <a:cubicBezTo>
                    <a:pt x="38" y="12"/>
                    <a:pt x="38" y="12"/>
                    <a:pt x="38" y="12"/>
                  </a:cubicBezTo>
                  <a:cubicBezTo>
                    <a:pt x="38" y="12"/>
                    <a:pt x="38" y="12"/>
                    <a:pt x="38" y="12"/>
                  </a:cubicBezTo>
                  <a:cubicBezTo>
                    <a:pt x="41" y="11"/>
                    <a:pt x="41" y="11"/>
                    <a:pt x="41" y="11"/>
                  </a:cubicBezTo>
                  <a:cubicBezTo>
                    <a:pt x="44" y="13"/>
                    <a:pt x="44" y="13"/>
                    <a:pt x="44" y="13"/>
                  </a:cubicBezTo>
                  <a:cubicBezTo>
                    <a:pt x="44" y="14"/>
                    <a:pt x="44" y="14"/>
                    <a:pt x="44" y="14"/>
                  </a:cubicBezTo>
                  <a:cubicBezTo>
                    <a:pt x="44" y="14"/>
                    <a:pt x="44" y="14"/>
                    <a:pt x="44" y="14"/>
                  </a:cubicBezTo>
                  <a:cubicBezTo>
                    <a:pt x="49" y="14"/>
                    <a:pt x="49" y="14"/>
                    <a:pt x="49" y="14"/>
                  </a:cubicBezTo>
                  <a:lnTo>
                    <a:pt x="4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6" name="Freeform 201">
              <a:extLst>
                <a:ext uri="{FF2B5EF4-FFF2-40B4-BE49-F238E27FC236}">
                  <a16:creationId xmlns:a16="http://schemas.microsoft.com/office/drawing/2014/main" id="{73B42546-5A3A-455B-A952-C45B758A51EC}"/>
                </a:ext>
              </a:extLst>
            </p:cNvPr>
            <p:cNvSpPr>
              <a:spLocks noEditPoints="1"/>
            </p:cNvSpPr>
            <p:nvPr/>
          </p:nvSpPr>
          <p:spPr bwMode="auto">
            <a:xfrm>
              <a:off x="10231438" y="4487863"/>
              <a:ext cx="233362" cy="222250"/>
            </a:xfrm>
            <a:custGeom>
              <a:avLst/>
              <a:gdLst>
                <a:gd name="T0" fmla="*/ 139056 w 64"/>
                <a:gd name="T1" fmla="*/ 113690 h 61"/>
                <a:gd name="T2" fmla="*/ 91484 w 64"/>
                <a:gd name="T3" fmla="*/ 113690 h 61"/>
                <a:gd name="T4" fmla="*/ 98803 w 64"/>
                <a:gd name="T5" fmla="*/ 66014 h 61"/>
                <a:gd name="T6" fmla="*/ 0 w 64"/>
                <a:gd name="T7" fmla="*/ 113690 h 61"/>
                <a:gd name="T8" fmla="*/ 32934 w 64"/>
                <a:gd name="T9" fmla="*/ 194374 h 61"/>
                <a:gd name="T10" fmla="*/ 128078 w 64"/>
                <a:gd name="T11" fmla="*/ 165034 h 61"/>
                <a:gd name="T12" fmla="*/ 76847 w 64"/>
                <a:gd name="T13" fmla="*/ 176036 h 61"/>
                <a:gd name="T14" fmla="*/ 51231 w 64"/>
                <a:gd name="T15" fmla="*/ 150364 h 61"/>
                <a:gd name="T16" fmla="*/ 117100 w 64"/>
                <a:gd name="T17" fmla="*/ 157699 h 61"/>
                <a:gd name="T18" fmla="*/ 161013 w 64"/>
                <a:gd name="T19" fmla="*/ 172369 h 61"/>
                <a:gd name="T20" fmla="*/ 131738 w 64"/>
                <a:gd name="T21" fmla="*/ 187039 h 61"/>
                <a:gd name="T22" fmla="*/ 106122 w 64"/>
                <a:gd name="T23" fmla="*/ 187039 h 61"/>
                <a:gd name="T24" fmla="*/ 164672 w 64"/>
                <a:gd name="T25" fmla="*/ 220046 h 61"/>
                <a:gd name="T26" fmla="*/ 179309 w 64"/>
                <a:gd name="T27" fmla="*/ 154032 h 61"/>
                <a:gd name="T28" fmla="*/ 234200 w 64"/>
                <a:gd name="T29" fmla="*/ 113690 h 61"/>
                <a:gd name="T30" fmla="*/ 146375 w 64"/>
                <a:gd name="T31" fmla="*/ 69681 h 61"/>
                <a:gd name="T32" fmla="*/ 153694 w 64"/>
                <a:gd name="T33" fmla="*/ 47677 h 61"/>
                <a:gd name="T34" fmla="*/ 182969 w 64"/>
                <a:gd name="T35" fmla="*/ 69681 h 61"/>
                <a:gd name="T36" fmla="*/ 197606 w 64"/>
                <a:gd name="T37" fmla="*/ 29339 h 61"/>
                <a:gd name="T38" fmla="*/ 128078 w 64"/>
                <a:gd name="T39" fmla="*/ 44009 h 61"/>
                <a:gd name="T40" fmla="*/ 65869 w 64"/>
                <a:gd name="T41" fmla="*/ 7335 h 61"/>
                <a:gd name="T42" fmla="*/ 51231 w 64"/>
                <a:gd name="T43" fmla="*/ 62346 h 61"/>
                <a:gd name="T44" fmla="*/ 69528 w 64"/>
                <a:gd name="T45" fmla="*/ 55011 h 61"/>
                <a:gd name="T46" fmla="*/ 102463 w 64"/>
                <a:gd name="T47" fmla="*/ 40342 h 61"/>
                <a:gd name="T48" fmla="*/ 98803 w 64"/>
                <a:gd name="T49" fmla="*/ 66014 h 61"/>
                <a:gd name="T50" fmla="*/ 190288 w 64"/>
                <a:gd name="T51" fmla="*/ 95353 h 61"/>
                <a:gd name="T52" fmla="*/ 190288 w 64"/>
                <a:gd name="T53" fmla="*/ 128360 h 61"/>
                <a:gd name="T54" fmla="*/ 157353 w 64"/>
                <a:gd name="T55" fmla="*/ 95353 h 61"/>
                <a:gd name="T56" fmla="*/ 153694 w 64"/>
                <a:gd name="T57" fmla="*/ 135695 h 61"/>
                <a:gd name="T58" fmla="*/ 131738 w 64"/>
                <a:gd name="T59" fmla="*/ 84351 h 61"/>
                <a:gd name="T60" fmla="*/ 106122 w 64"/>
                <a:gd name="T61" fmla="*/ 84351 h 61"/>
                <a:gd name="T62" fmla="*/ 95144 w 64"/>
                <a:gd name="T63" fmla="*/ 91686 h 61"/>
                <a:gd name="T64" fmla="*/ 117100 w 64"/>
                <a:gd name="T65" fmla="*/ 139362 h 61"/>
                <a:gd name="T66" fmla="*/ 43913 w 64"/>
                <a:gd name="T67" fmla="*/ 128360 h 61"/>
                <a:gd name="T68" fmla="*/ 18297 w 64"/>
                <a:gd name="T69" fmla="*/ 113690 h 61"/>
                <a:gd name="T70" fmla="*/ 76847 w 64"/>
                <a:gd name="T71" fmla="*/ 88018 h 61"/>
                <a:gd name="T72" fmla="*/ 131738 w 64"/>
                <a:gd name="T73" fmla="*/ 106355 h 61"/>
                <a:gd name="T74" fmla="*/ 131738 w 64"/>
                <a:gd name="T75" fmla="*/ 106355 h 61"/>
                <a:gd name="T76" fmla="*/ 102463 w 64"/>
                <a:gd name="T77" fmla="*/ 113690 h 61"/>
                <a:gd name="T78" fmla="*/ 98803 w 64"/>
                <a:gd name="T79" fmla="*/ 117358 h 61"/>
                <a:gd name="T80" fmla="*/ 106122 w 64"/>
                <a:gd name="T81" fmla="*/ 110023 h 61"/>
                <a:gd name="T82" fmla="*/ 113441 w 64"/>
                <a:gd name="T83" fmla="*/ 95353 h 61"/>
                <a:gd name="T84" fmla="*/ 117100 w 64"/>
                <a:gd name="T85" fmla="*/ 95353 h 61"/>
                <a:gd name="T86" fmla="*/ 124419 w 64"/>
                <a:gd name="T87" fmla="*/ 9535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 h="61">
                  <a:moveTo>
                    <a:pt x="32" y="24"/>
                  </a:moveTo>
                  <a:cubicBezTo>
                    <a:pt x="35" y="24"/>
                    <a:pt x="38" y="27"/>
                    <a:pt x="38" y="31"/>
                  </a:cubicBezTo>
                  <a:cubicBezTo>
                    <a:pt x="38" y="34"/>
                    <a:pt x="35" y="37"/>
                    <a:pt x="32" y="37"/>
                  </a:cubicBezTo>
                  <a:cubicBezTo>
                    <a:pt x="28" y="37"/>
                    <a:pt x="25" y="34"/>
                    <a:pt x="25" y="31"/>
                  </a:cubicBezTo>
                  <a:cubicBezTo>
                    <a:pt x="25" y="27"/>
                    <a:pt x="28" y="24"/>
                    <a:pt x="32" y="24"/>
                  </a:cubicBezTo>
                  <a:close/>
                  <a:moveTo>
                    <a:pt x="27" y="18"/>
                  </a:moveTo>
                  <a:cubicBezTo>
                    <a:pt x="20" y="19"/>
                    <a:pt x="15" y="20"/>
                    <a:pt x="10" y="21"/>
                  </a:cubicBezTo>
                  <a:cubicBezTo>
                    <a:pt x="4" y="23"/>
                    <a:pt x="0" y="27"/>
                    <a:pt x="0" y="31"/>
                  </a:cubicBezTo>
                  <a:cubicBezTo>
                    <a:pt x="0" y="35"/>
                    <a:pt x="4" y="38"/>
                    <a:pt x="10" y="40"/>
                  </a:cubicBezTo>
                  <a:cubicBezTo>
                    <a:pt x="7" y="46"/>
                    <a:pt x="7" y="51"/>
                    <a:pt x="9" y="53"/>
                  </a:cubicBezTo>
                  <a:cubicBezTo>
                    <a:pt x="12" y="56"/>
                    <a:pt x="17" y="56"/>
                    <a:pt x="23" y="53"/>
                  </a:cubicBezTo>
                  <a:cubicBezTo>
                    <a:pt x="27" y="51"/>
                    <a:pt x="31" y="48"/>
                    <a:pt x="35" y="45"/>
                  </a:cubicBezTo>
                  <a:cubicBezTo>
                    <a:pt x="27" y="45"/>
                    <a:pt x="27" y="45"/>
                    <a:pt x="27" y="45"/>
                  </a:cubicBezTo>
                  <a:cubicBezTo>
                    <a:pt x="25" y="46"/>
                    <a:pt x="23" y="47"/>
                    <a:pt x="21" y="48"/>
                  </a:cubicBezTo>
                  <a:cubicBezTo>
                    <a:pt x="17" y="50"/>
                    <a:pt x="14" y="51"/>
                    <a:pt x="13" y="50"/>
                  </a:cubicBezTo>
                  <a:cubicBezTo>
                    <a:pt x="12" y="49"/>
                    <a:pt x="12" y="45"/>
                    <a:pt x="14" y="41"/>
                  </a:cubicBezTo>
                  <a:cubicBezTo>
                    <a:pt x="14" y="41"/>
                    <a:pt x="14" y="41"/>
                    <a:pt x="14" y="41"/>
                  </a:cubicBezTo>
                  <a:cubicBezTo>
                    <a:pt x="19" y="43"/>
                    <a:pt x="25" y="43"/>
                    <a:pt x="32" y="43"/>
                  </a:cubicBezTo>
                  <a:cubicBezTo>
                    <a:pt x="36" y="43"/>
                    <a:pt x="40" y="43"/>
                    <a:pt x="44" y="42"/>
                  </a:cubicBezTo>
                  <a:cubicBezTo>
                    <a:pt x="44" y="44"/>
                    <a:pt x="44" y="45"/>
                    <a:pt x="44" y="47"/>
                  </a:cubicBezTo>
                  <a:cubicBezTo>
                    <a:pt x="45" y="51"/>
                    <a:pt x="44" y="54"/>
                    <a:pt x="43" y="55"/>
                  </a:cubicBezTo>
                  <a:cubicBezTo>
                    <a:pt x="41" y="56"/>
                    <a:pt x="39" y="54"/>
                    <a:pt x="36" y="51"/>
                  </a:cubicBezTo>
                  <a:cubicBezTo>
                    <a:pt x="35" y="50"/>
                    <a:pt x="34" y="49"/>
                    <a:pt x="34" y="48"/>
                  </a:cubicBezTo>
                  <a:cubicBezTo>
                    <a:pt x="29" y="51"/>
                    <a:pt x="29" y="51"/>
                    <a:pt x="29" y="51"/>
                  </a:cubicBezTo>
                  <a:cubicBezTo>
                    <a:pt x="30" y="52"/>
                    <a:pt x="31" y="53"/>
                    <a:pt x="32" y="54"/>
                  </a:cubicBezTo>
                  <a:cubicBezTo>
                    <a:pt x="37" y="59"/>
                    <a:pt x="41" y="61"/>
                    <a:pt x="45" y="60"/>
                  </a:cubicBezTo>
                  <a:cubicBezTo>
                    <a:pt x="49" y="58"/>
                    <a:pt x="50" y="53"/>
                    <a:pt x="49" y="46"/>
                  </a:cubicBezTo>
                  <a:cubicBezTo>
                    <a:pt x="49" y="45"/>
                    <a:pt x="49" y="43"/>
                    <a:pt x="49" y="42"/>
                  </a:cubicBezTo>
                  <a:cubicBezTo>
                    <a:pt x="50" y="41"/>
                    <a:pt x="52" y="41"/>
                    <a:pt x="53" y="40"/>
                  </a:cubicBezTo>
                  <a:cubicBezTo>
                    <a:pt x="60" y="38"/>
                    <a:pt x="64" y="35"/>
                    <a:pt x="64" y="31"/>
                  </a:cubicBezTo>
                  <a:cubicBezTo>
                    <a:pt x="64" y="27"/>
                    <a:pt x="60" y="23"/>
                    <a:pt x="53" y="21"/>
                  </a:cubicBezTo>
                  <a:cubicBezTo>
                    <a:pt x="49" y="20"/>
                    <a:pt x="45" y="19"/>
                    <a:pt x="40" y="19"/>
                  </a:cubicBezTo>
                  <a:cubicBezTo>
                    <a:pt x="39" y="18"/>
                    <a:pt x="39" y="17"/>
                    <a:pt x="38" y="16"/>
                  </a:cubicBezTo>
                  <a:cubicBezTo>
                    <a:pt x="40" y="15"/>
                    <a:pt x="41" y="14"/>
                    <a:pt x="42" y="13"/>
                  </a:cubicBezTo>
                  <a:cubicBezTo>
                    <a:pt x="46" y="11"/>
                    <a:pt x="50" y="11"/>
                    <a:pt x="51" y="12"/>
                  </a:cubicBezTo>
                  <a:cubicBezTo>
                    <a:pt x="52" y="13"/>
                    <a:pt x="51" y="15"/>
                    <a:pt x="50" y="19"/>
                  </a:cubicBezTo>
                  <a:cubicBezTo>
                    <a:pt x="54" y="20"/>
                    <a:pt x="54" y="20"/>
                    <a:pt x="54" y="20"/>
                  </a:cubicBezTo>
                  <a:cubicBezTo>
                    <a:pt x="57" y="15"/>
                    <a:pt x="57" y="11"/>
                    <a:pt x="54" y="8"/>
                  </a:cubicBezTo>
                  <a:cubicBezTo>
                    <a:pt x="51" y="5"/>
                    <a:pt x="46" y="6"/>
                    <a:pt x="40" y="9"/>
                  </a:cubicBezTo>
                  <a:cubicBezTo>
                    <a:pt x="39" y="10"/>
                    <a:pt x="37" y="11"/>
                    <a:pt x="35" y="12"/>
                  </a:cubicBezTo>
                  <a:cubicBezTo>
                    <a:pt x="34" y="10"/>
                    <a:pt x="33" y="9"/>
                    <a:pt x="31" y="7"/>
                  </a:cubicBezTo>
                  <a:cubicBezTo>
                    <a:pt x="27" y="2"/>
                    <a:pt x="22" y="0"/>
                    <a:pt x="18" y="2"/>
                  </a:cubicBezTo>
                  <a:cubicBezTo>
                    <a:pt x="15" y="4"/>
                    <a:pt x="13" y="8"/>
                    <a:pt x="14" y="15"/>
                  </a:cubicBezTo>
                  <a:cubicBezTo>
                    <a:pt x="14" y="16"/>
                    <a:pt x="14" y="16"/>
                    <a:pt x="14" y="17"/>
                  </a:cubicBezTo>
                  <a:cubicBezTo>
                    <a:pt x="19" y="17"/>
                    <a:pt x="19" y="17"/>
                    <a:pt x="19" y="17"/>
                  </a:cubicBezTo>
                  <a:cubicBezTo>
                    <a:pt x="19" y="16"/>
                    <a:pt x="19" y="15"/>
                    <a:pt x="19" y="15"/>
                  </a:cubicBezTo>
                  <a:cubicBezTo>
                    <a:pt x="19" y="10"/>
                    <a:pt x="19" y="7"/>
                    <a:pt x="21" y="6"/>
                  </a:cubicBezTo>
                  <a:cubicBezTo>
                    <a:pt x="22" y="6"/>
                    <a:pt x="25" y="8"/>
                    <a:pt x="28" y="11"/>
                  </a:cubicBezTo>
                  <a:cubicBezTo>
                    <a:pt x="29" y="12"/>
                    <a:pt x="30" y="13"/>
                    <a:pt x="31" y="15"/>
                  </a:cubicBezTo>
                  <a:cubicBezTo>
                    <a:pt x="30" y="16"/>
                    <a:pt x="28" y="17"/>
                    <a:pt x="27" y="18"/>
                  </a:cubicBezTo>
                  <a:close/>
                  <a:moveTo>
                    <a:pt x="42" y="24"/>
                  </a:moveTo>
                  <a:cubicBezTo>
                    <a:pt x="46" y="25"/>
                    <a:pt x="49" y="25"/>
                    <a:pt x="52" y="26"/>
                  </a:cubicBezTo>
                  <a:cubicBezTo>
                    <a:pt x="56" y="28"/>
                    <a:pt x="58" y="29"/>
                    <a:pt x="58" y="31"/>
                  </a:cubicBezTo>
                  <a:cubicBezTo>
                    <a:pt x="58" y="32"/>
                    <a:pt x="56" y="34"/>
                    <a:pt x="52" y="35"/>
                  </a:cubicBezTo>
                  <a:cubicBezTo>
                    <a:pt x="50" y="36"/>
                    <a:pt x="49" y="36"/>
                    <a:pt x="47" y="37"/>
                  </a:cubicBezTo>
                  <a:cubicBezTo>
                    <a:pt x="46" y="33"/>
                    <a:pt x="45" y="29"/>
                    <a:pt x="43" y="26"/>
                  </a:cubicBezTo>
                  <a:cubicBezTo>
                    <a:pt x="43" y="25"/>
                    <a:pt x="43" y="25"/>
                    <a:pt x="42" y="24"/>
                  </a:cubicBezTo>
                  <a:close/>
                  <a:moveTo>
                    <a:pt x="42" y="37"/>
                  </a:moveTo>
                  <a:cubicBezTo>
                    <a:pt x="41" y="34"/>
                    <a:pt x="40" y="31"/>
                    <a:pt x="38" y="28"/>
                  </a:cubicBezTo>
                  <a:cubicBezTo>
                    <a:pt x="38" y="26"/>
                    <a:pt x="37" y="25"/>
                    <a:pt x="36" y="23"/>
                  </a:cubicBezTo>
                  <a:cubicBezTo>
                    <a:pt x="35" y="23"/>
                    <a:pt x="33" y="23"/>
                    <a:pt x="32" y="23"/>
                  </a:cubicBezTo>
                  <a:cubicBezTo>
                    <a:pt x="31" y="23"/>
                    <a:pt x="30" y="23"/>
                    <a:pt x="29" y="23"/>
                  </a:cubicBezTo>
                  <a:cubicBezTo>
                    <a:pt x="28" y="24"/>
                    <a:pt x="27" y="25"/>
                    <a:pt x="26" y="25"/>
                  </a:cubicBezTo>
                  <a:cubicBezTo>
                    <a:pt x="26" y="25"/>
                    <a:pt x="26" y="25"/>
                    <a:pt x="26" y="25"/>
                  </a:cubicBezTo>
                  <a:cubicBezTo>
                    <a:pt x="23" y="29"/>
                    <a:pt x="19" y="33"/>
                    <a:pt x="17" y="37"/>
                  </a:cubicBezTo>
                  <a:cubicBezTo>
                    <a:pt x="21" y="38"/>
                    <a:pt x="26" y="38"/>
                    <a:pt x="32" y="38"/>
                  </a:cubicBezTo>
                  <a:cubicBezTo>
                    <a:pt x="35" y="38"/>
                    <a:pt x="39" y="38"/>
                    <a:pt x="42" y="37"/>
                  </a:cubicBezTo>
                  <a:close/>
                  <a:moveTo>
                    <a:pt x="12" y="35"/>
                  </a:moveTo>
                  <a:cubicBezTo>
                    <a:pt x="12" y="35"/>
                    <a:pt x="12" y="35"/>
                    <a:pt x="12" y="35"/>
                  </a:cubicBezTo>
                  <a:cubicBezTo>
                    <a:pt x="8" y="34"/>
                    <a:pt x="5" y="32"/>
                    <a:pt x="5" y="31"/>
                  </a:cubicBezTo>
                  <a:cubicBezTo>
                    <a:pt x="5" y="29"/>
                    <a:pt x="8" y="28"/>
                    <a:pt x="12" y="26"/>
                  </a:cubicBezTo>
                  <a:cubicBezTo>
                    <a:pt x="14" y="25"/>
                    <a:pt x="17" y="25"/>
                    <a:pt x="21" y="24"/>
                  </a:cubicBezTo>
                  <a:cubicBezTo>
                    <a:pt x="17" y="28"/>
                    <a:pt x="14" y="32"/>
                    <a:pt x="12" y="35"/>
                  </a:cubicBezTo>
                  <a:close/>
                  <a:moveTo>
                    <a:pt x="36" y="29"/>
                  </a:moveTo>
                  <a:cubicBezTo>
                    <a:pt x="36" y="31"/>
                    <a:pt x="34" y="34"/>
                    <a:pt x="32" y="35"/>
                  </a:cubicBezTo>
                  <a:cubicBezTo>
                    <a:pt x="36" y="35"/>
                    <a:pt x="37" y="32"/>
                    <a:pt x="36" y="29"/>
                  </a:cubicBezTo>
                  <a:close/>
                  <a:moveTo>
                    <a:pt x="27" y="32"/>
                  </a:moveTo>
                  <a:cubicBezTo>
                    <a:pt x="28" y="32"/>
                    <a:pt x="28" y="31"/>
                    <a:pt x="28" y="31"/>
                  </a:cubicBezTo>
                  <a:cubicBezTo>
                    <a:pt x="27" y="30"/>
                    <a:pt x="27" y="30"/>
                    <a:pt x="27" y="30"/>
                  </a:cubicBezTo>
                  <a:cubicBezTo>
                    <a:pt x="27" y="31"/>
                    <a:pt x="27" y="32"/>
                    <a:pt x="27" y="32"/>
                  </a:cubicBezTo>
                  <a:close/>
                  <a:moveTo>
                    <a:pt x="27" y="29"/>
                  </a:moveTo>
                  <a:cubicBezTo>
                    <a:pt x="29" y="30"/>
                    <a:pt x="29" y="30"/>
                    <a:pt x="29" y="30"/>
                  </a:cubicBezTo>
                  <a:cubicBezTo>
                    <a:pt x="30" y="29"/>
                    <a:pt x="31" y="28"/>
                    <a:pt x="32" y="27"/>
                  </a:cubicBezTo>
                  <a:cubicBezTo>
                    <a:pt x="31" y="26"/>
                    <a:pt x="31" y="26"/>
                    <a:pt x="31" y="26"/>
                  </a:cubicBezTo>
                  <a:cubicBezTo>
                    <a:pt x="29" y="26"/>
                    <a:pt x="28" y="27"/>
                    <a:pt x="27" y="29"/>
                  </a:cubicBezTo>
                  <a:close/>
                  <a:moveTo>
                    <a:pt x="32" y="26"/>
                  </a:moveTo>
                  <a:cubicBezTo>
                    <a:pt x="33" y="27"/>
                    <a:pt x="33" y="27"/>
                    <a:pt x="33" y="27"/>
                  </a:cubicBezTo>
                  <a:cubicBezTo>
                    <a:pt x="33" y="27"/>
                    <a:pt x="33" y="26"/>
                    <a:pt x="34" y="26"/>
                  </a:cubicBezTo>
                  <a:cubicBezTo>
                    <a:pt x="33" y="26"/>
                    <a:pt x="33"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7" name="Freeform 202">
              <a:extLst>
                <a:ext uri="{FF2B5EF4-FFF2-40B4-BE49-F238E27FC236}">
                  <a16:creationId xmlns:a16="http://schemas.microsoft.com/office/drawing/2014/main" id="{F397FC0F-C930-4125-AA27-86192204BAF2}"/>
                </a:ext>
              </a:extLst>
            </p:cNvPr>
            <p:cNvSpPr>
              <a:spLocks noEditPoints="1"/>
            </p:cNvSpPr>
            <p:nvPr/>
          </p:nvSpPr>
          <p:spPr bwMode="auto">
            <a:xfrm>
              <a:off x="9064625" y="4527550"/>
              <a:ext cx="241300" cy="182563"/>
            </a:xfrm>
            <a:custGeom>
              <a:avLst/>
              <a:gdLst>
                <a:gd name="T0" fmla="*/ 120596 w 66"/>
                <a:gd name="T1" fmla="*/ 29362 h 50"/>
                <a:gd name="T2" fmla="*/ 164448 w 66"/>
                <a:gd name="T3" fmla="*/ 29362 h 50"/>
                <a:gd name="T4" fmla="*/ 127904 w 66"/>
                <a:gd name="T5" fmla="*/ 62395 h 50"/>
                <a:gd name="T6" fmla="*/ 102323 w 66"/>
                <a:gd name="T7" fmla="*/ 69736 h 50"/>
                <a:gd name="T8" fmla="*/ 98669 w 66"/>
                <a:gd name="T9" fmla="*/ 102768 h 50"/>
                <a:gd name="T10" fmla="*/ 3654 w 66"/>
                <a:gd name="T11" fmla="*/ 66065 h 50"/>
                <a:gd name="T12" fmla="*/ 120596 w 66"/>
                <a:gd name="T13" fmla="*/ 29362 h 50"/>
                <a:gd name="T14" fmla="*/ 21926 w 66"/>
                <a:gd name="T15" fmla="*/ 91758 h 50"/>
                <a:gd name="T16" fmla="*/ 0 w 66"/>
                <a:gd name="T17" fmla="*/ 80747 h 50"/>
                <a:gd name="T18" fmla="*/ 7309 w 66"/>
                <a:gd name="T19" fmla="*/ 117450 h 50"/>
                <a:gd name="T20" fmla="*/ 21926 w 66"/>
                <a:gd name="T21" fmla="*/ 150482 h 50"/>
                <a:gd name="T22" fmla="*/ 21926 w 66"/>
                <a:gd name="T23" fmla="*/ 150482 h 50"/>
                <a:gd name="T24" fmla="*/ 25581 w 66"/>
                <a:gd name="T25" fmla="*/ 154153 h 50"/>
                <a:gd name="T26" fmla="*/ 215610 w 66"/>
                <a:gd name="T27" fmla="*/ 154153 h 50"/>
                <a:gd name="T28" fmla="*/ 219265 w 66"/>
                <a:gd name="T29" fmla="*/ 150482 h 50"/>
                <a:gd name="T30" fmla="*/ 219265 w 66"/>
                <a:gd name="T31" fmla="*/ 150482 h 50"/>
                <a:gd name="T32" fmla="*/ 241191 w 66"/>
                <a:gd name="T33" fmla="*/ 66065 h 50"/>
                <a:gd name="T34" fmla="*/ 200993 w 66"/>
                <a:gd name="T35" fmla="*/ 40373 h 50"/>
                <a:gd name="T36" fmla="*/ 219265 w 66"/>
                <a:gd name="T37" fmla="*/ 22022 h 50"/>
                <a:gd name="T38" fmla="*/ 200993 w 66"/>
                <a:gd name="T39" fmla="*/ 0 h 50"/>
                <a:gd name="T40" fmla="*/ 197338 w 66"/>
                <a:gd name="T41" fmla="*/ 3670 h 50"/>
                <a:gd name="T42" fmla="*/ 208301 w 66"/>
                <a:gd name="T43" fmla="*/ 18352 h 50"/>
                <a:gd name="T44" fmla="*/ 146176 w 66"/>
                <a:gd name="T45" fmla="*/ 80747 h 50"/>
                <a:gd name="T46" fmla="*/ 149831 w 66"/>
                <a:gd name="T47" fmla="*/ 102768 h 50"/>
                <a:gd name="T48" fmla="*/ 222919 w 66"/>
                <a:gd name="T49" fmla="*/ 84417 h 50"/>
                <a:gd name="T50" fmla="*/ 215610 w 66"/>
                <a:gd name="T51" fmla="*/ 113779 h 50"/>
                <a:gd name="T52" fmla="*/ 208301 w 66"/>
                <a:gd name="T53" fmla="*/ 139471 h 50"/>
                <a:gd name="T54" fmla="*/ 36544 w 66"/>
                <a:gd name="T55" fmla="*/ 139471 h 50"/>
                <a:gd name="T56" fmla="*/ 21926 w 66"/>
                <a:gd name="T57" fmla="*/ 91758 h 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6" h="50">
                  <a:moveTo>
                    <a:pt x="33" y="8"/>
                  </a:moveTo>
                  <a:cubicBezTo>
                    <a:pt x="37" y="8"/>
                    <a:pt x="41" y="8"/>
                    <a:pt x="45" y="8"/>
                  </a:cubicBezTo>
                  <a:cubicBezTo>
                    <a:pt x="35" y="17"/>
                    <a:pt x="35" y="17"/>
                    <a:pt x="35" y="17"/>
                  </a:cubicBezTo>
                  <a:cubicBezTo>
                    <a:pt x="32" y="16"/>
                    <a:pt x="29" y="17"/>
                    <a:pt x="28" y="19"/>
                  </a:cubicBezTo>
                  <a:cubicBezTo>
                    <a:pt x="25" y="21"/>
                    <a:pt x="25" y="25"/>
                    <a:pt x="27" y="28"/>
                  </a:cubicBezTo>
                  <a:cubicBezTo>
                    <a:pt x="12" y="27"/>
                    <a:pt x="1" y="23"/>
                    <a:pt x="1" y="18"/>
                  </a:cubicBezTo>
                  <a:cubicBezTo>
                    <a:pt x="1" y="12"/>
                    <a:pt x="16" y="8"/>
                    <a:pt x="33" y="8"/>
                  </a:cubicBezTo>
                  <a:close/>
                  <a:moveTo>
                    <a:pt x="6" y="25"/>
                  </a:moveTo>
                  <a:cubicBezTo>
                    <a:pt x="4" y="25"/>
                    <a:pt x="1" y="23"/>
                    <a:pt x="0" y="22"/>
                  </a:cubicBezTo>
                  <a:cubicBezTo>
                    <a:pt x="0" y="25"/>
                    <a:pt x="1" y="29"/>
                    <a:pt x="2" y="32"/>
                  </a:cubicBezTo>
                  <a:cubicBezTo>
                    <a:pt x="3" y="35"/>
                    <a:pt x="4" y="38"/>
                    <a:pt x="6" y="41"/>
                  </a:cubicBezTo>
                  <a:cubicBezTo>
                    <a:pt x="6" y="41"/>
                    <a:pt x="6" y="41"/>
                    <a:pt x="6" y="41"/>
                  </a:cubicBezTo>
                  <a:cubicBezTo>
                    <a:pt x="7" y="42"/>
                    <a:pt x="7" y="42"/>
                    <a:pt x="7" y="42"/>
                  </a:cubicBezTo>
                  <a:cubicBezTo>
                    <a:pt x="18" y="50"/>
                    <a:pt x="48" y="50"/>
                    <a:pt x="59" y="42"/>
                  </a:cubicBezTo>
                  <a:cubicBezTo>
                    <a:pt x="60" y="41"/>
                    <a:pt x="60" y="41"/>
                    <a:pt x="60" y="41"/>
                  </a:cubicBezTo>
                  <a:cubicBezTo>
                    <a:pt x="60" y="41"/>
                    <a:pt x="60" y="41"/>
                    <a:pt x="60" y="41"/>
                  </a:cubicBezTo>
                  <a:cubicBezTo>
                    <a:pt x="64" y="33"/>
                    <a:pt x="66" y="26"/>
                    <a:pt x="66" y="18"/>
                  </a:cubicBezTo>
                  <a:cubicBezTo>
                    <a:pt x="66" y="15"/>
                    <a:pt x="62" y="12"/>
                    <a:pt x="55" y="11"/>
                  </a:cubicBezTo>
                  <a:cubicBezTo>
                    <a:pt x="60" y="6"/>
                    <a:pt x="60" y="6"/>
                    <a:pt x="60" y="6"/>
                  </a:cubicBezTo>
                  <a:cubicBezTo>
                    <a:pt x="61" y="4"/>
                    <a:pt x="59" y="0"/>
                    <a:pt x="55" y="0"/>
                  </a:cubicBezTo>
                  <a:cubicBezTo>
                    <a:pt x="55" y="1"/>
                    <a:pt x="54" y="1"/>
                    <a:pt x="54" y="1"/>
                  </a:cubicBezTo>
                  <a:cubicBezTo>
                    <a:pt x="56" y="2"/>
                    <a:pt x="57" y="3"/>
                    <a:pt x="57" y="5"/>
                  </a:cubicBezTo>
                  <a:cubicBezTo>
                    <a:pt x="52" y="11"/>
                    <a:pt x="46" y="16"/>
                    <a:pt x="40" y="22"/>
                  </a:cubicBezTo>
                  <a:cubicBezTo>
                    <a:pt x="41" y="24"/>
                    <a:pt x="41" y="25"/>
                    <a:pt x="41" y="28"/>
                  </a:cubicBezTo>
                  <a:cubicBezTo>
                    <a:pt x="50" y="27"/>
                    <a:pt x="56" y="25"/>
                    <a:pt x="61" y="23"/>
                  </a:cubicBezTo>
                  <a:cubicBezTo>
                    <a:pt x="61" y="26"/>
                    <a:pt x="60" y="28"/>
                    <a:pt x="59" y="31"/>
                  </a:cubicBezTo>
                  <a:cubicBezTo>
                    <a:pt x="58" y="33"/>
                    <a:pt x="58" y="35"/>
                    <a:pt x="57" y="38"/>
                  </a:cubicBezTo>
                  <a:cubicBezTo>
                    <a:pt x="47" y="44"/>
                    <a:pt x="21" y="45"/>
                    <a:pt x="10" y="38"/>
                  </a:cubicBezTo>
                  <a:cubicBezTo>
                    <a:pt x="8" y="34"/>
                    <a:pt x="7" y="30"/>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8" name="Freeform 203">
              <a:extLst>
                <a:ext uri="{FF2B5EF4-FFF2-40B4-BE49-F238E27FC236}">
                  <a16:creationId xmlns:a16="http://schemas.microsoft.com/office/drawing/2014/main" id="{FC3C1E11-C397-4D28-A22F-C608A6E2574D}"/>
                </a:ext>
              </a:extLst>
            </p:cNvPr>
            <p:cNvSpPr>
              <a:spLocks noEditPoints="1"/>
            </p:cNvSpPr>
            <p:nvPr/>
          </p:nvSpPr>
          <p:spPr bwMode="auto">
            <a:xfrm>
              <a:off x="9459913" y="4510088"/>
              <a:ext cx="231775" cy="187325"/>
            </a:xfrm>
            <a:custGeom>
              <a:avLst/>
              <a:gdLst>
                <a:gd name="T0" fmla="*/ 43944 w 63"/>
                <a:gd name="T1" fmla="*/ 55003 h 51"/>
                <a:gd name="T2" fmla="*/ 40282 w 63"/>
                <a:gd name="T3" fmla="*/ 33002 h 51"/>
                <a:gd name="T4" fmla="*/ 40282 w 63"/>
                <a:gd name="T5" fmla="*/ 11001 h 51"/>
                <a:gd name="T6" fmla="*/ 47606 w 63"/>
                <a:gd name="T7" fmla="*/ 0 h 51"/>
                <a:gd name="T8" fmla="*/ 109859 w 63"/>
                <a:gd name="T9" fmla="*/ 0 h 51"/>
                <a:gd name="T10" fmla="*/ 109859 w 63"/>
                <a:gd name="T11" fmla="*/ 22001 h 51"/>
                <a:gd name="T12" fmla="*/ 106197 w 63"/>
                <a:gd name="T13" fmla="*/ 33002 h 51"/>
                <a:gd name="T14" fmla="*/ 124507 w 63"/>
                <a:gd name="T15" fmla="*/ 55003 h 51"/>
                <a:gd name="T16" fmla="*/ 120845 w 63"/>
                <a:gd name="T17" fmla="*/ 33002 h 51"/>
                <a:gd name="T18" fmla="*/ 120845 w 63"/>
                <a:gd name="T19" fmla="*/ 11001 h 51"/>
                <a:gd name="T20" fmla="*/ 128169 w 63"/>
                <a:gd name="T21" fmla="*/ 0 h 51"/>
                <a:gd name="T22" fmla="*/ 190422 w 63"/>
                <a:gd name="T23" fmla="*/ 0 h 51"/>
                <a:gd name="T24" fmla="*/ 190422 w 63"/>
                <a:gd name="T25" fmla="*/ 22001 h 51"/>
                <a:gd name="T26" fmla="*/ 186760 w 63"/>
                <a:gd name="T27" fmla="*/ 33002 h 51"/>
                <a:gd name="T28" fmla="*/ 227042 w 63"/>
                <a:gd name="T29" fmla="*/ 55003 h 51"/>
                <a:gd name="T30" fmla="*/ 212394 w 63"/>
                <a:gd name="T31" fmla="*/ 73338 h 51"/>
                <a:gd name="T32" fmla="*/ 227042 w 63"/>
                <a:gd name="T33" fmla="*/ 157676 h 51"/>
                <a:gd name="T34" fmla="*/ 0 w 63"/>
                <a:gd name="T35" fmla="*/ 187011 h 51"/>
                <a:gd name="T36" fmla="*/ 21972 w 63"/>
                <a:gd name="T37" fmla="*/ 157676 h 51"/>
                <a:gd name="T38" fmla="*/ 7324 w 63"/>
                <a:gd name="T39" fmla="*/ 73338 h 51"/>
                <a:gd name="T40" fmla="*/ 197746 w 63"/>
                <a:gd name="T41" fmla="*/ 157676 h 51"/>
                <a:gd name="T42" fmla="*/ 186760 w 63"/>
                <a:gd name="T43" fmla="*/ 73338 h 51"/>
                <a:gd name="T44" fmla="*/ 179436 w 63"/>
                <a:gd name="T45" fmla="*/ 132008 h 51"/>
                <a:gd name="T46" fmla="*/ 157465 w 63"/>
                <a:gd name="T47" fmla="*/ 143008 h 51"/>
                <a:gd name="T48" fmla="*/ 124507 w 63"/>
                <a:gd name="T49" fmla="*/ 106340 h 51"/>
                <a:gd name="T50" fmla="*/ 106197 w 63"/>
                <a:gd name="T51" fmla="*/ 73338 h 51"/>
                <a:gd name="T52" fmla="*/ 98873 w 63"/>
                <a:gd name="T53" fmla="*/ 132008 h 51"/>
                <a:gd name="T54" fmla="*/ 76901 w 63"/>
                <a:gd name="T55" fmla="*/ 143008 h 51"/>
                <a:gd name="T56" fmla="*/ 43944 w 63"/>
                <a:gd name="T57" fmla="*/ 106340 h 51"/>
                <a:gd name="T58" fmla="*/ 36620 w 63"/>
                <a:gd name="T59" fmla="*/ 73338 h 51"/>
                <a:gd name="T60" fmla="*/ 197746 w 63"/>
                <a:gd name="T61" fmla="*/ 157676 h 51"/>
                <a:gd name="T62" fmla="*/ 168451 w 63"/>
                <a:gd name="T63" fmla="*/ 51336 h 51"/>
                <a:gd name="T64" fmla="*/ 168451 w 63"/>
                <a:gd name="T65" fmla="*/ 18334 h 51"/>
                <a:gd name="T66" fmla="*/ 142817 w 63"/>
                <a:gd name="T67" fmla="*/ 22001 h 51"/>
                <a:gd name="T68" fmla="*/ 150141 w 63"/>
                <a:gd name="T69" fmla="*/ 55003 h 51"/>
                <a:gd name="T70" fmla="*/ 150141 w 63"/>
                <a:gd name="T71" fmla="*/ 121007 h 51"/>
                <a:gd name="T72" fmla="*/ 142817 w 63"/>
                <a:gd name="T73" fmla="*/ 73338 h 51"/>
                <a:gd name="T74" fmla="*/ 146479 w 63"/>
                <a:gd name="T75" fmla="*/ 117340 h 51"/>
                <a:gd name="T76" fmla="*/ 69577 w 63"/>
                <a:gd name="T77" fmla="*/ 51336 h 51"/>
                <a:gd name="T78" fmla="*/ 87887 w 63"/>
                <a:gd name="T79" fmla="*/ 22001 h 51"/>
                <a:gd name="T80" fmla="*/ 62253 w 63"/>
                <a:gd name="T81" fmla="*/ 18334 h 51"/>
                <a:gd name="T82" fmla="*/ 62253 w 63"/>
                <a:gd name="T83" fmla="*/ 55003 h 51"/>
                <a:gd name="T84" fmla="*/ 69577 w 63"/>
                <a:gd name="T85" fmla="*/ 51336 h 51"/>
                <a:gd name="T86" fmla="*/ 69577 w 63"/>
                <a:gd name="T87" fmla="*/ 73338 h 51"/>
                <a:gd name="T88" fmla="*/ 62253 w 63"/>
                <a:gd name="T89" fmla="*/ 106340 h 51"/>
                <a:gd name="T90" fmla="*/ 69577 w 63"/>
                <a:gd name="T91" fmla="*/ 121007 h 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3" h="51">
                  <a:moveTo>
                    <a:pt x="2" y="15"/>
                  </a:moveTo>
                  <a:cubicBezTo>
                    <a:pt x="12" y="15"/>
                    <a:pt x="12" y="15"/>
                    <a:pt x="12" y="15"/>
                  </a:cubicBezTo>
                  <a:cubicBezTo>
                    <a:pt x="12" y="9"/>
                    <a:pt x="12" y="9"/>
                    <a:pt x="12" y="9"/>
                  </a:cubicBezTo>
                  <a:cubicBezTo>
                    <a:pt x="11" y="9"/>
                    <a:pt x="11" y="9"/>
                    <a:pt x="11" y="9"/>
                  </a:cubicBezTo>
                  <a:cubicBezTo>
                    <a:pt x="11" y="6"/>
                    <a:pt x="11" y="6"/>
                    <a:pt x="11" y="6"/>
                  </a:cubicBezTo>
                  <a:cubicBezTo>
                    <a:pt x="11" y="3"/>
                    <a:pt x="11" y="3"/>
                    <a:pt x="11" y="3"/>
                  </a:cubicBezTo>
                  <a:cubicBezTo>
                    <a:pt x="11" y="0"/>
                    <a:pt x="11" y="0"/>
                    <a:pt x="11" y="0"/>
                  </a:cubicBezTo>
                  <a:cubicBezTo>
                    <a:pt x="13" y="0"/>
                    <a:pt x="13" y="0"/>
                    <a:pt x="13" y="0"/>
                  </a:cubicBezTo>
                  <a:cubicBezTo>
                    <a:pt x="28" y="0"/>
                    <a:pt x="28" y="0"/>
                    <a:pt x="28" y="0"/>
                  </a:cubicBezTo>
                  <a:cubicBezTo>
                    <a:pt x="30" y="0"/>
                    <a:pt x="30" y="0"/>
                    <a:pt x="30" y="0"/>
                  </a:cubicBezTo>
                  <a:cubicBezTo>
                    <a:pt x="30" y="3"/>
                    <a:pt x="30" y="3"/>
                    <a:pt x="30" y="3"/>
                  </a:cubicBezTo>
                  <a:cubicBezTo>
                    <a:pt x="30" y="6"/>
                    <a:pt x="30" y="6"/>
                    <a:pt x="30" y="6"/>
                  </a:cubicBezTo>
                  <a:cubicBezTo>
                    <a:pt x="30" y="9"/>
                    <a:pt x="30" y="9"/>
                    <a:pt x="30" y="9"/>
                  </a:cubicBezTo>
                  <a:cubicBezTo>
                    <a:pt x="29" y="9"/>
                    <a:pt x="29" y="9"/>
                    <a:pt x="29" y="9"/>
                  </a:cubicBezTo>
                  <a:cubicBezTo>
                    <a:pt x="29" y="15"/>
                    <a:pt x="29" y="15"/>
                    <a:pt x="29" y="15"/>
                  </a:cubicBezTo>
                  <a:cubicBezTo>
                    <a:pt x="34" y="15"/>
                    <a:pt x="34" y="15"/>
                    <a:pt x="34" y="15"/>
                  </a:cubicBezTo>
                  <a:cubicBezTo>
                    <a:pt x="34" y="9"/>
                    <a:pt x="34" y="9"/>
                    <a:pt x="34" y="9"/>
                  </a:cubicBezTo>
                  <a:cubicBezTo>
                    <a:pt x="33" y="9"/>
                    <a:pt x="33" y="9"/>
                    <a:pt x="33" y="9"/>
                  </a:cubicBezTo>
                  <a:cubicBezTo>
                    <a:pt x="33" y="6"/>
                    <a:pt x="33" y="6"/>
                    <a:pt x="33" y="6"/>
                  </a:cubicBezTo>
                  <a:cubicBezTo>
                    <a:pt x="33" y="3"/>
                    <a:pt x="33" y="3"/>
                    <a:pt x="33" y="3"/>
                  </a:cubicBezTo>
                  <a:cubicBezTo>
                    <a:pt x="33" y="0"/>
                    <a:pt x="33" y="0"/>
                    <a:pt x="33" y="0"/>
                  </a:cubicBezTo>
                  <a:cubicBezTo>
                    <a:pt x="35" y="0"/>
                    <a:pt x="35" y="0"/>
                    <a:pt x="35" y="0"/>
                  </a:cubicBezTo>
                  <a:cubicBezTo>
                    <a:pt x="50" y="0"/>
                    <a:pt x="50" y="0"/>
                    <a:pt x="50" y="0"/>
                  </a:cubicBezTo>
                  <a:cubicBezTo>
                    <a:pt x="52" y="0"/>
                    <a:pt x="52" y="0"/>
                    <a:pt x="52" y="0"/>
                  </a:cubicBezTo>
                  <a:cubicBezTo>
                    <a:pt x="52" y="3"/>
                    <a:pt x="52" y="3"/>
                    <a:pt x="52" y="3"/>
                  </a:cubicBezTo>
                  <a:cubicBezTo>
                    <a:pt x="52" y="6"/>
                    <a:pt x="52" y="6"/>
                    <a:pt x="52" y="6"/>
                  </a:cubicBezTo>
                  <a:cubicBezTo>
                    <a:pt x="52" y="9"/>
                    <a:pt x="52" y="9"/>
                    <a:pt x="52" y="9"/>
                  </a:cubicBezTo>
                  <a:cubicBezTo>
                    <a:pt x="51" y="9"/>
                    <a:pt x="51" y="9"/>
                    <a:pt x="51" y="9"/>
                  </a:cubicBezTo>
                  <a:cubicBezTo>
                    <a:pt x="51" y="15"/>
                    <a:pt x="51" y="15"/>
                    <a:pt x="51" y="15"/>
                  </a:cubicBezTo>
                  <a:cubicBezTo>
                    <a:pt x="62" y="15"/>
                    <a:pt x="62" y="15"/>
                    <a:pt x="62" y="15"/>
                  </a:cubicBezTo>
                  <a:cubicBezTo>
                    <a:pt x="62" y="20"/>
                    <a:pt x="62" y="20"/>
                    <a:pt x="62" y="20"/>
                  </a:cubicBezTo>
                  <a:cubicBezTo>
                    <a:pt x="58" y="20"/>
                    <a:pt x="58" y="20"/>
                    <a:pt x="58" y="20"/>
                  </a:cubicBezTo>
                  <a:cubicBezTo>
                    <a:pt x="58" y="43"/>
                    <a:pt x="58" y="43"/>
                    <a:pt x="58" y="43"/>
                  </a:cubicBezTo>
                  <a:cubicBezTo>
                    <a:pt x="62" y="43"/>
                    <a:pt x="62" y="43"/>
                    <a:pt x="62" y="43"/>
                  </a:cubicBezTo>
                  <a:cubicBezTo>
                    <a:pt x="63" y="51"/>
                    <a:pt x="63" y="51"/>
                    <a:pt x="63" y="51"/>
                  </a:cubicBezTo>
                  <a:cubicBezTo>
                    <a:pt x="0" y="51"/>
                    <a:pt x="0" y="51"/>
                    <a:pt x="0" y="51"/>
                  </a:cubicBezTo>
                  <a:cubicBezTo>
                    <a:pt x="2" y="43"/>
                    <a:pt x="2" y="43"/>
                    <a:pt x="2" y="43"/>
                  </a:cubicBezTo>
                  <a:cubicBezTo>
                    <a:pt x="6" y="43"/>
                    <a:pt x="6" y="43"/>
                    <a:pt x="6" y="43"/>
                  </a:cubicBezTo>
                  <a:cubicBezTo>
                    <a:pt x="6" y="20"/>
                    <a:pt x="6" y="20"/>
                    <a:pt x="6" y="20"/>
                  </a:cubicBezTo>
                  <a:cubicBezTo>
                    <a:pt x="2" y="20"/>
                    <a:pt x="2" y="20"/>
                    <a:pt x="2" y="20"/>
                  </a:cubicBezTo>
                  <a:cubicBezTo>
                    <a:pt x="2" y="15"/>
                    <a:pt x="2" y="15"/>
                    <a:pt x="2" y="15"/>
                  </a:cubicBezTo>
                  <a:close/>
                  <a:moveTo>
                    <a:pt x="54" y="43"/>
                  </a:moveTo>
                  <a:cubicBezTo>
                    <a:pt x="54" y="20"/>
                    <a:pt x="54" y="20"/>
                    <a:pt x="54" y="20"/>
                  </a:cubicBezTo>
                  <a:cubicBezTo>
                    <a:pt x="51" y="20"/>
                    <a:pt x="51" y="20"/>
                    <a:pt x="51" y="20"/>
                  </a:cubicBezTo>
                  <a:cubicBezTo>
                    <a:pt x="51" y="29"/>
                    <a:pt x="51" y="29"/>
                    <a:pt x="51" y="29"/>
                  </a:cubicBezTo>
                  <a:cubicBezTo>
                    <a:pt x="51" y="32"/>
                    <a:pt x="50" y="34"/>
                    <a:pt x="49" y="36"/>
                  </a:cubicBezTo>
                  <a:cubicBezTo>
                    <a:pt x="47" y="38"/>
                    <a:pt x="45" y="39"/>
                    <a:pt x="43" y="39"/>
                  </a:cubicBezTo>
                  <a:cubicBezTo>
                    <a:pt x="43" y="39"/>
                    <a:pt x="43" y="39"/>
                    <a:pt x="43" y="39"/>
                  </a:cubicBezTo>
                  <a:cubicBezTo>
                    <a:pt x="40" y="39"/>
                    <a:pt x="38" y="38"/>
                    <a:pt x="37" y="36"/>
                  </a:cubicBezTo>
                  <a:cubicBezTo>
                    <a:pt x="35" y="34"/>
                    <a:pt x="34" y="32"/>
                    <a:pt x="34" y="29"/>
                  </a:cubicBezTo>
                  <a:cubicBezTo>
                    <a:pt x="34" y="20"/>
                    <a:pt x="34" y="20"/>
                    <a:pt x="34" y="20"/>
                  </a:cubicBezTo>
                  <a:cubicBezTo>
                    <a:pt x="29" y="20"/>
                    <a:pt x="29" y="20"/>
                    <a:pt x="29" y="20"/>
                  </a:cubicBezTo>
                  <a:cubicBezTo>
                    <a:pt x="29" y="29"/>
                    <a:pt x="29" y="29"/>
                    <a:pt x="29" y="29"/>
                  </a:cubicBezTo>
                  <a:cubicBezTo>
                    <a:pt x="29" y="32"/>
                    <a:pt x="28" y="34"/>
                    <a:pt x="27" y="36"/>
                  </a:cubicBezTo>
                  <a:cubicBezTo>
                    <a:pt x="25" y="38"/>
                    <a:pt x="23" y="39"/>
                    <a:pt x="21" y="39"/>
                  </a:cubicBezTo>
                  <a:cubicBezTo>
                    <a:pt x="21" y="39"/>
                    <a:pt x="21" y="39"/>
                    <a:pt x="21" y="39"/>
                  </a:cubicBezTo>
                  <a:cubicBezTo>
                    <a:pt x="18" y="39"/>
                    <a:pt x="16" y="38"/>
                    <a:pt x="15" y="36"/>
                  </a:cubicBezTo>
                  <a:cubicBezTo>
                    <a:pt x="13" y="34"/>
                    <a:pt x="12" y="32"/>
                    <a:pt x="12" y="29"/>
                  </a:cubicBezTo>
                  <a:cubicBezTo>
                    <a:pt x="12" y="20"/>
                    <a:pt x="12" y="20"/>
                    <a:pt x="12" y="20"/>
                  </a:cubicBezTo>
                  <a:cubicBezTo>
                    <a:pt x="10" y="20"/>
                    <a:pt x="10" y="20"/>
                    <a:pt x="10" y="20"/>
                  </a:cubicBezTo>
                  <a:cubicBezTo>
                    <a:pt x="10" y="43"/>
                    <a:pt x="10" y="43"/>
                    <a:pt x="10" y="43"/>
                  </a:cubicBezTo>
                  <a:cubicBezTo>
                    <a:pt x="54" y="43"/>
                    <a:pt x="54" y="43"/>
                    <a:pt x="54" y="43"/>
                  </a:cubicBezTo>
                  <a:close/>
                  <a:moveTo>
                    <a:pt x="41" y="14"/>
                  </a:moveTo>
                  <a:cubicBezTo>
                    <a:pt x="46" y="14"/>
                    <a:pt x="46" y="14"/>
                    <a:pt x="46" y="14"/>
                  </a:cubicBezTo>
                  <a:cubicBezTo>
                    <a:pt x="46" y="6"/>
                    <a:pt x="46" y="6"/>
                    <a:pt x="46" y="6"/>
                  </a:cubicBezTo>
                  <a:cubicBezTo>
                    <a:pt x="46" y="5"/>
                    <a:pt x="46" y="5"/>
                    <a:pt x="46" y="5"/>
                  </a:cubicBezTo>
                  <a:cubicBezTo>
                    <a:pt x="39" y="5"/>
                    <a:pt x="39" y="5"/>
                    <a:pt x="39" y="5"/>
                  </a:cubicBezTo>
                  <a:cubicBezTo>
                    <a:pt x="39" y="6"/>
                    <a:pt x="39" y="6"/>
                    <a:pt x="39" y="6"/>
                  </a:cubicBezTo>
                  <a:cubicBezTo>
                    <a:pt x="39" y="15"/>
                    <a:pt x="39" y="15"/>
                    <a:pt x="39" y="15"/>
                  </a:cubicBezTo>
                  <a:cubicBezTo>
                    <a:pt x="41" y="15"/>
                    <a:pt x="41" y="15"/>
                    <a:pt x="41" y="15"/>
                  </a:cubicBezTo>
                  <a:cubicBezTo>
                    <a:pt x="41" y="14"/>
                    <a:pt x="41" y="14"/>
                    <a:pt x="41" y="14"/>
                  </a:cubicBezTo>
                  <a:close/>
                  <a:moveTo>
                    <a:pt x="41" y="33"/>
                  </a:moveTo>
                  <a:cubicBezTo>
                    <a:pt x="41" y="20"/>
                    <a:pt x="41" y="20"/>
                    <a:pt x="41" y="20"/>
                  </a:cubicBezTo>
                  <a:cubicBezTo>
                    <a:pt x="39" y="20"/>
                    <a:pt x="39" y="20"/>
                    <a:pt x="39" y="20"/>
                  </a:cubicBezTo>
                  <a:cubicBezTo>
                    <a:pt x="39" y="29"/>
                    <a:pt x="39" y="29"/>
                    <a:pt x="39" y="29"/>
                  </a:cubicBezTo>
                  <a:cubicBezTo>
                    <a:pt x="39" y="31"/>
                    <a:pt x="40" y="32"/>
                    <a:pt x="40" y="32"/>
                  </a:cubicBezTo>
                  <a:cubicBezTo>
                    <a:pt x="41" y="33"/>
                    <a:pt x="41" y="33"/>
                    <a:pt x="41" y="33"/>
                  </a:cubicBezTo>
                  <a:close/>
                  <a:moveTo>
                    <a:pt x="19" y="14"/>
                  </a:moveTo>
                  <a:cubicBezTo>
                    <a:pt x="24" y="14"/>
                    <a:pt x="24" y="14"/>
                    <a:pt x="24" y="14"/>
                  </a:cubicBezTo>
                  <a:cubicBezTo>
                    <a:pt x="24" y="6"/>
                    <a:pt x="24" y="6"/>
                    <a:pt x="24" y="6"/>
                  </a:cubicBezTo>
                  <a:cubicBezTo>
                    <a:pt x="24" y="5"/>
                    <a:pt x="24" y="5"/>
                    <a:pt x="24" y="5"/>
                  </a:cubicBezTo>
                  <a:cubicBezTo>
                    <a:pt x="17" y="5"/>
                    <a:pt x="17" y="5"/>
                    <a:pt x="17" y="5"/>
                  </a:cubicBezTo>
                  <a:cubicBezTo>
                    <a:pt x="17" y="6"/>
                    <a:pt x="17" y="6"/>
                    <a:pt x="17" y="6"/>
                  </a:cubicBezTo>
                  <a:cubicBezTo>
                    <a:pt x="17" y="15"/>
                    <a:pt x="17" y="15"/>
                    <a:pt x="17" y="15"/>
                  </a:cubicBezTo>
                  <a:cubicBezTo>
                    <a:pt x="19" y="15"/>
                    <a:pt x="19" y="15"/>
                    <a:pt x="19" y="15"/>
                  </a:cubicBezTo>
                  <a:cubicBezTo>
                    <a:pt x="19" y="14"/>
                    <a:pt x="19" y="14"/>
                    <a:pt x="19" y="14"/>
                  </a:cubicBezTo>
                  <a:close/>
                  <a:moveTo>
                    <a:pt x="19" y="33"/>
                  </a:moveTo>
                  <a:cubicBezTo>
                    <a:pt x="19" y="20"/>
                    <a:pt x="19" y="20"/>
                    <a:pt x="19" y="20"/>
                  </a:cubicBezTo>
                  <a:cubicBezTo>
                    <a:pt x="17" y="20"/>
                    <a:pt x="17" y="20"/>
                    <a:pt x="17" y="20"/>
                  </a:cubicBezTo>
                  <a:cubicBezTo>
                    <a:pt x="17" y="29"/>
                    <a:pt x="17" y="29"/>
                    <a:pt x="17" y="29"/>
                  </a:cubicBezTo>
                  <a:cubicBezTo>
                    <a:pt x="17" y="31"/>
                    <a:pt x="18" y="32"/>
                    <a:pt x="18" y="32"/>
                  </a:cubicBezTo>
                  <a:cubicBezTo>
                    <a:pt x="19" y="33"/>
                    <a:pt x="19" y="33"/>
                    <a:pt x="1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49" name="Freeform 204">
              <a:extLst>
                <a:ext uri="{FF2B5EF4-FFF2-40B4-BE49-F238E27FC236}">
                  <a16:creationId xmlns:a16="http://schemas.microsoft.com/office/drawing/2014/main" id="{A4E43B9A-4D67-4482-870D-94CCF6D65565}"/>
                </a:ext>
              </a:extLst>
            </p:cNvPr>
            <p:cNvSpPr>
              <a:spLocks noEditPoints="1"/>
            </p:cNvSpPr>
            <p:nvPr/>
          </p:nvSpPr>
          <p:spPr bwMode="auto">
            <a:xfrm>
              <a:off x="8682038" y="4513263"/>
              <a:ext cx="242887" cy="179387"/>
            </a:xfrm>
            <a:custGeom>
              <a:avLst/>
              <a:gdLst>
                <a:gd name="T0" fmla="*/ 62919 w 139"/>
                <a:gd name="T1" fmla="*/ 36703 h 103"/>
                <a:gd name="T2" fmla="*/ 55928 w 139"/>
                <a:gd name="T3" fmla="*/ 43694 h 103"/>
                <a:gd name="T4" fmla="*/ 55928 w 139"/>
                <a:gd name="T5" fmla="*/ 150308 h 103"/>
                <a:gd name="T6" fmla="*/ 235948 w 139"/>
                <a:gd name="T7" fmla="*/ 150308 h 103"/>
                <a:gd name="T8" fmla="*/ 242939 w 139"/>
                <a:gd name="T9" fmla="*/ 143317 h 103"/>
                <a:gd name="T10" fmla="*/ 242939 w 139"/>
                <a:gd name="T11" fmla="*/ 36703 h 103"/>
                <a:gd name="T12" fmla="*/ 235948 w 139"/>
                <a:gd name="T13" fmla="*/ 36703 h 103"/>
                <a:gd name="T14" fmla="*/ 96127 w 139"/>
                <a:gd name="T15" fmla="*/ 87388 h 103"/>
                <a:gd name="T16" fmla="*/ 99622 w 139"/>
                <a:gd name="T17" fmla="*/ 90884 h 103"/>
                <a:gd name="T18" fmla="*/ 106614 w 139"/>
                <a:gd name="T19" fmla="*/ 73406 h 103"/>
                <a:gd name="T20" fmla="*/ 117100 w 139"/>
                <a:gd name="T21" fmla="*/ 83893 h 103"/>
                <a:gd name="T22" fmla="*/ 125839 w 139"/>
                <a:gd name="T23" fmla="*/ 76902 h 103"/>
                <a:gd name="T24" fmla="*/ 139821 w 139"/>
                <a:gd name="T25" fmla="*/ 103118 h 103"/>
                <a:gd name="T26" fmla="*/ 143317 w 139"/>
                <a:gd name="T27" fmla="*/ 76902 h 103"/>
                <a:gd name="T28" fmla="*/ 153803 w 139"/>
                <a:gd name="T29" fmla="*/ 90884 h 103"/>
                <a:gd name="T30" fmla="*/ 173028 w 139"/>
                <a:gd name="T31" fmla="*/ 76902 h 103"/>
                <a:gd name="T32" fmla="*/ 180020 w 139"/>
                <a:gd name="T33" fmla="*/ 87388 h 103"/>
                <a:gd name="T34" fmla="*/ 183515 w 139"/>
                <a:gd name="T35" fmla="*/ 83893 h 103"/>
                <a:gd name="T36" fmla="*/ 209732 w 139"/>
                <a:gd name="T37" fmla="*/ 94379 h 103"/>
                <a:gd name="T38" fmla="*/ 183515 w 139"/>
                <a:gd name="T39" fmla="*/ 110109 h 103"/>
                <a:gd name="T40" fmla="*/ 166037 w 139"/>
                <a:gd name="T41" fmla="*/ 87388 h 103"/>
                <a:gd name="T42" fmla="*/ 153803 w 139"/>
                <a:gd name="T43" fmla="*/ 106614 h 103"/>
                <a:gd name="T44" fmla="*/ 146812 w 139"/>
                <a:gd name="T45" fmla="*/ 94379 h 103"/>
                <a:gd name="T46" fmla="*/ 136325 w 139"/>
                <a:gd name="T47" fmla="*/ 117100 h 103"/>
                <a:gd name="T48" fmla="*/ 117100 w 139"/>
                <a:gd name="T49" fmla="*/ 94379 h 103"/>
                <a:gd name="T50" fmla="*/ 110109 w 139"/>
                <a:gd name="T51" fmla="*/ 90884 h 103"/>
                <a:gd name="T52" fmla="*/ 106614 w 139"/>
                <a:gd name="T53" fmla="*/ 106614 h 103"/>
                <a:gd name="T54" fmla="*/ 96127 w 139"/>
                <a:gd name="T55" fmla="*/ 94379 h 103"/>
                <a:gd name="T56" fmla="*/ 83893 w 139"/>
                <a:gd name="T57" fmla="*/ 87388 h 103"/>
                <a:gd name="T58" fmla="*/ 80397 w 139"/>
                <a:gd name="T59" fmla="*/ 180020 h 103"/>
                <a:gd name="T60" fmla="*/ 0 w 139"/>
                <a:gd name="T61" fmla="*/ 0 h 103"/>
                <a:gd name="T62" fmla="*/ 80397 w 139"/>
                <a:gd name="T63" fmla="*/ 26217 h 103"/>
                <a:gd name="T64" fmla="*/ 40199 w 139"/>
                <a:gd name="T65" fmla="*/ 26217 h 103"/>
                <a:gd name="T66" fmla="*/ 6991 w 139"/>
                <a:gd name="T67" fmla="*/ 26217 h 103"/>
                <a:gd name="T68" fmla="*/ 6991 w 139"/>
                <a:gd name="T69" fmla="*/ 50685 h 103"/>
                <a:gd name="T70" fmla="*/ 12234 w 139"/>
                <a:gd name="T71" fmla="*/ 54181 h 103"/>
                <a:gd name="T72" fmla="*/ 40199 w 139"/>
                <a:gd name="T73" fmla="*/ 62920 h 103"/>
                <a:gd name="T74" fmla="*/ 6991 w 139"/>
                <a:gd name="T75" fmla="*/ 62920 h 103"/>
                <a:gd name="T76" fmla="*/ 6991 w 139"/>
                <a:gd name="T77" fmla="*/ 87388 h 103"/>
                <a:gd name="T78" fmla="*/ 12234 w 139"/>
                <a:gd name="T79" fmla="*/ 90884 h 103"/>
                <a:gd name="T80" fmla="*/ 40199 w 139"/>
                <a:gd name="T81" fmla="*/ 160795 h 103"/>
                <a:gd name="T82" fmla="*/ 80397 w 139"/>
                <a:gd name="T83" fmla="*/ 180020 h 103"/>
                <a:gd name="T84" fmla="*/ 22721 w 139"/>
                <a:gd name="T85" fmla="*/ 103118 h 103"/>
                <a:gd name="T86" fmla="*/ 6991 w 139"/>
                <a:gd name="T87" fmla="*/ 110109 h 103"/>
                <a:gd name="T88" fmla="*/ 22721 w 139"/>
                <a:gd name="T89" fmla="*/ 103118 h 103"/>
                <a:gd name="T90" fmla="*/ 22721 w 139"/>
                <a:gd name="T91" fmla="*/ 113605 h 103"/>
                <a:gd name="T92" fmla="*/ 6991 w 139"/>
                <a:gd name="T93" fmla="*/ 124091 h 103"/>
                <a:gd name="T94" fmla="*/ 22721 w 139"/>
                <a:gd name="T95" fmla="*/ 113605 h 103"/>
                <a:gd name="T96" fmla="*/ 40199 w 139"/>
                <a:gd name="T97" fmla="*/ 33208 h 103"/>
                <a:gd name="T98" fmla="*/ 15730 w 139"/>
                <a:gd name="T99" fmla="*/ 47190 h 103"/>
                <a:gd name="T100" fmla="*/ 40199 w 139"/>
                <a:gd name="T101" fmla="*/ 33208 h 103"/>
                <a:gd name="T102" fmla="*/ 40199 w 139"/>
                <a:gd name="T103" fmla="*/ 69911 h 103"/>
                <a:gd name="T104" fmla="*/ 15730 w 139"/>
                <a:gd name="T105" fmla="*/ 83893 h 103"/>
                <a:gd name="T106" fmla="*/ 40199 w 139"/>
                <a:gd name="T107" fmla="*/ 69911 h 103"/>
                <a:gd name="T108" fmla="*/ 190506 w 139"/>
                <a:gd name="T109" fmla="*/ 167786 h 103"/>
                <a:gd name="T110" fmla="*/ 180020 w 139"/>
                <a:gd name="T111" fmla="*/ 153803 h 103"/>
                <a:gd name="T112" fmla="*/ 117100 w 139"/>
                <a:gd name="T113" fmla="*/ 167786 h 103"/>
                <a:gd name="T114" fmla="*/ 106614 w 139"/>
                <a:gd name="T115" fmla="*/ 180020 h 103"/>
                <a:gd name="T116" fmla="*/ 190506 w 139"/>
                <a:gd name="T117" fmla="*/ 167786 h 103"/>
                <a:gd name="T118" fmla="*/ 73406 w 139"/>
                <a:gd name="T119" fmla="*/ 54181 h 103"/>
                <a:gd name="T120" fmla="*/ 220218 w 139"/>
                <a:gd name="T121" fmla="*/ 131083 h 103"/>
                <a:gd name="T122" fmla="*/ 73406 w 139"/>
                <a:gd name="T123" fmla="*/ 54181 h 1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9" h="103">
                  <a:moveTo>
                    <a:pt x="135" y="21"/>
                  </a:moveTo>
                  <a:lnTo>
                    <a:pt x="36" y="21"/>
                  </a:lnTo>
                  <a:lnTo>
                    <a:pt x="32" y="21"/>
                  </a:lnTo>
                  <a:lnTo>
                    <a:pt x="32" y="25"/>
                  </a:lnTo>
                  <a:lnTo>
                    <a:pt x="32" y="82"/>
                  </a:lnTo>
                  <a:lnTo>
                    <a:pt x="32" y="86"/>
                  </a:lnTo>
                  <a:lnTo>
                    <a:pt x="36" y="86"/>
                  </a:lnTo>
                  <a:lnTo>
                    <a:pt x="135" y="86"/>
                  </a:lnTo>
                  <a:lnTo>
                    <a:pt x="139" y="86"/>
                  </a:lnTo>
                  <a:lnTo>
                    <a:pt x="139" y="82"/>
                  </a:lnTo>
                  <a:lnTo>
                    <a:pt x="139" y="25"/>
                  </a:lnTo>
                  <a:lnTo>
                    <a:pt x="139" y="21"/>
                  </a:lnTo>
                  <a:lnTo>
                    <a:pt x="135" y="21"/>
                  </a:lnTo>
                  <a:close/>
                  <a:moveTo>
                    <a:pt x="48" y="50"/>
                  </a:moveTo>
                  <a:lnTo>
                    <a:pt x="55" y="50"/>
                  </a:lnTo>
                  <a:lnTo>
                    <a:pt x="57" y="50"/>
                  </a:lnTo>
                  <a:lnTo>
                    <a:pt x="57" y="52"/>
                  </a:lnTo>
                  <a:lnTo>
                    <a:pt x="59" y="54"/>
                  </a:lnTo>
                  <a:lnTo>
                    <a:pt x="61" y="42"/>
                  </a:lnTo>
                  <a:lnTo>
                    <a:pt x="65" y="42"/>
                  </a:lnTo>
                  <a:lnTo>
                    <a:pt x="67" y="48"/>
                  </a:lnTo>
                  <a:lnTo>
                    <a:pt x="69" y="46"/>
                  </a:lnTo>
                  <a:lnTo>
                    <a:pt x="72" y="44"/>
                  </a:lnTo>
                  <a:lnTo>
                    <a:pt x="74" y="46"/>
                  </a:lnTo>
                  <a:lnTo>
                    <a:pt x="80" y="59"/>
                  </a:lnTo>
                  <a:lnTo>
                    <a:pt x="82" y="48"/>
                  </a:lnTo>
                  <a:lnTo>
                    <a:pt x="82" y="44"/>
                  </a:lnTo>
                  <a:lnTo>
                    <a:pt x="86" y="48"/>
                  </a:lnTo>
                  <a:lnTo>
                    <a:pt x="88" y="52"/>
                  </a:lnTo>
                  <a:lnTo>
                    <a:pt x="95" y="44"/>
                  </a:lnTo>
                  <a:lnTo>
                    <a:pt x="99" y="44"/>
                  </a:lnTo>
                  <a:lnTo>
                    <a:pt x="103" y="54"/>
                  </a:lnTo>
                  <a:lnTo>
                    <a:pt x="103" y="50"/>
                  </a:lnTo>
                  <a:lnTo>
                    <a:pt x="103" y="48"/>
                  </a:lnTo>
                  <a:lnTo>
                    <a:pt x="105" y="48"/>
                  </a:lnTo>
                  <a:lnTo>
                    <a:pt x="120" y="48"/>
                  </a:lnTo>
                  <a:lnTo>
                    <a:pt x="120" y="54"/>
                  </a:lnTo>
                  <a:lnTo>
                    <a:pt x="107" y="54"/>
                  </a:lnTo>
                  <a:lnTo>
                    <a:pt x="105" y="63"/>
                  </a:lnTo>
                  <a:lnTo>
                    <a:pt x="101" y="63"/>
                  </a:lnTo>
                  <a:lnTo>
                    <a:pt x="95" y="50"/>
                  </a:lnTo>
                  <a:lnTo>
                    <a:pt x="90" y="57"/>
                  </a:lnTo>
                  <a:lnTo>
                    <a:pt x="88" y="61"/>
                  </a:lnTo>
                  <a:lnTo>
                    <a:pt x="86" y="57"/>
                  </a:lnTo>
                  <a:lnTo>
                    <a:pt x="84" y="54"/>
                  </a:lnTo>
                  <a:lnTo>
                    <a:pt x="82" y="67"/>
                  </a:lnTo>
                  <a:lnTo>
                    <a:pt x="78" y="67"/>
                  </a:lnTo>
                  <a:lnTo>
                    <a:pt x="69" y="52"/>
                  </a:lnTo>
                  <a:lnTo>
                    <a:pt x="67" y="54"/>
                  </a:lnTo>
                  <a:lnTo>
                    <a:pt x="65" y="57"/>
                  </a:lnTo>
                  <a:lnTo>
                    <a:pt x="63" y="52"/>
                  </a:lnTo>
                  <a:lnTo>
                    <a:pt x="63" y="50"/>
                  </a:lnTo>
                  <a:lnTo>
                    <a:pt x="61" y="61"/>
                  </a:lnTo>
                  <a:lnTo>
                    <a:pt x="57" y="63"/>
                  </a:lnTo>
                  <a:lnTo>
                    <a:pt x="55" y="54"/>
                  </a:lnTo>
                  <a:lnTo>
                    <a:pt x="48" y="54"/>
                  </a:lnTo>
                  <a:lnTo>
                    <a:pt x="48" y="50"/>
                  </a:lnTo>
                  <a:close/>
                  <a:moveTo>
                    <a:pt x="46" y="103"/>
                  </a:moveTo>
                  <a:lnTo>
                    <a:pt x="0" y="103"/>
                  </a:lnTo>
                  <a:lnTo>
                    <a:pt x="0" y="0"/>
                  </a:lnTo>
                  <a:lnTo>
                    <a:pt x="46" y="0"/>
                  </a:lnTo>
                  <a:lnTo>
                    <a:pt x="46" y="15"/>
                  </a:lnTo>
                  <a:lnTo>
                    <a:pt x="34" y="15"/>
                  </a:lnTo>
                  <a:lnTo>
                    <a:pt x="23" y="15"/>
                  </a:lnTo>
                  <a:lnTo>
                    <a:pt x="7" y="15"/>
                  </a:lnTo>
                  <a:lnTo>
                    <a:pt x="4" y="15"/>
                  </a:lnTo>
                  <a:lnTo>
                    <a:pt x="4" y="17"/>
                  </a:lnTo>
                  <a:lnTo>
                    <a:pt x="4" y="29"/>
                  </a:lnTo>
                  <a:lnTo>
                    <a:pt x="4" y="31"/>
                  </a:lnTo>
                  <a:lnTo>
                    <a:pt x="7" y="31"/>
                  </a:lnTo>
                  <a:lnTo>
                    <a:pt x="23" y="31"/>
                  </a:lnTo>
                  <a:lnTo>
                    <a:pt x="23" y="36"/>
                  </a:lnTo>
                  <a:lnTo>
                    <a:pt x="7" y="36"/>
                  </a:lnTo>
                  <a:lnTo>
                    <a:pt x="4" y="36"/>
                  </a:lnTo>
                  <a:lnTo>
                    <a:pt x="4" y="38"/>
                  </a:lnTo>
                  <a:lnTo>
                    <a:pt x="4" y="50"/>
                  </a:lnTo>
                  <a:lnTo>
                    <a:pt x="4" y="52"/>
                  </a:lnTo>
                  <a:lnTo>
                    <a:pt x="7" y="52"/>
                  </a:lnTo>
                  <a:lnTo>
                    <a:pt x="23" y="52"/>
                  </a:lnTo>
                  <a:lnTo>
                    <a:pt x="23" y="92"/>
                  </a:lnTo>
                  <a:lnTo>
                    <a:pt x="46" y="92"/>
                  </a:lnTo>
                  <a:lnTo>
                    <a:pt x="46" y="103"/>
                  </a:lnTo>
                  <a:close/>
                  <a:moveTo>
                    <a:pt x="13" y="59"/>
                  </a:moveTo>
                  <a:lnTo>
                    <a:pt x="4" y="59"/>
                  </a:lnTo>
                  <a:lnTo>
                    <a:pt x="4" y="63"/>
                  </a:lnTo>
                  <a:lnTo>
                    <a:pt x="13" y="63"/>
                  </a:lnTo>
                  <a:lnTo>
                    <a:pt x="13" y="59"/>
                  </a:lnTo>
                  <a:close/>
                  <a:moveTo>
                    <a:pt x="13" y="65"/>
                  </a:moveTo>
                  <a:lnTo>
                    <a:pt x="4" y="65"/>
                  </a:lnTo>
                  <a:lnTo>
                    <a:pt x="4" y="71"/>
                  </a:lnTo>
                  <a:lnTo>
                    <a:pt x="13" y="71"/>
                  </a:lnTo>
                  <a:lnTo>
                    <a:pt x="13" y="65"/>
                  </a:lnTo>
                  <a:close/>
                  <a:moveTo>
                    <a:pt x="23" y="19"/>
                  </a:moveTo>
                  <a:lnTo>
                    <a:pt x="9" y="19"/>
                  </a:lnTo>
                  <a:lnTo>
                    <a:pt x="9" y="27"/>
                  </a:lnTo>
                  <a:lnTo>
                    <a:pt x="23" y="27"/>
                  </a:lnTo>
                  <a:lnTo>
                    <a:pt x="23" y="19"/>
                  </a:lnTo>
                  <a:close/>
                  <a:moveTo>
                    <a:pt x="23" y="40"/>
                  </a:moveTo>
                  <a:lnTo>
                    <a:pt x="9" y="40"/>
                  </a:lnTo>
                  <a:lnTo>
                    <a:pt x="9" y="48"/>
                  </a:lnTo>
                  <a:lnTo>
                    <a:pt x="23" y="48"/>
                  </a:lnTo>
                  <a:lnTo>
                    <a:pt x="23" y="40"/>
                  </a:lnTo>
                  <a:close/>
                  <a:moveTo>
                    <a:pt x="109" y="96"/>
                  </a:moveTo>
                  <a:lnTo>
                    <a:pt x="103" y="96"/>
                  </a:lnTo>
                  <a:lnTo>
                    <a:pt x="103" y="88"/>
                  </a:lnTo>
                  <a:lnTo>
                    <a:pt x="67" y="88"/>
                  </a:lnTo>
                  <a:lnTo>
                    <a:pt x="67" y="96"/>
                  </a:lnTo>
                  <a:lnTo>
                    <a:pt x="61" y="96"/>
                  </a:lnTo>
                  <a:lnTo>
                    <a:pt x="61" y="103"/>
                  </a:lnTo>
                  <a:lnTo>
                    <a:pt x="109" y="103"/>
                  </a:lnTo>
                  <a:lnTo>
                    <a:pt x="109" y="96"/>
                  </a:lnTo>
                  <a:close/>
                  <a:moveTo>
                    <a:pt x="42" y="31"/>
                  </a:moveTo>
                  <a:lnTo>
                    <a:pt x="126" y="31"/>
                  </a:lnTo>
                  <a:lnTo>
                    <a:pt x="126" y="75"/>
                  </a:lnTo>
                  <a:lnTo>
                    <a:pt x="42" y="75"/>
                  </a:lnTo>
                  <a:lnTo>
                    <a:pt x="4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0" name="Freeform 206">
              <a:extLst>
                <a:ext uri="{FF2B5EF4-FFF2-40B4-BE49-F238E27FC236}">
                  <a16:creationId xmlns:a16="http://schemas.microsoft.com/office/drawing/2014/main" id="{E2446064-D3B7-4431-B52A-EA2C148760B6}"/>
                </a:ext>
              </a:extLst>
            </p:cNvPr>
            <p:cNvSpPr>
              <a:spLocks noEditPoints="1"/>
            </p:cNvSpPr>
            <p:nvPr/>
          </p:nvSpPr>
          <p:spPr bwMode="auto">
            <a:xfrm>
              <a:off x="8291513" y="4530725"/>
              <a:ext cx="236537" cy="166688"/>
            </a:xfrm>
            <a:custGeom>
              <a:avLst/>
              <a:gdLst>
                <a:gd name="T0" fmla="*/ 201127 w 65"/>
                <a:gd name="T1" fmla="*/ 14759 h 45"/>
                <a:gd name="T2" fmla="*/ 234038 w 65"/>
                <a:gd name="T3" fmla="*/ 73795 h 45"/>
                <a:gd name="T4" fmla="*/ 237695 w 65"/>
                <a:gd name="T5" fmla="*/ 92243 h 45"/>
                <a:gd name="T6" fmla="*/ 237695 w 65"/>
                <a:gd name="T7" fmla="*/ 99623 h 45"/>
                <a:gd name="T8" fmla="*/ 201127 w 65"/>
                <a:gd name="T9" fmla="*/ 151279 h 45"/>
                <a:gd name="T10" fmla="*/ 36568 w 65"/>
                <a:gd name="T11" fmla="*/ 151279 h 45"/>
                <a:gd name="T12" fmla="*/ 0 w 65"/>
                <a:gd name="T13" fmla="*/ 99623 h 45"/>
                <a:gd name="T14" fmla="*/ 0 w 65"/>
                <a:gd name="T15" fmla="*/ 92243 h 45"/>
                <a:gd name="T16" fmla="*/ 3657 w 65"/>
                <a:gd name="T17" fmla="*/ 73795 h 45"/>
                <a:gd name="T18" fmla="*/ 36568 w 65"/>
                <a:gd name="T19" fmla="*/ 14759 h 45"/>
                <a:gd name="T20" fmla="*/ 138960 w 65"/>
                <a:gd name="T21" fmla="*/ 59036 h 45"/>
                <a:gd name="T22" fmla="*/ 138960 w 65"/>
                <a:gd name="T23" fmla="*/ 66415 h 45"/>
                <a:gd name="T24" fmla="*/ 138960 w 65"/>
                <a:gd name="T25" fmla="*/ 59036 h 45"/>
                <a:gd name="T26" fmla="*/ 106049 w 65"/>
                <a:gd name="T27" fmla="*/ 88554 h 45"/>
                <a:gd name="T28" fmla="*/ 124333 w 65"/>
                <a:gd name="T29" fmla="*/ 88554 h 45"/>
                <a:gd name="T30" fmla="*/ 142617 w 65"/>
                <a:gd name="T31" fmla="*/ 77484 h 45"/>
                <a:gd name="T32" fmla="*/ 142617 w 65"/>
                <a:gd name="T33" fmla="*/ 84864 h 45"/>
                <a:gd name="T34" fmla="*/ 153588 w 65"/>
                <a:gd name="T35" fmla="*/ 77484 h 45"/>
                <a:gd name="T36" fmla="*/ 160901 w 65"/>
                <a:gd name="T37" fmla="*/ 73795 h 45"/>
                <a:gd name="T38" fmla="*/ 146274 w 65"/>
                <a:gd name="T39" fmla="*/ 73795 h 45"/>
                <a:gd name="T40" fmla="*/ 142617 w 65"/>
                <a:gd name="T41" fmla="*/ 77484 h 45"/>
                <a:gd name="T42" fmla="*/ 65823 w 65"/>
                <a:gd name="T43" fmla="*/ 66415 h 45"/>
                <a:gd name="T44" fmla="*/ 65823 w 65"/>
                <a:gd name="T45" fmla="*/ 70105 h 45"/>
                <a:gd name="T46" fmla="*/ 65823 w 65"/>
                <a:gd name="T47" fmla="*/ 81174 h 45"/>
                <a:gd name="T48" fmla="*/ 95078 w 65"/>
                <a:gd name="T49" fmla="*/ 77484 h 45"/>
                <a:gd name="T50" fmla="*/ 95078 w 65"/>
                <a:gd name="T51" fmla="*/ 55346 h 45"/>
                <a:gd name="T52" fmla="*/ 197470 w 65"/>
                <a:gd name="T53" fmla="*/ 51656 h 45"/>
                <a:gd name="T54" fmla="*/ 219411 w 65"/>
                <a:gd name="T55" fmla="*/ 59036 h 45"/>
                <a:gd name="T56" fmla="*/ 117019 w 65"/>
                <a:gd name="T57" fmla="*/ 18449 h 45"/>
                <a:gd name="T58" fmla="*/ 18284 w 65"/>
                <a:gd name="T59" fmla="*/ 59036 h 45"/>
                <a:gd name="T60" fmla="*/ 40225 w 65"/>
                <a:gd name="T61" fmla="*/ 51656 h 45"/>
                <a:gd name="T62" fmla="*/ 193813 w 65"/>
                <a:gd name="T63" fmla="*/ 59036 h 45"/>
                <a:gd name="T64" fmla="*/ 43882 w 65"/>
                <a:gd name="T65" fmla="*/ 59036 h 45"/>
                <a:gd name="T66" fmla="*/ 43882 w 65"/>
                <a:gd name="T67" fmla="*/ 88554 h 45"/>
                <a:gd name="T68" fmla="*/ 190156 w 65"/>
                <a:gd name="T69" fmla="*/ 88554 h 45"/>
                <a:gd name="T70" fmla="*/ 193813 w 65"/>
                <a:gd name="T71" fmla="*/ 59036 h 45"/>
                <a:gd name="T72" fmla="*/ 201127 w 65"/>
                <a:gd name="T73" fmla="*/ 103313 h 45"/>
                <a:gd name="T74" fmla="*/ 36568 w 65"/>
                <a:gd name="T75" fmla="*/ 103313 h 45"/>
                <a:gd name="T76" fmla="*/ 18284 w 65"/>
                <a:gd name="T77" fmla="*/ 95933 h 45"/>
                <a:gd name="T78" fmla="*/ 117019 w 65"/>
                <a:gd name="T79" fmla="*/ 132830 h 45"/>
                <a:gd name="T80" fmla="*/ 215754 w 65"/>
                <a:gd name="T81" fmla="*/ 95933 h 4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5" h="45">
                  <a:moveTo>
                    <a:pt x="32" y="0"/>
                  </a:moveTo>
                  <a:cubicBezTo>
                    <a:pt x="41" y="0"/>
                    <a:pt x="49" y="1"/>
                    <a:pt x="55" y="4"/>
                  </a:cubicBezTo>
                  <a:cubicBezTo>
                    <a:pt x="61" y="7"/>
                    <a:pt x="65" y="11"/>
                    <a:pt x="65" y="16"/>
                  </a:cubicBezTo>
                  <a:cubicBezTo>
                    <a:pt x="65" y="17"/>
                    <a:pt x="65" y="19"/>
                    <a:pt x="64" y="20"/>
                  </a:cubicBezTo>
                  <a:cubicBezTo>
                    <a:pt x="65" y="21"/>
                    <a:pt x="65" y="23"/>
                    <a:pt x="65" y="24"/>
                  </a:cubicBezTo>
                  <a:cubicBezTo>
                    <a:pt x="65" y="25"/>
                    <a:pt x="65" y="25"/>
                    <a:pt x="65" y="25"/>
                  </a:cubicBezTo>
                  <a:cubicBezTo>
                    <a:pt x="65" y="26"/>
                    <a:pt x="65" y="26"/>
                    <a:pt x="65" y="26"/>
                  </a:cubicBezTo>
                  <a:cubicBezTo>
                    <a:pt x="65" y="27"/>
                    <a:pt x="65" y="27"/>
                    <a:pt x="65" y="27"/>
                  </a:cubicBezTo>
                  <a:cubicBezTo>
                    <a:pt x="65" y="28"/>
                    <a:pt x="65" y="28"/>
                    <a:pt x="65" y="28"/>
                  </a:cubicBezTo>
                  <a:cubicBezTo>
                    <a:pt x="65" y="33"/>
                    <a:pt x="61" y="38"/>
                    <a:pt x="55" y="41"/>
                  </a:cubicBezTo>
                  <a:cubicBezTo>
                    <a:pt x="49" y="43"/>
                    <a:pt x="41" y="45"/>
                    <a:pt x="32" y="45"/>
                  </a:cubicBezTo>
                  <a:cubicBezTo>
                    <a:pt x="24" y="45"/>
                    <a:pt x="16" y="43"/>
                    <a:pt x="10" y="41"/>
                  </a:cubicBezTo>
                  <a:cubicBezTo>
                    <a:pt x="4" y="38"/>
                    <a:pt x="0" y="33"/>
                    <a:pt x="0" y="28"/>
                  </a:cubicBezTo>
                  <a:cubicBezTo>
                    <a:pt x="0" y="28"/>
                    <a:pt x="0" y="28"/>
                    <a:pt x="0" y="27"/>
                  </a:cubicBezTo>
                  <a:cubicBezTo>
                    <a:pt x="0" y="27"/>
                    <a:pt x="0" y="27"/>
                    <a:pt x="0" y="26"/>
                  </a:cubicBezTo>
                  <a:cubicBezTo>
                    <a:pt x="0" y="26"/>
                    <a:pt x="0" y="26"/>
                    <a:pt x="0" y="25"/>
                  </a:cubicBezTo>
                  <a:cubicBezTo>
                    <a:pt x="0" y="25"/>
                    <a:pt x="0" y="25"/>
                    <a:pt x="0" y="24"/>
                  </a:cubicBezTo>
                  <a:cubicBezTo>
                    <a:pt x="0" y="23"/>
                    <a:pt x="0" y="21"/>
                    <a:pt x="1" y="20"/>
                  </a:cubicBezTo>
                  <a:cubicBezTo>
                    <a:pt x="0" y="19"/>
                    <a:pt x="0" y="17"/>
                    <a:pt x="0" y="16"/>
                  </a:cubicBezTo>
                  <a:cubicBezTo>
                    <a:pt x="0" y="11"/>
                    <a:pt x="4" y="7"/>
                    <a:pt x="10" y="4"/>
                  </a:cubicBezTo>
                  <a:cubicBezTo>
                    <a:pt x="16" y="1"/>
                    <a:pt x="24" y="0"/>
                    <a:pt x="32" y="0"/>
                  </a:cubicBezTo>
                  <a:close/>
                  <a:moveTo>
                    <a:pt x="38" y="16"/>
                  </a:moveTo>
                  <a:cubicBezTo>
                    <a:pt x="37" y="16"/>
                    <a:pt x="36" y="16"/>
                    <a:pt x="36" y="17"/>
                  </a:cubicBezTo>
                  <a:cubicBezTo>
                    <a:pt x="36" y="17"/>
                    <a:pt x="37" y="18"/>
                    <a:pt x="38" y="18"/>
                  </a:cubicBezTo>
                  <a:cubicBezTo>
                    <a:pt x="40" y="18"/>
                    <a:pt x="41" y="17"/>
                    <a:pt x="41" y="17"/>
                  </a:cubicBezTo>
                  <a:cubicBezTo>
                    <a:pt x="41" y="16"/>
                    <a:pt x="40" y="16"/>
                    <a:pt x="38" y="16"/>
                  </a:cubicBezTo>
                  <a:close/>
                  <a:moveTo>
                    <a:pt x="31" y="23"/>
                  </a:moveTo>
                  <a:cubicBezTo>
                    <a:pt x="30" y="23"/>
                    <a:pt x="29" y="23"/>
                    <a:pt x="29" y="24"/>
                  </a:cubicBezTo>
                  <a:cubicBezTo>
                    <a:pt x="29" y="25"/>
                    <a:pt x="30" y="25"/>
                    <a:pt x="31" y="25"/>
                  </a:cubicBezTo>
                  <a:cubicBezTo>
                    <a:pt x="33" y="25"/>
                    <a:pt x="34" y="25"/>
                    <a:pt x="34" y="24"/>
                  </a:cubicBezTo>
                  <a:cubicBezTo>
                    <a:pt x="34" y="23"/>
                    <a:pt x="33" y="23"/>
                    <a:pt x="31" y="23"/>
                  </a:cubicBezTo>
                  <a:close/>
                  <a:moveTo>
                    <a:pt x="39" y="21"/>
                  </a:moveTo>
                  <a:cubicBezTo>
                    <a:pt x="37" y="21"/>
                    <a:pt x="36" y="21"/>
                    <a:pt x="36" y="22"/>
                  </a:cubicBezTo>
                  <a:cubicBezTo>
                    <a:pt x="36" y="23"/>
                    <a:pt x="37" y="23"/>
                    <a:pt x="39" y="23"/>
                  </a:cubicBezTo>
                  <a:cubicBezTo>
                    <a:pt x="41" y="23"/>
                    <a:pt x="42" y="23"/>
                    <a:pt x="42" y="22"/>
                  </a:cubicBezTo>
                  <a:cubicBezTo>
                    <a:pt x="42" y="22"/>
                    <a:pt x="42" y="21"/>
                    <a:pt x="42" y="21"/>
                  </a:cubicBezTo>
                  <a:cubicBezTo>
                    <a:pt x="42" y="21"/>
                    <a:pt x="42" y="21"/>
                    <a:pt x="42" y="21"/>
                  </a:cubicBezTo>
                  <a:cubicBezTo>
                    <a:pt x="43" y="21"/>
                    <a:pt x="44" y="21"/>
                    <a:pt x="44" y="20"/>
                  </a:cubicBezTo>
                  <a:cubicBezTo>
                    <a:pt x="44" y="20"/>
                    <a:pt x="43" y="20"/>
                    <a:pt x="42" y="20"/>
                  </a:cubicBezTo>
                  <a:cubicBezTo>
                    <a:pt x="41" y="20"/>
                    <a:pt x="40" y="20"/>
                    <a:pt x="40" y="20"/>
                  </a:cubicBezTo>
                  <a:cubicBezTo>
                    <a:pt x="40" y="21"/>
                    <a:pt x="40" y="21"/>
                    <a:pt x="40" y="21"/>
                  </a:cubicBezTo>
                  <a:cubicBezTo>
                    <a:pt x="40" y="21"/>
                    <a:pt x="39" y="21"/>
                    <a:pt x="39" y="21"/>
                  </a:cubicBezTo>
                  <a:close/>
                  <a:moveTo>
                    <a:pt x="26" y="15"/>
                  </a:moveTo>
                  <a:cubicBezTo>
                    <a:pt x="22" y="15"/>
                    <a:pt x="18" y="17"/>
                    <a:pt x="18" y="18"/>
                  </a:cubicBezTo>
                  <a:cubicBezTo>
                    <a:pt x="18" y="18"/>
                    <a:pt x="18" y="19"/>
                    <a:pt x="18" y="19"/>
                  </a:cubicBezTo>
                  <a:cubicBezTo>
                    <a:pt x="18" y="19"/>
                    <a:pt x="18" y="19"/>
                    <a:pt x="18" y="19"/>
                  </a:cubicBezTo>
                  <a:cubicBezTo>
                    <a:pt x="16" y="19"/>
                    <a:pt x="14" y="20"/>
                    <a:pt x="14" y="20"/>
                  </a:cubicBezTo>
                  <a:cubicBezTo>
                    <a:pt x="14" y="21"/>
                    <a:pt x="16" y="22"/>
                    <a:pt x="18" y="22"/>
                  </a:cubicBezTo>
                  <a:cubicBezTo>
                    <a:pt x="19" y="22"/>
                    <a:pt x="21" y="21"/>
                    <a:pt x="21" y="21"/>
                  </a:cubicBezTo>
                  <a:cubicBezTo>
                    <a:pt x="22" y="21"/>
                    <a:pt x="24" y="21"/>
                    <a:pt x="26" y="21"/>
                  </a:cubicBezTo>
                  <a:cubicBezTo>
                    <a:pt x="30" y="21"/>
                    <a:pt x="33" y="20"/>
                    <a:pt x="33" y="18"/>
                  </a:cubicBezTo>
                  <a:cubicBezTo>
                    <a:pt x="33" y="17"/>
                    <a:pt x="30" y="15"/>
                    <a:pt x="26" y="15"/>
                  </a:cubicBezTo>
                  <a:close/>
                  <a:moveTo>
                    <a:pt x="32" y="10"/>
                  </a:moveTo>
                  <a:cubicBezTo>
                    <a:pt x="41" y="10"/>
                    <a:pt x="48" y="11"/>
                    <a:pt x="54" y="14"/>
                  </a:cubicBezTo>
                  <a:cubicBezTo>
                    <a:pt x="56" y="15"/>
                    <a:pt x="58" y="16"/>
                    <a:pt x="60" y="17"/>
                  </a:cubicBezTo>
                  <a:cubicBezTo>
                    <a:pt x="60" y="17"/>
                    <a:pt x="60" y="16"/>
                    <a:pt x="60" y="16"/>
                  </a:cubicBezTo>
                  <a:cubicBezTo>
                    <a:pt x="60" y="13"/>
                    <a:pt x="57" y="11"/>
                    <a:pt x="52" y="8"/>
                  </a:cubicBezTo>
                  <a:cubicBezTo>
                    <a:pt x="47" y="6"/>
                    <a:pt x="40" y="5"/>
                    <a:pt x="32" y="5"/>
                  </a:cubicBezTo>
                  <a:cubicBezTo>
                    <a:pt x="24" y="5"/>
                    <a:pt x="17" y="6"/>
                    <a:pt x="12" y="8"/>
                  </a:cubicBezTo>
                  <a:cubicBezTo>
                    <a:pt x="8" y="11"/>
                    <a:pt x="5" y="13"/>
                    <a:pt x="5" y="16"/>
                  </a:cubicBezTo>
                  <a:cubicBezTo>
                    <a:pt x="5" y="16"/>
                    <a:pt x="5" y="17"/>
                    <a:pt x="5" y="17"/>
                  </a:cubicBezTo>
                  <a:cubicBezTo>
                    <a:pt x="7" y="16"/>
                    <a:pt x="8" y="15"/>
                    <a:pt x="11" y="14"/>
                  </a:cubicBezTo>
                  <a:cubicBezTo>
                    <a:pt x="16" y="11"/>
                    <a:pt x="24" y="10"/>
                    <a:pt x="32" y="10"/>
                  </a:cubicBezTo>
                  <a:close/>
                  <a:moveTo>
                    <a:pt x="53" y="16"/>
                  </a:moveTo>
                  <a:cubicBezTo>
                    <a:pt x="48" y="14"/>
                    <a:pt x="40" y="12"/>
                    <a:pt x="32" y="12"/>
                  </a:cubicBezTo>
                  <a:cubicBezTo>
                    <a:pt x="24" y="12"/>
                    <a:pt x="17" y="14"/>
                    <a:pt x="12" y="16"/>
                  </a:cubicBezTo>
                  <a:cubicBezTo>
                    <a:pt x="9" y="17"/>
                    <a:pt x="8" y="18"/>
                    <a:pt x="6" y="20"/>
                  </a:cubicBezTo>
                  <a:cubicBezTo>
                    <a:pt x="8" y="21"/>
                    <a:pt x="10" y="22"/>
                    <a:pt x="12" y="24"/>
                  </a:cubicBezTo>
                  <a:cubicBezTo>
                    <a:pt x="17" y="26"/>
                    <a:pt x="24" y="27"/>
                    <a:pt x="32" y="27"/>
                  </a:cubicBezTo>
                  <a:cubicBezTo>
                    <a:pt x="40" y="27"/>
                    <a:pt x="47" y="26"/>
                    <a:pt x="52" y="24"/>
                  </a:cubicBezTo>
                  <a:cubicBezTo>
                    <a:pt x="55" y="22"/>
                    <a:pt x="57" y="21"/>
                    <a:pt x="58" y="20"/>
                  </a:cubicBezTo>
                  <a:cubicBezTo>
                    <a:pt x="57" y="18"/>
                    <a:pt x="55" y="17"/>
                    <a:pt x="53" y="16"/>
                  </a:cubicBezTo>
                  <a:close/>
                  <a:moveTo>
                    <a:pt x="59" y="26"/>
                  </a:moveTo>
                  <a:cubicBezTo>
                    <a:pt x="58" y="27"/>
                    <a:pt x="56" y="27"/>
                    <a:pt x="55" y="28"/>
                  </a:cubicBezTo>
                  <a:cubicBezTo>
                    <a:pt x="49" y="31"/>
                    <a:pt x="41" y="32"/>
                    <a:pt x="32" y="32"/>
                  </a:cubicBezTo>
                  <a:cubicBezTo>
                    <a:pt x="24" y="32"/>
                    <a:pt x="16" y="31"/>
                    <a:pt x="10" y="28"/>
                  </a:cubicBezTo>
                  <a:cubicBezTo>
                    <a:pt x="8" y="27"/>
                    <a:pt x="7" y="27"/>
                    <a:pt x="6" y="26"/>
                  </a:cubicBezTo>
                  <a:cubicBezTo>
                    <a:pt x="6" y="26"/>
                    <a:pt x="6" y="26"/>
                    <a:pt x="5" y="26"/>
                  </a:cubicBezTo>
                  <a:cubicBezTo>
                    <a:pt x="6" y="28"/>
                    <a:pt x="9" y="30"/>
                    <a:pt x="12" y="32"/>
                  </a:cubicBezTo>
                  <a:cubicBezTo>
                    <a:pt x="17" y="34"/>
                    <a:pt x="24" y="36"/>
                    <a:pt x="32" y="36"/>
                  </a:cubicBezTo>
                  <a:cubicBezTo>
                    <a:pt x="40" y="36"/>
                    <a:pt x="47" y="34"/>
                    <a:pt x="52" y="32"/>
                  </a:cubicBezTo>
                  <a:cubicBezTo>
                    <a:pt x="56" y="30"/>
                    <a:pt x="58" y="28"/>
                    <a:pt x="59" y="26"/>
                  </a:cubicBezTo>
                  <a:cubicBezTo>
                    <a:pt x="59" y="26"/>
                    <a:pt x="59" y="26"/>
                    <a:pt x="5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1" name="Freeform 207">
              <a:extLst>
                <a:ext uri="{FF2B5EF4-FFF2-40B4-BE49-F238E27FC236}">
                  <a16:creationId xmlns:a16="http://schemas.microsoft.com/office/drawing/2014/main" id="{2E3266CA-DE38-4154-AD01-B2319878301E}"/>
                </a:ext>
              </a:extLst>
            </p:cNvPr>
            <p:cNvSpPr>
              <a:spLocks noEditPoints="1"/>
            </p:cNvSpPr>
            <p:nvPr/>
          </p:nvSpPr>
          <p:spPr bwMode="auto">
            <a:xfrm>
              <a:off x="9504363" y="4857750"/>
              <a:ext cx="155575" cy="242888"/>
            </a:xfrm>
            <a:custGeom>
              <a:avLst/>
              <a:gdLst>
                <a:gd name="T0" fmla="*/ 40740 w 42"/>
                <a:gd name="T1" fmla="*/ 66256 h 66"/>
                <a:gd name="T2" fmla="*/ 29629 w 42"/>
                <a:gd name="T3" fmla="*/ 51533 h 66"/>
                <a:gd name="T4" fmla="*/ 51850 w 42"/>
                <a:gd name="T5" fmla="*/ 33128 h 66"/>
                <a:gd name="T6" fmla="*/ 107404 w 42"/>
                <a:gd name="T7" fmla="*/ 0 h 66"/>
                <a:gd name="T8" fmla="*/ 125922 w 42"/>
                <a:gd name="T9" fmla="*/ 33128 h 66"/>
                <a:gd name="T10" fmla="*/ 114811 w 42"/>
                <a:gd name="T11" fmla="*/ 51533 h 66"/>
                <a:gd name="T12" fmla="*/ 155551 w 42"/>
                <a:gd name="T13" fmla="*/ 88341 h 66"/>
                <a:gd name="T14" fmla="*/ 0 w 42"/>
                <a:gd name="T15" fmla="*/ 242939 h 66"/>
                <a:gd name="T16" fmla="*/ 77776 w 42"/>
                <a:gd name="T17" fmla="*/ 106746 h 66"/>
                <a:gd name="T18" fmla="*/ 48147 w 42"/>
                <a:gd name="T19" fmla="*/ 169321 h 66"/>
                <a:gd name="T20" fmla="*/ 51850 w 42"/>
                <a:gd name="T21" fmla="*/ 191406 h 66"/>
                <a:gd name="T22" fmla="*/ 77776 w 42"/>
                <a:gd name="T23" fmla="*/ 206130 h 66"/>
                <a:gd name="T24" fmla="*/ 77776 w 42"/>
                <a:gd name="T25" fmla="*/ 206130 h 66"/>
                <a:gd name="T26" fmla="*/ 77776 w 42"/>
                <a:gd name="T27" fmla="*/ 206130 h 66"/>
                <a:gd name="T28" fmla="*/ 77776 w 42"/>
                <a:gd name="T29" fmla="*/ 206130 h 66"/>
                <a:gd name="T30" fmla="*/ 77776 w 42"/>
                <a:gd name="T31" fmla="*/ 206130 h 66"/>
                <a:gd name="T32" fmla="*/ 85183 w 42"/>
                <a:gd name="T33" fmla="*/ 206130 h 66"/>
                <a:gd name="T34" fmla="*/ 103701 w 42"/>
                <a:gd name="T35" fmla="*/ 169321 h 66"/>
                <a:gd name="T36" fmla="*/ 114811 w 42"/>
                <a:gd name="T37" fmla="*/ 147236 h 66"/>
                <a:gd name="T38" fmla="*/ 99997 w 42"/>
                <a:gd name="T39" fmla="*/ 169321 h 66"/>
                <a:gd name="T40" fmla="*/ 92590 w 42"/>
                <a:gd name="T41" fmla="*/ 173002 h 66"/>
                <a:gd name="T42" fmla="*/ 62961 w 42"/>
                <a:gd name="T43" fmla="*/ 180364 h 66"/>
                <a:gd name="T44" fmla="*/ 62961 w 42"/>
                <a:gd name="T45" fmla="*/ 169321 h 66"/>
                <a:gd name="T46" fmla="*/ 62961 w 42"/>
                <a:gd name="T47" fmla="*/ 191406 h 66"/>
                <a:gd name="T48" fmla="*/ 77776 w 42"/>
                <a:gd name="T49" fmla="*/ 191406 h 66"/>
                <a:gd name="T50" fmla="*/ 77776 w 42"/>
                <a:gd name="T51" fmla="*/ 191406 h 66"/>
                <a:gd name="T52" fmla="*/ 77776 w 42"/>
                <a:gd name="T53" fmla="*/ 191406 h 66"/>
                <a:gd name="T54" fmla="*/ 96293 w 42"/>
                <a:gd name="T55" fmla="*/ 191406 h 66"/>
                <a:gd name="T56" fmla="*/ 81479 w 42"/>
                <a:gd name="T57" fmla="*/ 158278 h 66"/>
                <a:gd name="T58" fmla="*/ 74072 w 42"/>
                <a:gd name="T59" fmla="*/ 169321 h 66"/>
                <a:gd name="T60" fmla="*/ 77776 w 42"/>
                <a:gd name="T61" fmla="*/ 173002 h 66"/>
                <a:gd name="T62" fmla="*/ 81479 w 42"/>
                <a:gd name="T63" fmla="*/ 169321 h 66"/>
                <a:gd name="T64" fmla="*/ 55554 w 42"/>
                <a:gd name="T65" fmla="*/ 147236 h 66"/>
                <a:gd name="T66" fmla="*/ 74072 w 42"/>
                <a:gd name="T67" fmla="*/ 150917 h 66"/>
                <a:gd name="T68" fmla="*/ 55554 w 42"/>
                <a:gd name="T69" fmla="*/ 147236 h 66"/>
                <a:gd name="T70" fmla="*/ 85183 w 42"/>
                <a:gd name="T71" fmla="*/ 143555 h 66"/>
                <a:gd name="T72" fmla="*/ 96293 w 42"/>
                <a:gd name="T73" fmla="*/ 161959 h 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 h="66">
                  <a:moveTo>
                    <a:pt x="0" y="24"/>
                  </a:moveTo>
                  <a:cubicBezTo>
                    <a:pt x="11" y="18"/>
                    <a:pt x="11" y="18"/>
                    <a:pt x="11" y="18"/>
                  </a:cubicBezTo>
                  <a:cubicBezTo>
                    <a:pt x="11" y="14"/>
                    <a:pt x="11" y="14"/>
                    <a:pt x="11" y="14"/>
                  </a:cubicBezTo>
                  <a:cubicBezTo>
                    <a:pt x="8" y="14"/>
                    <a:pt x="8" y="14"/>
                    <a:pt x="8" y="14"/>
                  </a:cubicBezTo>
                  <a:cubicBezTo>
                    <a:pt x="8" y="9"/>
                    <a:pt x="8" y="9"/>
                    <a:pt x="8" y="9"/>
                  </a:cubicBezTo>
                  <a:cubicBezTo>
                    <a:pt x="14" y="9"/>
                    <a:pt x="14" y="9"/>
                    <a:pt x="14" y="9"/>
                  </a:cubicBezTo>
                  <a:cubicBezTo>
                    <a:pt x="12" y="0"/>
                    <a:pt x="12" y="0"/>
                    <a:pt x="12" y="0"/>
                  </a:cubicBezTo>
                  <a:cubicBezTo>
                    <a:pt x="29" y="0"/>
                    <a:pt x="29" y="0"/>
                    <a:pt x="29" y="0"/>
                  </a:cubicBezTo>
                  <a:cubicBezTo>
                    <a:pt x="28" y="9"/>
                    <a:pt x="28" y="9"/>
                    <a:pt x="28" y="9"/>
                  </a:cubicBezTo>
                  <a:cubicBezTo>
                    <a:pt x="34" y="9"/>
                    <a:pt x="34" y="9"/>
                    <a:pt x="34" y="9"/>
                  </a:cubicBezTo>
                  <a:cubicBezTo>
                    <a:pt x="34" y="14"/>
                    <a:pt x="34" y="14"/>
                    <a:pt x="34" y="14"/>
                  </a:cubicBezTo>
                  <a:cubicBezTo>
                    <a:pt x="31" y="14"/>
                    <a:pt x="31" y="14"/>
                    <a:pt x="31" y="14"/>
                  </a:cubicBezTo>
                  <a:cubicBezTo>
                    <a:pt x="31" y="18"/>
                    <a:pt x="31" y="18"/>
                    <a:pt x="31" y="18"/>
                  </a:cubicBezTo>
                  <a:cubicBezTo>
                    <a:pt x="42" y="24"/>
                    <a:pt x="42" y="24"/>
                    <a:pt x="42" y="24"/>
                  </a:cubicBezTo>
                  <a:cubicBezTo>
                    <a:pt x="42" y="66"/>
                    <a:pt x="42" y="66"/>
                    <a:pt x="42" y="66"/>
                  </a:cubicBezTo>
                  <a:cubicBezTo>
                    <a:pt x="0" y="66"/>
                    <a:pt x="0" y="66"/>
                    <a:pt x="0" y="66"/>
                  </a:cubicBezTo>
                  <a:cubicBezTo>
                    <a:pt x="0" y="24"/>
                    <a:pt x="0" y="24"/>
                    <a:pt x="0" y="24"/>
                  </a:cubicBezTo>
                  <a:close/>
                  <a:moveTo>
                    <a:pt x="21" y="29"/>
                  </a:moveTo>
                  <a:cubicBezTo>
                    <a:pt x="12" y="30"/>
                    <a:pt x="11" y="34"/>
                    <a:pt x="11" y="40"/>
                  </a:cubicBezTo>
                  <a:cubicBezTo>
                    <a:pt x="11" y="43"/>
                    <a:pt x="12" y="45"/>
                    <a:pt x="13" y="46"/>
                  </a:cubicBezTo>
                  <a:cubicBezTo>
                    <a:pt x="14" y="46"/>
                    <a:pt x="14" y="46"/>
                    <a:pt x="14" y="46"/>
                  </a:cubicBezTo>
                  <a:cubicBezTo>
                    <a:pt x="14" y="48"/>
                    <a:pt x="14" y="50"/>
                    <a:pt x="14" y="52"/>
                  </a:cubicBezTo>
                  <a:cubicBezTo>
                    <a:pt x="15" y="53"/>
                    <a:pt x="16" y="55"/>
                    <a:pt x="19"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1" y="56"/>
                    <a:pt x="21" y="56"/>
                    <a:pt x="21" y="56"/>
                  </a:cubicBezTo>
                  <a:cubicBezTo>
                    <a:pt x="23" y="56"/>
                    <a:pt x="23" y="56"/>
                    <a:pt x="23" y="56"/>
                  </a:cubicBezTo>
                  <a:cubicBezTo>
                    <a:pt x="26" y="55"/>
                    <a:pt x="27" y="53"/>
                    <a:pt x="28" y="52"/>
                  </a:cubicBezTo>
                  <a:cubicBezTo>
                    <a:pt x="28" y="50"/>
                    <a:pt x="28" y="48"/>
                    <a:pt x="28" y="46"/>
                  </a:cubicBezTo>
                  <a:cubicBezTo>
                    <a:pt x="29" y="46"/>
                    <a:pt x="29" y="46"/>
                    <a:pt x="29" y="46"/>
                  </a:cubicBezTo>
                  <a:cubicBezTo>
                    <a:pt x="30" y="45"/>
                    <a:pt x="31" y="43"/>
                    <a:pt x="31" y="40"/>
                  </a:cubicBezTo>
                  <a:cubicBezTo>
                    <a:pt x="31" y="34"/>
                    <a:pt x="29" y="29"/>
                    <a:pt x="21" y="29"/>
                  </a:cubicBezTo>
                  <a:close/>
                  <a:moveTo>
                    <a:pt x="27" y="46"/>
                  </a:moveTo>
                  <a:cubicBezTo>
                    <a:pt x="26" y="46"/>
                    <a:pt x="26" y="46"/>
                    <a:pt x="26" y="46"/>
                  </a:cubicBezTo>
                  <a:cubicBezTo>
                    <a:pt x="25" y="47"/>
                    <a:pt x="25" y="47"/>
                    <a:pt x="25" y="47"/>
                  </a:cubicBezTo>
                  <a:cubicBezTo>
                    <a:pt x="25" y="49"/>
                    <a:pt x="25" y="49"/>
                    <a:pt x="25" y="49"/>
                  </a:cubicBezTo>
                  <a:cubicBezTo>
                    <a:pt x="22" y="51"/>
                    <a:pt x="20" y="51"/>
                    <a:pt x="17" y="49"/>
                  </a:cubicBezTo>
                  <a:cubicBezTo>
                    <a:pt x="17" y="47"/>
                    <a:pt x="17" y="47"/>
                    <a:pt x="17" y="47"/>
                  </a:cubicBezTo>
                  <a:cubicBezTo>
                    <a:pt x="17" y="46"/>
                    <a:pt x="17" y="46"/>
                    <a:pt x="17" y="46"/>
                  </a:cubicBezTo>
                  <a:cubicBezTo>
                    <a:pt x="15" y="46"/>
                    <a:pt x="15" y="46"/>
                    <a:pt x="15" y="46"/>
                  </a:cubicBezTo>
                  <a:cubicBezTo>
                    <a:pt x="15" y="48"/>
                    <a:pt x="16" y="50"/>
                    <a:pt x="17" y="52"/>
                  </a:cubicBezTo>
                  <a:cubicBezTo>
                    <a:pt x="17" y="51"/>
                    <a:pt x="17" y="51"/>
                    <a:pt x="17" y="50"/>
                  </a:cubicBezTo>
                  <a:cubicBezTo>
                    <a:pt x="18" y="51"/>
                    <a:pt x="20" y="52"/>
                    <a:pt x="21" y="52"/>
                  </a:cubicBezTo>
                  <a:cubicBezTo>
                    <a:pt x="21" y="52"/>
                    <a:pt x="21" y="52"/>
                    <a:pt x="21" y="52"/>
                  </a:cubicBezTo>
                  <a:cubicBezTo>
                    <a:pt x="21" y="52"/>
                    <a:pt x="21" y="52"/>
                    <a:pt x="21" y="52"/>
                  </a:cubicBezTo>
                  <a:cubicBezTo>
                    <a:pt x="21" y="52"/>
                    <a:pt x="21" y="52"/>
                    <a:pt x="21" y="52"/>
                  </a:cubicBezTo>
                  <a:cubicBezTo>
                    <a:pt x="21" y="52"/>
                    <a:pt x="21" y="52"/>
                    <a:pt x="21" y="52"/>
                  </a:cubicBezTo>
                  <a:cubicBezTo>
                    <a:pt x="23" y="52"/>
                    <a:pt x="24" y="51"/>
                    <a:pt x="25" y="50"/>
                  </a:cubicBezTo>
                  <a:cubicBezTo>
                    <a:pt x="25" y="51"/>
                    <a:pt x="25" y="51"/>
                    <a:pt x="26" y="52"/>
                  </a:cubicBezTo>
                  <a:cubicBezTo>
                    <a:pt x="26" y="50"/>
                    <a:pt x="27" y="48"/>
                    <a:pt x="27" y="46"/>
                  </a:cubicBezTo>
                  <a:close/>
                  <a:moveTo>
                    <a:pt x="22" y="43"/>
                  </a:moveTo>
                  <a:cubicBezTo>
                    <a:pt x="21" y="43"/>
                    <a:pt x="21" y="43"/>
                    <a:pt x="20" y="43"/>
                  </a:cubicBezTo>
                  <a:cubicBezTo>
                    <a:pt x="20" y="44"/>
                    <a:pt x="20" y="45"/>
                    <a:pt x="20" y="46"/>
                  </a:cubicBezTo>
                  <a:cubicBezTo>
                    <a:pt x="20" y="47"/>
                    <a:pt x="20" y="47"/>
                    <a:pt x="21" y="47"/>
                  </a:cubicBezTo>
                  <a:cubicBezTo>
                    <a:pt x="21" y="47"/>
                    <a:pt x="21" y="47"/>
                    <a:pt x="21" y="47"/>
                  </a:cubicBezTo>
                  <a:cubicBezTo>
                    <a:pt x="21" y="47"/>
                    <a:pt x="21" y="47"/>
                    <a:pt x="21" y="47"/>
                  </a:cubicBezTo>
                  <a:cubicBezTo>
                    <a:pt x="22" y="47"/>
                    <a:pt x="22" y="47"/>
                    <a:pt x="22" y="46"/>
                  </a:cubicBezTo>
                  <a:cubicBezTo>
                    <a:pt x="22" y="45"/>
                    <a:pt x="22" y="44"/>
                    <a:pt x="22" y="43"/>
                  </a:cubicBezTo>
                  <a:close/>
                  <a:moveTo>
                    <a:pt x="15" y="40"/>
                  </a:moveTo>
                  <a:cubicBezTo>
                    <a:pt x="15" y="42"/>
                    <a:pt x="15" y="43"/>
                    <a:pt x="16" y="44"/>
                  </a:cubicBezTo>
                  <a:cubicBezTo>
                    <a:pt x="18" y="44"/>
                    <a:pt x="19" y="43"/>
                    <a:pt x="20" y="41"/>
                  </a:cubicBezTo>
                  <a:cubicBezTo>
                    <a:pt x="20" y="41"/>
                    <a:pt x="20" y="40"/>
                    <a:pt x="19" y="39"/>
                  </a:cubicBezTo>
                  <a:cubicBezTo>
                    <a:pt x="18" y="39"/>
                    <a:pt x="16" y="40"/>
                    <a:pt x="15" y="40"/>
                  </a:cubicBezTo>
                  <a:close/>
                  <a:moveTo>
                    <a:pt x="27" y="40"/>
                  </a:moveTo>
                  <a:cubicBezTo>
                    <a:pt x="26" y="40"/>
                    <a:pt x="24" y="39"/>
                    <a:pt x="23" y="39"/>
                  </a:cubicBezTo>
                  <a:cubicBezTo>
                    <a:pt x="22" y="40"/>
                    <a:pt x="22" y="41"/>
                    <a:pt x="22" y="41"/>
                  </a:cubicBezTo>
                  <a:cubicBezTo>
                    <a:pt x="23" y="43"/>
                    <a:pt x="24" y="44"/>
                    <a:pt x="26" y="44"/>
                  </a:cubicBezTo>
                  <a:cubicBezTo>
                    <a:pt x="27" y="43"/>
                    <a:pt x="27" y="42"/>
                    <a:pt x="2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2" name="Freeform 208">
              <a:extLst>
                <a:ext uri="{FF2B5EF4-FFF2-40B4-BE49-F238E27FC236}">
                  <a16:creationId xmlns:a16="http://schemas.microsoft.com/office/drawing/2014/main" id="{1B152619-67C6-42B1-818F-3F6CE07C4AB4}"/>
                </a:ext>
              </a:extLst>
            </p:cNvPr>
            <p:cNvSpPr>
              <a:spLocks noEditPoints="1"/>
            </p:cNvSpPr>
            <p:nvPr/>
          </p:nvSpPr>
          <p:spPr bwMode="auto">
            <a:xfrm>
              <a:off x="10245725" y="4883150"/>
              <a:ext cx="198438" cy="207963"/>
            </a:xfrm>
            <a:custGeom>
              <a:avLst/>
              <a:gdLst>
                <a:gd name="T0" fmla="*/ 22138 w 54"/>
                <a:gd name="T1" fmla="*/ 186091 h 57"/>
                <a:gd name="T2" fmla="*/ 92243 w 54"/>
                <a:gd name="T3" fmla="*/ 186091 h 57"/>
                <a:gd name="T4" fmla="*/ 92243 w 54"/>
                <a:gd name="T5" fmla="*/ 178793 h 57"/>
                <a:gd name="T6" fmla="*/ 14759 w 54"/>
                <a:gd name="T7" fmla="*/ 178793 h 57"/>
                <a:gd name="T8" fmla="*/ 14759 w 54"/>
                <a:gd name="T9" fmla="*/ 156900 h 57"/>
                <a:gd name="T10" fmla="*/ 92243 w 54"/>
                <a:gd name="T11" fmla="*/ 156900 h 57"/>
                <a:gd name="T12" fmla="*/ 92243 w 54"/>
                <a:gd name="T13" fmla="*/ 149603 h 57"/>
                <a:gd name="T14" fmla="*/ 3690 w 54"/>
                <a:gd name="T15" fmla="*/ 149603 h 57"/>
                <a:gd name="T16" fmla="*/ 3690 w 54"/>
                <a:gd name="T17" fmla="*/ 127709 h 57"/>
                <a:gd name="T18" fmla="*/ 92243 w 54"/>
                <a:gd name="T19" fmla="*/ 127709 h 57"/>
                <a:gd name="T20" fmla="*/ 92243 w 54"/>
                <a:gd name="T21" fmla="*/ 120412 h 57"/>
                <a:gd name="T22" fmla="*/ 22138 w 54"/>
                <a:gd name="T23" fmla="*/ 120412 h 57"/>
                <a:gd name="T24" fmla="*/ 22138 w 54"/>
                <a:gd name="T25" fmla="*/ 98519 h 57"/>
                <a:gd name="T26" fmla="*/ 47966 w 54"/>
                <a:gd name="T27" fmla="*/ 98519 h 57"/>
                <a:gd name="T28" fmla="*/ 84864 w 54"/>
                <a:gd name="T29" fmla="*/ 98519 h 57"/>
                <a:gd name="T30" fmla="*/ 121761 w 54"/>
                <a:gd name="T31" fmla="*/ 98519 h 57"/>
                <a:gd name="T32" fmla="*/ 103312 w 54"/>
                <a:gd name="T33" fmla="*/ 62030 h 57"/>
                <a:gd name="T34" fmla="*/ 121761 w 54"/>
                <a:gd name="T35" fmla="*/ 47435 h 57"/>
                <a:gd name="T36" fmla="*/ 177107 w 54"/>
                <a:gd name="T37" fmla="*/ 102168 h 57"/>
                <a:gd name="T38" fmla="*/ 177107 w 54"/>
                <a:gd name="T39" fmla="*/ 207984 h 57"/>
                <a:gd name="T40" fmla="*/ 114381 w 54"/>
                <a:gd name="T41" fmla="*/ 207984 h 57"/>
                <a:gd name="T42" fmla="*/ 114381 w 54"/>
                <a:gd name="T43" fmla="*/ 207984 h 57"/>
                <a:gd name="T44" fmla="*/ 114381 w 54"/>
                <a:gd name="T45" fmla="*/ 207984 h 57"/>
                <a:gd name="T46" fmla="*/ 110692 w 54"/>
                <a:gd name="T47" fmla="*/ 207984 h 57"/>
                <a:gd name="T48" fmla="*/ 110692 w 54"/>
                <a:gd name="T49" fmla="*/ 207984 h 57"/>
                <a:gd name="T50" fmla="*/ 110692 w 54"/>
                <a:gd name="T51" fmla="*/ 207984 h 57"/>
                <a:gd name="T52" fmla="*/ 110692 w 54"/>
                <a:gd name="T53" fmla="*/ 207984 h 57"/>
                <a:gd name="T54" fmla="*/ 107002 w 54"/>
                <a:gd name="T55" fmla="*/ 207984 h 57"/>
                <a:gd name="T56" fmla="*/ 107002 w 54"/>
                <a:gd name="T57" fmla="*/ 207984 h 57"/>
                <a:gd name="T58" fmla="*/ 107002 w 54"/>
                <a:gd name="T59" fmla="*/ 207984 h 57"/>
                <a:gd name="T60" fmla="*/ 107002 w 54"/>
                <a:gd name="T61" fmla="*/ 207984 h 57"/>
                <a:gd name="T62" fmla="*/ 107002 w 54"/>
                <a:gd name="T63" fmla="*/ 207984 h 57"/>
                <a:gd name="T64" fmla="*/ 107002 w 54"/>
                <a:gd name="T65" fmla="*/ 207984 h 57"/>
                <a:gd name="T66" fmla="*/ 103312 w 54"/>
                <a:gd name="T67" fmla="*/ 207984 h 57"/>
                <a:gd name="T68" fmla="*/ 103312 w 54"/>
                <a:gd name="T69" fmla="*/ 207984 h 57"/>
                <a:gd name="T70" fmla="*/ 103312 w 54"/>
                <a:gd name="T71" fmla="*/ 207984 h 57"/>
                <a:gd name="T72" fmla="*/ 103312 w 54"/>
                <a:gd name="T73" fmla="*/ 207984 h 57"/>
                <a:gd name="T74" fmla="*/ 103312 w 54"/>
                <a:gd name="T75" fmla="*/ 207984 h 57"/>
                <a:gd name="T76" fmla="*/ 99623 w 54"/>
                <a:gd name="T77" fmla="*/ 207984 h 57"/>
                <a:gd name="T78" fmla="*/ 99623 w 54"/>
                <a:gd name="T79" fmla="*/ 207984 h 57"/>
                <a:gd name="T80" fmla="*/ 99623 w 54"/>
                <a:gd name="T81" fmla="*/ 207984 h 57"/>
                <a:gd name="T82" fmla="*/ 99623 w 54"/>
                <a:gd name="T83" fmla="*/ 207984 h 57"/>
                <a:gd name="T84" fmla="*/ 99623 w 54"/>
                <a:gd name="T85" fmla="*/ 207984 h 57"/>
                <a:gd name="T86" fmla="*/ 99623 w 54"/>
                <a:gd name="T87" fmla="*/ 207984 h 57"/>
                <a:gd name="T88" fmla="*/ 95933 w 54"/>
                <a:gd name="T89" fmla="*/ 207984 h 57"/>
                <a:gd name="T90" fmla="*/ 95933 w 54"/>
                <a:gd name="T91" fmla="*/ 207984 h 57"/>
                <a:gd name="T92" fmla="*/ 95933 w 54"/>
                <a:gd name="T93" fmla="*/ 207984 h 57"/>
                <a:gd name="T94" fmla="*/ 95933 w 54"/>
                <a:gd name="T95" fmla="*/ 207984 h 57"/>
                <a:gd name="T96" fmla="*/ 95933 w 54"/>
                <a:gd name="T97" fmla="*/ 207984 h 57"/>
                <a:gd name="T98" fmla="*/ 95933 w 54"/>
                <a:gd name="T99" fmla="*/ 207984 h 57"/>
                <a:gd name="T100" fmla="*/ 92243 w 54"/>
                <a:gd name="T101" fmla="*/ 207984 h 57"/>
                <a:gd name="T102" fmla="*/ 92243 w 54"/>
                <a:gd name="T103" fmla="*/ 207984 h 57"/>
                <a:gd name="T104" fmla="*/ 92243 w 54"/>
                <a:gd name="T105" fmla="*/ 207984 h 57"/>
                <a:gd name="T106" fmla="*/ 22138 w 54"/>
                <a:gd name="T107" fmla="*/ 207984 h 57"/>
                <a:gd name="T108" fmla="*/ 22138 w 54"/>
                <a:gd name="T109" fmla="*/ 186091 h 57"/>
                <a:gd name="T110" fmla="*/ 66415 w 54"/>
                <a:gd name="T111" fmla="*/ 0 h 57"/>
                <a:gd name="T112" fmla="*/ 36897 w 54"/>
                <a:gd name="T113" fmla="*/ 72977 h 57"/>
                <a:gd name="T114" fmla="*/ 95933 w 54"/>
                <a:gd name="T115" fmla="*/ 69328 h 57"/>
                <a:gd name="T116" fmla="*/ 66415 w 54"/>
                <a:gd name="T117" fmla="*/ 0 h 57"/>
                <a:gd name="T118" fmla="*/ 47966 w 54"/>
                <a:gd name="T119" fmla="*/ 43786 h 57"/>
                <a:gd name="T120" fmla="*/ 70105 w 54"/>
                <a:gd name="T121" fmla="*/ 87572 h 57"/>
                <a:gd name="T122" fmla="*/ 47966 w 54"/>
                <a:gd name="T123" fmla="*/ 43786 h 5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 h="57">
                  <a:moveTo>
                    <a:pt x="6" y="51"/>
                  </a:moveTo>
                  <a:cubicBezTo>
                    <a:pt x="25" y="51"/>
                    <a:pt x="25" y="51"/>
                    <a:pt x="25" y="51"/>
                  </a:cubicBezTo>
                  <a:cubicBezTo>
                    <a:pt x="25" y="49"/>
                    <a:pt x="25" y="49"/>
                    <a:pt x="25" y="49"/>
                  </a:cubicBezTo>
                  <a:cubicBezTo>
                    <a:pt x="4" y="49"/>
                    <a:pt x="4" y="49"/>
                    <a:pt x="4" y="49"/>
                  </a:cubicBezTo>
                  <a:cubicBezTo>
                    <a:pt x="3" y="47"/>
                    <a:pt x="4" y="45"/>
                    <a:pt x="4" y="43"/>
                  </a:cubicBezTo>
                  <a:cubicBezTo>
                    <a:pt x="25" y="43"/>
                    <a:pt x="25" y="43"/>
                    <a:pt x="25" y="43"/>
                  </a:cubicBezTo>
                  <a:cubicBezTo>
                    <a:pt x="25" y="41"/>
                    <a:pt x="25" y="41"/>
                    <a:pt x="25" y="41"/>
                  </a:cubicBezTo>
                  <a:cubicBezTo>
                    <a:pt x="1" y="41"/>
                    <a:pt x="1" y="41"/>
                    <a:pt x="1" y="41"/>
                  </a:cubicBezTo>
                  <a:cubicBezTo>
                    <a:pt x="0" y="39"/>
                    <a:pt x="0" y="37"/>
                    <a:pt x="1" y="35"/>
                  </a:cubicBezTo>
                  <a:cubicBezTo>
                    <a:pt x="25" y="35"/>
                    <a:pt x="25" y="35"/>
                    <a:pt x="25" y="35"/>
                  </a:cubicBezTo>
                  <a:cubicBezTo>
                    <a:pt x="25" y="33"/>
                    <a:pt x="25" y="33"/>
                    <a:pt x="25" y="33"/>
                  </a:cubicBezTo>
                  <a:cubicBezTo>
                    <a:pt x="6" y="33"/>
                    <a:pt x="6" y="33"/>
                    <a:pt x="6" y="33"/>
                  </a:cubicBezTo>
                  <a:cubicBezTo>
                    <a:pt x="5" y="31"/>
                    <a:pt x="5" y="29"/>
                    <a:pt x="6" y="27"/>
                  </a:cubicBezTo>
                  <a:cubicBezTo>
                    <a:pt x="13" y="27"/>
                    <a:pt x="13" y="27"/>
                    <a:pt x="13" y="27"/>
                  </a:cubicBezTo>
                  <a:cubicBezTo>
                    <a:pt x="16" y="29"/>
                    <a:pt x="21" y="29"/>
                    <a:pt x="23" y="27"/>
                  </a:cubicBezTo>
                  <a:cubicBezTo>
                    <a:pt x="33" y="27"/>
                    <a:pt x="33" y="27"/>
                    <a:pt x="33" y="27"/>
                  </a:cubicBezTo>
                  <a:cubicBezTo>
                    <a:pt x="31" y="24"/>
                    <a:pt x="29" y="20"/>
                    <a:pt x="28" y="17"/>
                  </a:cubicBezTo>
                  <a:cubicBezTo>
                    <a:pt x="29" y="15"/>
                    <a:pt x="31" y="14"/>
                    <a:pt x="33" y="13"/>
                  </a:cubicBezTo>
                  <a:cubicBezTo>
                    <a:pt x="48" y="28"/>
                    <a:pt x="48" y="28"/>
                    <a:pt x="48" y="28"/>
                  </a:cubicBezTo>
                  <a:cubicBezTo>
                    <a:pt x="52" y="35"/>
                    <a:pt x="54" y="50"/>
                    <a:pt x="48" y="57"/>
                  </a:cubicBezTo>
                  <a:cubicBezTo>
                    <a:pt x="31" y="57"/>
                    <a:pt x="31" y="57"/>
                    <a:pt x="31" y="57"/>
                  </a:cubicBezTo>
                  <a:cubicBezTo>
                    <a:pt x="31" y="57"/>
                    <a:pt x="31" y="57"/>
                    <a:pt x="31" y="57"/>
                  </a:cubicBezTo>
                  <a:cubicBezTo>
                    <a:pt x="31" y="57"/>
                    <a:pt x="31" y="57"/>
                    <a:pt x="31" y="57"/>
                  </a:cubicBezTo>
                  <a:cubicBezTo>
                    <a:pt x="30" y="57"/>
                    <a:pt x="30" y="57"/>
                    <a:pt x="30" y="57"/>
                  </a:cubicBezTo>
                  <a:cubicBezTo>
                    <a:pt x="30" y="57"/>
                    <a:pt x="30" y="57"/>
                    <a:pt x="30" y="57"/>
                  </a:cubicBezTo>
                  <a:cubicBezTo>
                    <a:pt x="30" y="57"/>
                    <a:pt x="30" y="57"/>
                    <a:pt x="30" y="57"/>
                  </a:cubicBezTo>
                  <a:cubicBezTo>
                    <a:pt x="30" y="57"/>
                    <a:pt x="30" y="57"/>
                    <a:pt x="30" y="57"/>
                  </a:cubicBezTo>
                  <a:cubicBezTo>
                    <a:pt x="29" y="57"/>
                    <a:pt x="29" y="57"/>
                    <a:pt x="29" y="57"/>
                  </a:cubicBezTo>
                  <a:cubicBezTo>
                    <a:pt x="29" y="57"/>
                    <a:pt x="29" y="57"/>
                    <a:pt x="29" y="57"/>
                  </a:cubicBezTo>
                  <a:cubicBezTo>
                    <a:pt x="29" y="57"/>
                    <a:pt x="29" y="57"/>
                    <a:pt x="29" y="57"/>
                  </a:cubicBezTo>
                  <a:cubicBezTo>
                    <a:pt x="29" y="57"/>
                    <a:pt x="29" y="57"/>
                    <a:pt x="29" y="57"/>
                  </a:cubicBezTo>
                  <a:cubicBezTo>
                    <a:pt x="29" y="57"/>
                    <a:pt x="29" y="57"/>
                    <a:pt x="29" y="57"/>
                  </a:cubicBezTo>
                  <a:cubicBezTo>
                    <a:pt x="29" y="57"/>
                    <a:pt x="29" y="57"/>
                    <a:pt x="29" y="57"/>
                  </a:cubicBezTo>
                  <a:cubicBezTo>
                    <a:pt x="28" y="57"/>
                    <a:pt x="28" y="57"/>
                    <a:pt x="28" y="57"/>
                  </a:cubicBezTo>
                  <a:cubicBezTo>
                    <a:pt x="28" y="57"/>
                    <a:pt x="28" y="57"/>
                    <a:pt x="28" y="57"/>
                  </a:cubicBezTo>
                  <a:cubicBezTo>
                    <a:pt x="28" y="57"/>
                    <a:pt x="28" y="57"/>
                    <a:pt x="28" y="57"/>
                  </a:cubicBezTo>
                  <a:cubicBezTo>
                    <a:pt x="28" y="57"/>
                    <a:pt x="28" y="57"/>
                    <a:pt x="28" y="57"/>
                  </a:cubicBezTo>
                  <a:cubicBezTo>
                    <a:pt x="28" y="57"/>
                    <a:pt x="28" y="57"/>
                    <a:pt x="28"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6" y="57"/>
                    <a:pt x="26" y="57"/>
                    <a:pt x="26" y="57"/>
                  </a:cubicBezTo>
                  <a:cubicBezTo>
                    <a:pt x="26" y="57"/>
                    <a:pt x="26" y="57"/>
                    <a:pt x="26" y="57"/>
                  </a:cubicBezTo>
                  <a:cubicBezTo>
                    <a:pt x="26" y="57"/>
                    <a:pt x="26" y="57"/>
                    <a:pt x="26" y="57"/>
                  </a:cubicBezTo>
                  <a:cubicBezTo>
                    <a:pt x="26" y="57"/>
                    <a:pt x="26" y="57"/>
                    <a:pt x="26" y="57"/>
                  </a:cubicBezTo>
                  <a:cubicBezTo>
                    <a:pt x="26" y="57"/>
                    <a:pt x="26" y="57"/>
                    <a:pt x="26" y="57"/>
                  </a:cubicBezTo>
                  <a:cubicBezTo>
                    <a:pt x="26" y="57"/>
                    <a:pt x="26" y="57"/>
                    <a:pt x="26" y="57"/>
                  </a:cubicBezTo>
                  <a:cubicBezTo>
                    <a:pt x="25" y="57"/>
                    <a:pt x="25" y="57"/>
                    <a:pt x="25" y="57"/>
                  </a:cubicBezTo>
                  <a:cubicBezTo>
                    <a:pt x="25" y="57"/>
                    <a:pt x="25" y="57"/>
                    <a:pt x="25" y="57"/>
                  </a:cubicBezTo>
                  <a:cubicBezTo>
                    <a:pt x="25" y="57"/>
                    <a:pt x="25" y="57"/>
                    <a:pt x="25" y="57"/>
                  </a:cubicBezTo>
                  <a:cubicBezTo>
                    <a:pt x="6" y="57"/>
                    <a:pt x="6" y="57"/>
                    <a:pt x="6" y="57"/>
                  </a:cubicBezTo>
                  <a:cubicBezTo>
                    <a:pt x="5" y="55"/>
                    <a:pt x="5" y="53"/>
                    <a:pt x="6" y="51"/>
                  </a:cubicBezTo>
                  <a:close/>
                  <a:moveTo>
                    <a:pt x="18" y="0"/>
                  </a:moveTo>
                  <a:cubicBezTo>
                    <a:pt x="18" y="0"/>
                    <a:pt x="7" y="12"/>
                    <a:pt x="10" y="20"/>
                  </a:cubicBezTo>
                  <a:cubicBezTo>
                    <a:pt x="13" y="28"/>
                    <a:pt x="25" y="28"/>
                    <a:pt x="26" y="19"/>
                  </a:cubicBezTo>
                  <a:cubicBezTo>
                    <a:pt x="28" y="10"/>
                    <a:pt x="18" y="0"/>
                    <a:pt x="18" y="0"/>
                  </a:cubicBezTo>
                  <a:close/>
                  <a:moveTo>
                    <a:pt x="13" y="12"/>
                  </a:moveTo>
                  <a:cubicBezTo>
                    <a:pt x="10" y="18"/>
                    <a:pt x="12" y="24"/>
                    <a:pt x="19" y="24"/>
                  </a:cubicBezTo>
                  <a:cubicBezTo>
                    <a:pt x="16" y="21"/>
                    <a:pt x="15" y="18"/>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3" name="Freeform 209">
              <a:extLst>
                <a:ext uri="{FF2B5EF4-FFF2-40B4-BE49-F238E27FC236}">
                  <a16:creationId xmlns:a16="http://schemas.microsoft.com/office/drawing/2014/main" id="{F47309BA-48A5-411E-BBD2-74E4C3078743}"/>
                </a:ext>
              </a:extLst>
            </p:cNvPr>
            <p:cNvSpPr>
              <a:spLocks noEditPoints="1"/>
            </p:cNvSpPr>
            <p:nvPr/>
          </p:nvSpPr>
          <p:spPr bwMode="auto">
            <a:xfrm>
              <a:off x="9093200" y="4876800"/>
              <a:ext cx="184150" cy="234950"/>
            </a:xfrm>
            <a:custGeom>
              <a:avLst/>
              <a:gdLst>
                <a:gd name="T0" fmla="*/ 59424 w 105"/>
                <a:gd name="T1" fmla="*/ 17478 h 134"/>
                <a:gd name="T2" fmla="*/ 129334 w 105"/>
                <a:gd name="T3" fmla="*/ 0 h 134"/>
                <a:gd name="T4" fmla="*/ 146812 w 105"/>
                <a:gd name="T5" fmla="*/ 17478 h 134"/>
                <a:gd name="T6" fmla="*/ 176524 w 105"/>
                <a:gd name="T7" fmla="*/ 33207 h 134"/>
                <a:gd name="T8" fmla="*/ 183515 w 105"/>
                <a:gd name="T9" fmla="*/ 43694 h 134"/>
                <a:gd name="T10" fmla="*/ 183515 w 105"/>
                <a:gd name="T11" fmla="*/ 234200 h 134"/>
                <a:gd name="T12" fmla="*/ 12234 w 105"/>
                <a:gd name="T13" fmla="*/ 234200 h 134"/>
                <a:gd name="T14" fmla="*/ 0 w 105"/>
                <a:gd name="T15" fmla="*/ 223713 h 134"/>
                <a:gd name="T16" fmla="*/ 0 w 105"/>
                <a:gd name="T17" fmla="*/ 33207 h 134"/>
                <a:gd name="T18" fmla="*/ 26216 w 105"/>
                <a:gd name="T19" fmla="*/ 33207 h 134"/>
                <a:gd name="T20" fmla="*/ 22721 w 105"/>
                <a:gd name="T21" fmla="*/ 50685 h 134"/>
                <a:gd name="T22" fmla="*/ 166037 w 105"/>
                <a:gd name="T23" fmla="*/ 211479 h 134"/>
                <a:gd name="T24" fmla="*/ 146812 w 105"/>
                <a:gd name="T25" fmla="*/ 50685 h 134"/>
                <a:gd name="T26" fmla="*/ 45442 w 105"/>
                <a:gd name="T27" fmla="*/ 61172 h 134"/>
                <a:gd name="T28" fmla="*/ 45442 w 105"/>
                <a:gd name="T29" fmla="*/ 17478 h 134"/>
                <a:gd name="T30" fmla="*/ 66415 w 105"/>
                <a:gd name="T31" fmla="*/ 127587 h 134"/>
                <a:gd name="T32" fmla="*/ 40199 w 105"/>
                <a:gd name="T33" fmla="*/ 134578 h 134"/>
                <a:gd name="T34" fmla="*/ 66415 w 105"/>
                <a:gd name="T35" fmla="*/ 134578 h 134"/>
                <a:gd name="T36" fmla="*/ 113605 w 105"/>
                <a:gd name="T37" fmla="*/ 127587 h 134"/>
                <a:gd name="T38" fmla="*/ 89136 w 105"/>
                <a:gd name="T39" fmla="*/ 134578 h 134"/>
                <a:gd name="T40" fmla="*/ 113605 w 105"/>
                <a:gd name="T41" fmla="*/ 134578 h 134"/>
                <a:gd name="T42" fmla="*/ 150308 w 105"/>
                <a:gd name="T43" fmla="*/ 127587 h 134"/>
                <a:gd name="T44" fmla="*/ 125839 w 105"/>
                <a:gd name="T45" fmla="*/ 134578 h 134"/>
                <a:gd name="T46" fmla="*/ 150308 w 105"/>
                <a:gd name="T47" fmla="*/ 134578 h 134"/>
                <a:gd name="T48" fmla="*/ 80397 w 105"/>
                <a:gd name="T49" fmla="*/ 150307 h 134"/>
                <a:gd name="T50" fmla="*/ 40199 w 105"/>
                <a:gd name="T51" fmla="*/ 157299 h 134"/>
                <a:gd name="T52" fmla="*/ 80397 w 105"/>
                <a:gd name="T53" fmla="*/ 157299 h 134"/>
                <a:gd name="T54" fmla="*/ 96127 w 105"/>
                <a:gd name="T55" fmla="*/ 150307 h 134"/>
                <a:gd name="T56" fmla="*/ 89136 w 105"/>
                <a:gd name="T57" fmla="*/ 157299 h 134"/>
                <a:gd name="T58" fmla="*/ 96127 w 105"/>
                <a:gd name="T59" fmla="*/ 157299 h 134"/>
                <a:gd name="T60" fmla="*/ 150308 w 105"/>
                <a:gd name="T61" fmla="*/ 150307 h 134"/>
                <a:gd name="T62" fmla="*/ 103118 w 105"/>
                <a:gd name="T63" fmla="*/ 157299 h 134"/>
                <a:gd name="T64" fmla="*/ 150308 w 105"/>
                <a:gd name="T65" fmla="*/ 157299 h 134"/>
                <a:gd name="T66" fmla="*/ 125839 w 105"/>
                <a:gd name="T67" fmla="*/ 113604 h 134"/>
                <a:gd name="T68" fmla="*/ 150308 w 105"/>
                <a:gd name="T69" fmla="*/ 106613 h 134"/>
                <a:gd name="T70" fmla="*/ 125839 w 105"/>
                <a:gd name="T71" fmla="*/ 106613 h 134"/>
                <a:gd name="T72" fmla="*/ 73406 w 105"/>
                <a:gd name="T73" fmla="*/ 113604 h 134"/>
                <a:gd name="T74" fmla="*/ 103118 w 105"/>
                <a:gd name="T75" fmla="*/ 106613 h 134"/>
                <a:gd name="T76" fmla="*/ 73406 w 105"/>
                <a:gd name="T77" fmla="*/ 106613 h 134"/>
                <a:gd name="T78" fmla="*/ 40199 w 105"/>
                <a:gd name="T79" fmla="*/ 113604 h 134"/>
                <a:gd name="T80" fmla="*/ 62919 w 105"/>
                <a:gd name="T81" fmla="*/ 106613 h 134"/>
                <a:gd name="T82" fmla="*/ 40199 w 105"/>
                <a:gd name="T83" fmla="*/ 106613 h 134"/>
                <a:gd name="T84" fmla="*/ 110109 w 105"/>
                <a:gd name="T85" fmla="*/ 90884 h 134"/>
                <a:gd name="T86" fmla="*/ 150308 w 105"/>
                <a:gd name="T87" fmla="*/ 83893 h 134"/>
                <a:gd name="T88" fmla="*/ 110109 w 105"/>
                <a:gd name="T89" fmla="*/ 83893 h 134"/>
                <a:gd name="T90" fmla="*/ 92631 w 105"/>
                <a:gd name="T91" fmla="*/ 90884 h 134"/>
                <a:gd name="T92" fmla="*/ 103118 w 105"/>
                <a:gd name="T93" fmla="*/ 83893 h 134"/>
                <a:gd name="T94" fmla="*/ 92631 w 105"/>
                <a:gd name="T95" fmla="*/ 83893 h 134"/>
                <a:gd name="T96" fmla="*/ 40199 w 105"/>
                <a:gd name="T97" fmla="*/ 90884 h 134"/>
                <a:gd name="T98" fmla="*/ 89136 w 105"/>
                <a:gd name="T99" fmla="*/ 83893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 h="134">
                  <a:moveTo>
                    <a:pt x="26" y="10"/>
                  </a:moveTo>
                  <a:lnTo>
                    <a:pt x="34" y="10"/>
                  </a:lnTo>
                  <a:lnTo>
                    <a:pt x="34" y="0"/>
                  </a:lnTo>
                  <a:lnTo>
                    <a:pt x="74" y="0"/>
                  </a:lnTo>
                  <a:lnTo>
                    <a:pt x="74" y="10"/>
                  </a:lnTo>
                  <a:lnTo>
                    <a:pt x="84" y="10"/>
                  </a:lnTo>
                  <a:lnTo>
                    <a:pt x="84" y="19"/>
                  </a:lnTo>
                  <a:lnTo>
                    <a:pt x="101" y="19"/>
                  </a:lnTo>
                  <a:lnTo>
                    <a:pt x="105" y="19"/>
                  </a:lnTo>
                  <a:lnTo>
                    <a:pt x="105" y="25"/>
                  </a:lnTo>
                  <a:lnTo>
                    <a:pt x="105" y="128"/>
                  </a:lnTo>
                  <a:lnTo>
                    <a:pt x="105" y="134"/>
                  </a:lnTo>
                  <a:lnTo>
                    <a:pt x="101" y="134"/>
                  </a:lnTo>
                  <a:lnTo>
                    <a:pt x="7" y="134"/>
                  </a:lnTo>
                  <a:lnTo>
                    <a:pt x="0" y="134"/>
                  </a:lnTo>
                  <a:lnTo>
                    <a:pt x="0" y="128"/>
                  </a:lnTo>
                  <a:lnTo>
                    <a:pt x="0" y="25"/>
                  </a:lnTo>
                  <a:lnTo>
                    <a:pt x="0" y="19"/>
                  </a:lnTo>
                  <a:lnTo>
                    <a:pt x="7" y="19"/>
                  </a:lnTo>
                  <a:lnTo>
                    <a:pt x="15" y="19"/>
                  </a:lnTo>
                  <a:lnTo>
                    <a:pt x="15" y="29"/>
                  </a:lnTo>
                  <a:lnTo>
                    <a:pt x="13" y="29"/>
                  </a:lnTo>
                  <a:lnTo>
                    <a:pt x="13" y="121"/>
                  </a:lnTo>
                  <a:lnTo>
                    <a:pt x="95" y="121"/>
                  </a:lnTo>
                  <a:lnTo>
                    <a:pt x="95" y="29"/>
                  </a:lnTo>
                  <a:lnTo>
                    <a:pt x="84" y="29"/>
                  </a:lnTo>
                  <a:lnTo>
                    <a:pt x="84" y="35"/>
                  </a:lnTo>
                  <a:lnTo>
                    <a:pt x="26" y="35"/>
                  </a:lnTo>
                  <a:lnTo>
                    <a:pt x="26" y="10"/>
                  </a:lnTo>
                  <a:close/>
                  <a:moveTo>
                    <a:pt x="38" y="77"/>
                  </a:moveTo>
                  <a:lnTo>
                    <a:pt x="38" y="73"/>
                  </a:lnTo>
                  <a:lnTo>
                    <a:pt x="23" y="73"/>
                  </a:lnTo>
                  <a:lnTo>
                    <a:pt x="23" y="77"/>
                  </a:lnTo>
                  <a:lnTo>
                    <a:pt x="38" y="77"/>
                  </a:lnTo>
                  <a:close/>
                  <a:moveTo>
                    <a:pt x="65" y="77"/>
                  </a:moveTo>
                  <a:lnTo>
                    <a:pt x="65" y="73"/>
                  </a:lnTo>
                  <a:lnTo>
                    <a:pt x="51" y="73"/>
                  </a:lnTo>
                  <a:lnTo>
                    <a:pt x="51" y="77"/>
                  </a:lnTo>
                  <a:lnTo>
                    <a:pt x="65" y="77"/>
                  </a:lnTo>
                  <a:close/>
                  <a:moveTo>
                    <a:pt x="86" y="77"/>
                  </a:moveTo>
                  <a:lnTo>
                    <a:pt x="86" y="73"/>
                  </a:lnTo>
                  <a:lnTo>
                    <a:pt x="72" y="73"/>
                  </a:lnTo>
                  <a:lnTo>
                    <a:pt x="72" y="77"/>
                  </a:lnTo>
                  <a:lnTo>
                    <a:pt x="86" y="77"/>
                  </a:lnTo>
                  <a:close/>
                  <a:moveTo>
                    <a:pt x="46" y="90"/>
                  </a:moveTo>
                  <a:lnTo>
                    <a:pt x="46" y="86"/>
                  </a:lnTo>
                  <a:lnTo>
                    <a:pt x="23" y="86"/>
                  </a:lnTo>
                  <a:lnTo>
                    <a:pt x="23" y="90"/>
                  </a:lnTo>
                  <a:lnTo>
                    <a:pt x="46" y="90"/>
                  </a:lnTo>
                  <a:close/>
                  <a:moveTo>
                    <a:pt x="55" y="90"/>
                  </a:moveTo>
                  <a:lnTo>
                    <a:pt x="55" y="86"/>
                  </a:lnTo>
                  <a:lnTo>
                    <a:pt x="51" y="86"/>
                  </a:lnTo>
                  <a:lnTo>
                    <a:pt x="51" y="90"/>
                  </a:lnTo>
                  <a:lnTo>
                    <a:pt x="55" y="90"/>
                  </a:lnTo>
                  <a:close/>
                  <a:moveTo>
                    <a:pt x="86" y="90"/>
                  </a:moveTo>
                  <a:lnTo>
                    <a:pt x="86" y="86"/>
                  </a:lnTo>
                  <a:lnTo>
                    <a:pt x="59" y="86"/>
                  </a:lnTo>
                  <a:lnTo>
                    <a:pt x="59" y="90"/>
                  </a:lnTo>
                  <a:lnTo>
                    <a:pt x="86" y="90"/>
                  </a:lnTo>
                  <a:close/>
                  <a:moveTo>
                    <a:pt x="72" y="61"/>
                  </a:moveTo>
                  <a:lnTo>
                    <a:pt x="72" y="65"/>
                  </a:lnTo>
                  <a:lnTo>
                    <a:pt x="86" y="65"/>
                  </a:lnTo>
                  <a:lnTo>
                    <a:pt x="86" y="61"/>
                  </a:lnTo>
                  <a:lnTo>
                    <a:pt x="72" y="61"/>
                  </a:lnTo>
                  <a:close/>
                  <a:moveTo>
                    <a:pt x="42" y="61"/>
                  </a:moveTo>
                  <a:lnTo>
                    <a:pt x="42" y="65"/>
                  </a:lnTo>
                  <a:lnTo>
                    <a:pt x="59" y="65"/>
                  </a:lnTo>
                  <a:lnTo>
                    <a:pt x="59" y="61"/>
                  </a:lnTo>
                  <a:lnTo>
                    <a:pt x="42" y="61"/>
                  </a:lnTo>
                  <a:close/>
                  <a:moveTo>
                    <a:pt x="23" y="61"/>
                  </a:moveTo>
                  <a:lnTo>
                    <a:pt x="23" y="65"/>
                  </a:lnTo>
                  <a:lnTo>
                    <a:pt x="36" y="65"/>
                  </a:lnTo>
                  <a:lnTo>
                    <a:pt x="36" y="61"/>
                  </a:lnTo>
                  <a:lnTo>
                    <a:pt x="23" y="61"/>
                  </a:lnTo>
                  <a:close/>
                  <a:moveTo>
                    <a:pt x="63" y="48"/>
                  </a:moveTo>
                  <a:lnTo>
                    <a:pt x="63" y="52"/>
                  </a:lnTo>
                  <a:lnTo>
                    <a:pt x="86" y="52"/>
                  </a:lnTo>
                  <a:lnTo>
                    <a:pt x="86" y="48"/>
                  </a:lnTo>
                  <a:lnTo>
                    <a:pt x="63" y="48"/>
                  </a:lnTo>
                  <a:close/>
                  <a:moveTo>
                    <a:pt x="53" y="48"/>
                  </a:moveTo>
                  <a:lnTo>
                    <a:pt x="53" y="52"/>
                  </a:lnTo>
                  <a:lnTo>
                    <a:pt x="59" y="52"/>
                  </a:lnTo>
                  <a:lnTo>
                    <a:pt x="59" y="48"/>
                  </a:lnTo>
                  <a:lnTo>
                    <a:pt x="53" y="48"/>
                  </a:lnTo>
                  <a:close/>
                  <a:moveTo>
                    <a:pt x="23" y="48"/>
                  </a:moveTo>
                  <a:lnTo>
                    <a:pt x="23" y="52"/>
                  </a:lnTo>
                  <a:lnTo>
                    <a:pt x="51" y="52"/>
                  </a:lnTo>
                  <a:lnTo>
                    <a:pt x="51" y="48"/>
                  </a:lnTo>
                  <a:lnTo>
                    <a:pt x="23"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4" name="Freeform 210">
              <a:extLst>
                <a:ext uri="{FF2B5EF4-FFF2-40B4-BE49-F238E27FC236}">
                  <a16:creationId xmlns:a16="http://schemas.microsoft.com/office/drawing/2014/main" id="{18DA4A89-B3CE-4A15-9DE1-19449DFC07FB}"/>
                </a:ext>
              </a:extLst>
            </p:cNvPr>
            <p:cNvSpPr>
              <a:spLocks noEditPoints="1"/>
            </p:cNvSpPr>
            <p:nvPr/>
          </p:nvSpPr>
          <p:spPr bwMode="auto">
            <a:xfrm>
              <a:off x="9850438" y="4470400"/>
              <a:ext cx="212725" cy="255588"/>
            </a:xfrm>
            <a:custGeom>
              <a:avLst/>
              <a:gdLst>
                <a:gd name="T0" fmla="*/ 147053 w 58"/>
                <a:gd name="T1" fmla="*/ 69736 h 70"/>
                <a:gd name="T2" fmla="*/ 150729 w 58"/>
                <a:gd name="T3" fmla="*/ 69736 h 70"/>
                <a:gd name="T4" fmla="*/ 143377 w 58"/>
                <a:gd name="T5" fmla="*/ 106439 h 70"/>
                <a:gd name="T6" fmla="*/ 139700 w 58"/>
                <a:gd name="T7" fmla="*/ 106439 h 70"/>
                <a:gd name="T8" fmla="*/ 110290 w 58"/>
                <a:gd name="T9" fmla="*/ 106439 h 70"/>
                <a:gd name="T10" fmla="*/ 106614 w 58"/>
                <a:gd name="T11" fmla="*/ 95428 h 70"/>
                <a:gd name="T12" fmla="*/ 102937 w 58"/>
                <a:gd name="T13" fmla="*/ 102768 h 70"/>
                <a:gd name="T14" fmla="*/ 99261 w 58"/>
                <a:gd name="T15" fmla="*/ 106439 h 70"/>
                <a:gd name="T16" fmla="*/ 73527 w 58"/>
                <a:gd name="T17" fmla="*/ 106439 h 70"/>
                <a:gd name="T18" fmla="*/ 62498 w 58"/>
                <a:gd name="T19" fmla="*/ 95428 h 70"/>
                <a:gd name="T20" fmla="*/ 58821 w 58"/>
                <a:gd name="T21" fmla="*/ 69736 h 70"/>
                <a:gd name="T22" fmla="*/ 139700 w 58"/>
                <a:gd name="T23" fmla="*/ 77076 h 70"/>
                <a:gd name="T24" fmla="*/ 132348 w 58"/>
                <a:gd name="T25" fmla="*/ 91758 h 70"/>
                <a:gd name="T26" fmla="*/ 121319 w 58"/>
                <a:gd name="T27" fmla="*/ 77076 h 70"/>
                <a:gd name="T28" fmla="*/ 91908 w 58"/>
                <a:gd name="T29" fmla="*/ 80747 h 70"/>
                <a:gd name="T30" fmla="*/ 73527 w 58"/>
                <a:gd name="T31" fmla="*/ 80747 h 70"/>
                <a:gd name="T32" fmla="*/ 69850 w 58"/>
                <a:gd name="T33" fmla="*/ 77076 h 70"/>
                <a:gd name="T34" fmla="*/ 77203 w 58"/>
                <a:gd name="T35" fmla="*/ 99098 h 70"/>
                <a:gd name="T36" fmla="*/ 99261 w 58"/>
                <a:gd name="T37" fmla="*/ 88087 h 70"/>
                <a:gd name="T38" fmla="*/ 102937 w 58"/>
                <a:gd name="T39" fmla="*/ 84417 h 70"/>
                <a:gd name="T40" fmla="*/ 113966 w 58"/>
                <a:gd name="T41" fmla="*/ 84417 h 70"/>
                <a:gd name="T42" fmla="*/ 117642 w 58"/>
                <a:gd name="T43" fmla="*/ 99098 h 70"/>
                <a:gd name="T44" fmla="*/ 143377 w 58"/>
                <a:gd name="T45" fmla="*/ 88087 h 70"/>
                <a:gd name="T46" fmla="*/ 139700 w 58"/>
                <a:gd name="T47" fmla="*/ 77076 h 70"/>
                <a:gd name="T48" fmla="*/ 143377 w 58"/>
                <a:gd name="T49" fmla="*/ 55055 h 70"/>
                <a:gd name="T50" fmla="*/ 128671 w 58"/>
                <a:gd name="T51" fmla="*/ 58725 h 70"/>
                <a:gd name="T52" fmla="*/ 73527 w 58"/>
                <a:gd name="T53" fmla="*/ 128461 h 70"/>
                <a:gd name="T54" fmla="*/ 106614 w 58"/>
                <a:gd name="T55" fmla="*/ 146812 h 70"/>
                <a:gd name="T56" fmla="*/ 154406 w 58"/>
                <a:gd name="T57" fmla="*/ 55055 h 70"/>
                <a:gd name="T58" fmla="*/ 62498 w 58"/>
                <a:gd name="T59" fmla="*/ 139471 h 70"/>
                <a:gd name="T60" fmla="*/ 106614 w 58"/>
                <a:gd name="T61" fmla="*/ 161493 h 70"/>
                <a:gd name="T62" fmla="*/ 165435 w 58"/>
                <a:gd name="T63" fmla="*/ 102768 h 70"/>
                <a:gd name="T64" fmla="*/ 44116 w 58"/>
                <a:gd name="T65" fmla="*/ 18352 h 70"/>
                <a:gd name="T66" fmla="*/ 106614 w 58"/>
                <a:gd name="T67" fmla="*/ 238570 h 70"/>
                <a:gd name="T68" fmla="*/ 147053 w 58"/>
                <a:gd name="T69" fmla="*/ 161493 h 70"/>
                <a:gd name="T70" fmla="*/ 194845 w 58"/>
                <a:gd name="T71" fmla="*/ 176174 h 70"/>
                <a:gd name="T72" fmla="*/ 209551 w 58"/>
                <a:gd name="T73" fmla="*/ 209207 h 70"/>
                <a:gd name="T74" fmla="*/ 209551 w 58"/>
                <a:gd name="T75" fmla="*/ 256921 h 70"/>
                <a:gd name="T76" fmla="*/ 11029 w 58"/>
                <a:gd name="T77" fmla="*/ 256921 h 70"/>
                <a:gd name="T78" fmla="*/ 3676 w 58"/>
                <a:gd name="T79" fmla="*/ 249580 h 70"/>
                <a:gd name="T80" fmla="*/ 18382 w 58"/>
                <a:gd name="T81" fmla="*/ 176174 h 70"/>
                <a:gd name="T82" fmla="*/ 22058 w 58"/>
                <a:gd name="T83" fmla="*/ 172504 h 70"/>
                <a:gd name="T84" fmla="*/ 77203 w 58"/>
                <a:gd name="T85" fmla="*/ 168834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70">
                  <a:moveTo>
                    <a:pt x="18" y="19"/>
                  </a:moveTo>
                  <a:cubicBezTo>
                    <a:pt x="40" y="19"/>
                    <a:pt x="40" y="19"/>
                    <a:pt x="40" y="19"/>
                  </a:cubicBezTo>
                  <a:cubicBezTo>
                    <a:pt x="41" y="19"/>
                    <a:pt x="41" y="19"/>
                    <a:pt x="41" y="19"/>
                  </a:cubicBezTo>
                  <a:cubicBezTo>
                    <a:pt x="41" y="19"/>
                    <a:pt x="41" y="19"/>
                    <a:pt x="41" y="19"/>
                  </a:cubicBezTo>
                  <a:cubicBezTo>
                    <a:pt x="42" y="21"/>
                    <a:pt x="42" y="23"/>
                    <a:pt x="42" y="25"/>
                  </a:cubicBezTo>
                  <a:cubicBezTo>
                    <a:pt x="41" y="26"/>
                    <a:pt x="40" y="28"/>
                    <a:pt x="39" y="29"/>
                  </a:cubicBezTo>
                  <a:cubicBezTo>
                    <a:pt x="38" y="29"/>
                    <a:pt x="38" y="29"/>
                    <a:pt x="38" y="29"/>
                  </a:cubicBezTo>
                  <a:cubicBezTo>
                    <a:pt x="38" y="29"/>
                    <a:pt x="38" y="29"/>
                    <a:pt x="38" y="29"/>
                  </a:cubicBezTo>
                  <a:cubicBezTo>
                    <a:pt x="31" y="29"/>
                    <a:pt x="31" y="29"/>
                    <a:pt x="31" y="29"/>
                  </a:cubicBezTo>
                  <a:cubicBezTo>
                    <a:pt x="30" y="29"/>
                    <a:pt x="30" y="29"/>
                    <a:pt x="30" y="29"/>
                  </a:cubicBezTo>
                  <a:cubicBezTo>
                    <a:pt x="30" y="28"/>
                    <a:pt x="30" y="28"/>
                    <a:pt x="30" y="28"/>
                  </a:cubicBezTo>
                  <a:cubicBezTo>
                    <a:pt x="29" y="26"/>
                    <a:pt x="29" y="26"/>
                    <a:pt x="29" y="26"/>
                  </a:cubicBezTo>
                  <a:cubicBezTo>
                    <a:pt x="29" y="26"/>
                    <a:pt x="29" y="26"/>
                    <a:pt x="29" y="26"/>
                  </a:cubicBezTo>
                  <a:cubicBezTo>
                    <a:pt x="28" y="28"/>
                    <a:pt x="28" y="28"/>
                    <a:pt x="28" y="28"/>
                  </a:cubicBezTo>
                  <a:cubicBezTo>
                    <a:pt x="28" y="29"/>
                    <a:pt x="28" y="29"/>
                    <a:pt x="28" y="29"/>
                  </a:cubicBezTo>
                  <a:cubicBezTo>
                    <a:pt x="27" y="29"/>
                    <a:pt x="27" y="29"/>
                    <a:pt x="27" y="29"/>
                  </a:cubicBezTo>
                  <a:cubicBezTo>
                    <a:pt x="20" y="29"/>
                    <a:pt x="20" y="29"/>
                    <a:pt x="20" y="29"/>
                  </a:cubicBezTo>
                  <a:cubicBezTo>
                    <a:pt x="20" y="29"/>
                    <a:pt x="20" y="29"/>
                    <a:pt x="20" y="29"/>
                  </a:cubicBezTo>
                  <a:cubicBezTo>
                    <a:pt x="19" y="29"/>
                    <a:pt x="19" y="29"/>
                    <a:pt x="19" y="29"/>
                  </a:cubicBezTo>
                  <a:cubicBezTo>
                    <a:pt x="18" y="28"/>
                    <a:pt x="17" y="27"/>
                    <a:pt x="17" y="26"/>
                  </a:cubicBezTo>
                  <a:cubicBezTo>
                    <a:pt x="16" y="24"/>
                    <a:pt x="16" y="22"/>
                    <a:pt x="16" y="20"/>
                  </a:cubicBezTo>
                  <a:cubicBezTo>
                    <a:pt x="16" y="19"/>
                    <a:pt x="16" y="19"/>
                    <a:pt x="16" y="19"/>
                  </a:cubicBezTo>
                  <a:cubicBezTo>
                    <a:pt x="18" y="19"/>
                    <a:pt x="18" y="19"/>
                    <a:pt x="18" y="19"/>
                  </a:cubicBezTo>
                  <a:close/>
                  <a:moveTo>
                    <a:pt x="38" y="21"/>
                  </a:moveTo>
                  <a:cubicBezTo>
                    <a:pt x="38" y="21"/>
                    <a:pt x="38" y="22"/>
                    <a:pt x="38" y="22"/>
                  </a:cubicBezTo>
                  <a:cubicBezTo>
                    <a:pt x="38" y="24"/>
                    <a:pt x="37" y="25"/>
                    <a:pt x="36" y="25"/>
                  </a:cubicBezTo>
                  <a:cubicBezTo>
                    <a:pt x="34" y="25"/>
                    <a:pt x="33" y="24"/>
                    <a:pt x="33" y="22"/>
                  </a:cubicBezTo>
                  <a:cubicBezTo>
                    <a:pt x="33" y="22"/>
                    <a:pt x="33" y="21"/>
                    <a:pt x="33" y="21"/>
                  </a:cubicBezTo>
                  <a:cubicBezTo>
                    <a:pt x="25" y="21"/>
                    <a:pt x="25" y="21"/>
                    <a:pt x="25" y="21"/>
                  </a:cubicBezTo>
                  <a:cubicBezTo>
                    <a:pt x="25" y="21"/>
                    <a:pt x="25" y="22"/>
                    <a:pt x="25" y="22"/>
                  </a:cubicBezTo>
                  <a:cubicBezTo>
                    <a:pt x="25" y="24"/>
                    <a:pt x="24" y="25"/>
                    <a:pt x="22" y="25"/>
                  </a:cubicBezTo>
                  <a:cubicBezTo>
                    <a:pt x="21" y="25"/>
                    <a:pt x="20" y="24"/>
                    <a:pt x="20" y="22"/>
                  </a:cubicBezTo>
                  <a:cubicBezTo>
                    <a:pt x="20" y="22"/>
                    <a:pt x="20" y="21"/>
                    <a:pt x="20" y="21"/>
                  </a:cubicBezTo>
                  <a:cubicBezTo>
                    <a:pt x="19" y="21"/>
                    <a:pt x="19" y="21"/>
                    <a:pt x="19" y="21"/>
                  </a:cubicBezTo>
                  <a:cubicBezTo>
                    <a:pt x="18" y="23"/>
                    <a:pt x="19" y="24"/>
                    <a:pt x="19" y="25"/>
                  </a:cubicBezTo>
                  <a:cubicBezTo>
                    <a:pt x="19" y="26"/>
                    <a:pt x="20" y="26"/>
                    <a:pt x="21" y="27"/>
                  </a:cubicBezTo>
                  <a:cubicBezTo>
                    <a:pt x="26" y="27"/>
                    <a:pt x="26" y="27"/>
                    <a:pt x="26" y="27"/>
                  </a:cubicBezTo>
                  <a:cubicBezTo>
                    <a:pt x="27" y="24"/>
                    <a:pt x="27" y="24"/>
                    <a:pt x="27" y="24"/>
                  </a:cubicBezTo>
                  <a:cubicBezTo>
                    <a:pt x="27" y="23"/>
                    <a:pt x="27" y="23"/>
                    <a:pt x="27" y="23"/>
                  </a:cubicBezTo>
                  <a:cubicBezTo>
                    <a:pt x="28" y="23"/>
                    <a:pt x="28" y="23"/>
                    <a:pt x="28" y="23"/>
                  </a:cubicBezTo>
                  <a:cubicBezTo>
                    <a:pt x="30" y="23"/>
                    <a:pt x="30" y="23"/>
                    <a:pt x="30" y="23"/>
                  </a:cubicBezTo>
                  <a:cubicBezTo>
                    <a:pt x="31" y="23"/>
                    <a:pt x="31" y="23"/>
                    <a:pt x="31" y="23"/>
                  </a:cubicBezTo>
                  <a:cubicBezTo>
                    <a:pt x="31" y="24"/>
                    <a:pt x="31" y="24"/>
                    <a:pt x="31" y="24"/>
                  </a:cubicBezTo>
                  <a:cubicBezTo>
                    <a:pt x="32" y="27"/>
                    <a:pt x="32" y="27"/>
                    <a:pt x="32" y="27"/>
                  </a:cubicBezTo>
                  <a:cubicBezTo>
                    <a:pt x="37" y="27"/>
                    <a:pt x="37" y="27"/>
                    <a:pt x="37" y="27"/>
                  </a:cubicBezTo>
                  <a:cubicBezTo>
                    <a:pt x="38" y="26"/>
                    <a:pt x="39" y="25"/>
                    <a:pt x="39" y="24"/>
                  </a:cubicBezTo>
                  <a:cubicBezTo>
                    <a:pt x="39" y="23"/>
                    <a:pt x="39" y="22"/>
                    <a:pt x="39" y="21"/>
                  </a:cubicBezTo>
                  <a:cubicBezTo>
                    <a:pt x="38" y="21"/>
                    <a:pt x="38" y="21"/>
                    <a:pt x="38" y="21"/>
                  </a:cubicBezTo>
                  <a:close/>
                  <a:moveTo>
                    <a:pt x="42" y="15"/>
                  </a:moveTo>
                  <a:cubicBezTo>
                    <a:pt x="41" y="15"/>
                    <a:pt x="40" y="15"/>
                    <a:pt x="39" y="15"/>
                  </a:cubicBezTo>
                  <a:cubicBezTo>
                    <a:pt x="39" y="14"/>
                    <a:pt x="38" y="12"/>
                    <a:pt x="38" y="11"/>
                  </a:cubicBezTo>
                  <a:cubicBezTo>
                    <a:pt x="37" y="12"/>
                    <a:pt x="36" y="14"/>
                    <a:pt x="35" y="16"/>
                  </a:cubicBezTo>
                  <a:cubicBezTo>
                    <a:pt x="23" y="19"/>
                    <a:pt x="23" y="15"/>
                    <a:pt x="16" y="15"/>
                  </a:cubicBezTo>
                  <a:cubicBezTo>
                    <a:pt x="16" y="22"/>
                    <a:pt x="15" y="29"/>
                    <a:pt x="20" y="35"/>
                  </a:cubicBezTo>
                  <a:cubicBezTo>
                    <a:pt x="22" y="38"/>
                    <a:pt x="25" y="40"/>
                    <a:pt x="29" y="40"/>
                  </a:cubicBezTo>
                  <a:cubicBezTo>
                    <a:pt x="29" y="40"/>
                    <a:pt x="29" y="40"/>
                    <a:pt x="29" y="40"/>
                  </a:cubicBezTo>
                  <a:cubicBezTo>
                    <a:pt x="32" y="40"/>
                    <a:pt x="36" y="38"/>
                    <a:pt x="38" y="35"/>
                  </a:cubicBezTo>
                  <a:cubicBezTo>
                    <a:pt x="43" y="29"/>
                    <a:pt x="42" y="22"/>
                    <a:pt x="42" y="15"/>
                  </a:cubicBezTo>
                  <a:close/>
                  <a:moveTo>
                    <a:pt x="12" y="28"/>
                  </a:moveTo>
                  <a:cubicBezTo>
                    <a:pt x="13" y="32"/>
                    <a:pt x="15" y="35"/>
                    <a:pt x="17" y="38"/>
                  </a:cubicBezTo>
                  <a:cubicBezTo>
                    <a:pt x="20" y="41"/>
                    <a:pt x="24" y="44"/>
                    <a:pt x="29" y="44"/>
                  </a:cubicBezTo>
                  <a:cubicBezTo>
                    <a:pt x="29" y="44"/>
                    <a:pt x="29" y="44"/>
                    <a:pt x="29" y="44"/>
                  </a:cubicBezTo>
                  <a:cubicBezTo>
                    <a:pt x="34" y="44"/>
                    <a:pt x="38" y="41"/>
                    <a:pt x="41" y="38"/>
                  </a:cubicBezTo>
                  <a:cubicBezTo>
                    <a:pt x="43" y="35"/>
                    <a:pt x="45" y="32"/>
                    <a:pt x="45" y="28"/>
                  </a:cubicBezTo>
                  <a:cubicBezTo>
                    <a:pt x="47" y="22"/>
                    <a:pt x="47" y="12"/>
                    <a:pt x="46" y="5"/>
                  </a:cubicBezTo>
                  <a:cubicBezTo>
                    <a:pt x="42" y="0"/>
                    <a:pt x="18" y="0"/>
                    <a:pt x="12" y="5"/>
                  </a:cubicBezTo>
                  <a:cubicBezTo>
                    <a:pt x="11" y="12"/>
                    <a:pt x="11" y="20"/>
                    <a:pt x="12" y="28"/>
                  </a:cubicBezTo>
                  <a:close/>
                  <a:moveTo>
                    <a:pt x="29" y="65"/>
                  </a:moveTo>
                  <a:cubicBezTo>
                    <a:pt x="37" y="46"/>
                    <a:pt x="37" y="46"/>
                    <a:pt x="37" y="46"/>
                  </a:cubicBezTo>
                  <a:cubicBezTo>
                    <a:pt x="40" y="44"/>
                    <a:pt x="40" y="44"/>
                    <a:pt x="40" y="44"/>
                  </a:cubicBezTo>
                  <a:cubicBezTo>
                    <a:pt x="52" y="47"/>
                    <a:pt x="52" y="47"/>
                    <a:pt x="52" y="47"/>
                  </a:cubicBezTo>
                  <a:cubicBezTo>
                    <a:pt x="53" y="48"/>
                    <a:pt x="53" y="48"/>
                    <a:pt x="53" y="48"/>
                  </a:cubicBezTo>
                  <a:cubicBezTo>
                    <a:pt x="53" y="48"/>
                    <a:pt x="53" y="48"/>
                    <a:pt x="53" y="48"/>
                  </a:cubicBezTo>
                  <a:cubicBezTo>
                    <a:pt x="56" y="51"/>
                    <a:pt x="57" y="54"/>
                    <a:pt x="57" y="57"/>
                  </a:cubicBezTo>
                  <a:cubicBezTo>
                    <a:pt x="58" y="61"/>
                    <a:pt x="58" y="64"/>
                    <a:pt x="57" y="68"/>
                  </a:cubicBezTo>
                  <a:cubicBezTo>
                    <a:pt x="57" y="70"/>
                    <a:pt x="57" y="70"/>
                    <a:pt x="57" y="70"/>
                  </a:cubicBezTo>
                  <a:cubicBezTo>
                    <a:pt x="55" y="70"/>
                    <a:pt x="55" y="70"/>
                    <a:pt x="55" y="70"/>
                  </a:cubicBezTo>
                  <a:cubicBezTo>
                    <a:pt x="3" y="70"/>
                    <a:pt x="3" y="70"/>
                    <a:pt x="3" y="70"/>
                  </a:cubicBezTo>
                  <a:cubicBezTo>
                    <a:pt x="1" y="70"/>
                    <a:pt x="1" y="70"/>
                    <a:pt x="1" y="70"/>
                  </a:cubicBezTo>
                  <a:cubicBezTo>
                    <a:pt x="1" y="68"/>
                    <a:pt x="1" y="68"/>
                    <a:pt x="1" y="68"/>
                  </a:cubicBezTo>
                  <a:cubicBezTo>
                    <a:pt x="0" y="63"/>
                    <a:pt x="0" y="59"/>
                    <a:pt x="1" y="56"/>
                  </a:cubicBezTo>
                  <a:cubicBezTo>
                    <a:pt x="2" y="53"/>
                    <a:pt x="3" y="50"/>
                    <a:pt x="5" y="48"/>
                  </a:cubicBezTo>
                  <a:cubicBezTo>
                    <a:pt x="6" y="48"/>
                    <a:pt x="6" y="48"/>
                    <a:pt x="6" y="48"/>
                  </a:cubicBezTo>
                  <a:cubicBezTo>
                    <a:pt x="6" y="47"/>
                    <a:pt x="6" y="47"/>
                    <a:pt x="6" y="47"/>
                  </a:cubicBezTo>
                  <a:cubicBezTo>
                    <a:pt x="18" y="44"/>
                    <a:pt x="18" y="44"/>
                    <a:pt x="18" y="44"/>
                  </a:cubicBezTo>
                  <a:cubicBezTo>
                    <a:pt x="21" y="46"/>
                    <a:pt x="21" y="46"/>
                    <a:pt x="21" y="46"/>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5" name="Freeform 211">
              <a:extLst>
                <a:ext uri="{FF2B5EF4-FFF2-40B4-BE49-F238E27FC236}">
                  <a16:creationId xmlns:a16="http://schemas.microsoft.com/office/drawing/2014/main" id="{BE46E70D-D9E5-478A-A0CB-582638DAE9DB}"/>
                </a:ext>
              </a:extLst>
            </p:cNvPr>
            <p:cNvSpPr>
              <a:spLocks noEditPoints="1"/>
            </p:cNvSpPr>
            <p:nvPr/>
          </p:nvSpPr>
          <p:spPr bwMode="auto">
            <a:xfrm>
              <a:off x="9831388" y="4851400"/>
              <a:ext cx="238125" cy="249238"/>
            </a:xfrm>
            <a:custGeom>
              <a:avLst/>
              <a:gdLst>
                <a:gd name="T0" fmla="*/ 84726 w 65"/>
                <a:gd name="T1" fmla="*/ 249930 h 68"/>
                <a:gd name="T2" fmla="*/ 81043 w 65"/>
                <a:gd name="T3" fmla="*/ 187448 h 68"/>
                <a:gd name="T4" fmla="*/ 99461 w 65"/>
                <a:gd name="T5" fmla="*/ 14702 h 68"/>
                <a:gd name="T6" fmla="*/ 217341 w 65"/>
                <a:gd name="T7" fmla="*/ 36754 h 68"/>
                <a:gd name="T8" fmla="*/ 228393 w 65"/>
                <a:gd name="T9" fmla="*/ 66158 h 68"/>
                <a:gd name="T10" fmla="*/ 224709 w 65"/>
                <a:gd name="T11" fmla="*/ 69833 h 68"/>
                <a:gd name="T12" fmla="*/ 232076 w 65"/>
                <a:gd name="T13" fmla="*/ 106588 h 68"/>
                <a:gd name="T14" fmla="*/ 224709 w 65"/>
                <a:gd name="T15" fmla="*/ 113939 h 68"/>
                <a:gd name="T16" fmla="*/ 235760 w 65"/>
                <a:gd name="T17" fmla="*/ 154369 h 68"/>
                <a:gd name="T18" fmla="*/ 224709 w 65"/>
                <a:gd name="T19" fmla="*/ 158044 h 68"/>
                <a:gd name="T20" fmla="*/ 228393 w 65"/>
                <a:gd name="T21" fmla="*/ 194798 h 68"/>
                <a:gd name="T22" fmla="*/ 217341 w 65"/>
                <a:gd name="T23" fmla="*/ 202149 h 68"/>
                <a:gd name="T24" fmla="*/ 180504 w 65"/>
                <a:gd name="T25" fmla="*/ 205825 h 68"/>
                <a:gd name="T26" fmla="*/ 180504 w 65"/>
                <a:gd name="T27" fmla="*/ 249930 h 68"/>
                <a:gd name="T28" fmla="*/ 84726 w 65"/>
                <a:gd name="T29" fmla="*/ 249930 h 68"/>
                <a:gd name="T30" fmla="*/ 169453 w 65"/>
                <a:gd name="T31" fmla="*/ 40430 h 68"/>
                <a:gd name="T32" fmla="*/ 154718 w 65"/>
                <a:gd name="T33" fmla="*/ 51456 h 68"/>
                <a:gd name="T34" fmla="*/ 147350 w 65"/>
                <a:gd name="T35" fmla="*/ 62483 h 68"/>
                <a:gd name="T36" fmla="*/ 121564 w 65"/>
                <a:gd name="T37" fmla="*/ 36754 h 68"/>
                <a:gd name="T38" fmla="*/ 103145 w 65"/>
                <a:gd name="T39" fmla="*/ 58807 h 68"/>
                <a:gd name="T40" fmla="*/ 110513 w 65"/>
                <a:gd name="T41" fmla="*/ 66158 h 68"/>
                <a:gd name="T42" fmla="*/ 121564 w 65"/>
                <a:gd name="T43" fmla="*/ 80860 h 68"/>
                <a:gd name="T44" fmla="*/ 106829 w 65"/>
                <a:gd name="T45" fmla="*/ 95561 h 68"/>
                <a:gd name="T46" fmla="*/ 95778 w 65"/>
                <a:gd name="T47" fmla="*/ 84535 h 68"/>
                <a:gd name="T48" fmla="*/ 84726 w 65"/>
                <a:gd name="T49" fmla="*/ 73509 h 68"/>
                <a:gd name="T50" fmla="*/ 58940 w 65"/>
                <a:gd name="T51" fmla="*/ 99237 h 68"/>
                <a:gd name="T52" fmla="*/ 81043 w 65"/>
                <a:gd name="T53" fmla="*/ 124965 h 68"/>
                <a:gd name="T54" fmla="*/ 92094 w 65"/>
                <a:gd name="T55" fmla="*/ 113939 h 68"/>
                <a:gd name="T56" fmla="*/ 106829 w 65"/>
                <a:gd name="T57" fmla="*/ 102912 h 68"/>
                <a:gd name="T58" fmla="*/ 121564 w 65"/>
                <a:gd name="T59" fmla="*/ 121290 h 68"/>
                <a:gd name="T60" fmla="*/ 110513 w 65"/>
                <a:gd name="T61" fmla="*/ 132316 h 68"/>
                <a:gd name="T62" fmla="*/ 103145 w 65"/>
                <a:gd name="T63" fmla="*/ 143342 h 68"/>
                <a:gd name="T64" fmla="*/ 125248 w 65"/>
                <a:gd name="T65" fmla="*/ 169070 h 68"/>
                <a:gd name="T66" fmla="*/ 154718 w 65"/>
                <a:gd name="T67" fmla="*/ 139667 h 68"/>
                <a:gd name="T68" fmla="*/ 143666 w 65"/>
                <a:gd name="T69" fmla="*/ 132316 h 68"/>
                <a:gd name="T70" fmla="*/ 132615 w 65"/>
                <a:gd name="T71" fmla="*/ 121290 h 68"/>
                <a:gd name="T72" fmla="*/ 147350 w 65"/>
                <a:gd name="T73" fmla="*/ 102912 h 68"/>
                <a:gd name="T74" fmla="*/ 162085 w 65"/>
                <a:gd name="T75" fmla="*/ 113939 h 68"/>
                <a:gd name="T76" fmla="*/ 169453 w 65"/>
                <a:gd name="T77" fmla="*/ 124965 h 68"/>
                <a:gd name="T78" fmla="*/ 187871 w 65"/>
                <a:gd name="T79" fmla="*/ 102912 h 68"/>
                <a:gd name="T80" fmla="*/ 162085 w 65"/>
                <a:gd name="T81" fmla="*/ 77184 h 68"/>
                <a:gd name="T82" fmla="*/ 173136 w 65"/>
                <a:gd name="T83" fmla="*/ 69833 h 68"/>
                <a:gd name="T84" fmla="*/ 184188 w 65"/>
                <a:gd name="T85" fmla="*/ 55132 h 68"/>
                <a:gd name="T86" fmla="*/ 169453 w 65"/>
                <a:gd name="T87" fmla="*/ 40430 h 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5" h="68">
                  <a:moveTo>
                    <a:pt x="23" y="68"/>
                  </a:moveTo>
                  <a:cubicBezTo>
                    <a:pt x="24" y="62"/>
                    <a:pt x="24" y="57"/>
                    <a:pt x="22" y="51"/>
                  </a:cubicBezTo>
                  <a:cubicBezTo>
                    <a:pt x="0" y="39"/>
                    <a:pt x="8" y="10"/>
                    <a:pt x="27" y="4"/>
                  </a:cubicBezTo>
                  <a:cubicBezTo>
                    <a:pt x="37" y="0"/>
                    <a:pt x="50" y="1"/>
                    <a:pt x="59" y="10"/>
                  </a:cubicBezTo>
                  <a:cubicBezTo>
                    <a:pt x="65" y="17"/>
                    <a:pt x="62" y="18"/>
                    <a:pt x="62" y="18"/>
                  </a:cubicBezTo>
                  <a:cubicBezTo>
                    <a:pt x="61" y="19"/>
                    <a:pt x="61" y="19"/>
                    <a:pt x="61" y="19"/>
                  </a:cubicBezTo>
                  <a:cubicBezTo>
                    <a:pt x="61" y="22"/>
                    <a:pt x="63" y="28"/>
                    <a:pt x="63" y="29"/>
                  </a:cubicBezTo>
                  <a:cubicBezTo>
                    <a:pt x="62" y="30"/>
                    <a:pt x="61" y="31"/>
                    <a:pt x="61" y="31"/>
                  </a:cubicBezTo>
                  <a:cubicBezTo>
                    <a:pt x="64" y="42"/>
                    <a:pt x="64" y="42"/>
                    <a:pt x="64" y="42"/>
                  </a:cubicBezTo>
                  <a:cubicBezTo>
                    <a:pt x="61" y="43"/>
                    <a:pt x="61" y="43"/>
                    <a:pt x="61" y="43"/>
                  </a:cubicBezTo>
                  <a:cubicBezTo>
                    <a:pt x="62" y="47"/>
                    <a:pt x="63" y="50"/>
                    <a:pt x="62" y="53"/>
                  </a:cubicBezTo>
                  <a:cubicBezTo>
                    <a:pt x="62" y="54"/>
                    <a:pt x="60" y="55"/>
                    <a:pt x="59" y="55"/>
                  </a:cubicBezTo>
                  <a:cubicBezTo>
                    <a:pt x="49" y="56"/>
                    <a:pt x="49" y="56"/>
                    <a:pt x="49" y="56"/>
                  </a:cubicBezTo>
                  <a:cubicBezTo>
                    <a:pt x="49" y="68"/>
                    <a:pt x="49" y="68"/>
                    <a:pt x="49" y="68"/>
                  </a:cubicBezTo>
                  <a:cubicBezTo>
                    <a:pt x="23" y="68"/>
                    <a:pt x="23" y="68"/>
                    <a:pt x="23" y="68"/>
                  </a:cubicBezTo>
                  <a:close/>
                  <a:moveTo>
                    <a:pt x="46" y="11"/>
                  </a:moveTo>
                  <a:cubicBezTo>
                    <a:pt x="44" y="11"/>
                    <a:pt x="42" y="12"/>
                    <a:pt x="42" y="14"/>
                  </a:cubicBezTo>
                  <a:cubicBezTo>
                    <a:pt x="42" y="16"/>
                    <a:pt x="42" y="18"/>
                    <a:pt x="40" y="17"/>
                  </a:cubicBezTo>
                  <a:cubicBezTo>
                    <a:pt x="33" y="10"/>
                    <a:pt x="33" y="10"/>
                    <a:pt x="33" y="10"/>
                  </a:cubicBezTo>
                  <a:cubicBezTo>
                    <a:pt x="28" y="16"/>
                    <a:pt x="28" y="16"/>
                    <a:pt x="28" y="16"/>
                  </a:cubicBezTo>
                  <a:cubicBezTo>
                    <a:pt x="27" y="18"/>
                    <a:pt x="29" y="18"/>
                    <a:pt x="30" y="18"/>
                  </a:cubicBezTo>
                  <a:cubicBezTo>
                    <a:pt x="32" y="18"/>
                    <a:pt x="34" y="20"/>
                    <a:pt x="33" y="22"/>
                  </a:cubicBezTo>
                  <a:cubicBezTo>
                    <a:pt x="33" y="23"/>
                    <a:pt x="31" y="25"/>
                    <a:pt x="29" y="26"/>
                  </a:cubicBezTo>
                  <a:cubicBezTo>
                    <a:pt x="27" y="26"/>
                    <a:pt x="26" y="25"/>
                    <a:pt x="26" y="23"/>
                  </a:cubicBezTo>
                  <a:cubicBezTo>
                    <a:pt x="26" y="21"/>
                    <a:pt x="26" y="19"/>
                    <a:pt x="23" y="20"/>
                  </a:cubicBezTo>
                  <a:cubicBezTo>
                    <a:pt x="16" y="27"/>
                    <a:pt x="16" y="27"/>
                    <a:pt x="16" y="27"/>
                  </a:cubicBezTo>
                  <a:cubicBezTo>
                    <a:pt x="22" y="34"/>
                    <a:pt x="22" y="34"/>
                    <a:pt x="22" y="34"/>
                  </a:cubicBezTo>
                  <a:cubicBezTo>
                    <a:pt x="25" y="35"/>
                    <a:pt x="25" y="33"/>
                    <a:pt x="25" y="31"/>
                  </a:cubicBezTo>
                  <a:cubicBezTo>
                    <a:pt x="26" y="29"/>
                    <a:pt x="27" y="28"/>
                    <a:pt x="29" y="28"/>
                  </a:cubicBezTo>
                  <a:cubicBezTo>
                    <a:pt x="31" y="29"/>
                    <a:pt x="33" y="31"/>
                    <a:pt x="33" y="33"/>
                  </a:cubicBezTo>
                  <a:cubicBezTo>
                    <a:pt x="33" y="34"/>
                    <a:pt x="32" y="36"/>
                    <a:pt x="30" y="36"/>
                  </a:cubicBezTo>
                  <a:cubicBezTo>
                    <a:pt x="28" y="36"/>
                    <a:pt x="26" y="36"/>
                    <a:pt x="28" y="39"/>
                  </a:cubicBezTo>
                  <a:cubicBezTo>
                    <a:pt x="34" y="46"/>
                    <a:pt x="34" y="46"/>
                    <a:pt x="34" y="46"/>
                  </a:cubicBezTo>
                  <a:cubicBezTo>
                    <a:pt x="42" y="38"/>
                    <a:pt x="42" y="38"/>
                    <a:pt x="42" y="38"/>
                  </a:cubicBezTo>
                  <a:cubicBezTo>
                    <a:pt x="42" y="36"/>
                    <a:pt x="40" y="36"/>
                    <a:pt x="39" y="36"/>
                  </a:cubicBezTo>
                  <a:cubicBezTo>
                    <a:pt x="37" y="36"/>
                    <a:pt x="36" y="34"/>
                    <a:pt x="36" y="33"/>
                  </a:cubicBezTo>
                  <a:cubicBezTo>
                    <a:pt x="36" y="31"/>
                    <a:pt x="38" y="29"/>
                    <a:pt x="40" y="28"/>
                  </a:cubicBezTo>
                  <a:cubicBezTo>
                    <a:pt x="42" y="28"/>
                    <a:pt x="43" y="29"/>
                    <a:pt x="44" y="31"/>
                  </a:cubicBezTo>
                  <a:cubicBezTo>
                    <a:pt x="44" y="33"/>
                    <a:pt x="44" y="35"/>
                    <a:pt x="46" y="34"/>
                  </a:cubicBezTo>
                  <a:cubicBezTo>
                    <a:pt x="51" y="28"/>
                    <a:pt x="51" y="28"/>
                    <a:pt x="51" y="28"/>
                  </a:cubicBezTo>
                  <a:cubicBezTo>
                    <a:pt x="44" y="21"/>
                    <a:pt x="44" y="21"/>
                    <a:pt x="44" y="21"/>
                  </a:cubicBezTo>
                  <a:cubicBezTo>
                    <a:pt x="43" y="19"/>
                    <a:pt x="45" y="19"/>
                    <a:pt x="47" y="19"/>
                  </a:cubicBezTo>
                  <a:cubicBezTo>
                    <a:pt x="49" y="19"/>
                    <a:pt x="50" y="17"/>
                    <a:pt x="50" y="15"/>
                  </a:cubicBezTo>
                  <a:cubicBezTo>
                    <a:pt x="49" y="14"/>
                    <a:pt x="47" y="12"/>
                    <a:pt x="4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6" name="Freeform 212">
              <a:extLst>
                <a:ext uri="{FF2B5EF4-FFF2-40B4-BE49-F238E27FC236}">
                  <a16:creationId xmlns:a16="http://schemas.microsoft.com/office/drawing/2014/main" id="{C16A6C9F-F863-4E9F-874A-96D8DE3F459F}"/>
                </a:ext>
              </a:extLst>
            </p:cNvPr>
            <p:cNvSpPr>
              <a:spLocks noEditPoints="1"/>
            </p:cNvSpPr>
            <p:nvPr/>
          </p:nvSpPr>
          <p:spPr bwMode="auto">
            <a:xfrm>
              <a:off x="10240963" y="5260975"/>
              <a:ext cx="203200" cy="231775"/>
            </a:xfrm>
            <a:custGeom>
              <a:avLst/>
              <a:gdLst>
                <a:gd name="T0" fmla="*/ 29489 w 55"/>
                <a:gd name="T1" fmla="*/ 117183 h 63"/>
                <a:gd name="T2" fmla="*/ 18431 w 55"/>
                <a:gd name="T3" fmla="*/ 10986 h 63"/>
                <a:gd name="T4" fmla="*/ 103213 w 55"/>
                <a:gd name="T5" fmla="*/ 14648 h 63"/>
                <a:gd name="T6" fmla="*/ 103213 w 55"/>
                <a:gd name="T7" fmla="*/ 14648 h 63"/>
                <a:gd name="T8" fmla="*/ 184309 w 55"/>
                <a:gd name="T9" fmla="*/ 10986 h 63"/>
                <a:gd name="T10" fmla="*/ 176937 w 55"/>
                <a:gd name="T11" fmla="*/ 117183 h 63"/>
                <a:gd name="T12" fmla="*/ 173251 w 55"/>
                <a:gd name="T13" fmla="*/ 190422 h 63"/>
                <a:gd name="T14" fmla="*/ 136389 w 55"/>
                <a:gd name="T15" fmla="*/ 201408 h 63"/>
                <a:gd name="T16" fmla="*/ 103213 w 55"/>
                <a:gd name="T17" fmla="*/ 124507 h 63"/>
                <a:gd name="T18" fmla="*/ 66351 w 55"/>
                <a:gd name="T19" fmla="*/ 201408 h 63"/>
                <a:gd name="T20" fmla="*/ 29489 w 55"/>
                <a:gd name="T21" fmla="*/ 190422 h 63"/>
                <a:gd name="T22" fmla="*/ 29489 w 55"/>
                <a:gd name="T23" fmla="*/ 117183 h 63"/>
                <a:gd name="T24" fmla="*/ 36862 w 55"/>
                <a:gd name="T25" fmla="*/ 102535 h 63"/>
                <a:gd name="T26" fmla="*/ 44234 w 55"/>
                <a:gd name="T27" fmla="*/ 102535 h 63"/>
                <a:gd name="T28" fmla="*/ 44234 w 55"/>
                <a:gd name="T29" fmla="*/ 95211 h 63"/>
                <a:gd name="T30" fmla="*/ 36862 w 55"/>
                <a:gd name="T31" fmla="*/ 95211 h 63"/>
                <a:gd name="T32" fmla="*/ 36862 w 55"/>
                <a:gd name="T33" fmla="*/ 102535 h 63"/>
                <a:gd name="T34" fmla="*/ 162192 w 55"/>
                <a:gd name="T35" fmla="*/ 18310 h 63"/>
                <a:gd name="T36" fmla="*/ 154820 w 55"/>
                <a:gd name="T37" fmla="*/ 21972 h 63"/>
                <a:gd name="T38" fmla="*/ 169564 w 55"/>
                <a:gd name="T39" fmla="*/ 87887 h 63"/>
                <a:gd name="T40" fmla="*/ 162192 w 55"/>
                <a:gd name="T41" fmla="*/ 18310 h 63"/>
                <a:gd name="T42" fmla="*/ 40548 w 55"/>
                <a:gd name="T43" fmla="*/ 91549 h 63"/>
                <a:gd name="T44" fmla="*/ 40548 w 55"/>
                <a:gd name="T45" fmla="*/ 87887 h 63"/>
                <a:gd name="T46" fmla="*/ 33176 w 55"/>
                <a:gd name="T47" fmla="*/ 87887 h 63"/>
                <a:gd name="T48" fmla="*/ 36862 w 55"/>
                <a:gd name="T49" fmla="*/ 91549 h 63"/>
                <a:gd name="T50" fmla="*/ 40548 w 55"/>
                <a:gd name="T51" fmla="*/ 91549 h 63"/>
                <a:gd name="T52" fmla="*/ 40548 w 55"/>
                <a:gd name="T53" fmla="*/ 80563 h 63"/>
                <a:gd name="T54" fmla="*/ 77410 w 55"/>
                <a:gd name="T55" fmla="*/ 29296 h 63"/>
                <a:gd name="T56" fmla="*/ 81096 w 55"/>
                <a:gd name="T57" fmla="*/ 25634 h 63"/>
                <a:gd name="T58" fmla="*/ 33176 w 55"/>
                <a:gd name="T59" fmla="*/ 25634 h 63"/>
                <a:gd name="T60" fmla="*/ 33176 w 55"/>
                <a:gd name="T61" fmla="*/ 80563 h 63"/>
                <a:gd name="T62" fmla="*/ 40548 w 55"/>
                <a:gd name="T63" fmla="*/ 80563 h 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5" h="63">
                  <a:moveTo>
                    <a:pt x="8" y="32"/>
                  </a:moveTo>
                  <a:cubicBezTo>
                    <a:pt x="6" y="26"/>
                    <a:pt x="0" y="8"/>
                    <a:pt x="5" y="3"/>
                  </a:cubicBezTo>
                  <a:cubicBezTo>
                    <a:pt x="9" y="0"/>
                    <a:pt x="20" y="2"/>
                    <a:pt x="28" y="4"/>
                  </a:cubicBezTo>
                  <a:cubicBezTo>
                    <a:pt x="28" y="4"/>
                    <a:pt x="28" y="4"/>
                    <a:pt x="28" y="4"/>
                  </a:cubicBezTo>
                  <a:cubicBezTo>
                    <a:pt x="33" y="3"/>
                    <a:pt x="46" y="0"/>
                    <a:pt x="50" y="3"/>
                  </a:cubicBezTo>
                  <a:cubicBezTo>
                    <a:pt x="55" y="8"/>
                    <a:pt x="50" y="26"/>
                    <a:pt x="48" y="32"/>
                  </a:cubicBezTo>
                  <a:cubicBezTo>
                    <a:pt x="49" y="37"/>
                    <a:pt x="50" y="45"/>
                    <a:pt x="47" y="52"/>
                  </a:cubicBezTo>
                  <a:cubicBezTo>
                    <a:pt x="45" y="59"/>
                    <a:pt x="37" y="63"/>
                    <a:pt x="37" y="55"/>
                  </a:cubicBezTo>
                  <a:cubicBezTo>
                    <a:pt x="37" y="46"/>
                    <a:pt x="39" y="37"/>
                    <a:pt x="28" y="34"/>
                  </a:cubicBezTo>
                  <a:cubicBezTo>
                    <a:pt x="16" y="37"/>
                    <a:pt x="18" y="46"/>
                    <a:pt x="18" y="55"/>
                  </a:cubicBezTo>
                  <a:cubicBezTo>
                    <a:pt x="18" y="63"/>
                    <a:pt x="10" y="59"/>
                    <a:pt x="8" y="52"/>
                  </a:cubicBezTo>
                  <a:cubicBezTo>
                    <a:pt x="5" y="45"/>
                    <a:pt x="6" y="37"/>
                    <a:pt x="8" y="32"/>
                  </a:cubicBezTo>
                  <a:close/>
                  <a:moveTo>
                    <a:pt x="10" y="28"/>
                  </a:moveTo>
                  <a:cubicBezTo>
                    <a:pt x="11" y="28"/>
                    <a:pt x="12" y="28"/>
                    <a:pt x="12" y="28"/>
                  </a:cubicBezTo>
                  <a:cubicBezTo>
                    <a:pt x="12" y="27"/>
                    <a:pt x="12" y="27"/>
                    <a:pt x="12" y="26"/>
                  </a:cubicBezTo>
                  <a:cubicBezTo>
                    <a:pt x="10" y="26"/>
                    <a:pt x="10" y="26"/>
                    <a:pt x="10" y="26"/>
                  </a:cubicBezTo>
                  <a:cubicBezTo>
                    <a:pt x="10" y="27"/>
                    <a:pt x="10" y="28"/>
                    <a:pt x="10" y="28"/>
                  </a:cubicBezTo>
                  <a:close/>
                  <a:moveTo>
                    <a:pt x="44" y="5"/>
                  </a:moveTo>
                  <a:cubicBezTo>
                    <a:pt x="43" y="5"/>
                    <a:pt x="43" y="6"/>
                    <a:pt x="42" y="6"/>
                  </a:cubicBezTo>
                  <a:cubicBezTo>
                    <a:pt x="50" y="13"/>
                    <a:pt x="43" y="21"/>
                    <a:pt x="46" y="24"/>
                  </a:cubicBezTo>
                  <a:cubicBezTo>
                    <a:pt x="49" y="14"/>
                    <a:pt x="49" y="5"/>
                    <a:pt x="44" y="5"/>
                  </a:cubicBezTo>
                  <a:close/>
                  <a:moveTo>
                    <a:pt x="11" y="25"/>
                  </a:moveTo>
                  <a:cubicBezTo>
                    <a:pt x="11" y="24"/>
                    <a:pt x="11" y="24"/>
                    <a:pt x="11" y="24"/>
                  </a:cubicBezTo>
                  <a:cubicBezTo>
                    <a:pt x="9" y="24"/>
                    <a:pt x="9" y="24"/>
                    <a:pt x="9" y="24"/>
                  </a:cubicBezTo>
                  <a:cubicBezTo>
                    <a:pt x="9" y="24"/>
                    <a:pt x="10" y="25"/>
                    <a:pt x="10" y="25"/>
                  </a:cubicBezTo>
                  <a:cubicBezTo>
                    <a:pt x="11" y="25"/>
                    <a:pt x="11" y="25"/>
                    <a:pt x="11" y="25"/>
                  </a:cubicBezTo>
                  <a:close/>
                  <a:moveTo>
                    <a:pt x="11" y="22"/>
                  </a:moveTo>
                  <a:cubicBezTo>
                    <a:pt x="10" y="14"/>
                    <a:pt x="12" y="8"/>
                    <a:pt x="21" y="8"/>
                  </a:cubicBezTo>
                  <a:cubicBezTo>
                    <a:pt x="21" y="8"/>
                    <a:pt x="22" y="7"/>
                    <a:pt x="22" y="7"/>
                  </a:cubicBezTo>
                  <a:cubicBezTo>
                    <a:pt x="15" y="6"/>
                    <a:pt x="11" y="6"/>
                    <a:pt x="9" y="7"/>
                  </a:cubicBezTo>
                  <a:cubicBezTo>
                    <a:pt x="7" y="9"/>
                    <a:pt x="7" y="15"/>
                    <a:pt x="9" y="22"/>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7" name="Freeform 213">
              <a:extLst>
                <a:ext uri="{FF2B5EF4-FFF2-40B4-BE49-F238E27FC236}">
                  <a16:creationId xmlns:a16="http://schemas.microsoft.com/office/drawing/2014/main" id="{4EDE94BA-43E1-4E1B-8DE7-6C8D813724CC}"/>
                </a:ext>
              </a:extLst>
            </p:cNvPr>
            <p:cNvSpPr>
              <a:spLocks noEditPoints="1"/>
            </p:cNvSpPr>
            <p:nvPr/>
          </p:nvSpPr>
          <p:spPr bwMode="auto">
            <a:xfrm>
              <a:off x="9813925" y="5243513"/>
              <a:ext cx="285750" cy="274637"/>
            </a:xfrm>
            <a:custGeom>
              <a:avLst/>
              <a:gdLst>
                <a:gd name="T0" fmla="*/ 213137 w 78"/>
                <a:gd name="T1" fmla="*/ 190250 h 75"/>
                <a:gd name="T2" fmla="*/ 238861 w 78"/>
                <a:gd name="T3" fmla="*/ 215861 h 75"/>
                <a:gd name="T4" fmla="*/ 268259 w 78"/>
                <a:gd name="T5" fmla="*/ 186591 h 75"/>
                <a:gd name="T6" fmla="*/ 286633 w 78"/>
                <a:gd name="T7" fmla="*/ 208543 h 75"/>
                <a:gd name="T8" fmla="*/ 213137 w 78"/>
                <a:gd name="T9" fmla="*/ 274399 h 75"/>
                <a:gd name="T10" fmla="*/ 194763 w 78"/>
                <a:gd name="T11" fmla="*/ 252447 h 75"/>
                <a:gd name="T12" fmla="*/ 224162 w 78"/>
                <a:gd name="T13" fmla="*/ 226837 h 75"/>
                <a:gd name="T14" fmla="*/ 202113 w 78"/>
                <a:gd name="T15" fmla="*/ 201226 h 75"/>
                <a:gd name="T16" fmla="*/ 169040 w 78"/>
                <a:gd name="T17" fmla="*/ 226837 h 75"/>
                <a:gd name="T18" fmla="*/ 51447 w 78"/>
                <a:gd name="T19" fmla="*/ 98784 h 75"/>
                <a:gd name="T20" fmla="*/ 69821 w 78"/>
                <a:gd name="T21" fmla="*/ 84149 h 75"/>
                <a:gd name="T22" fmla="*/ 62471 w 78"/>
                <a:gd name="T23" fmla="*/ 76832 h 75"/>
                <a:gd name="T24" fmla="*/ 102894 w 78"/>
                <a:gd name="T25" fmla="*/ 36587 h 75"/>
                <a:gd name="T26" fmla="*/ 110243 w 78"/>
                <a:gd name="T27" fmla="*/ 47562 h 75"/>
                <a:gd name="T28" fmla="*/ 128617 w 78"/>
                <a:gd name="T29" fmla="*/ 32928 h 75"/>
                <a:gd name="T30" fmla="*/ 246210 w 78"/>
                <a:gd name="T31" fmla="*/ 160981 h 75"/>
                <a:gd name="T32" fmla="*/ 213137 w 78"/>
                <a:gd name="T33" fmla="*/ 190250 h 75"/>
                <a:gd name="T34" fmla="*/ 25723 w 78"/>
                <a:gd name="T35" fmla="*/ 21952 h 75"/>
                <a:gd name="T36" fmla="*/ 3675 w 78"/>
                <a:gd name="T37" fmla="*/ 69514 h 75"/>
                <a:gd name="T38" fmla="*/ 47772 w 78"/>
                <a:gd name="T39" fmla="*/ 73173 h 75"/>
                <a:gd name="T40" fmla="*/ 25723 w 78"/>
                <a:gd name="T41" fmla="*/ 21952 h 75"/>
                <a:gd name="T42" fmla="*/ 80845 w 78"/>
                <a:gd name="T43" fmla="*/ 43904 h 75"/>
                <a:gd name="T44" fmla="*/ 40423 w 78"/>
                <a:gd name="T45" fmla="*/ 0 h 75"/>
                <a:gd name="T46" fmla="*/ 40423 w 78"/>
                <a:gd name="T47" fmla="*/ 25611 h 75"/>
                <a:gd name="T48" fmla="*/ 69821 w 78"/>
                <a:gd name="T49" fmla="*/ 58538 h 75"/>
                <a:gd name="T50" fmla="*/ 80845 w 78"/>
                <a:gd name="T51" fmla="*/ 43904 h 75"/>
                <a:gd name="T52" fmla="*/ 209463 w 78"/>
                <a:gd name="T53" fmla="*/ 142687 h 75"/>
                <a:gd name="T54" fmla="*/ 191089 w 78"/>
                <a:gd name="T55" fmla="*/ 157322 h 75"/>
                <a:gd name="T56" fmla="*/ 183739 w 78"/>
                <a:gd name="T57" fmla="*/ 150005 h 75"/>
                <a:gd name="T58" fmla="*/ 202113 w 78"/>
                <a:gd name="T59" fmla="*/ 135370 h 75"/>
                <a:gd name="T60" fmla="*/ 128617 w 78"/>
                <a:gd name="T61" fmla="*/ 51221 h 75"/>
                <a:gd name="T62" fmla="*/ 73496 w 78"/>
                <a:gd name="T63" fmla="*/ 102442 h 75"/>
                <a:gd name="T64" fmla="*/ 169040 w 78"/>
                <a:gd name="T65" fmla="*/ 208543 h 75"/>
                <a:gd name="T66" fmla="*/ 191089 w 78"/>
                <a:gd name="T67" fmla="*/ 186591 h 75"/>
                <a:gd name="T68" fmla="*/ 161690 w 78"/>
                <a:gd name="T69" fmla="*/ 157322 h 75"/>
                <a:gd name="T70" fmla="*/ 172715 w 78"/>
                <a:gd name="T71" fmla="*/ 146346 h 75"/>
                <a:gd name="T72" fmla="*/ 202113 w 78"/>
                <a:gd name="T73" fmla="*/ 179274 h 75"/>
                <a:gd name="T74" fmla="*/ 224162 w 78"/>
                <a:gd name="T75" fmla="*/ 157322 h 75"/>
                <a:gd name="T76" fmla="*/ 209463 w 78"/>
                <a:gd name="T77" fmla="*/ 142687 h 75"/>
                <a:gd name="T78" fmla="*/ 132292 w 78"/>
                <a:gd name="T79" fmla="*/ 87808 h 75"/>
                <a:gd name="T80" fmla="*/ 143317 w 78"/>
                <a:gd name="T81" fmla="*/ 80490 h 75"/>
                <a:gd name="T82" fmla="*/ 128617 w 78"/>
                <a:gd name="T83" fmla="*/ 62197 h 75"/>
                <a:gd name="T84" fmla="*/ 84520 w 78"/>
                <a:gd name="T85" fmla="*/ 102442 h 75"/>
                <a:gd name="T86" fmla="*/ 139642 w 78"/>
                <a:gd name="T87" fmla="*/ 168298 h 75"/>
                <a:gd name="T88" fmla="*/ 183739 w 78"/>
                <a:gd name="T89" fmla="*/ 128053 h 75"/>
                <a:gd name="T90" fmla="*/ 172715 w 78"/>
                <a:gd name="T91" fmla="*/ 113418 h 75"/>
                <a:gd name="T92" fmla="*/ 161690 w 78"/>
                <a:gd name="T93" fmla="*/ 120736 h 75"/>
                <a:gd name="T94" fmla="*/ 161690 w 78"/>
                <a:gd name="T95" fmla="*/ 120736 h 75"/>
                <a:gd name="T96" fmla="*/ 172715 w 78"/>
                <a:gd name="T97" fmla="*/ 109760 h 75"/>
                <a:gd name="T98" fmla="*/ 143317 w 78"/>
                <a:gd name="T99" fmla="*/ 80490 h 75"/>
                <a:gd name="T100" fmla="*/ 135967 w 78"/>
                <a:gd name="T101" fmla="*/ 91466 h 75"/>
                <a:gd name="T102" fmla="*/ 132292 w 78"/>
                <a:gd name="T103" fmla="*/ 87808 h 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8" h="75">
                  <a:moveTo>
                    <a:pt x="58" y="52"/>
                  </a:moveTo>
                  <a:cubicBezTo>
                    <a:pt x="65" y="59"/>
                    <a:pt x="65" y="59"/>
                    <a:pt x="65" y="59"/>
                  </a:cubicBezTo>
                  <a:cubicBezTo>
                    <a:pt x="73" y="51"/>
                    <a:pt x="73" y="51"/>
                    <a:pt x="73" y="51"/>
                  </a:cubicBezTo>
                  <a:cubicBezTo>
                    <a:pt x="78" y="57"/>
                    <a:pt x="78" y="57"/>
                    <a:pt x="78" y="57"/>
                  </a:cubicBezTo>
                  <a:cubicBezTo>
                    <a:pt x="58" y="75"/>
                    <a:pt x="58" y="75"/>
                    <a:pt x="58" y="75"/>
                  </a:cubicBezTo>
                  <a:cubicBezTo>
                    <a:pt x="53" y="69"/>
                    <a:pt x="53" y="69"/>
                    <a:pt x="53" y="69"/>
                  </a:cubicBezTo>
                  <a:cubicBezTo>
                    <a:pt x="61" y="62"/>
                    <a:pt x="61" y="62"/>
                    <a:pt x="61" y="62"/>
                  </a:cubicBezTo>
                  <a:cubicBezTo>
                    <a:pt x="55" y="55"/>
                    <a:pt x="55" y="55"/>
                    <a:pt x="55" y="55"/>
                  </a:cubicBezTo>
                  <a:cubicBezTo>
                    <a:pt x="46" y="62"/>
                    <a:pt x="46" y="62"/>
                    <a:pt x="46" y="62"/>
                  </a:cubicBezTo>
                  <a:cubicBezTo>
                    <a:pt x="14" y="27"/>
                    <a:pt x="14" y="27"/>
                    <a:pt x="14" y="27"/>
                  </a:cubicBezTo>
                  <a:cubicBezTo>
                    <a:pt x="19" y="23"/>
                    <a:pt x="19" y="23"/>
                    <a:pt x="19" y="23"/>
                  </a:cubicBezTo>
                  <a:cubicBezTo>
                    <a:pt x="17" y="21"/>
                    <a:pt x="17" y="21"/>
                    <a:pt x="17" y="21"/>
                  </a:cubicBezTo>
                  <a:cubicBezTo>
                    <a:pt x="28" y="10"/>
                    <a:pt x="28" y="10"/>
                    <a:pt x="28" y="10"/>
                  </a:cubicBezTo>
                  <a:cubicBezTo>
                    <a:pt x="30" y="13"/>
                    <a:pt x="30" y="13"/>
                    <a:pt x="30" y="13"/>
                  </a:cubicBezTo>
                  <a:cubicBezTo>
                    <a:pt x="35" y="9"/>
                    <a:pt x="35" y="9"/>
                    <a:pt x="35" y="9"/>
                  </a:cubicBezTo>
                  <a:cubicBezTo>
                    <a:pt x="67" y="44"/>
                    <a:pt x="67" y="44"/>
                    <a:pt x="67" y="44"/>
                  </a:cubicBezTo>
                  <a:cubicBezTo>
                    <a:pt x="58" y="52"/>
                    <a:pt x="58" y="52"/>
                    <a:pt x="58" y="52"/>
                  </a:cubicBezTo>
                  <a:close/>
                  <a:moveTo>
                    <a:pt x="7" y="6"/>
                  </a:moveTo>
                  <a:cubicBezTo>
                    <a:pt x="6" y="7"/>
                    <a:pt x="2" y="14"/>
                    <a:pt x="1" y="19"/>
                  </a:cubicBezTo>
                  <a:cubicBezTo>
                    <a:pt x="0" y="28"/>
                    <a:pt x="14" y="26"/>
                    <a:pt x="13" y="20"/>
                  </a:cubicBezTo>
                  <a:cubicBezTo>
                    <a:pt x="12" y="15"/>
                    <a:pt x="9" y="8"/>
                    <a:pt x="7" y="6"/>
                  </a:cubicBezTo>
                  <a:close/>
                  <a:moveTo>
                    <a:pt x="22" y="12"/>
                  </a:moveTo>
                  <a:cubicBezTo>
                    <a:pt x="11" y="0"/>
                    <a:pt x="11" y="0"/>
                    <a:pt x="11" y="0"/>
                  </a:cubicBezTo>
                  <a:cubicBezTo>
                    <a:pt x="11" y="7"/>
                    <a:pt x="11" y="7"/>
                    <a:pt x="11" y="7"/>
                  </a:cubicBezTo>
                  <a:cubicBezTo>
                    <a:pt x="19" y="16"/>
                    <a:pt x="19" y="16"/>
                    <a:pt x="19" y="16"/>
                  </a:cubicBezTo>
                  <a:cubicBezTo>
                    <a:pt x="22" y="12"/>
                    <a:pt x="22" y="12"/>
                    <a:pt x="22" y="12"/>
                  </a:cubicBezTo>
                  <a:close/>
                  <a:moveTo>
                    <a:pt x="57" y="39"/>
                  </a:moveTo>
                  <a:cubicBezTo>
                    <a:pt x="52" y="43"/>
                    <a:pt x="52" y="43"/>
                    <a:pt x="52" y="43"/>
                  </a:cubicBezTo>
                  <a:cubicBezTo>
                    <a:pt x="50" y="41"/>
                    <a:pt x="50" y="41"/>
                    <a:pt x="50" y="41"/>
                  </a:cubicBezTo>
                  <a:cubicBezTo>
                    <a:pt x="55" y="37"/>
                    <a:pt x="55" y="37"/>
                    <a:pt x="55" y="37"/>
                  </a:cubicBezTo>
                  <a:cubicBezTo>
                    <a:pt x="35" y="14"/>
                    <a:pt x="35" y="14"/>
                    <a:pt x="35" y="14"/>
                  </a:cubicBezTo>
                  <a:cubicBezTo>
                    <a:pt x="20" y="28"/>
                    <a:pt x="20" y="28"/>
                    <a:pt x="20" y="28"/>
                  </a:cubicBezTo>
                  <a:cubicBezTo>
                    <a:pt x="46" y="57"/>
                    <a:pt x="46" y="57"/>
                    <a:pt x="46" y="57"/>
                  </a:cubicBezTo>
                  <a:cubicBezTo>
                    <a:pt x="52" y="51"/>
                    <a:pt x="52" y="51"/>
                    <a:pt x="52" y="51"/>
                  </a:cubicBezTo>
                  <a:cubicBezTo>
                    <a:pt x="44" y="43"/>
                    <a:pt x="44" y="43"/>
                    <a:pt x="44" y="43"/>
                  </a:cubicBezTo>
                  <a:cubicBezTo>
                    <a:pt x="47" y="40"/>
                    <a:pt x="47" y="40"/>
                    <a:pt x="47" y="40"/>
                  </a:cubicBezTo>
                  <a:cubicBezTo>
                    <a:pt x="55" y="49"/>
                    <a:pt x="55" y="49"/>
                    <a:pt x="55" y="49"/>
                  </a:cubicBezTo>
                  <a:cubicBezTo>
                    <a:pt x="61" y="43"/>
                    <a:pt x="61" y="43"/>
                    <a:pt x="61" y="43"/>
                  </a:cubicBezTo>
                  <a:cubicBezTo>
                    <a:pt x="58" y="40"/>
                    <a:pt x="60" y="42"/>
                    <a:pt x="57" y="39"/>
                  </a:cubicBezTo>
                  <a:close/>
                  <a:moveTo>
                    <a:pt x="36" y="24"/>
                  </a:moveTo>
                  <a:cubicBezTo>
                    <a:pt x="39" y="22"/>
                    <a:pt x="39" y="22"/>
                    <a:pt x="39" y="22"/>
                  </a:cubicBezTo>
                  <a:cubicBezTo>
                    <a:pt x="35" y="17"/>
                    <a:pt x="35" y="17"/>
                    <a:pt x="35" y="17"/>
                  </a:cubicBezTo>
                  <a:cubicBezTo>
                    <a:pt x="23" y="28"/>
                    <a:pt x="23" y="28"/>
                    <a:pt x="23" y="28"/>
                  </a:cubicBezTo>
                  <a:cubicBezTo>
                    <a:pt x="38" y="46"/>
                    <a:pt x="38" y="46"/>
                    <a:pt x="38" y="46"/>
                  </a:cubicBezTo>
                  <a:cubicBezTo>
                    <a:pt x="50" y="35"/>
                    <a:pt x="50" y="35"/>
                    <a:pt x="50" y="35"/>
                  </a:cubicBezTo>
                  <a:cubicBezTo>
                    <a:pt x="47" y="31"/>
                    <a:pt x="47" y="31"/>
                    <a:pt x="47" y="31"/>
                  </a:cubicBezTo>
                  <a:cubicBezTo>
                    <a:pt x="44" y="33"/>
                    <a:pt x="44" y="33"/>
                    <a:pt x="44" y="33"/>
                  </a:cubicBezTo>
                  <a:cubicBezTo>
                    <a:pt x="44" y="33"/>
                    <a:pt x="44" y="33"/>
                    <a:pt x="44" y="33"/>
                  </a:cubicBezTo>
                  <a:cubicBezTo>
                    <a:pt x="47" y="30"/>
                    <a:pt x="47" y="30"/>
                    <a:pt x="47" y="30"/>
                  </a:cubicBezTo>
                  <a:cubicBezTo>
                    <a:pt x="39" y="22"/>
                    <a:pt x="39" y="22"/>
                    <a:pt x="39" y="22"/>
                  </a:cubicBezTo>
                  <a:cubicBezTo>
                    <a:pt x="37" y="25"/>
                    <a:pt x="37" y="25"/>
                    <a:pt x="37" y="25"/>
                  </a:cubicBezTo>
                  <a:lnTo>
                    <a:pt x="3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8" name="Freeform 214">
              <a:extLst>
                <a:ext uri="{FF2B5EF4-FFF2-40B4-BE49-F238E27FC236}">
                  <a16:creationId xmlns:a16="http://schemas.microsoft.com/office/drawing/2014/main" id="{9A699D59-0111-4B1C-A505-CD5E734FDBB2}"/>
                </a:ext>
              </a:extLst>
            </p:cNvPr>
            <p:cNvSpPr>
              <a:spLocks noEditPoints="1"/>
            </p:cNvSpPr>
            <p:nvPr/>
          </p:nvSpPr>
          <p:spPr bwMode="auto">
            <a:xfrm>
              <a:off x="8675688" y="5257800"/>
              <a:ext cx="230187" cy="230188"/>
            </a:xfrm>
            <a:custGeom>
              <a:avLst/>
              <a:gdLst>
                <a:gd name="T0" fmla="*/ 43944 w 63"/>
                <a:gd name="T1" fmla="*/ 205070 h 63"/>
                <a:gd name="T2" fmla="*/ 40282 w 63"/>
                <a:gd name="T3" fmla="*/ 223380 h 63"/>
                <a:gd name="T4" fmla="*/ 7324 w 63"/>
                <a:gd name="T5" fmla="*/ 223380 h 63"/>
                <a:gd name="T6" fmla="*/ 7324 w 63"/>
                <a:gd name="T7" fmla="*/ 194084 h 63"/>
                <a:gd name="T8" fmla="*/ 29296 w 63"/>
                <a:gd name="T9" fmla="*/ 186760 h 63"/>
                <a:gd name="T10" fmla="*/ 36620 w 63"/>
                <a:gd name="T11" fmla="*/ 179436 h 63"/>
                <a:gd name="T12" fmla="*/ 25634 w 63"/>
                <a:gd name="T13" fmla="*/ 150141 h 63"/>
                <a:gd name="T14" fmla="*/ 43944 w 63"/>
                <a:gd name="T15" fmla="*/ 109859 h 63"/>
                <a:gd name="T16" fmla="*/ 135493 w 63"/>
                <a:gd name="T17" fmla="*/ 18310 h 63"/>
                <a:gd name="T18" fmla="*/ 175774 w 63"/>
                <a:gd name="T19" fmla="*/ 0 h 63"/>
                <a:gd name="T20" fmla="*/ 216056 w 63"/>
                <a:gd name="T21" fmla="*/ 18310 h 63"/>
                <a:gd name="T22" fmla="*/ 230704 w 63"/>
                <a:gd name="T23" fmla="*/ 54930 h 63"/>
                <a:gd name="T24" fmla="*/ 216056 w 63"/>
                <a:gd name="T25" fmla="*/ 95211 h 63"/>
                <a:gd name="T26" fmla="*/ 120845 w 63"/>
                <a:gd name="T27" fmla="*/ 186760 h 63"/>
                <a:gd name="T28" fmla="*/ 84225 w 63"/>
                <a:gd name="T29" fmla="*/ 205070 h 63"/>
                <a:gd name="T30" fmla="*/ 51268 w 63"/>
                <a:gd name="T31" fmla="*/ 194084 h 63"/>
                <a:gd name="T32" fmla="*/ 43944 w 63"/>
                <a:gd name="T33" fmla="*/ 205070 h 63"/>
                <a:gd name="T34" fmla="*/ 139155 w 63"/>
                <a:gd name="T35" fmla="*/ 87887 h 63"/>
                <a:gd name="T36" fmla="*/ 29296 w 63"/>
                <a:gd name="T37" fmla="*/ 194084 h 63"/>
                <a:gd name="T38" fmla="*/ 14648 w 63"/>
                <a:gd name="T39" fmla="*/ 197746 h 63"/>
                <a:gd name="T40" fmla="*/ 14648 w 63"/>
                <a:gd name="T41" fmla="*/ 216056 h 63"/>
                <a:gd name="T42" fmla="*/ 32958 w 63"/>
                <a:gd name="T43" fmla="*/ 216056 h 63"/>
                <a:gd name="T44" fmla="*/ 36620 w 63"/>
                <a:gd name="T45" fmla="*/ 201408 h 63"/>
                <a:gd name="T46" fmla="*/ 142817 w 63"/>
                <a:gd name="T47" fmla="*/ 95211 h 63"/>
                <a:gd name="T48" fmla="*/ 139155 w 63"/>
                <a:gd name="T49" fmla="*/ 87887 h 63"/>
                <a:gd name="T50" fmla="*/ 47606 w 63"/>
                <a:gd name="T51" fmla="*/ 164789 h 63"/>
                <a:gd name="T52" fmla="*/ 80563 w 63"/>
                <a:gd name="T53" fmla="*/ 135493 h 63"/>
                <a:gd name="T54" fmla="*/ 65915 w 63"/>
                <a:gd name="T55" fmla="*/ 124507 h 63"/>
                <a:gd name="T56" fmla="*/ 73239 w 63"/>
                <a:gd name="T57" fmla="*/ 120845 h 63"/>
                <a:gd name="T58" fmla="*/ 84225 w 63"/>
                <a:gd name="T59" fmla="*/ 131831 h 63"/>
                <a:gd name="T60" fmla="*/ 113521 w 63"/>
                <a:gd name="T61" fmla="*/ 98873 h 63"/>
                <a:gd name="T62" fmla="*/ 102535 w 63"/>
                <a:gd name="T63" fmla="*/ 87887 h 63"/>
                <a:gd name="T64" fmla="*/ 106197 w 63"/>
                <a:gd name="T65" fmla="*/ 84225 h 63"/>
                <a:gd name="T66" fmla="*/ 117183 w 63"/>
                <a:gd name="T67" fmla="*/ 95211 h 63"/>
                <a:gd name="T68" fmla="*/ 150141 w 63"/>
                <a:gd name="T69" fmla="*/ 65915 h 63"/>
                <a:gd name="T70" fmla="*/ 139155 w 63"/>
                <a:gd name="T71" fmla="*/ 54930 h 63"/>
                <a:gd name="T72" fmla="*/ 142817 w 63"/>
                <a:gd name="T73" fmla="*/ 51268 h 63"/>
                <a:gd name="T74" fmla="*/ 153803 w 63"/>
                <a:gd name="T75" fmla="*/ 62253 h 63"/>
                <a:gd name="T76" fmla="*/ 175774 w 63"/>
                <a:gd name="T77" fmla="*/ 36620 h 63"/>
                <a:gd name="T78" fmla="*/ 194084 w 63"/>
                <a:gd name="T79" fmla="*/ 54930 h 63"/>
                <a:gd name="T80" fmla="*/ 168451 w 63"/>
                <a:gd name="T81" fmla="*/ 76901 h 63"/>
                <a:gd name="T82" fmla="*/ 183098 w 63"/>
                <a:gd name="T83" fmla="*/ 91549 h 63"/>
                <a:gd name="T84" fmla="*/ 179436 w 63"/>
                <a:gd name="T85" fmla="*/ 95211 h 63"/>
                <a:gd name="T86" fmla="*/ 164789 w 63"/>
                <a:gd name="T87" fmla="*/ 80563 h 63"/>
                <a:gd name="T88" fmla="*/ 135493 w 63"/>
                <a:gd name="T89" fmla="*/ 113521 h 63"/>
                <a:gd name="T90" fmla="*/ 146479 w 63"/>
                <a:gd name="T91" fmla="*/ 124507 h 63"/>
                <a:gd name="T92" fmla="*/ 142817 w 63"/>
                <a:gd name="T93" fmla="*/ 128169 h 63"/>
                <a:gd name="T94" fmla="*/ 131831 w 63"/>
                <a:gd name="T95" fmla="*/ 117183 h 63"/>
                <a:gd name="T96" fmla="*/ 98873 w 63"/>
                <a:gd name="T97" fmla="*/ 150141 h 63"/>
                <a:gd name="T98" fmla="*/ 113521 w 63"/>
                <a:gd name="T99" fmla="*/ 161127 h 63"/>
                <a:gd name="T100" fmla="*/ 109859 w 63"/>
                <a:gd name="T101" fmla="*/ 164789 h 63"/>
                <a:gd name="T102" fmla="*/ 95211 w 63"/>
                <a:gd name="T103" fmla="*/ 153803 h 63"/>
                <a:gd name="T104" fmla="*/ 65915 w 63"/>
                <a:gd name="T105" fmla="*/ 183098 h 63"/>
                <a:gd name="T106" fmla="*/ 84225 w 63"/>
                <a:gd name="T107" fmla="*/ 186760 h 63"/>
                <a:gd name="T108" fmla="*/ 109859 w 63"/>
                <a:gd name="T109" fmla="*/ 175774 h 63"/>
                <a:gd name="T110" fmla="*/ 201408 w 63"/>
                <a:gd name="T111" fmla="*/ 84225 h 63"/>
                <a:gd name="T112" fmla="*/ 212394 w 63"/>
                <a:gd name="T113" fmla="*/ 54930 h 63"/>
                <a:gd name="T114" fmla="*/ 201408 w 63"/>
                <a:gd name="T115" fmla="*/ 29296 h 63"/>
                <a:gd name="T116" fmla="*/ 175774 w 63"/>
                <a:gd name="T117" fmla="*/ 18310 h 63"/>
                <a:gd name="T118" fmla="*/ 150141 w 63"/>
                <a:gd name="T119" fmla="*/ 29296 h 63"/>
                <a:gd name="T120" fmla="*/ 54930 w 63"/>
                <a:gd name="T121" fmla="*/ 120845 h 63"/>
                <a:gd name="T122" fmla="*/ 43944 w 63"/>
                <a:gd name="T123" fmla="*/ 150141 h 63"/>
                <a:gd name="T124" fmla="*/ 47606 w 63"/>
                <a:gd name="T125" fmla="*/ 164789 h 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3" h="63">
                  <a:moveTo>
                    <a:pt x="12" y="56"/>
                  </a:moveTo>
                  <a:cubicBezTo>
                    <a:pt x="12" y="57"/>
                    <a:pt x="12" y="59"/>
                    <a:pt x="11" y="61"/>
                  </a:cubicBezTo>
                  <a:cubicBezTo>
                    <a:pt x="8" y="63"/>
                    <a:pt x="5" y="63"/>
                    <a:pt x="2" y="61"/>
                  </a:cubicBezTo>
                  <a:cubicBezTo>
                    <a:pt x="0" y="58"/>
                    <a:pt x="0" y="55"/>
                    <a:pt x="2" y="53"/>
                  </a:cubicBezTo>
                  <a:cubicBezTo>
                    <a:pt x="4" y="51"/>
                    <a:pt x="6" y="51"/>
                    <a:pt x="8" y="51"/>
                  </a:cubicBezTo>
                  <a:cubicBezTo>
                    <a:pt x="10" y="49"/>
                    <a:pt x="10" y="49"/>
                    <a:pt x="10" y="49"/>
                  </a:cubicBezTo>
                  <a:cubicBezTo>
                    <a:pt x="8" y="46"/>
                    <a:pt x="7" y="43"/>
                    <a:pt x="7" y="41"/>
                  </a:cubicBezTo>
                  <a:cubicBezTo>
                    <a:pt x="7" y="37"/>
                    <a:pt x="9" y="33"/>
                    <a:pt x="12" y="30"/>
                  </a:cubicBezTo>
                  <a:cubicBezTo>
                    <a:pt x="37" y="5"/>
                    <a:pt x="37" y="5"/>
                    <a:pt x="37" y="5"/>
                  </a:cubicBezTo>
                  <a:cubicBezTo>
                    <a:pt x="40" y="2"/>
                    <a:pt x="44" y="0"/>
                    <a:pt x="48" y="0"/>
                  </a:cubicBezTo>
                  <a:cubicBezTo>
                    <a:pt x="52" y="0"/>
                    <a:pt x="56" y="2"/>
                    <a:pt x="59" y="5"/>
                  </a:cubicBezTo>
                  <a:cubicBezTo>
                    <a:pt x="61" y="8"/>
                    <a:pt x="63" y="12"/>
                    <a:pt x="63" y="15"/>
                  </a:cubicBezTo>
                  <a:cubicBezTo>
                    <a:pt x="63" y="19"/>
                    <a:pt x="61" y="23"/>
                    <a:pt x="59" y="26"/>
                  </a:cubicBezTo>
                  <a:cubicBezTo>
                    <a:pt x="33" y="51"/>
                    <a:pt x="33" y="51"/>
                    <a:pt x="33" y="51"/>
                  </a:cubicBezTo>
                  <a:cubicBezTo>
                    <a:pt x="30" y="54"/>
                    <a:pt x="26" y="56"/>
                    <a:pt x="23" y="56"/>
                  </a:cubicBezTo>
                  <a:cubicBezTo>
                    <a:pt x="20" y="56"/>
                    <a:pt x="17" y="55"/>
                    <a:pt x="14" y="53"/>
                  </a:cubicBezTo>
                  <a:cubicBezTo>
                    <a:pt x="12" y="56"/>
                    <a:pt x="12" y="56"/>
                    <a:pt x="12" y="56"/>
                  </a:cubicBezTo>
                  <a:close/>
                  <a:moveTo>
                    <a:pt x="38" y="24"/>
                  </a:moveTo>
                  <a:cubicBezTo>
                    <a:pt x="8" y="53"/>
                    <a:pt x="8" y="53"/>
                    <a:pt x="8" y="53"/>
                  </a:cubicBezTo>
                  <a:cubicBezTo>
                    <a:pt x="7" y="53"/>
                    <a:pt x="5" y="53"/>
                    <a:pt x="4" y="54"/>
                  </a:cubicBezTo>
                  <a:cubicBezTo>
                    <a:pt x="3" y="56"/>
                    <a:pt x="3" y="58"/>
                    <a:pt x="4" y="59"/>
                  </a:cubicBezTo>
                  <a:cubicBezTo>
                    <a:pt x="5" y="60"/>
                    <a:pt x="8" y="60"/>
                    <a:pt x="9" y="59"/>
                  </a:cubicBezTo>
                  <a:cubicBezTo>
                    <a:pt x="10" y="58"/>
                    <a:pt x="10" y="57"/>
                    <a:pt x="10" y="55"/>
                  </a:cubicBezTo>
                  <a:cubicBezTo>
                    <a:pt x="39" y="26"/>
                    <a:pt x="39" y="26"/>
                    <a:pt x="39" y="26"/>
                  </a:cubicBezTo>
                  <a:cubicBezTo>
                    <a:pt x="38" y="24"/>
                    <a:pt x="38" y="24"/>
                    <a:pt x="38" y="24"/>
                  </a:cubicBezTo>
                  <a:close/>
                  <a:moveTo>
                    <a:pt x="13" y="45"/>
                  </a:moveTo>
                  <a:cubicBezTo>
                    <a:pt x="22" y="37"/>
                    <a:pt x="22" y="37"/>
                    <a:pt x="22" y="37"/>
                  </a:cubicBezTo>
                  <a:cubicBezTo>
                    <a:pt x="18" y="34"/>
                    <a:pt x="18" y="34"/>
                    <a:pt x="18" y="34"/>
                  </a:cubicBezTo>
                  <a:cubicBezTo>
                    <a:pt x="20" y="33"/>
                    <a:pt x="20" y="33"/>
                    <a:pt x="20" y="33"/>
                  </a:cubicBezTo>
                  <a:cubicBezTo>
                    <a:pt x="23" y="36"/>
                    <a:pt x="23" y="36"/>
                    <a:pt x="23" y="36"/>
                  </a:cubicBezTo>
                  <a:cubicBezTo>
                    <a:pt x="31" y="27"/>
                    <a:pt x="31" y="27"/>
                    <a:pt x="31" y="27"/>
                  </a:cubicBezTo>
                  <a:cubicBezTo>
                    <a:pt x="28" y="24"/>
                    <a:pt x="28" y="24"/>
                    <a:pt x="28" y="24"/>
                  </a:cubicBezTo>
                  <a:cubicBezTo>
                    <a:pt x="29" y="23"/>
                    <a:pt x="29" y="23"/>
                    <a:pt x="29" y="23"/>
                  </a:cubicBezTo>
                  <a:cubicBezTo>
                    <a:pt x="32" y="26"/>
                    <a:pt x="32" y="26"/>
                    <a:pt x="32" y="26"/>
                  </a:cubicBezTo>
                  <a:cubicBezTo>
                    <a:pt x="41" y="18"/>
                    <a:pt x="41" y="18"/>
                    <a:pt x="41" y="18"/>
                  </a:cubicBezTo>
                  <a:cubicBezTo>
                    <a:pt x="38" y="15"/>
                    <a:pt x="38" y="15"/>
                    <a:pt x="38" y="15"/>
                  </a:cubicBezTo>
                  <a:cubicBezTo>
                    <a:pt x="39" y="14"/>
                    <a:pt x="39" y="14"/>
                    <a:pt x="39" y="14"/>
                  </a:cubicBezTo>
                  <a:cubicBezTo>
                    <a:pt x="42" y="17"/>
                    <a:pt x="42" y="17"/>
                    <a:pt x="42" y="17"/>
                  </a:cubicBezTo>
                  <a:cubicBezTo>
                    <a:pt x="48" y="10"/>
                    <a:pt x="48" y="10"/>
                    <a:pt x="48" y="10"/>
                  </a:cubicBezTo>
                  <a:cubicBezTo>
                    <a:pt x="53" y="15"/>
                    <a:pt x="53" y="15"/>
                    <a:pt x="53" y="15"/>
                  </a:cubicBezTo>
                  <a:cubicBezTo>
                    <a:pt x="46" y="21"/>
                    <a:pt x="46" y="21"/>
                    <a:pt x="46" y="21"/>
                  </a:cubicBezTo>
                  <a:cubicBezTo>
                    <a:pt x="50" y="25"/>
                    <a:pt x="50" y="25"/>
                    <a:pt x="50" y="25"/>
                  </a:cubicBezTo>
                  <a:cubicBezTo>
                    <a:pt x="49" y="26"/>
                    <a:pt x="49" y="26"/>
                    <a:pt x="49" y="26"/>
                  </a:cubicBezTo>
                  <a:cubicBezTo>
                    <a:pt x="45" y="22"/>
                    <a:pt x="45" y="22"/>
                    <a:pt x="45" y="22"/>
                  </a:cubicBezTo>
                  <a:cubicBezTo>
                    <a:pt x="37" y="31"/>
                    <a:pt x="37" y="31"/>
                    <a:pt x="37" y="31"/>
                  </a:cubicBezTo>
                  <a:cubicBezTo>
                    <a:pt x="40" y="34"/>
                    <a:pt x="40" y="34"/>
                    <a:pt x="40" y="34"/>
                  </a:cubicBezTo>
                  <a:cubicBezTo>
                    <a:pt x="39" y="35"/>
                    <a:pt x="39" y="35"/>
                    <a:pt x="39" y="35"/>
                  </a:cubicBezTo>
                  <a:cubicBezTo>
                    <a:pt x="36" y="32"/>
                    <a:pt x="36" y="32"/>
                    <a:pt x="36" y="32"/>
                  </a:cubicBezTo>
                  <a:cubicBezTo>
                    <a:pt x="27" y="41"/>
                    <a:pt x="27" y="41"/>
                    <a:pt x="27" y="41"/>
                  </a:cubicBezTo>
                  <a:cubicBezTo>
                    <a:pt x="31" y="44"/>
                    <a:pt x="31" y="44"/>
                    <a:pt x="31" y="44"/>
                  </a:cubicBezTo>
                  <a:cubicBezTo>
                    <a:pt x="30" y="45"/>
                    <a:pt x="30" y="45"/>
                    <a:pt x="30" y="45"/>
                  </a:cubicBezTo>
                  <a:cubicBezTo>
                    <a:pt x="26" y="42"/>
                    <a:pt x="26" y="42"/>
                    <a:pt x="26" y="42"/>
                  </a:cubicBezTo>
                  <a:cubicBezTo>
                    <a:pt x="18" y="50"/>
                    <a:pt x="18" y="50"/>
                    <a:pt x="18" y="50"/>
                  </a:cubicBezTo>
                  <a:cubicBezTo>
                    <a:pt x="19" y="50"/>
                    <a:pt x="21" y="51"/>
                    <a:pt x="23" y="51"/>
                  </a:cubicBezTo>
                  <a:cubicBezTo>
                    <a:pt x="25" y="51"/>
                    <a:pt x="28" y="50"/>
                    <a:pt x="30" y="48"/>
                  </a:cubicBezTo>
                  <a:cubicBezTo>
                    <a:pt x="55" y="23"/>
                    <a:pt x="55" y="23"/>
                    <a:pt x="55" y="23"/>
                  </a:cubicBezTo>
                  <a:cubicBezTo>
                    <a:pt x="57" y="21"/>
                    <a:pt x="58" y="18"/>
                    <a:pt x="58" y="15"/>
                  </a:cubicBezTo>
                  <a:cubicBezTo>
                    <a:pt x="58" y="13"/>
                    <a:pt x="57" y="10"/>
                    <a:pt x="55" y="8"/>
                  </a:cubicBezTo>
                  <a:cubicBezTo>
                    <a:pt x="53" y="6"/>
                    <a:pt x="50" y="5"/>
                    <a:pt x="48" y="5"/>
                  </a:cubicBezTo>
                  <a:cubicBezTo>
                    <a:pt x="45" y="5"/>
                    <a:pt x="43" y="6"/>
                    <a:pt x="41" y="8"/>
                  </a:cubicBezTo>
                  <a:cubicBezTo>
                    <a:pt x="15" y="33"/>
                    <a:pt x="15" y="33"/>
                    <a:pt x="15" y="33"/>
                  </a:cubicBezTo>
                  <a:cubicBezTo>
                    <a:pt x="13" y="35"/>
                    <a:pt x="12" y="38"/>
                    <a:pt x="12" y="41"/>
                  </a:cubicBezTo>
                  <a:cubicBezTo>
                    <a:pt x="12" y="42"/>
                    <a:pt x="13" y="44"/>
                    <a:pt x="1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59" name="Freeform 215">
              <a:extLst>
                <a:ext uri="{FF2B5EF4-FFF2-40B4-BE49-F238E27FC236}">
                  <a16:creationId xmlns:a16="http://schemas.microsoft.com/office/drawing/2014/main" id="{1042092D-7A79-4BE1-AB76-3E2F705A3D3F}"/>
                </a:ext>
              </a:extLst>
            </p:cNvPr>
            <p:cNvSpPr>
              <a:spLocks noEditPoints="1"/>
            </p:cNvSpPr>
            <p:nvPr/>
          </p:nvSpPr>
          <p:spPr bwMode="auto">
            <a:xfrm>
              <a:off x="8301038" y="5260975"/>
              <a:ext cx="220662" cy="246063"/>
            </a:xfrm>
            <a:custGeom>
              <a:avLst/>
              <a:gdLst>
                <a:gd name="T0" fmla="*/ 25692 w 60"/>
                <a:gd name="T1" fmla="*/ 147125 h 67"/>
                <a:gd name="T2" fmla="*/ 102768 w 60"/>
                <a:gd name="T3" fmla="*/ 147125 h 67"/>
                <a:gd name="T4" fmla="*/ 102768 w 60"/>
                <a:gd name="T5" fmla="*/ 139769 h 67"/>
                <a:gd name="T6" fmla="*/ 18352 w 60"/>
                <a:gd name="T7" fmla="*/ 139769 h 67"/>
                <a:gd name="T8" fmla="*/ 18352 w 60"/>
                <a:gd name="T9" fmla="*/ 114022 h 67"/>
                <a:gd name="T10" fmla="*/ 102768 w 60"/>
                <a:gd name="T11" fmla="*/ 114022 h 67"/>
                <a:gd name="T12" fmla="*/ 102768 w 60"/>
                <a:gd name="T13" fmla="*/ 106666 h 67"/>
                <a:gd name="T14" fmla="*/ 3670 w 60"/>
                <a:gd name="T15" fmla="*/ 106666 h 67"/>
                <a:gd name="T16" fmla="*/ 3670 w 60"/>
                <a:gd name="T17" fmla="*/ 84597 h 67"/>
                <a:gd name="T18" fmla="*/ 102768 w 60"/>
                <a:gd name="T19" fmla="*/ 84597 h 67"/>
                <a:gd name="T20" fmla="*/ 102768 w 60"/>
                <a:gd name="T21" fmla="*/ 77241 h 67"/>
                <a:gd name="T22" fmla="*/ 25692 w 60"/>
                <a:gd name="T23" fmla="*/ 77241 h 67"/>
                <a:gd name="T24" fmla="*/ 25692 w 60"/>
                <a:gd name="T25" fmla="*/ 55172 h 67"/>
                <a:gd name="T26" fmla="*/ 135801 w 60"/>
                <a:gd name="T27" fmla="*/ 55172 h 67"/>
                <a:gd name="T28" fmla="*/ 117450 w 60"/>
                <a:gd name="T29" fmla="*/ 14713 h 67"/>
                <a:gd name="T30" fmla="*/ 135801 w 60"/>
                <a:gd name="T31" fmla="*/ 0 h 67"/>
                <a:gd name="T32" fmla="*/ 198196 w 60"/>
                <a:gd name="T33" fmla="*/ 55172 h 67"/>
                <a:gd name="T34" fmla="*/ 198196 w 60"/>
                <a:gd name="T35" fmla="*/ 169194 h 67"/>
                <a:gd name="T36" fmla="*/ 139471 w 60"/>
                <a:gd name="T37" fmla="*/ 169194 h 67"/>
                <a:gd name="T38" fmla="*/ 179845 w 60"/>
                <a:gd name="T39" fmla="*/ 95631 h 67"/>
                <a:gd name="T40" fmla="*/ 121120 w 60"/>
                <a:gd name="T41" fmla="*/ 169194 h 67"/>
                <a:gd name="T42" fmla="*/ 25692 w 60"/>
                <a:gd name="T43" fmla="*/ 169194 h 67"/>
                <a:gd name="T44" fmla="*/ 25692 w 60"/>
                <a:gd name="T45" fmla="*/ 147125 h 67"/>
                <a:gd name="T46" fmla="*/ 132131 w 60"/>
                <a:gd name="T47" fmla="*/ 176550 h 67"/>
                <a:gd name="T48" fmla="*/ 110109 w 60"/>
                <a:gd name="T49" fmla="*/ 217010 h 67"/>
                <a:gd name="T50" fmla="*/ 150482 w 60"/>
                <a:gd name="T51" fmla="*/ 220688 h 67"/>
                <a:gd name="T52" fmla="*/ 132131 w 60"/>
                <a:gd name="T53" fmla="*/ 176550 h 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 h="67">
                  <a:moveTo>
                    <a:pt x="7" y="40"/>
                  </a:moveTo>
                  <a:cubicBezTo>
                    <a:pt x="28" y="40"/>
                    <a:pt x="28" y="40"/>
                    <a:pt x="28" y="40"/>
                  </a:cubicBezTo>
                  <a:cubicBezTo>
                    <a:pt x="28" y="38"/>
                    <a:pt x="28" y="38"/>
                    <a:pt x="28" y="38"/>
                  </a:cubicBezTo>
                  <a:cubicBezTo>
                    <a:pt x="5" y="38"/>
                    <a:pt x="5" y="38"/>
                    <a:pt x="5" y="38"/>
                  </a:cubicBezTo>
                  <a:cubicBezTo>
                    <a:pt x="4" y="36"/>
                    <a:pt x="4" y="33"/>
                    <a:pt x="5" y="31"/>
                  </a:cubicBezTo>
                  <a:cubicBezTo>
                    <a:pt x="28" y="31"/>
                    <a:pt x="28" y="31"/>
                    <a:pt x="28" y="31"/>
                  </a:cubicBezTo>
                  <a:cubicBezTo>
                    <a:pt x="28" y="29"/>
                    <a:pt x="28" y="29"/>
                    <a:pt x="28" y="29"/>
                  </a:cubicBezTo>
                  <a:cubicBezTo>
                    <a:pt x="19" y="29"/>
                    <a:pt x="10" y="29"/>
                    <a:pt x="1" y="29"/>
                  </a:cubicBezTo>
                  <a:cubicBezTo>
                    <a:pt x="0" y="27"/>
                    <a:pt x="0" y="25"/>
                    <a:pt x="1" y="23"/>
                  </a:cubicBezTo>
                  <a:cubicBezTo>
                    <a:pt x="10" y="23"/>
                    <a:pt x="19" y="23"/>
                    <a:pt x="28" y="23"/>
                  </a:cubicBezTo>
                  <a:cubicBezTo>
                    <a:pt x="28" y="21"/>
                    <a:pt x="28" y="21"/>
                    <a:pt x="28" y="21"/>
                  </a:cubicBezTo>
                  <a:cubicBezTo>
                    <a:pt x="16" y="21"/>
                    <a:pt x="15" y="21"/>
                    <a:pt x="7" y="21"/>
                  </a:cubicBezTo>
                  <a:cubicBezTo>
                    <a:pt x="6" y="19"/>
                    <a:pt x="6" y="17"/>
                    <a:pt x="7" y="15"/>
                  </a:cubicBezTo>
                  <a:cubicBezTo>
                    <a:pt x="17" y="15"/>
                    <a:pt x="26" y="15"/>
                    <a:pt x="37" y="15"/>
                  </a:cubicBezTo>
                  <a:cubicBezTo>
                    <a:pt x="35" y="11"/>
                    <a:pt x="33" y="8"/>
                    <a:pt x="32" y="4"/>
                  </a:cubicBezTo>
                  <a:cubicBezTo>
                    <a:pt x="33" y="2"/>
                    <a:pt x="35" y="1"/>
                    <a:pt x="37" y="0"/>
                  </a:cubicBezTo>
                  <a:cubicBezTo>
                    <a:pt x="54" y="15"/>
                    <a:pt x="54" y="15"/>
                    <a:pt x="54" y="15"/>
                  </a:cubicBezTo>
                  <a:cubicBezTo>
                    <a:pt x="59" y="23"/>
                    <a:pt x="60" y="39"/>
                    <a:pt x="54" y="46"/>
                  </a:cubicBezTo>
                  <a:cubicBezTo>
                    <a:pt x="38" y="46"/>
                    <a:pt x="38" y="46"/>
                    <a:pt x="38" y="46"/>
                  </a:cubicBezTo>
                  <a:cubicBezTo>
                    <a:pt x="44" y="42"/>
                    <a:pt x="49" y="36"/>
                    <a:pt x="49" y="26"/>
                  </a:cubicBezTo>
                  <a:cubicBezTo>
                    <a:pt x="43" y="33"/>
                    <a:pt x="38" y="40"/>
                    <a:pt x="33" y="46"/>
                  </a:cubicBezTo>
                  <a:cubicBezTo>
                    <a:pt x="7" y="46"/>
                    <a:pt x="7" y="46"/>
                    <a:pt x="7" y="46"/>
                  </a:cubicBezTo>
                  <a:cubicBezTo>
                    <a:pt x="6" y="44"/>
                    <a:pt x="6" y="42"/>
                    <a:pt x="7" y="40"/>
                  </a:cubicBezTo>
                  <a:close/>
                  <a:moveTo>
                    <a:pt x="36" y="48"/>
                  </a:moveTo>
                  <a:cubicBezTo>
                    <a:pt x="34" y="49"/>
                    <a:pt x="31" y="55"/>
                    <a:pt x="30" y="59"/>
                  </a:cubicBezTo>
                  <a:cubicBezTo>
                    <a:pt x="29" y="67"/>
                    <a:pt x="42" y="66"/>
                    <a:pt x="41" y="60"/>
                  </a:cubicBezTo>
                  <a:cubicBezTo>
                    <a:pt x="41" y="56"/>
                    <a:pt x="37" y="50"/>
                    <a:pt x="3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0" name="Freeform 216">
              <a:extLst>
                <a:ext uri="{FF2B5EF4-FFF2-40B4-BE49-F238E27FC236}">
                  <a16:creationId xmlns:a16="http://schemas.microsoft.com/office/drawing/2014/main" id="{D9C895A5-93FC-48D0-BC62-69F1D180A587}"/>
                </a:ext>
              </a:extLst>
            </p:cNvPr>
            <p:cNvSpPr>
              <a:spLocks noEditPoints="1"/>
            </p:cNvSpPr>
            <p:nvPr/>
          </p:nvSpPr>
          <p:spPr bwMode="auto">
            <a:xfrm>
              <a:off x="9082088" y="5254625"/>
              <a:ext cx="198437" cy="233363"/>
            </a:xfrm>
            <a:custGeom>
              <a:avLst/>
              <a:gdLst>
                <a:gd name="T0" fmla="*/ 58518 w 54"/>
                <a:gd name="T1" fmla="*/ 43913 h 64"/>
                <a:gd name="T2" fmla="*/ 32916 w 54"/>
                <a:gd name="T3" fmla="*/ 164672 h 64"/>
                <a:gd name="T4" fmla="*/ 47546 w 54"/>
                <a:gd name="T5" fmla="*/ 179309 h 64"/>
                <a:gd name="T6" fmla="*/ 54861 w 54"/>
                <a:gd name="T7" fmla="*/ 175650 h 64"/>
                <a:gd name="T8" fmla="*/ 73147 w 54"/>
                <a:gd name="T9" fmla="*/ 14638 h 64"/>
                <a:gd name="T10" fmla="*/ 14629 w 54"/>
                <a:gd name="T11" fmla="*/ 18297 h 64"/>
                <a:gd name="T12" fmla="*/ 14629 w 54"/>
                <a:gd name="T13" fmla="*/ 21956 h 64"/>
                <a:gd name="T14" fmla="*/ 14629 w 54"/>
                <a:gd name="T15" fmla="*/ 25616 h 64"/>
                <a:gd name="T16" fmla="*/ 73147 w 54"/>
                <a:gd name="T17" fmla="*/ 25616 h 64"/>
                <a:gd name="T18" fmla="*/ 80462 w 54"/>
                <a:gd name="T19" fmla="*/ 21956 h 64"/>
                <a:gd name="T20" fmla="*/ 76805 w 54"/>
                <a:gd name="T21" fmla="*/ 18297 h 64"/>
                <a:gd name="T22" fmla="*/ 73147 w 54"/>
                <a:gd name="T23" fmla="*/ 14638 h 64"/>
                <a:gd name="T24" fmla="*/ 54861 w 54"/>
                <a:gd name="T25" fmla="*/ 161013 h 64"/>
                <a:gd name="T26" fmla="*/ 47546 w 54"/>
                <a:gd name="T27" fmla="*/ 168331 h 64"/>
                <a:gd name="T28" fmla="*/ 40231 w 54"/>
                <a:gd name="T29" fmla="*/ 102463 h 64"/>
                <a:gd name="T30" fmla="*/ 164582 w 54"/>
                <a:gd name="T31" fmla="*/ 164672 h 64"/>
                <a:gd name="T32" fmla="*/ 138980 w 54"/>
                <a:gd name="T33" fmla="*/ 43913 h 64"/>
                <a:gd name="T34" fmla="*/ 142637 w 54"/>
                <a:gd name="T35" fmla="*/ 171991 h 64"/>
                <a:gd name="T36" fmla="*/ 153610 w 54"/>
                <a:gd name="T37" fmla="*/ 179309 h 64"/>
                <a:gd name="T38" fmla="*/ 164582 w 54"/>
                <a:gd name="T39" fmla="*/ 164672 h 64"/>
                <a:gd name="T40" fmla="*/ 124351 w 54"/>
                <a:gd name="T41" fmla="*/ 14638 h 64"/>
                <a:gd name="T42" fmla="*/ 120693 w 54"/>
                <a:gd name="T43" fmla="*/ 21956 h 64"/>
                <a:gd name="T44" fmla="*/ 120693 w 54"/>
                <a:gd name="T45" fmla="*/ 21956 h 64"/>
                <a:gd name="T46" fmla="*/ 124351 w 54"/>
                <a:gd name="T47" fmla="*/ 25616 h 64"/>
                <a:gd name="T48" fmla="*/ 182869 w 54"/>
                <a:gd name="T49" fmla="*/ 21956 h 64"/>
                <a:gd name="T50" fmla="*/ 182869 w 54"/>
                <a:gd name="T51" fmla="*/ 18297 h 64"/>
                <a:gd name="T52" fmla="*/ 182869 w 54"/>
                <a:gd name="T53" fmla="*/ 18297 h 64"/>
                <a:gd name="T54" fmla="*/ 160924 w 54"/>
                <a:gd name="T55" fmla="*/ 102463 h 64"/>
                <a:gd name="T56" fmla="*/ 153610 w 54"/>
                <a:gd name="T57" fmla="*/ 168331 h 64"/>
                <a:gd name="T58" fmla="*/ 146295 w 54"/>
                <a:gd name="T59" fmla="*/ 161013 h 64"/>
                <a:gd name="T60" fmla="*/ 160924 w 54"/>
                <a:gd name="T61" fmla="*/ 102463 h 64"/>
                <a:gd name="T62" fmla="*/ 80462 w 54"/>
                <a:gd name="T63" fmla="*/ 76847 h 64"/>
                <a:gd name="T64" fmla="*/ 117036 w 54"/>
                <a:gd name="T65" fmla="*/ 40253 h 64"/>
                <a:gd name="T66" fmla="*/ 109721 w 54"/>
                <a:gd name="T67" fmla="*/ 32934 h 64"/>
                <a:gd name="T68" fmla="*/ 106064 w 54"/>
                <a:gd name="T69" fmla="*/ 21956 h 64"/>
                <a:gd name="T70" fmla="*/ 124351 w 54"/>
                <a:gd name="T71" fmla="*/ 0 h 64"/>
                <a:gd name="T72" fmla="*/ 193841 w 54"/>
                <a:gd name="T73" fmla="*/ 7319 h 64"/>
                <a:gd name="T74" fmla="*/ 197498 w 54"/>
                <a:gd name="T75" fmla="*/ 18297 h 64"/>
                <a:gd name="T76" fmla="*/ 193841 w 54"/>
                <a:gd name="T77" fmla="*/ 32934 h 64"/>
                <a:gd name="T78" fmla="*/ 186526 w 54"/>
                <a:gd name="T79" fmla="*/ 164672 h 64"/>
                <a:gd name="T80" fmla="*/ 153610 w 54"/>
                <a:gd name="T81" fmla="*/ 197606 h 64"/>
                <a:gd name="T82" fmla="*/ 128008 w 54"/>
                <a:gd name="T83" fmla="*/ 186628 h 64"/>
                <a:gd name="T84" fmla="*/ 117036 w 54"/>
                <a:gd name="T85" fmla="*/ 95144 h 64"/>
                <a:gd name="T86" fmla="*/ 109721 w 54"/>
                <a:gd name="T87" fmla="*/ 208584 h 64"/>
                <a:gd name="T88" fmla="*/ 179211 w 54"/>
                <a:gd name="T89" fmla="*/ 219563 h 64"/>
                <a:gd name="T90" fmla="*/ 164582 w 54"/>
                <a:gd name="T91" fmla="*/ 234200 h 64"/>
                <a:gd name="T92" fmla="*/ 21944 w 54"/>
                <a:gd name="T93" fmla="*/ 219563 h 64"/>
                <a:gd name="T94" fmla="*/ 36574 w 54"/>
                <a:gd name="T95" fmla="*/ 208584 h 64"/>
                <a:gd name="T96" fmla="*/ 87777 w 54"/>
                <a:gd name="T97" fmla="*/ 95144 h 64"/>
                <a:gd name="T98" fmla="*/ 80462 w 54"/>
                <a:gd name="T99" fmla="*/ 164672 h 64"/>
                <a:gd name="T100" fmla="*/ 47546 w 54"/>
                <a:gd name="T101" fmla="*/ 197606 h 64"/>
                <a:gd name="T102" fmla="*/ 21944 w 54"/>
                <a:gd name="T103" fmla="*/ 186628 h 64"/>
                <a:gd name="T104" fmla="*/ 10972 w 54"/>
                <a:gd name="T105" fmla="*/ 40253 h 64"/>
                <a:gd name="T106" fmla="*/ 3657 w 54"/>
                <a:gd name="T107" fmla="*/ 32934 h 64"/>
                <a:gd name="T108" fmla="*/ 0 w 54"/>
                <a:gd name="T109" fmla="*/ 21956 h 64"/>
                <a:gd name="T110" fmla="*/ 18287 w 54"/>
                <a:gd name="T111" fmla="*/ 0 h 64"/>
                <a:gd name="T112" fmla="*/ 87777 w 54"/>
                <a:gd name="T113" fmla="*/ 7319 h 64"/>
                <a:gd name="T114" fmla="*/ 91434 w 54"/>
                <a:gd name="T115" fmla="*/ 21956 h 64"/>
                <a:gd name="T116" fmla="*/ 87777 w 54"/>
                <a:gd name="T117" fmla="*/ 32934 h 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4" h="64">
                  <a:moveTo>
                    <a:pt x="16" y="45"/>
                  </a:moveTo>
                  <a:cubicBezTo>
                    <a:pt x="16" y="12"/>
                    <a:pt x="16" y="12"/>
                    <a:pt x="16" y="12"/>
                  </a:cubicBezTo>
                  <a:cubicBezTo>
                    <a:pt x="9" y="12"/>
                    <a:pt x="9" y="12"/>
                    <a:pt x="9" y="12"/>
                  </a:cubicBezTo>
                  <a:cubicBezTo>
                    <a:pt x="9" y="45"/>
                    <a:pt x="9" y="45"/>
                    <a:pt x="9" y="45"/>
                  </a:cubicBezTo>
                  <a:cubicBezTo>
                    <a:pt x="9" y="46"/>
                    <a:pt x="9" y="47"/>
                    <a:pt x="10" y="48"/>
                  </a:cubicBezTo>
                  <a:cubicBezTo>
                    <a:pt x="11" y="48"/>
                    <a:pt x="12" y="49"/>
                    <a:pt x="13" y="49"/>
                  </a:cubicBezTo>
                  <a:cubicBezTo>
                    <a:pt x="13" y="49"/>
                    <a:pt x="13" y="49"/>
                    <a:pt x="13" y="49"/>
                  </a:cubicBezTo>
                  <a:cubicBezTo>
                    <a:pt x="14" y="49"/>
                    <a:pt x="15" y="48"/>
                    <a:pt x="15" y="48"/>
                  </a:cubicBezTo>
                  <a:cubicBezTo>
                    <a:pt x="16" y="47"/>
                    <a:pt x="16" y="46"/>
                    <a:pt x="16" y="45"/>
                  </a:cubicBezTo>
                  <a:close/>
                  <a:moveTo>
                    <a:pt x="20" y="4"/>
                  </a:moveTo>
                  <a:cubicBezTo>
                    <a:pt x="5" y="4"/>
                    <a:pt x="5" y="4"/>
                    <a:pt x="5" y="4"/>
                  </a:cubicBezTo>
                  <a:cubicBezTo>
                    <a:pt x="5" y="4"/>
                    <a:pt x="4" y="4"/>
                    <a:pt x="4" y="5"/>
                  </a:cubicBezTo>
                  <a:cubicBezTo>
                    <a:pt x="4" y="5"/>
                    <a:pt x="4" y="5"/>
                    <a:pt x="4" y="6"/>
                  </a:cubicBezTo>
                  <a:cubicBezTo>
                    <a:pt x="4" y="6"/>
                    <a:pt x="4" y="6"/>
                    <a:pt x="4" y="6"/>
                  </a:cubicBezTo>
                  <a:cubicBezTo>
                    <a:pt x="4" y="6"/>
                    <a:pt x="4" y="6"/>
                    <a:pt x="4" y="7"/>
                  </a:cubicBezTo>
                  <a:cubicBezTo>
                    <a:pt x="4" y="7"/>
                    <a:pt x="4" y="7"/>
                    <a:pt x="4" y="7"/>
                  </a:cubicBezTo>
                  <a:cubicBezTo>
                    <a:pt x="4" y="7"/>
                    <a:pt x="5" y="7"/>
                    <a:pt x="5" y="7"/>
                  </a:cubicBezTo>
                  <a:cubicBezTo>
                    <a:pt x="20" y="7"/>
                    <a:pt x="20" y="7"/>
                    <a:pt x="20" y="7"/>
                  </a:cubicBezTo>
                  <a:cubicBezTo>
                    <a:pt x="21" y="7"/>
                    <a:pt x="21" y="7"/>
                    <a:pt x="21" y="6"/>
                  </a:cubicBezTo>
                  <a:cubicBezTo>
                    <a:pt x="21" y="6"/>
                    <a:pt x="22" y="6"/>
                    <a:pt x="22" y="6"/>
                  </a:cubicBezTo>
                  <a:cubicBezTo>
                    <a:pt x="22" y="6"/>
                    <a:pt x="22" y="6"/>
                    <a:pt x="22" y="6"/>
                  </a:cubicBezTo>
                  <a:cubicBezTo>
                    <a:pt x="22" y="5"/>
                    <a:pt x="21" y="5"/>
                    <a:pt x="21" y="5"/>
                  </a:cubicBezTo>
                  <a:cubicBezTo>
                    <a:pt x="21" y="5"/>
                    <a:pt x="21" y="5"/>
                    <a:pt x="21" y="5"/>
                  </a:cubicBezTo>
                  <a:cubicBezTo>
                    <a:pt x="21" y="4"/>
                    <a:pt x="21" y="4"/>
                    <a:pt x="20" y="4"/>
                  </a:cubicBezTo>
                  <a:close/>
                  <a:moveTo>
                    <a:pt x="15" y="28"/>
                  </a:moveTo>
                  <a:cubicBezTo>
                    <a:pt x="15" y="44"/>
                    <a:pt x="15" y="44"/>
                    <a:pt x="15" y="44"/>
                  </a:cubicBezTo>
                  <a:cubicBezTo>
                    <a:pt x="15" y="45"/>
                    <a:pt x="14" y="46"/>
                    <a:pt x="13" y="46"/>
                  </a:cubicBezTo>
                  <a:cubicBezTo>
                    <a:pt x="13" y="46"/>
                    <a:pt x="13" y="46"/>
                    <a:pt x="13" y="46"/>
                  </a:cubicBezTo>
                  <a:cubicBezTo>
                    <a:pt x="12" y="46"/>
                    <a:pt x="11" y="45"/>
                    <a:pt x="11" y="44"/>
                  </a:cubicBezTo>
                  <a:cubicBezTo>
                    <a:pt x="11" y="28"/>
                    <a:pt x="11" y="28"/>
                    <a:pt x="11" y="28"/>
                  </a:cubicBezTo>
                  <a:cubicBezTo>
                    <a:pt x="15" y="28"/>
                    <a:pt x="15" y="28"/>
                    <a:pt x="15" y="28"/>
                  </a:cubicBezTo>
                  <a:close/>
                  <a:moveTo>
                    <a:pt x="45" y="45"/>
                  </a:moveTo>
                  <a:cubicBezTo>
                    <a:pt x="45" y="12"/>
                    <a:pt x="45" y="12"/>
                    <a:pt x="45" y="12"/>
                  </a:cubicBezTo>
                  <a:cubicBezTo>
                    <a:pt x="38" y="12"/>
                    <a:pt x="38" y="12"/>
                    <a:pt x="38" y="12"/>
                  </a:cubicBezTo>
                  <a:cubicBezTo>
                    <a:pt x="38" y="45"/>
                    <a:pt x="38" y="45"/>
                    <a:pt x="38" y="45"/>
                  </a:cubicBezTo>
                  <a:cubicBezTo>
                    <a:pt x="38" y="46"/>
                    <a:pt x="38" y="47"/>
                    <a:pt x="39" y="47"/>
                  </a:cubicBezTo>
                  <a:cubicBezTo>
                    <a:pt x="40" y="48"/>
                    <a:pt x="40" y="49"/>
                    <a:pt x="42" y="49"/>
                  </a:cubicBezTo>
                  <a:cubicBezTo>
                    <a:pt x="42" y="49"/>
                    <a:pt x="42" y="49"/>
                    <a:pt x="42" y="49"/>
                  </a:cubicBezTo>
                  <a:cubicBezTo>
                    <a:pt x="43" y="49"/>
                    <a:pt x="44" y="48"/>
                    <a:pt x="44" y="47"/>
                  </a:cubicBezTo>
                  <a:cubicBezTo>
                    <a:pt x="45" y="47"/>
                    <a:pt x="45" y="46"/>
                    <a:pt x="45" y="45"/>
                  </a:cubicBezTo>
                  <a:close/>
                  <a:moveTo>
                    <a:pt x="49" y="4"/>
                  </a:moveTo>
                  <a:cubicBezTo>
                    <a:pt x="34" y="4"/>
                    <a:pt x="34" y="4"/>
                    <a:pt x="34" y="4"/>
                  </a:cubicBezTo>
                  <a:cubicBezTo>
                    <a:pt x="33" y="4"/>
                    <a:pt x="33" y="4"/>
                    <a:pt x="33" y="5"/>
                  </a:cubicBezTo>
                  <a:cubicBezTo>
                    <a:pt x="33" y="5"/>
                    <a:pt x="33" y="5"/>
                    <a:pt x="33" y="6"/>
                  </a:cubicBezTo>
                  <a:cubicBezTo>
                    <a:pt x="33" y="6"/>
                    <a:pt x="33" y="6"/>
                    <a:pt x="33" y="6"/>
                  </a:cubicBezTo>
                  <a:cubicBezTo>
                    <a:pt x="33" y="6"/>
                    <a:pt x="33" y="6"/>
                    <a:pt x="33" y="6"/>
                  </a:cubicBezTo>
                  <a:cubicBezTo>
                    <a:pt x="33" y="6"/>
                    <a:pt x="33" y="6"/>
                    <a:pt x="33" y="6"/>
                  </a:cubicBezTo>
                  <a:cubicBezTo>
                    <a:pt x="33" y="7"/>
                    <a:pt x="33" y="7"/>
                    <a:pt x="34" y="7"/>
                  </a:cubicBezTo>
                  <a:cubicBezTo>
                    <a:pt x="49" y="7"/>
                    <a:pt x="49" y="7"/>
                    <a:pt x="49" y="7"/>
                  </a:cubicBezTo>
                  <a:cubicBezTo>
                    <a:pt x="49" y="7"/>
                    <a:pt x="50" y="7"/>
                    <a:pt x="50" y="6"/>
                  </a:cubicBezTo>
                  <a:cubicBezTo>
                    <a:pt x="50" y="6"/>
                    <a:pt x="50" y="6"/>
                    <a:pt x="50" y="5"/>
                  </a:cubicBezTo>
                  <a:cubicBezTo>
                    <a:pt x="50" y="5"/>
                    <a:pt x="50" y="5"/>
                    <a:pt x="50" y="5"/>
                  </a:cubicBezTo>
                  <a:cubicBezTo>
                    <a:pt x="50" y="5"/>
                    <a:pt x="50" y="5"/>
                    <a:pt x="50" y="5"/>
                  </a:cubicBezTo>
                  <a:cubicBezTo>
                    <a:pt x="50" y="5"/>
                    <a:pt x="50" y="5"/>
                    <a:pt x="50" y="5"/>
                  </a:cubicBezTo>
                  <a:cubicBezTo>
                    <a:pt x="50" y="4"/>
                    <a:pt x="49" y="4"/>
                    <a:pt x="49" y="4"/>
                  </a:cubicBezTo>
                  <a:close/>
                  <a:moveTo>
                    <a:pt x="44" y="28"/>
                  </a:moveTo>
                  <a:cubicBezTo>
                    <a:pt x="44" y="44"/>
                    <a:pt x="44" y="44"/>
                    <a:pt x="44" y="44"/>
                  </a:cubicBezTo>
                  <a:cubicBezTo>
                    <a:pt x="44" y="45"/>
                    <a:pt x="43" y="46"/>
                    <a:pt x="42" y="46"/>
                  </a:cubicBezTo>
                  <a:cubicBezTo>
                    <a:pt x="42" y="46"/>
                    <a:pt x="42" y="46"/>
                    <a:pt x="42" y="46"/>
                  </a:cubicBezTo>
                  <a:cubicBezTo>
                    <a:pt x="40" y="46"/>
                    <a:pt x="40" y="45"/>
                    <a:pt x="40" y="44"/>
                  </a:cubicBezTo>
                  <a:cubicBezTo>
                    <a:pt x="40" y="28"/>
                    <a:pt x="40" y="28"/>
                    <a:pt x="40" y="28"/>
                  </a:cubicBezTo>
                  <a:cubicBezTo>
                    <a:pt x="44" y="28"/>
                    <a:pt x="44" y="28"/>
                    <a:pt x="44" y="28"/>
                  </a:cubicBezTo>
                  <a:close/>
                  <a:moveTo>
                    <a:pt x="22" y="11"/>
                  </a:moveTo>
                  <a:cubicBezTo>
                    <a:pt x="22" y="21"/>
                    <a:pt x="22" y="21"/>
                    <a:pt x="22" y="21"/>
                  </a:cubicBezTo>
                  <a:cubicBezTo>
                    <a:pt x="32" y="21"/>
                    <a:pt x="32" y="21"/>
                    <a:pt x="32" y="21"/>
                  </a:cubicBezTo>
                  <a:cubicBezTo>
                    <a:pt x="32" y="11"/>
                    <a:pt x="32" y="11"/>
                    <a:pt x="32" y="11"/>
                  </a:cubicBezTo>
                  <a:cubicBezTo>
                    <a:pt x="31" y="10"/>
                    <a:pt x="31" y="10"/>
                    <a:pt x="30" y="9"/>
                  </a:cubicBezTo>
                  <a:cubicBezTo>
                    <a:pt x="30" y="9"/>
                    <a:pt x="30" y="9"/>
                    <a:pt x="30" y="9"/>
                  </a:cubicBezTo>
                  <a:cubicBezTo>
                    <a:pt x="29" y="8"/>
                    <a:pt x="29" y="7"/>
                    <a:pt x="29" y="6"/>
                  </a:cubicBezTo>
                  <a:cubicBezTo>
                    <a:pt x="29" y="6"/>
                    <a:pt x="29" y="6"/>
                    <a:pt x="29" y="6"/>
                  </a:cubicBezTo>
                  <a:cubicBezTo>
                    <a:pt x="29" y="4"/>
                    <a:pt x="29" y="3"/>
                    <a:pt x="30" y="2"/>
                  </a:cubicBezTo>
                  <a:cubicBezTo>
                    <a:pt x="31" y="1"/>
                    <a:pt x="32" y="0"/>
                    <a:pt x="34" y="0"/>
                  </a:cubicBezTo>
                  <a:cubicBezTo>
                    <a:pt x="49" y="0"/>
                    <a:pt x="49" y="0"/>
                    <a:pt x="49" y="0"/>
                  </a:cubicBezTo>
                  <a:cubicBezTo>
                    <a:pt x="51" y="0"/>
                    <a:pt x="52" y="1"/>
                    <a:pt x="53" y="2"/>
                  </a:cubicBezTo>
                  <a:cubicBezTo>
                    <a:pt x="53" y="2"/>
                    <a:pt x="53" y="2"/>
                    <a:pt x="53" y="2"/>
                  </a:cubicBezTo>
                  <a:cubicBezTo>
                    <a:pt x="54" y="3"/>
                    <a:pt x="54" y="4"/>
                    <a:pt x="54" y="5"/>
                  </a:cubicBezTo>
                  <a:cubicBezTo>
                    <a:pt x="54" y="5"/>
                    <a:pt x="54" y="5"/>
                    <a:pt x="54" y="5"/>
                  </a:cubicBezTo>
                  <a:cubicBezTo>
                    <a:pt x="54" y="7"/>
                    <a:pt x="54" y="8"/>
                    <a:pt x="53" y="9"/>
                  </a:cubicBezTo>
                  <a:cubicBezTo>
                    <a:pt x="52" y="10"/>
                    <a:pt x="51" y="10"/>
                    <a:pt x="51" y="11"/>
                  </a:cubicBezTo>
                  <a:cubicBezTo>
                    <a:pt x="51" y="45"/>
                    <a:pt x="51" y="45"/>
                    <a:pt x="51" y="45"/>
                  </a:cubicBezTo>
                  <a:cubicBezTo>
                    <a:pt x="51" y="47"/>
                    <a:pt x="50" y="49"/>
                    <a:pt x="48" y="51"/>
                  </a:cubicBezTo>
                  <a:cubicBezTo>
                    <a:pt x="46" y="53"/>
                    <a:pt x="44" y="54"/>
                    <a:pt x="42" y="54"/>
                  </a:cubicBezTo>
                  <a:cubicBezTo>
                    <a:pt x="42" y="54"/>
                    <a:pt x="42" y="54"/>
                    <a:pt x="42" y="54"/>
                  </a:cubicBezTo>
                  <a:cubicBezTo>
                    <a:pt x="39" y="54"/>
                    <a:pt x="37" y="53"/>
                    <a:pt x="35" y="51"/>
                  </a:cubicBezTo>
                  <a:cubicBezTo>
                    <a:pt x="33" y="50"/>
                    <a:pt x="32" y="47"/>
                    <a:pt x="32" y="45"/>
                  </a:cubicBezTo>
                  <a:cubicBezTo>
                    <a:pt x="32" y="26"/>
                    <a:pt x="32" y="26"/>
                    <a:pt x="32" y="26"/>
                  </a:cubicBezTo>
                  <a:cubicBezTo>
                    <a:pt x="30" y="26"/>
                    <a:pt x="30" y="26"/>
                    <a:pt x="30" y="26"/>
                  </a:cubicBezTo>
                  <a:cubicBezTo>
                    <a:pt x="30" y="57"/>
                    <a:pt x="30" y="57"/>
                    <a:pt x="30" y="57"/>
                  </a:cubicBezTo>
                  <a:cubicBezTo>
                    <a:pt x="45" y="57"/>
                    <a:pt x="45" y="57"/>
                    <a:pt x="45" y="57"/>
                  </a:cubicBezTo>
                  <a:cubicBezTo>
                    <a:pt x="47" y="57"/>
                    <a:pt x="49" y="58"/>
                    <a:pt x="49" y="60"/>
                  </a:cubicBezTo>
                  <a:cubicBezTo>
                    <a:pt x="49" y="60"/>
                    <a:pt x="49" y="60"/>
                    <a:pt x="49" y="60"/>
                  </a:cubicBezTo>
                  <a:cubicBezTo>
                    <a:pt x="49" y="62"/>
                    <a:pt x="47" y="64"/>
                    <a:pt x="45" y="64"/>
                  </a:cubicBezTo>
                  <a:cubicBezTo>
                    <a:pt x="10" y="64"/>
                    <a:pt x="10" y="64"/>
                    <a:pt x="10" y="64"/>
                  </a:cubicBezTo>
                  <a:cubicBezTo>
                    <a:pt x="8" y="64"/>
                    <a:pt x="6" y="62"/>
                    <a:pt x="6" y="60"/>
                  </a:cubicBezTo>
                  <a:cubicBezTo>
                    <a:pt x="6" y="60"/>
                    <a:pt x="6" y="60"/>
                    <a:pt x="6" y="60"/>
                  </a:cubicBezTo>
                  <a:cubicBezTo>
                    <a:pt x="6" y="59"/>
                    <a:pt x="8" y="57"/>
                    <a:pt x="10" y="57"/>
                  </a:cubicBezTo>
                  <a:cubicBezTo>
                    <a:pt x="24" y="57"/>
                    <a:pt x="24" y="57"/>
                    <a:pt x="24" y="57"/>
                  </a:cubicBezTo>
                  <a:cubicBezTo>
                    <a:pt x="24" y="26"/>
                    <a:pt x="24" y="26"/>
                    <a:pt x="24" y="26"/>
                  </a:cubicBezTo>
                  <a:cubicBezTo>
                    <a:pt x="22" y="26"/>
                    <a:pt x="22" y="26"/>
                    <a:pt x="22" y="26"/>
                  </a:cubicBezTo>
                  <a:cubicBezTo>
                    <a:pt x="22" y="45"/>
                    <a:pt x="22" y="45"/>
                    <a:pt x="22" y="45"/>
                  </a:cubicBezTo>
                  <a:cubicBezTo>
                    <a:pt x="22" y="47"/>
                    <a:pt x="21" y="50"/>
                    <a:pt x="19" y="51"/>
                  </a:cubicBezTo>
                  <a:cubicBezTo>
                    <a:pt x="17" y="53"/>
                    <a:pt x="15" y="54"/>
                    <a:pt x="13" y="54"/>
                  </a:cubicBezTo>
                  <a:cubicBezTo>
                    <a:pt x="13" y="54"/>
                    <a:pt x="13" y="54"/>
                    <a:pt x="13" y="54"/>
                  </a:cubicBezTo>
                  <a:cubicBezTo>
                    <a:pt x="10" y="54"/>
                    <a:pt x="8" y="53"/>
                    <a:pt x="6" y="51"/>
                  </a:cubicBezTo>
                  <a:cubicBezTo>
                    <a:pt x="5" y="50"/>
                    <a:pt x="3" y="47"/>
                    <a:pt x="3" y="45"/>
                  </a:cubicBezTo>
                  <a:cubicBezTo>
                    <a:pt x="3" y="11"/>
                    <a:pt x="3" y="11"/>
                    <a:pt x="3" y="11"/>
                  </a:cubicBezTo>
                  <a:cubicBezTo>
                    <a:pt x="3" y="10"/>
                    <a:pt x="2" y="10"/>
                    <a:pt x="1" y="9"/>
                  </a:cubicBezTo>
                  <a:cubicBezTo>
                    <a:pt x="1" y="9"/>
                    <a:pt x="1" y="9"/>
                    <a:pt x="1" y="9"/>
                  </a:cubicBezTo>
                  <a:cubicBezTo>
                    <a:pt x="0" y="8"/>
                    <a:pt x="0" y="7"/>
                    <a:pt x="0" y="6"/>
                  </a:cubicBezTo>
                  <a:cubicBezTo>
                    <a:pt x="0" y="6"/>
                    <a:pt x="0" y="6"/>
                    <a:pt x="0" y="6"/>
                  </a:cubicBezTo>
                  <a:cubicBezTo>
                    <a:pt x="0" y="4"/>
                    <a:pt x="0" y="3"/>
                    <a:pt x="1" y="2"/>
                  </a:cubicBezTo>
                  <a:cubicBezTo>
                    <a:pt x="2" y="1"/>
                    <a:pt x="3" y="0"/>
                    <a:pt x="5" y="0"/>
                  </a:cubicBezTo>
                  <a:cubicBezTo>
                    <a:pt x="20" y="0"/>
                    <a:pt x="20" y="0"/>
                    <a:pt x="20" y="0"/>
                  </a:cubicBezTo>
                  <a:cubicBezTo>
                    <a:pt x="22" y="0"/>
                    <a:pt x="23" y="1"/>
                    <a:pt x="24" y="2"/>
                  </a:cubicBezTo>
                  <a:cubicBezTo>
                    <a:pt x="24" y="2"/>
                    <a:pt x="24" y="2"/>
                    <a:pt x="24" y="2"/>
                  </a:cubicBezTo>
                  <a:cubicBezTo>
                    <a:pt x="25" y="3"/>
                    <a:pt x="25" y="4"/>
                    <a:pt x="25" y="6"/>
                  </a:cubicBezTo>
                  <a:cubicBezTo>
                    <a:pt x="25" y="6"/>
                    <a:pt x="25" y="6"/>
                    <a:pt x="25" y="6"/>
                  </a:cubicBezTo>
                  <a:cubicBezTo>
                    <a:pt x="25" y="7"/>
                    <a:pt x="25" y="8"/>
                    <a:pt x="24" y="9"/>
                  </a:cubicBezTo>
                  <a:cubicBezTo>
                    <a:pt x="23" y="10"/>
                    <a:pt x="23" y="10"/>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1" name="Freeform 217">
              <a:extLst>
                <a:ext uri="{FF2B5EF4-FFF2-40B4-BE49-F238E27FC236}">
                  <a16:creationId xmlns:a16="http://schemas.microsoft.com/office/drawing/2014/main" id="{1F04C8CA-D6BC-445B-9A60-D41732E1FBA9}"/>
                </a:ext>
              </a:extLst>
            </p:cNvPr>
            <p:cNvSpPr>
              <a:spLocks noEditPoints="1"/>
            </p:cNvSpPr>
            <p:nvPr/>
          </p:nvSpPr>
          <p:spPr bwMode="auto">
            <a:xfrm>
              <a:off x="9482138" y="5246688"/>
              <a:ext cx="187325" cy="268287"/>
            </a:xfrm>
            <a:custGeom>
              <a:avLst/>
              <a:gdLst>
                <a:gd name="T0" fmla="*/ 187011 w 51"/>
                <a:gd name="T1" fmla="*/ 43957 h 73"/>
                <a:gd name="T2" fmla="*/ 187011 w 51"/>
                <a:gd name="T3" fmla="*/ 190482 h 73"/>
                <a:gd name="T4" fmla="*/ 176010 w 51"/>
                <a:gd name="T5" fmla="*/ 219787 h 73"/>
                <a:gd name="T6" fmla="*/ 146675 w 51"/>
                <a:gd name="T7" fmla="*/ 230777 h 73"/>
                <a:gd name="T8" fmla="*/ 146675 w 51"/>
                <a:gd name="T9" fmla="*/ 230777 h 73"/>
                <a:gd name="T10" fmla="*/ 146675 w 51"/>
                <a:gd name="T11" fmla="*/ 267408 h 73"/>
                <a:gd name="T12" fmla="*/ 121007 w 51"/>
                <a:gd name="T13" fmla="*/ 267408 h 73"/>
                <a:gd name="T14" fmla="*/ 121007 w 51"/>
                <a:gd name="T15" fmla="*/ 230777 h 73"/>
                <a:gd name="T16" fmla="*/ 40336 w 51"/>
                <a:gd name="T17" fmla="*/ 230777 h 73"/>
                <a:gd name="T18" fmla="*/ 11001 w 51"/>
                <a:gd name="T19" fmla="*/ 219787 h 73"/>
                <a:gd name="T20" fmla="*/ 0 w 51"/>
                <a:gd name="T21" fmla="*/ 190482 h 73"/>
                <a:gd name="T22" fmla="*/ 0 w 51"/>
                <a:gd name="T23" fmla="*/ 43957 h 73"/>
                <a:gd name="T24" fmla="*/ 0 w 51"/>
                <a:gd name="T25" fmla="*/ 29305 h 73"/>
                <a:gd name="T26" fmla="*/ 11001 w 51"/>
                <a:gd name="T27" fmla="*/ 29305 h 73"/>
                <a:gd name="T28" fmla="*/ 40336 w 51"/>
                <a:gd name="T29" fmla="*/ 29305 h 73"/>
                <a:gd name="T30" fmla="*/ 47669 w 51"/>
                <a:gd name="T31" fmla="*/ 3663 h 73"/>
                <a:gd name="T32" fmla="*/ 47669 w 51"/>
                <a:gd name="T33" fmla="*/ 0 h 73"/>
                <a:gd name="T34" fmla="*/ 55003 w 51"/>
                <a:gd name="T35" fmla="*/ 0 h 73"/>
                <a:gd name="T36" fmla="*/ 91672 w 51"/>
                <a:gd name="T37" fmla="*/ 0 h 73"/>
                <a:gd name="T38" fmla="*/ 95339 w 51"/>
                <a:gd name="T39" fmla="*/ 0 h 73"/>
                <a:gd name="T40" fmla="*/ 132008 w 51"/>
                <a:gd name="T41" fmla="*/ 0 h 73"/>
                <a:gd name="T42" fmla="*/ 139342 w 51"/>
                <a:gd name="T43" fmla="*/ 0 h 73"/>
                <a:gd name="T44" fmla="*/ 139342 w 51"/>
                <a:gd name="T45" fmla="*/ 3663 h 73"/>
                <a:gd name="T46" fmla="*/ 146675 w 51"/>
                <a:gd name="T47" fmla="*/ 29305 h 73"/>
                <a:gd name="T48" fmla="*/ 176010 w 51"/>
                <a:gd name="T49" fmla="*/ 29305 h 73"/>
                <a:gd name="T50" fmla="*/ 187011 w 51"/>
                <a:gd name="T51" fmla="*/ 29305 h 73"/>
                <a:gd name="T52" fmla="*/ 187011 w 51"/>
                <a:gd name="T53" fmla="*/ 43957 h 73"/>
                <a:gd name="T54" fmla="*/ 55003 w 51"/>
                <a:gd name="T55" fmla="*/ 29305 h 73"/>
                <a:gd name="T56" fmla="*/ 132008 w 51"/>
                <a:gd name="T57" fmla="*/ 29305 h 73"/>
                <a:gd name="T58" fmla="*/ 128341 w 51"/>
                <a:gd name="T59" fmla="*/ 14652 h 73"/>
                <a:gd name="T60" fmla="*/ 95339 w 51"/>
                <a:gd name="T61" fmla="*/ 14652 h 73"/>
                <a:gd name="T62" fmla="*/ 91672 w 51"/>
                <a:gd name="T63" fmla="*/ 14652 h 73"/>
                <a:gd name="T64" fmla="*/ 58670 w 51"/>
                <a:gd name="T65" fmla="*/ 14652 h 73"/>
                <a:gd name="T66" fmla="*/ 55003 w 51"/>
                <a:gd name="T67" fmla="*/ 29305 h 73"/>
                <a:gd name="T68" fmla="*/ 95339 w 51"/>
                <a:gd name="T69" fmla="*/ 73262 h 73"/>
                <a:gd name="T70" fmla="*/ 58670 w 51"/>
                <a:gd name="T71" fmla="*/ 146525 h 73"/>
                <a:gd name="T72" fmla="*/ 132008 w 51"/>
                <a:gd name="T73" fmla="*/ 150188 h 73"/>
                <a:gd name="T74" fmla="*/ 95339 w 51"/>
                <a:gd name="T75" fmla="*/ 73262 h 73"/>
                <a:gd name="T76" fmla="*/ 80671 w 51"/>
                <a:gd name="T77" fmla="*/ 117220 h 73"/>
                <a:gd name="T78" fmla="*/ 84338 w 51"/>
                <a:gd name="T79" fmla="*/ 172167 h 73"/>
                <a:gd name="T80" fmla="*/ 80671 w 51"/>
                <a:gd name="T81" fmla="*/ 117220 h 73"/>
                <a:gd name="T82" fmla="*/ 146675 w 51"/>
                <a:gd name="T83" fmla="*/ 186819 h 73"/>
                <a:gd name="T84" fmla="*/ 146675 w 51"/>
                <a:gd name="T85" fmla="*/ 208798 h 73"/>
                <a:gd name="T86" fmla="*/ 146675 w 51"/>
                <a:gd name="T87" fmla="*/ 208798 h 73"/>
                <a:gd name="T88" fmla="*/ 161343 w 51"/>
                <a:gd name="T89" fmla="*/ 205135 h 73"/>
                <a:gd name="T90" fmla="*/ 165010 w 51"/>
                <a:gd name="T91" fmla="*/ 190482 h 73"/>
                <a:gd name="T92" fmla="*/ 165010 w 51"/>
                <a:gd name="T93" fmla="*/ 54947 h 73"/>
                <a:gd name="T94" fmla="*/ 22001 w 51"/>
                <a:gd name="T95" fmla="*/ 54947 h 73"/>
                <a:gd name="T96" fmla="*/ 22001 w 51"/>
                <a:gd name="T97" fmla="*/ 190482 h 73"/>
                <a:gd name="T98" fmla="*/ 29335 w 51"/>
                <a:gd name="T99" fmla="*/ 205135 h 73"/>
                <a:gd name="T100" fmla="*/ 40336 w 51"/>
                <a:gd name="T101" fmla="*/ 208798 h 73"/>
                <a:gd name="T102" fmla="*/ 121007 w 51"/>
                <a:gd name="T103" fmla="*/ 208798 h 73"/>
                <a:gd name="T104" fmla="*/ 121007 w 51"/>
                <a:gd name="T105" fmla="*/ 186819 h 73"/>
                <a:gd name="T106" fmla="*/ 146675 w 51"/>
                <a:gd name="T107" fmla="*/ 186819 h 7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1" h="73">
                  <a:moveTo>
                    <a:pt x="51" y="12"/>
                  </a:moveTo>
                  <a:cubicBezTo>
                    <a:pt x="51" y="52"/>
                    <a:pt x="51" y="52"/>
                    <a:pt x="51" y="52"/>
                  </a:cubicBezTo>
                  <a:cubicBezTo>
                    <a:pt x="51" y="55"/>
                    <a:pt x="50" y="58"/>
                    <a:pt x="48" y="60"/>
                  </a:cubicBezTo>
                  <a:cubicBezTo>
                    <a:pt x="46" y="62"/>
                    <a:pt x="43" y="63"/>
                    <a:pt x="40" y="63"/>
                  </a:cubicBezTo>
                  <a:cubicBezTo>
                    <a:pt x="40" y="63"/>
                    <a:pt x="40" y="63"/>
                    <a:pt x="40" y="63"/>
                  </a:cubicBezTo>
                  <a:cubicBezTo>
                    <a:pt x="40" y="73"/>
                    <a:pt x="40" y="73"/>
                    <a:pt x="40" y="73"/>
                  </a:cubicBezTo>
                  <a:cubicBezTo>
                    <a:pt x="33" y="73"/>
                    <a:pt x="33" y="73"/>
                    <a:pt x="33" y="73"/>
                  </a:cubicBezTo>
                  <a:cubicBezTo>
                    <a:pt x="33" y="63"/>
                    <a:pt x="33" y="63"/>
                    <a:pt x="33" y="63"/>
                  </a:cubicBezTo>
                  <a:cubicBezTo>
                    <a:pt x="11" y="63"/>
                    <a:pt x="11" y="63"/>
                    <a:pt x="11" y="63"/>
                  </a:cubicBezTo>
                  <a:cubicBezTo>
                    <a:pt x="8" y="63"/>
                    <a:pt x="5" y="62"/>
                    <a:pt x="3" y="60"/>
                  </a:cubicBezTo>
                  <a:cubicBezTo>
                    <a:pt x="1" y="58"/>
                    <a:pt x="0" y="55"/>
                    <a:pt x="0" y="52"/>
                  </a:cubicBezTo>
                  <a:cubicBezTo>
                    <a:pt x="0" y="12"/>
                    <a:pt x="0" y="12"/>
                    <a:pt x="0" y="12"/>
                  </a:cubicBezTo>
                  <a:cubicBezTo>
                    <a:pt x="0" y="8"/>
                    <a:pt x="0" y="8"/>
                    <a:pt x="0" y="8"/>
                  </a:cubicBezTo>
                  <a:cubicBezTo>
                    <a:pt x="3" y="8"/>
                    <a:pt x="3" y="8"/>
                    <a:pt x="3" y="8"/>
                  </a:cubicBezTo>
                  <a:cubicBezTo>
                    <a:pt x="11" y="8"/>
                    <a:pt x="11" y="8"/>
                    <a:pt x="11" y="8"/>
                  </a:cubicBezTo>
                  <a:cubicBezTo>
                    <a:pt x="13" y="1"/>
                    <a:pt x="13" y="1"/>
                    <a:pt x="13" y="1"/>
                  </a:cubicBezTo>
                  <a:cubicBezTo>
                    <a:pt x="13" y="0"/>
                    <a:pt x="13" y="0"/>
                    <a:pt x="13" y="0"/>
                  </a:cubicBezTo>
                  <a:cubicBezTo>
                    <a:pt x="15" y="0"/>
                    <a:pt x="15" y="0"/>
                    <a:pt x="15" y="0"/>
                  </a:cubicBezTo>
                  <a:cubicBezTo>
                    <a:pt x="25" y="0"/>
                    <a:pt x="25" y="0"/>
                    <a:pt x="25" y="0"/>
                  </a:cubicBezTo>
                  <a:cubicBezTo>
                    <a:pt x="26" y="0"/>
                    <a:pt x="26" y="0"/>
                    <a:pt x="26" y="0"/>
                  </a:cubicBezTo>
                  <a:cubicBezTo>
                    <a:pt x="36" y="0"/>
                    <a:pt x="36" y="0"/>
                    <a:pt x="36" y="0"/>
                  </a:cubicBezTo>
                  <a:cubicBezTo>
                    <a:pt x="38" y="0"/>
                    <a:pt x="38" y="0"/>
                    <a:pt x="38" y="0"/>
                  </a:cubicBezTo>
                  <a:cubicBezTo>
                    <a:pt x="38" y="1"/>
                    <a:pt x="38" y="1"/>
                    <a:pt x="38" y="1"/>
                  </a:cubicBezTo>
                  <a:cubicBezTo>
                    <a:pt x="40" y="8"/>
                    <a:pt x="40" y="8"/>
                    <a:pt x="40" y="8"/>
                  </a:cubicBezTo>
                  <a:cubicBezTo>
                    <a:pt x="48" y="8"/>
                    <a:pt x="48" y="8"/>
                    <a:pt x="48" y="8"/>
                  </a:cubicBezTo>
                  <a:cubicBezTo>
                    <a:pt x="51" y="8"/>
                    <a:pt x="51" y="8"/>
                    <a:pt x="51" y="8"/>
                  </a:cubicBezTo>
                  <a:cubicBezTo>
                    <a:pt x="51" y="12"/>
                    <a:pt x="51" y="12"/>
                    <a:pt x="51" y="12"/>
                  </a:cubicBezTo>
                  <a:close/>
                  <a:moveTo>
                    <a:pt x="15" y="8"/>
                  </a:moveTo>
                  <a:cubicBezTo>
                    <a:pt x="36" y="8"/>
                    <a:pt x="36" y="8"/>
                    <a:pt x="36" y="8"/>
                  </a:cubicBezTo>
                  <a:cubicBezTo>
                    <a:pt x="35" y="4"/>
                    <a:pt x="35" y="4"/>
                    <a:pt x="35" y="4"/>
                  </a:cubicBezTo>
                  <a:cubicBezTo>
                    <a:pt x="26" y="4"/>
                    <a:pt x="26" y="4"/>
                    <a:pt x="26" y="4"/>
                  </a:cubicBezTo>
                  <a:cubicBezTo>
                    <a:pt x="25" y="4"/>
                    <a:pt x="25" y="4"/>
                    <a:pt x="25" y="4"/>
                  </a:cubicBezTo>
                  <a:cubicBezTo>
                    <a:pt x="16" y="4"/>
                    <a:pt x="16" y="4"/>
                    <a:pt x="16" y="4"/>
                  </a:cubicBezTo>
                  <a:cubicBezTo>
                    <a:pt x="15" y="8"/>
                    <a:pt x="15" y="8"/>
                    <a:pt x="15" y="8"/>
                  </a:cubicBezTo>
                  <a:close/>
                  <a:moveTo>
                    <a:pt x="26" y="20"/>
                  </a:moveTo>
                  <a:cubicBezTo>
                    <a:pt x="24" y="22"/>
                    <a:pt x="17" y="32"/>
                    <a:pt x="16" y="40"/>
                  </a:cubicBezTo>
                  <a:cubicBezTo>
                    <a:pt x="14" y="54"/>
                    <a:pt x="37" y="52"/>
                    <a:pt x="36" y="41"/>
                  </a:cubicBezTo>
                  <a:cubicBezTo>
                    <a:pt x="35" y="34"/>
                    <a:pt x="29" y="24"/>
                    <a:pt x="26" y="20"/>
                  </a:cubicBezTo>
                  <a:close/>
                  <a:moveTo>
                    <a:pt x="22" y="32"/>
                  </a:moveTo>
                  <a:cubicBezTo>
                    <a:pt x="19" y="37"/>
                    <a:pt x="16" y="44"/>
                    <a:pt x="23" y="47"/>
                  </a:cubicBezTo>
                  <a:cubicBezTo>
                    <a:pt x="22" y="42"/>
                    <a:pt x="22" y="37"/>
                    <a:pt x="22" y="32"/>
                  </a:cubicBezTo>
                  <a:close/>
                  <a:moveTo>
                    <a:pt x="40" y="51"/>
                  </a:moveTo>
                  <a:cubicBezTo>
                    <a:pt x="40" y="57"/>
                    <a:pt x="40" y="57"/>
                    <a:pt x="40" y="57"/>
                  </a:cubicBezTo>
                  <a:cubicBezTo>
                    <a:pt x="40" y="57"/>
                    <a:pt x="40" y="57"/>
                    <a:pt x="40" y="57"/>
                  </a:cubicBezTo>
                  <a:cubicBezTo>
                    <a:pt x="42" y="57"/>
                    <a:pt x="43" y="56"/>
                    <a:pt x="44" y="56"/>
                  </a:cubicBezTo>
                  <a:cubicBezTo>
                    <a:pt x="44" y="55"/>
                    <a:pt x="45" y="54"/>
                    <a:pt x="45" y="52"/>
                  </a:cubicBezTo>
                  <a:cubicBezTo>
                    <a:pt x="45" y="15"/>
                    <a:pt x="45" y="15"/>
                    <a:pt x="45" y="15"/>
                  </a:cubicBezTo>
                  <a:cubicBezTo>
                    <a:pt x="6" y="15"/>
                    <a:pt x="6" y="15"/>
                    <a:pt x="6" y="15"/>
                  </a:cubicBezTo>
                  <a:cubicBezTo>
                    <a:pt x="6" y="52"/>
                    <a:pt x="6" y="52"/>
                    <a:pt x="6" y="52"/>
                  </a:cubicBezTo>
                  <a:cubicBezTo>
                    <a:pt x="6" y="54"/>
                    <a:pt x="7" y="55"/>
                    <a:pt x="8" y="56"/>
                  </a:cubicBezTo>
                  <a:cubicBezTo>
                    <a:pt x="8" y="56"/>
                    <a:pt x="10" y="57"/>
                    <a:pt x="11" y="57"/>
                  </a:cubicBezTo>
                  <a:cubicBezTo>
                    <a:pt x="33" y="57"/>
                    <a:pt x="33" y="57"/>
                    <a:pt x="33" y="57"/>
                  </a:cubicBezTo>
                  <a:cubicBezTo>
                    <a:pt x="33" y="51"/>
                    <a:pt x="33" y="51"/>
                    <a:pt x="33" y="51"/>
                  </a:cubicBezTo>
                  <a:lnTo>
                    <a:pt x="4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2" name="Freeform 218">
              <a:extLst>
                <a:ext uri="{FF2B5EF4-FFF2-40B4-BE49-F238E27FC236}">
                  <a16:creationId xmlns:a16="http://schemas.microsoft.com/office/drawing/2014/main" id="{A855CB7B-CFE6-49BF-AE2C-52B351C83E69}"/>
                </a:ext>
              </a:extLst>
            </p:cNvPr>
            <p:cNvSpPr>
              <a:spLocks noEditPoints="1"/>
            </p:cNvSpPr>
            <p:nvPr/>
          </p:nvSpPr>
          <p:spPr bwMode="auto">
            <a:xfrm>
              <a:off x="9126538" y="3308350"/>
              <a:ext cx="112712" cy="273050"/>
            </a:xfrm>
            <a:custGeom>
              <a:avLst/>
              <a:gdLst>
                <a:gd name="T0" fmla="*/ 43976 w 31"/>
                <a:gd name="T1" fmla="*/ 36845 h 74"/>
                <a:gd name="T2" fmla="*/ 36647 w 31"/>
                <a:gd name="T3" fmla="*/ 18422 h 74"/>
                <a:gd name="T4" fmla="*/ 54970 w 31"/>
                <a:gd name="T5" fmla="*/ 0 h 74"/>
                <a:gd name="T6" fmla="*/ 76958 w 31"/>
                <a:gd name="T7" fmla="*/ 18422 h 74"/>
                <a:gd name="T8" fmla="*/ 65964 w 31"/>
                <a:gd name="T9" fmla="*/ 36845 h 74"/>
                <a:gd name="T10" fmla="*/ 65964 w 31"/>
                <a:gd name="T11" fmla="*/ 47898 h 74"/>
                <a:gd name="T12" fmla="*/ 102611 w 31"/>
                <a:gd name="T13" fmla="*/ 47898 h 74"/>
                <a:gd name="T14" fmla="*/ 113605 w 31"/>
                <a:gd name="T15" fmla="*/ 47898 h 74"/>
                <a:gd name="T16" fmla="*/ 113605 w 31"/>
                <a:gd name="T17" fmla="*/ 58952 h 74"/>
                <a:gd name="T18" fmla="*/ 113605 w 31"/>
                <a:gd name="T19" fmla="*/ 261598 h 74"/>
                <a:gd name="T20" fmla="*/ 113605 w 31"/>
                <a:gd name="T21" fmla="*/ 272651 h 74"/>
                <a:gd name="T22" fmla="*/ 102611 w 31"/>
                <a:gd name="T23" fmla="*/ 272651 h 74"/>
                <a:gd name="T24" fmla="*/ 7329 w 31"/>
                <a:gd name="T25" fmla="*/ 272651 h 74"/>
                <a:gd name="T26" fmla="*/ 0 w 31"/>
                <a:gd name="T27" fmla="*/ 272651 h 74"/>
                <a:gd name="T28" fmla="*/ 0 w 31"/>
                <a:gd name="T29" fmla="*/ 261598 h 74"/>
                <a:gd name="T30" fmla="*/ 0 w 31"/>
                <a:gd name="T31" fmla="*/ 58952 h 74"/>
                <a:gd name="T32" fmla="*/ 0 w 31"/>
                <a:gd name="T33" fmla="*/ 47898 h 74"/>
                <a:gd name="T34" fmla="*/ 7329 w 31"/>
                <a:gd name="T35" fmla="*/ 47898 h 74"/>
                <a:gd name="T36" fmla="*/ 43976 w 31"/>
                <a:gd name="T37" fmla="*/ 47898 h 74"/>
                <a:gd name="T38" fmla="*/ 43976 w 31"/>
                <a:gd name="T39" fmla="*/ 36845 h 74"/>
                <a:gd name="T40" fmla="*/ 65964 w 31"/>
                <a:gd name="T41" fmla="*/ 66321 h 74"/>
                <a:gd name="T42" fmla="*/ 65964 w 31"/>
                <a:gd name="T43" fmla="*/ 92112 h 74"/>
                <a:gd name="T44" fmla="*/ 65964 w 31"/>
                <a:gd name="T45" fmla="*/ 106850 h 74"/>
                <a:gd name="T46" fmla="*/ 84288 w 31"/>
                <a:gd name="T47" fmla="*/ 106850 h 74"/>
                <a:gd name="T48" fmla="*/ 84288 w 31"/>
                <a:gd name="T49" fmla="*/ 110534 h 74"/>
                <a:gd name="T50" fmla="*/ 65964 w 31"/>
                <a:gd name="T51" fmla="*/ 110534 h 74"/>
                <a:gd name="T52" fmla="*/ 65964 w 31"/>
                <a:gd name="T53" fmla="*/ 154748 h 74"/>
                <a:gd name="T54" fmla="*/ 84288 w 31"/>
                <a:gd name="T55" fmla="*/ 154748 h 74"/>
                <a:gd name="T56" fmla="*/ 84288 w 31"/>
                <a:gd name="T57" fmla="*/ 162117 h 74"/>
                <a:gd name="T58" fmla="*/ 65964 w 31"/>
                <a:gd name="T59" fmla="*/ 162117 h 74"/>
                <a:gd name="T60" fmla="*/ 65964 w 31"/>
                <a:gd name="T61" fmla="*/ 202646 h 74"/>
                <a:gd name="T62" fmla="*/ 84288 w 31"/>
                <a:gd name="T63" fmla="*/ 202646 h 74"/>
                <a:gd name="T64" fmla="*/ 84288 w 31"/>
                <a:gd name="T65" fmla="*/ 210015 h 74"/>
                <a:gd name="T66" fmla="*/ 65964 w 31"/>
                <a:gd name="T67" fmla="*/ 210015 h 74"/>
                <a:gd name="T68" fmla="*/ 65964 w 31"/>
                <a:gd name="T69" fmla="*/ 239491 h 74"/>
                <a:gd name="T70" fmla="*/ 43976 w 31"/>
                <a:gd name="T71" fmla="*/ 239491 h 74"/>
                <a:gd name="T72" fmla="*/ 43976 w 31"/>
                <a:gd name="T73" fmla="*/ 210015 h 74"/>
                <a:gd name="T74" fmla="*/ 29317 w 31"/>
                <a:gd name="T75" fmla="*/ 210015 h 74"/>
                <a:gd name="T76" fmla="*/ 29317 w 31"/>
                <a:gd name="T77" fmla="*/ 202646 h 74"/>
                <a:gd name="T78" fmla="*/ 43976 w 31"/>
                <a:gd name="T79" fmla="*/ 202646 h 74"/>
                <a:gd name="T80" fmla="*/ 43976 w 31"/>
                <a:gd name="T81" fmla="*/ 162117 h 74"/>
                <a:gd name="T82" fmla="*/ 29317 w 31"/>
                <a:gd name="T83" fmla="*/ 162117 h 74"/>
                <a:gd name="T84" fmla="*/ 29317 w 31"/>
                <a:gd name="T85" fmla="*/ 154748 h 74"/>
                <a:gd name="T86" fmla="*/ 43976 w 31"/>
                <a:gd name="T87" fmla="*/ 154748 h 74"/>
                <a:gd name="T88" fmla="*/ 43976 w 31"/>
                <a:gd name="T89" fmla="*/ 110534 h 74"/>
                <a:gd name="T90" fmla="*/ 29317 w 31"/>
                <a:gd name="T91" fmla="*/ 110534 h 74"/>
                <a:gd name="T92" fmla="*/ 29317 w 31"/>
                <a:gd name="T93" fmla="*/ 106850 h 74"/>
                <a:gd name="T94" fmla="*/ 43976 w 31"/>
                <a:gd name="T95" fmla="*/ 106850 h 74"/>
                <a:gd name="T96" fmla="*/ 43976 w 31"/>
                <a:gd name="T97" fmla="*/ 95796 h 74"/>
                <a:gd name="T98" fmla="*/ 43976 w 31"/>
                <a:gd name="T99" fmla="*/ 66321 h 74"/>
                <a:gd name="T100" fmla="*/ 18323 w 31"/>
                <a:gd name="T101" fmla="*/ 66321 h 74"/>
                <a:gd name="T102" fmla="*/ 18323 w 31"/>
                <a:gd name="T103" fmla="*/ 254229 h 74"/>
                <a:gd name="T104" fmla="*/ 95282 w 31"/>
                <a:gd name="T105" fmla="*/ 254229 h 74"/>
                <a:gd name="T106" fmla="*/ 95282 w 31"/>
                <a:gd name="T107" fmla="*/ 66321 h 74"/>
                <a:gd name="T108" fmla="*/ 65964 w 31"/>
                <a:gd name="T109" fmla="*/ 66321 h 74"/>
                <a:gd name="T110" fmla="*/ 62300 w 31"/>
                <a:gd name="T111" fmla="*/ 180539 h 74"/>
                <a:gd name="T112" fmla="*/ 62300 w 31"/>
                <a:gd name="T113" fmla="*/ 29476 h 74"/>
                <a:gd name="T114" fmla="*/ 69629 w 31"/>
                <a:gd name="T115" fmla="*/ 18422 h 74"/>
                <a:gd name="T116" fmla="*/ 54970 w 31"/>
                <a:gd name="T117" fmla="*/ 7369 h 74"/>
                <a:gd name="T118" fmla="*/ 43976 w 31"/>
                <a:gd name="T119" fmla="*/ 18422 h 74"/>
                <a:gd name="T120" fmla="*/ 51305 w 31"/>
                <a:gd name="T121" fmla="*/ 29476 h 74"/>
                <a:gd name="T122" fmla="*/ 51305 w 31"/>
                <a:gd name="T123" fmla="*/ 180539 h 74"/>
                <a:gd name="T124" fmla="*/ 62300 w 31"/>
                <a:gd name="T125" fmla="*/ 180539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1" h="74">
                  <a:moveTo>
                    <a:pt x="12" y="10"/>
                  </a:moveTo>
                  <a:cubicBezTo>
                    <a:pt x="11" y="9"/>
                    <a:pt x="10" y="7"/>
                    <a:pt x="10" y="5"/>
                  </a:cubicBezTo>
                  <a:cubicBezTo>
                    <a:pt x="10" y="2"/>
                    <a:pt x="12" y="0"/>
                    <a:pt x="15" y="0"/>
                  </a:cubicBezTo>
                  <a:cubicBezTo>
                    <a:pt x="18" y="0"/>
                    <a:pt x="21" y="2"/>
                    <a:pt x="21" y="5"/>
                  </a:cubicBezTo>
                  <a:cubicBezTo>
                    <a:pt x="21" y="7"/>
                    <a:pt x="20" y="9"/>
                    <a:pt x="18" y="10"/>
                  </a:cubicBezTo>
                  <a:cubicBezTo>
                    <a:pt x="18" y="13"/>
                    <a:pt x="18" y="13"/>
                    <a:pt x="18" y="13"/>
                  </a:cubicBezTo>
                  <a:cubicBezTo>
                    <a:pt x="28" y="13"/>
                    <a:pt x="28" y="13"/>
                    <a:pt x="28" y="13"/>
                  </a:cubicBezTo>
                  <a:cubicBezTo>
                    <a:pt x="31" y="13"/>
                    <a:pt x="31" y="13"/>
                    <a:pt x="31" y="13"/>
                  </a:cubicBezTo>
                  <a:cubicBezTo>
                    <a:pt x="31" y="16"/>
                    <a:pt x="31" y="16"/>
                    <a:pt x="31" y="16"/>
                  </a:cubicBezTo>
                  <a:cubicBezTo>
                    <a:pt x="31" y="71"/>
                    <a:pt x="31" y="71"/>
                    <a:pt x="31" y="71"/>
                  </a:cubicBezTo>
                  <a:cubicBezTo>
                    <a:pt x="31" y="74"/>
                    <a:pt x="31" y="74"/>
                    <a:pt x="31" y="74"/>
                  </a:cubicBezTo>
                  <a:cubicBezTo>
                    <a:pt x="28" y="74"/>
                    <a:pt x="28" y="74"/>
                    <a:pt x="28" y="74"/>
                  </a:cubicBezTo>
                  <a:cubicBezTo>
                    <a:pt x="2" y="74"/>
                    <a:pt x="2" y="74"/>
                    <a:pt x="2" y="74"/>
                  </a:cubicBezTo>
                  <a:cubicBezTo>
                    <a:pt x="0" y="74"/>
                    <a:pt x="0" y="74"/>
                    <a:pt x="0" y="74"/>
                  </a:cubicBezTo>
                  <a:cubicBezTo>
                    <a:pt x="0" y="71"/>
                    <a:pt x="0" y="71"/>
                    <a:pt x="0" y="71"/>
                  </a:cubicBezTo>
                  <a:cubicBezTo>
                    <a:pt x="0" y="16"/>
                    <a:pt x="0" y="16"/>
                    <a:pt x="0" y="16"/>
                  </a:cubicBezTo>
                  <a:cubicBezTo>
                    <a:pt x="0" y="13"/>
                    <a:pt x="0" y="13"/>
                    <a:pt x="0" y="13"/>
                  </a:cubicBezTo>
                  <a:cubicBezTo>
                    <a:pt x="2" y="13"/>
                    <a:pt x="2" y="13"/>
                    <a:pt x="2" y="13"/>
                  </a:cubicBezTo>
                  <a:cubicBezTo>
                    <a:pt x="12" y="13"/>
                    <a:pt x="12" y="13"/>
                    <a:pt x="12" y="13"/>
                  </a:cubicBezTo>
                  <a:cubicBezTo>
                    <a:pt x="12" y="10"/>
                    <a:pt x="12" y="10"/>
                    <a:pt x="12" y="10"/>
                  </a:cubicBezTo>
                  <a:close/>
                  <a:moveTo>
                    <a:pt x="18" y="18"/>
                  </a:moveTo>
                  <a:cubicBezTo>
                    <a:pt x="18" y="25"/>
                    <a:pt x="18" y="25"/>
                    <a:pt x="18" y="25"/>
                  </a:cubicBezTo>
                  <a:cubicBezTo>
                    <a:pt x="18" y="29"/>
                    <a:pt x="18" y="29"/>
                    <a:pt x="18" y="29"/>
                  </a:cubicBezTo>
                  <a:cubicBezTo>
                    <a:pt x="23" y="29"/>
                    <a:pt x="23" y="29"/>
                    <a:pt x="23" y="29"/>
                  </a:cubicBezTo>
                  <a:cubicBezTo>
                    <a:pt x="23" y="30"/>
                    <a:pt x="23" y="30"/>
                    <a:pt x="23" y="30"/>
                  </a:cubicBezTo>
                  <a:cubicBezTo>
                    <a:pt x="18" y="30"/>
                    <a:pt x="18" y="30"/>
                    <a:pt x="18" y="30"/>
                  </a:cubicBezTo>
                  <a:cubicBezTo>
                    <a:pt x="18" y="42"/>
                    <a:pt x="18" y="42"/>
                    <a:pt x="18" y="42"/>
                  </a:cubicBezTo>
                  <a:cubicBezTo>
                    <a:pt x="23" y="42"/>
                    <a:pt x="23" y="42"/>
                    <a:pt x="23" y="42"/>
                  </a:cubicBezTo>
                  <a:cubicBezTo>
                    <a:pt x="23" y="44"/>
                    <a:pt x="23" y="44"/>
                    <a:pt x="23" y="44"/>
                  </a:cubicBezTo>
                  <a:cubicBezTo>
                    <a:pt x="18" y="44"/>
                    <a:pt x="18" y="44"/>
                    <a:pt x="18" y="44"/>
                  </a:cubicBezTo>
                  <a:cubicBezTo>
                    <a:pt x="18" y="55"/>
                    <a:pt x="18" y="55"/>
                    <a:pt x="18" y="55"/>
                  </a:cubicBezTo>
                  <a:cubicBezTo>
                    <a:pt x="23" y="55"/>
                    <a:pt x="23" y="55"/>
                    <a:pt x="23" y="55"/>
                  </a:cubicBezTo>
                  <a:cubicBezTo>
                    <a:pt x="23" y="57"/>
                    <a:pt x="23" y="57"/>
                    <a:pt x="23" y="57"/>
                  </a:cubicBezTo>
                  <a:cubicBezTo>
                    <a:pt x="18" y="57"/>
                    <a:pt x="18" y="57"/>
                    <a:pt x="18" y="57"/>
                  </a:cubicBezTo>
                  <a:cubicBezTo>
                    <a:pt x="18" y="65"/>
                    <a:pt x="18" y="65"/>
                    <a:pt x="18" y="65"/>
                  </a:cubicBezTo>
                  <a:cubicBezTo>
                    <a:pt x="12" y="65"/>
                    <a:pt x="12" y="65"/>
                    <a:pt x="12" y="65"/>
                  </a:cubicBezTo>
                  <a:cubicBezTo>
                    <a:pt x="12" y="57"/>
                    <a:pt x="12" y="57"/>
                    <a:pt x="12" y="57"/>
                  </a:cubicBezTo>
                  <a:cubicBezTo>
                    <a:pt x="8" y="57"/>
                    <a:pt x="8" y="57"/>
                    <a:pt x="8" y="57"/>
                  </a:cubicBezTo>
                  <a:cubicBezTo>
                    <a:pt x="8" y="55"/>
                    <a:pt x="8" y="55"/>
                    <a:pt x="8" y="55"/>
                  </a:cubicBezTo>
                  <a:cubicBezTo>
                    <a:pt x="12" y="55"/>
                    <a:pt x="12" y="55"/>
                    <a:pt x="12" y="55"/>
                  </a:cubicBezTo>
                  <a:cubicBezTo>
                    <a:pt x="12" y="44"/>
                    <a:pt x="12" y="44"/>
                    <a:pt x="12" y="44"/>
                  </a:cubicBezTo>
                  <a:cubicBezTo>
                    <a:pt x="8" y="44"/>
                    <a:pt x="8" y="44"/>
                    <a:pt x="8" y="44"/>
                  </a:cubicBezTo>
                  <a:cubicBezTo>
                    <a:pt x="8" y="42"/>
                    <a:pt x="8" y="42"/>
                    <a:pt x="8" y="42"/>
                  </a:cubicBezTo>
                  <a:cubicBezTo>
                    <a:pt x="12" y="42"/>
                    <a:pt x="12" y="42"/>
                    <a:pt x="12" y="42"/>
                  </a:cubicBezTo>
                  <a:cubicBezTo>
                    <a:pt x="12" y="30"/>
                    <a:pt x="12" y="30"/>
                    <a:pt x="12" y="30"/>
                  </a:cubicBezTo>
                  <a:cubicBezTo>
                    <a:pt x="8" y="30"/>
                    <a:pt x="8" y="30"/>
                    <a:pt x="8" y="30"/>
                  </a:cubicBezTo>
                  <a:cubicBezTo>
                    <a:pt x="8" y="29"/>
                    <a:pt x="8" y="29"/>
                    <a:pt x="8" y="29"/>
                  </a:cubicBezTo>
                  <a:cubicBezTo>
                    <a:pt x="12" y="29"/>
                    <a:pt x="12" y="29"/>
                    <a:pt x="12" y="29"/>
                  </a:cubicBezTo>
                  <a:cubicBezTo>
                    <a:pt x="12" y="26"/>
                    <a:pt x="12" y="26"/>
                    <a:pt x="12" y="26"/>
                  </a:cubicBezTo>
                  <a:cubicBezTo>
                    <a:pt x="12" y="18"/>
                    <a:pt x="12" y="18"/>
                    <a:pt x="12" y="18"/>
                  </a:cubicBezTo>
                  <a:cubicBezTo>
                    <a:pt x="5" y="18"/>
                    <a:pt x="5" y="18"/>
                    <a:pt x="5" y="18"/>
                  </a:cubicBezTo>
                  <a:cubicBezTo>
                    <a:pt x="5" y="69"/>
                    <a:pt x="5" y="69"/>
                    <a:pt x="5" y="69"/>
                  </a:cubicBezTo>
                  <a:cubicBezTo>
                    <a:pt x="26" y="69"/>
                    <a:pt x="26" y="69"/>
                    <a:pt x="26" y="69"/>
                  </a:cubicBezTo>
                  <a:cubicBezTo>
                    <a:pt x="26" y="18"/>
                    <a:pt x="26" y="18"/>
                    <a:pt x="26" y="18"/>
                  </a:cubicBezTo>
                  <a:cubicBezTo>
                    <a:pt x="18" y="18"/>
                    <a:pt x="18" y="18"/>
                    <a:pt x="18" y="18"/>
                  </a:cubicBezTo>
                  <a:close/>
                  <a:moveTo>
                    <a:pt x="17" y="49"/>
                  </a:moveTo>
                  <a:cubicBezTo>
                    <a:pt x="17" y="8"/>
                    <a:pt x="17" y="8"/>
                    <a:pt x="17" y="8"/>
                  </a:cubicBezTo>
                  <a:cubicBezTo>
                    <a:pt x="18" y="8"/>
                    <a:pt x="19" y="7"/>
                    <a:pt x="19" y="5"/>
                  </a:cubicBezTo>
                  <a:cubicBezTo>
                    <a:pt x="19" y="4"/>
                    <a:pt x="17" y="2"/>
                    <a:pt x="15" y="2"/>
                  </a:cubicBezTo>
                  <a:cubicBezTo>
                    <a:pt x="14" y="2"/>
                    <a:pt x="12" y="4"/>
                    <a:pt x="12" y="5"/>
                  </a:cubicBezTo>
                  <a:cubicBezTo>
                    <a:pt x="12" y="7"/>
                    <a:pt x="13" y="8"/>
                    <a:pt x="14" y="8"/>
                  </a:cubicBezTo>
                  <a:cubicBezTo>
                    <a:pt x="14" y="49"/>
                    <a:pt x="14" y="49"/>
                    <a:pt x="14" y="49"/>
                  </a:cubicBez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3" name="Freeform 219">
              <a:extLst>
                <a:ext uri="{FF2B5EF4-FFF2-40B4-BE49-F238E27FC236}">
                  <a16:creationId xmlns:a16="http://schemas.microsoft.com/office/drawing/2014/main" id="{4C8704CC-713F-4BA9-BC7C-5AF684E49626}"/>
                </a:ext>
              </a:extLst>
            </p:cNvPr>
            <p:cNvSpPr>
              <a:spLocks noEditPoints="1"/>
            </p:cNvSpPr>
            <p:nvPr/>
          </p:nvSpPr>
          <p:spPr bwMode="auto">
            <a:xfrm>
              <a:off x="8304213" y="3317875"/>
              <a:ext cx="195262" cy="280988"/>
            </a:xfrm>
            <a:custGeom>
              <a:avLst/>
              <a:gdLst>
                <a:gd name="T0" fmla="*/ 87850 w 53"/>
                <a:gd name="T1" fmla="*/ 138868 h 77"/>
                <a:gd name="T2" fmla="*/ 65887 w 53"/>
                <a:gd name="T3" fmla="*/ 120596 h 77"/>
                <a:gd name="T4" fmla="*/ 62227 w 53"/>
                <a:gd name="T5" fmla="*/ 124250 h 77"/>
                <a:gd name="T6" fmla="*/ 40265 w 53"/>
                <a:gd name="T7" fmla="*/ 98669 h 77"/>
                <a:gd name="T8" fmla="*/ 21962 w 53"/>
                <a:gd name="T9" fmla="*/ 47507 h 77"/>
                <a:gd name="T10" fmla="*/ 29283 w 53"/>
                <a:gd name="T11" fmla="*/ 40199 h 77"/>
                <a:gd name="T12" fmla="*/ 36604 w 53"/>
                <a:gd name="T13" fmla="*/ 36544 h 77"/>
                <a:gd name="T14" fmla="*/ 43925 w 53"/>
                <a:gd name="T15" fmla="*/ 36544 h 77"/>
                <a:gd name="T16" fmla="*/ 65887 w 53"/>
                <a:gd name="T17" fmla="*/ 18272 h 77"/>
                <a:gd name="T18" fmla="*/ 43925 w 53"/>
                <a:gd name="T19" fmla="*/ 0 h 77"/>
                <a:gd name="T20" fmla="*/ 25623 w 53"/>
                <a:gd name="T21" fmla="*/ 18272 h 77"/>
                <a:gd name="T22" fmla="*/ 18302 w 53"/>
                <a:gd name="T23" fmla="*/ 25581 h 77"/>
                <a:gd name="T24" fmla="*/ 3660 w 53"/>
                <a:gd name="T25" fmla="*/ 40199 h 77"/>
                <a:gd name="T26" fmla="*/ 0 w 53"/>
                <a:gd name="T27" fmla="*/ 43853 h 77"/>
                <a:gd name="T28" fmla="*/ 3660 w 53"/>
                <a:gd name="T29" fmla="*/ 47507 h 77"/>
                <a:gd name="T30" fmla="*/ 25623 w 53"/>
                <a:gd name="T31" fmla="*/ 109632 h 77"/>
                <a:gd name="T32" fmla="*/ 47585 w 53"/>
                <a:gd name="T33" fmla="*/ 138868 h 77"/>
                <a:gd name="T34" fmla="*/ 43925 w 53"/>
                <a:gd name="T35" fmla="*/ 146177 h 77"/>
                <a:gd name="T36" fmla="*/ 76869 w 53"/>
                <a:gd name="T37" fmla="*/ 171758 h 77"/>
                <a:gd name="T38" fmla="*/ 76869 w 53"/>
                <a:gd name="T39" fmla="*/ 171758 h 77"/>
                <a:gd name="T40" fmla="*/ 62227 w 53"/>
                <a:gd name="T41" fmla="*/ 193684 h 77"/>
                <a:gd name="T42" fmla="*/ 58567 w 53"/>
                <a:gd name="T43" fmla="*/ 197338 h 77"/>
                <a:gd name="T44" fmla="*/ 36604 w 53"/>
                <a:gd name="T45" fmla="*/ 255809 h 77"/>
                <a:gd name="T46" fmla="*/ 120794 w 53"/>
                <a:gd name="T47" fmla="*/ 244846 h 77"/>
                <a:gd name="T48" fmla="*/ 120794 w 53"/>
                <a:gd name="T49" fmla="*/ 244846 h 77"/>
                <a:gd name="T50" fmla="*/ 124454 w 53"/>
                <a:gd name="T51" fmla="*/ 244846 h 77"/>
                <a:gd name="T52" fmla="*/ 150077 w 53"/>
                <a:gd name="T53" fmla="*/ 255809 h 77"/>
                <a:gd name="T54" fmla="*/ 194002 w 53"/>
                <a:gd name="T55" fmla="*/ 211956 h 77"/>
                <a:gd name="T56" fmla="*/ 150077 w 53"/>
                <a:gd name="T57" fmla="*/ 171758 h 77"/>
                <a:gd name="T58" fmla="*/ 106152 w 53"/>
                <a:gd name="T59" fmla="*/ 211956 h 77"/>
                <a:gd name="T60" fmla="*/ 109812 w 53"/>
                <a:gd name="T61" fmla="*/ 230228 h 77"/>
                <a:gd name="T62" fmla="*/ 51246 w 53"/>
                <a:gd name="T63" fmla="*/ 244846 h 77"/>
                <a:gd name="T64" fmla="*/ 73208 w 53"/>
                <a:gd name="T65" fmla="*/ 208302 h 77"/>
                <a:gd name="T66" fmla="*/ 76869 w 53"/>
                <a:gd name="T67" fmla="*/ 208302 h 77"/>
                <a:gd name="T68" fmla="*/ 98831 w 53"/>
                <a:gd name="T69" fmla="*/ 171758 h 77"/>
                <a:gd name="T70" fmla="*/ 98831 w 53"/>
                <a:gd name="T71" fmla="*/ 171758 h 77"/>
                <a:gd name="T72" fmla="*/ 131775 w 53"/>
                <a:gd name="T73" fmla="*/ 146177 h 77"/>
                <a:gd name="T74" fmla="*/ 128115 w 53"/>
                <a:gd name="T75" fmla="*/ 138868 h 77"/>
                <a:gd name="T76" fmla="*/ 150077 w 53"/>
                <a:gd name="T77" fmla="*/ 109632 h 77"/>
                <a:gd name="T78" fmla="*/ 175700 w 53"/>
                <a:gd name="T79" fmla="*/ 47507 h 77"/>
                <a:gd name="T80" fmla="*/ 175700 w 53"/>
                <a:gd name="T81" fmla="*/ 43853 h 77"/>
                <a:gd name="T82" fmla="*/ 172040 w 53"/>
                <a:gd name="T83" fmla="*/ 40199 h 77"/>
                <a:gd name="T84" fmla="*/ 157398 w 53"/>
                <a:gd name="T85" fmla="*/ 25581 h 77"/>
                <a:gd name="T86" fmla="*/ 150077 w 53"/>
                <a:gd name="T87" fmla="*/ 18272 h 77"/>
                <a:gd name="T88" fmla="*/ 131775 w 53"/>
                <a:gd name="T89" fmla="*/ 0 h 77"/>
                <a:gd name="T90" fmla="*/ 113473 w 53"/>
                <a:gd name="T91" fmla="*/ 18272 h 77"/>
                <a:gd name="T92" fmla="*/ 131775 w 53"/>
                <a:gd name="T93" fmla="*/ 36544 h 77"/>
                <a:gd name="T94" fmla="*/ 139096 w 53"/>
                <a:gd name="T95" fmla="*/ 36544 h 77"/>
                <a:gd name="T96" fmla="*/ 146417 w 53"/>
                <a:gd name="T97" fmla="*/ 40199 h 77"/>
                <a:gd name="T98" fmla="*/ 153737 w 53"/>
                <a:gd name="T99" fmla="*/ 47507 h 77"/>
                <a:gd name="T100" fmla="*/ 135435 w 53"/>
                <a:gd name="T101" fmla="*/ 98669 h 77"/>
                <a:gd name="T102" fmla="*/ 113473 w 53"/>
                <a:gd name="T103" fmla="*/ 124250 h 77"/>
                <a:gd name="T104" fmla="*/ 109812 w 53"/>
                <a:gd name="T105" fmla="*/ 120596 h 77"/>
                <a:gd name="T106" fmla="*/ 87850 w 53"/>
                <a:gd name="T107" fmla="*/ 138868 h 77"/>
                <a:gd name="T108" fmla="*/ 150077 w 53"/>
                <a:gd name="T109" fmla="*/ 197338 h 77"/>
                <a:gd name="T110" fmla="*/ 168379 w 53"/>
                <a:gd name="T111" fmla="*/ 211956 h 77"/>
                <a:gd name="T112" fmla="*/ 150077 w 53"/>
                <a:gd name="T113" fmla="*/ 230228 h 77"/>
                <a:gd name="T114" fmla="*/ 135435 w 53"/>
                <a:gd name="T115" fmla="*/ 211956 h 77"/>
                <a:gd name="T116" fmla="*/ 150077 w 53"/>
                <a:gd name="T117" fmla="*/ 197338 h 7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3" h="77">
                  <a:moveTo>
                    <a:pt x="24" y="38"/>
                  </a:moveTo>
                  <a:cubicBezTo>
                    <a:pt x="18" y="33"/>
                    <a:pt x="18" y="33"/>
                    <a:pt x="18" y="33"/>
                  </a:cubicBezTo>
                  <a:cubicBezTo>
                    <a:pt x="17" y="34"/>
                    <a:pt x="17" y="34"/>
                    <a:pt x="17" y="34"/>
                  </a:cubicBezTo>
                  <a:cubicBezTo>
                    <a:pt x="15" y="32"/>
                    <a:pt x="13" y="30"/>
                    <a:pt x="11" y="27"/>
                  </a:cubicBezTo>
                  <a:cubicBezTo>
                    <a:pt x="9" y="23"/>
                    <a:pt x="7" y="19"/>
                    <a:pt x="6" y="13"/>
                  </a:cubicBezTo>
                  <a:cubicBezTo>
                    <a:pt x="7" y="12"/>
                    <a:pt x="8" y="12"/>
                    <a:pt x="8" y="11"/>
                  </a:cubicBezTo>
                  <a:cubicBezTo>
                    <a:pt x="9" y="11"/>
                    <a:pt x="9" y="10"/>
                    <a:pt x="10" y="10"/>
                  </a:cubicBezTo>
                  <a:cubicBezTo>
                    <a:pt x="11" y="10"/>
                    <a:pt x="12" y="10"/>
                    <a:pt x="12" y="10"/>
                  </a:cubicBezTo>
                  <a:cubicBezTo>
                    <a:pt x="15" y="10"/>
                    <a:pt x="18" y="8"/>
                    <a:pt x="18" y="5"/>
                  </a:cubicBezTo>
                  <a:cubicBezTo>
                    <a:pt x="18" y="2"/>
                    <a:pt x="15" y="0"/>
                    <a:pt x="12" y="0"/>
                  </a:cubicBezTo>
                  <a:cubicBezTo>
                    <a:pt x="10" y="0"/>
                    <a:pt x="7" y="2"/>
                    <a:pt x="7" y="5"/>
                  </a:cubicBezTo>
                  <a:cubicBezTo>
                    <a:pt x="6" y="6"/>
                    <a:pt x="6" y="6"/>
                    <a:pt x="5" y="7"/>
                  </a:cubicBezTo>
                  <a:cubicBezTo>
                    <a:pt x="3" y="8"/>
                    <a:pt x="2" y="9"/>
                    <a:pt x="1" y="11"/>
                  </a:cubicBezTo>
                  <a:cubicBezTo>
                    <a:pt x="0" y="12"/>
                    <a:pt x="0" y="12"/>
                    <a:pt x="0" y="12"/>
                  </a:cubicBezTo>
                  <a:cubicBezTo>
                    <a:pt x="1" y="13"/>
                    <a:pt x="1" y="13"/>
                    <a:pt x="1" y="13"/>
                  </a:cubicBezTo>
                  <a:cubicBezTo>
                    <a:pt x="2" y="20"/>
                    <a:pt x="4" y="26"/>
                    <a:pt x="7" y="30"/>
                  </a:cubicBezTo>
                  <a:cubicBezTo>
                    <a:pt x="9" y="33"/>
                    <a:pt x="11" y="36"/>
                    <a:pt x="13" y="38"/>
                  </a:cubicBezTo>
                  <a:cubicBezTo>
                    <a:pt x="12" y="40"/>
                    <a:pt x="12" y="40"/>
                    <a:pt x="12" y="40"/>
                  </a:cubicBezTo>
                  <a:cubicBezTo>
                    <a:pt x="21" y="47"/>
                    <a:pt x="21" y="47"/>
                    <a:pt x="21" y="47"/>
                  </a:cubicBezTo>
                  <a:cubicBezTo>
                    <a:pt x="21" y="47"/>
                    <a:pt x="21" y="47"/>
                    <a:pt x="21" y="47"/>
                  </a:cubicBezTo>
                  <a:cubicBezTo>
                    <a:pt x="20" y="48"/>
                    <a:pt x="19" y="50"/>
                    <a:pt x="17" y="53"/>
                  </a:cubicBezTo>
                  <a:cubicBezTo>
                    <a:pt x="17" y="53"/>
                    <a:pt x="16" y="54"/>
                    <a:pt x="16" y="54"/>
                  </a:cubicBezTo>
                  <a:cubicBezTo>
                    <a:pt x="12" y="58"/>
                    <a:pt x="6" y="64"/>
                    <a:pt x="10" y="70"/>
                  </a:cubicBezTo>
                  <a:cubicBezTo>
                    <a:pt x="15" y="77"/>
                    <a:pt x="26" y="71"/>
                    <a:pt x="33" y="67"/>
                  </a:cubicBezTo>
                  <a:cubicBezTo>
                    <a:pt x="33" y="67"/>
                    <a:pt x="33" y="67"/>
                    <a:pt x="33" y="67"/>
                  </a:cubicBezTo>
                  <a:cubicBezTo>
                    <a:pt x="34" y="67"/>
                    <a:pt x="34" y="67"/>
                    <a:pt x="34" y="67"/>
                  </a:cubicBezTo>
                  <a:cubicBezTo>
                    <a:pt x="36" y="69"/>
                    <a:pt x="38" y="70"/>
                    <a:pt x="41" y="70"/>
                  </a:cubicBezTo>
                  <a:cubicBezTo>
                    <a:pt x="48" y="70"/>
                    <a:pt x="53" y="65"/>
                    <a:pt x="53" y="58"/>
                  </a:cubicBezTo>
                  <a:cubicBezTo>
                    <a:pt x="53" y="52"/>
                    <a:pt x="48" y="47"/>
                    <a:pt x="41" y="47"/>
                  </a:cubicBezTo>
                  <a:cubicBezTo>
                    <a:pt x="35" y="47"/>
                    <a:pt x="29" y="52"/>
                    <a:pt x="29" y="58"/>
                  </a:cubicBezTo>
                  <a:cubicBezTo>
                    <a:pt x="29" y="60"/>
                    <a:pt x="30" y="61"/>
                    <a:pt x="30" y="63"/>
                  </a:cubicBezTo>
                  <a:cubicBezTo>
                    <a:pt x="25" y="66"/>
                    <a:pt x="17" y="70"/>
                    <a:pt x="14" y="67"/>
                  </a:cubicBezTo>
                  <a:cubicBezTo>
                    <a:pt x="13" y="65"/>
                    <a:pt x="17" y="60"/>
                    <a:pt x="20" y="57"/>
                  </a:cubicBezTo>
                  <a:cubicBezTo>
                    <a:pt x="20" y="57"/>
                    <a:pt x="20" y="57"/>
                    <a:pt x="21" y="57"/>
                  </a:cubicBezTo>
                  <a:cubicBezTo>
                    <a:pt x="24" y="53"/>
                    <a:pt x="26" y="49"/>
                    <a:pt x="27" y="47"/>
                  </a:cubicBezTo>
                  <a:cubicBezTo>
                    <a:pt x="27" y="47"/>
                    <a:pt x="27" y="47"/>
                    <a:pt x="27" y="47"/>
                  </a:cubicBezTo>
                  <a:cubicBezTo>
                    <a:pt x="36" y="40"/>
                    <a:pt x="36" y="40"/>
                    <a:pt x="36" y="40"/>
                  </a:cubicBezTo>
                  <a:cubicBezTo>
                    <a:pt x="35" y="38"/>
                    <a:pt x="35" y="38"/>
                    <a:pt x="35" y="38"/>
                  </a:cubicBezTo>
                  <a:cubicBezTo>
                    <a:pt x="37" y="36"/>
                    <a:pt x="39" y="33"/>
                    <a:pt x="41" y="30"/>
                  </a:cubicBezTo>
                  <a:cubicBezTo>
                    <a:pt x="44" y="26"/>
                    <a:pt x="46" y="20"/>
                    <a:pt x="48" y="13"/>
                  </a:cubicBezTo>
                  <a:cubicBezTo>
                    <a:pt x="48" y="12"/>
                    <a:pt x="48" y="12"/>
                    <a:pt x="48" y="12"/>
                  </a:cubicBezTo>
                  <a:cubicBezTo>
                    <a:pt x="47" y="11"/>
                    <a:pt x="47" y="11"/>
                    <a:pt x="47" y="11"/>
                  </a:cubicBezTo>
                  <a:cubicBezTo>
                    <a:pt x="46" y="9"/>
                    <a:pt x="45" y="8"/>
                    <a:pt x="43" y="7"/>
                  </a:cubicBezTo>
                  <a:cubicBezTo>
                    <a:pt x="43" y="6"/>
                    <a:pt x="42" y="6"/>
                    <a:pt x="41" y="5"/>
                  </a:cubicBezTo>
                  <a:cubicBezTo>
                    <a:pt x="41" y="2"/>
                    <a:pt x="39" y="0"/>
                    <a:pt x="36" y="0"/>
                  </a:cubicBezTo>
                  <a:cubicBezTo>
                    <a:pt x="33" y="0"/>
                    <a:pt x="31" y="2"/>
                    <a:pt x="31" y="5"/>
                  </a:cubicBezTo>
                  <a:cubicBezTo>
                    <a:pt x="31" y="8"/>
                    <a:pt x="33" y="10"/>
                    <a:pt x="36" y="10"/>
                  </a:cubicBezTo>
                  <a:cubicBezTo>
                    <a:pt x="37" y="10"/>
                    <a:pt x="38" y="10"/>
                    <a:pt x="38" y="10"/>
                  </a:cubicBezTo>
                  <a:cubicBezTo>
                    <a:pt x="39" y="10"/>
                    <a:pt x="39" y="11"/>
                    <a:pt x="40" y="11"/>
                  </a:cubicBezTo>
                  <a:cubicBezTo>
                    <a:pt x="41" y="12"/>
                    <a:pt x="41" y="12"/>
                    <a:pt x="42" y="13"/>
                  </a:cubicBezTo>
                  <a:cubicBezTo>
                    <a:pt x="41" y="19"/>
                    <a:pt x="39" y="23"/>
                    <a:pt x="37" y="27"/>
                  </a:cubicBezTo>
                  <a:cubicBezTo>
                    <a:pt x="35" y="30"/>
                    <a:pt x="33" y="32"/>
                    <a:pt x="31" y="34"/>
                  </a:cubicBezTo>
                  <a:cubicBezTo>
                    <a:pt x="30" y="33"/>
                    <a:pt x="30" y="33"/>
                    <a:pt x="30" y="33"/>
                  </a:cubicBezTo>
                  <a:cubicBezTo>
                    <a:pt x="24" y="38"/>
                    <a:pt x="24" y="38"/>
                    <a:pt x="24" y="38"/>
                  </a:cubicBezTo>
                  <a:close/>
                  <a:moveTo>
                    <a:pt x="41" y="54"/>
                  </a:moveTo>
                  <a:cubicBezTo>
                    <a:pt x="44" y="54"/>
                    <a:pt x="46" y="56"/>
                    <a:pt x="46" y="58"/>
                  </a:cubicBezTo>
                  <a:cubicBezTo>
                    <a:pt x="46" y="61"/>
                    <a:pt x="44" y="63"/>
                    <a:pt x="41" y="63"/>
                  </a:cubicBezTo>
                  <a:cubicBezTo>
                    <a:pt x="39" y="63"/>
                    <a:pt x="37" y="61"/>
                    <a:pt x="37" y="58"/>
                  </a:cubicBezTo>
                  <a:cubicBezTo>
                    <a:pt x="37" y="56"/>
                    <a:pt x="39" y="54"/>
                    <a:pt x="4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4" name="Freeform 220">
              <a:extLst>
                <a:ext uri="{FF2B5EF4-FFF2-40B4-BE49-F238E27FC236}">
                  <a16:creationId xmlns:a16="http://schemas.microsoft.com/office/drawing/2014/main" id="{E06B1146-73FF-4ACC-AE2D-F8C63977A337}"/>
                </a:ext>
              </a:extLst>
            </p:cNvPr>
            <p:cNvSpPr>
              <a:spLocks noEditPoints="1"/>
            </p:cNvSpPr>
            <p:nvPr/>
          </p:nvSpPr>
          <p:spPr bwMode="auto">
            <a:xfrm>
              <a:off x="8734425" y="3313113"/>
              <a:ext cx="123825" cy="276225"/>
            </a:xfrm>
            <a:custGeom>
              <a:avLst/>
              <a:gdLst>
                <a:gd name="T0" fmla="*/ 120442 w 34"/>
                <a:gd name="T1" fmla="*/ 268782 h 75"/>
                <a:gd name="T2" fmla="*/ 98544 w 34"/>
                <a:gd name="T3" fmla="*/ 276146 h 75"/>
                <a:gd name="T4" fmla="*/ 98544 w 34"/>
                <a:gd name="T5" fmla="*/ 265100 h 75"/>
                <a:gd name="T6" fmla="*/ 21899 w 34"/>
                <a:gd name="T7" fmla="*/ 272464 h 75"/>
                <a:gd name="T8" fmla="*/ 0 w 34"/>
                <a:gd name="T9" fmla="*/ 276146 h 75"/>
                <a:gd name="T10" fmla="*/ 43797 w 34"/>
                <a:gd name="T11" fmla="*/ 202507 h 75"/>
                <a:gd name="T12" fmla="*/ 40147 w 34"/>
                <a:gd name="T13" fmla="*/ 69957 h 75"/>
                <a:gd name="T14" fmla="*/ 3650 w 34"/>
                <a:gd name="T15" fmla="*/ 25774 h 75"/>
                <a:gd name="T16" fmla="*/ 0 w 34"/>
                <a:gd name="T17" fmla="*/ 0 h 75"/>
                <a:gd name="T18" fmla="*/ 21899 w 34"/>
                <a:gd name="T19" fmla="*/ 3682 h 75"/>
                <a:gd name="T20" fmla="*/ 98544 w 34"/>
                <a:gd name="T21" fmla="*/ 11046 h 75"/>
                <a:gd name="T22" fmla="*/ 98544 w 34"/>
                <a:gd name="T23" fmla="*/ 0 h 75"/>
                <a:gd name="T24" fmla="*/ 120442 w 34"/>
                <a:gd name="T25" fmla="*/ 3682 h 75"/>
                <a:gd name="T26" fmla="*/ 109493 w 34"/>
                <a:gd name="T27" fmla="*/ 47865 h 75"/>
                <a:gd name="T28" fmla="*/ 120442 w 34"/>
                <a:gd name="T29" fmla="*/ 139914 h 75"/>
                <a:gd name="T30" fmla="*/ 94894 w 34"/>
                <a:gd name="T31" fmla="*/ 250372 h 75"/>
                <a:gd name="T32" fmla="*/ 32848 w 34"/>
                <a:gd name="T33" fmla="*/ 243008 h 75"/>
                <a:gd name="T34" fmla="*/ 94894 w 34"/>
                <a:gd name="T35" fmla="*/ 250372 h 75"/>
                <a:gd name="T36" fmla="*/ 65696 w 34"/>
                <a:gd name="T37" fmla="*/ 220917 h 75"/>
                <a:gd name="T38" fmla="*/ 47447 w 34"/>
                <a:gd name="T39" fmla="*/ 228281 h 75"/>
                <a:gd name="T40" fmla="*/ 54746 w 34"/>
                <a:gd name="T41" fmla="*/ 184097 h 75"/>
                <a:gd name="T42" fmla="*/ 76645 w 34"/>
                <a:gd name="T43" fmla="*/ 176733 h 75"/>
                <a:gd name="T44" fmla="*/ 54746 w 34"/>
                <a:gd name="T45" fmla="*/ 184097 h 75"/>
                <a:gd name="T46" fmla="*/ 91244 w 34"/>
                <a:gd name="T47" fmla="*/ 162006 h 75"/>
                <a:gd name="T48" fmla="*/ 29198 w 34"/>
                <a:gd name="T49" fmla="*/ 154642 h 75"/>
                <a:gd name="T50" fmla="*/ 25548 w 34"/>
                <a:gd name="T51" fmla="*/ 139914 h 75"/>
                <a:gd name="T52" fmla="*/ 98544 w 34"/>
                <a:gd name="T53" fmla="*/ 132550 h 75"/>
                <a:gd name="T54" fmla="*/ 25548 w 34"/>
                <a:gd name="T55" fmla="*/ 139914 h 75"/>
                <a:gd name="T56" fmla="*/ 94894 w 34"/>
                <a:gd name="T57" fmla="*/ 117822 h 75"/>
                <a:gd name="T58" fmla="*/ 32848 w 34"/>
                <a:gd name="T59" fmla="*/ 110458 h 75"/>
                <a:gd name="T60" fmla="*/ 47447 w 34"/>
                <a:gd name="T61" fmla="*/ 95731 h 75"/>
                <a:gd name="T62" fmla="*/ 69346 w 34"/>
                <a:gd name="T63" fmla="*/ 88367 h 75"/>
                <a:gd name="T64" fmla="*/ 47447 w 34"/>
                <a:gd name="T65" fmla="*/ 95731 h 75"/>
                <a:gd name="T66" fmla="*/ 65696 w 34"/>
                <a:gd name="T67" fmla="*/ 55229 h 75"/>
                <a:gd name="T68" fmla="*/ 47447 w 34"/>
                <a:gd name="T69" fmla="*/ 47865 h 75"/>
                <a:gd name="T70" fmla="*/ 29198 w 34"/>
                <a:gd name="T71" fmla="*/ 33138 h 75"/>
                <a:gd name="T72" fmla="*/ 94894 w 34"/>
                <a:gd name="T73" fmla="*/ 25774 h 75"/>
                <a:gd name="T74" fmla="*/ 29198 w 34"/>
                <a:gd name="T75" fmla="*/ 33138 h 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75">
                  <a:moveTo>
                    <a:pt x="22" y="55"/>
                  </a:moveTo>
                  <a:cubicBezTo>
                    <a:pt x="28" y="60"/>
                    <a:pt x="33" y="65"/>
                    <a:pt x="33" y="73"/>
                  </a:cubicBezTo>
                  <a:cubicBezTo>
                    <a:pt x="33" y="75"/>
                    <a:pt x="33" y="75"/>
                    <a:pt x="33" y="75"/>
                  </a:cubicBezTo>
                  <a:cubicBezTo>
                    <a:pt x="27" y="75"/>
                    <a:pt x="27" y="75"/>
                    <a:pt x="27" y="75"/>
                  </a:cubicBezTo>
                  <a:cubicBezTo>
                    <a:pt x="27" y="74"/>
                    <a:pt x="27" y="74"/>
                    <a:pt x="27" y="74"/>
                  </a:cubicBezTo>
                  <a:cubicBezTo>
                    <a:pt x="27" y="73"/>
                    <a:pt x="27" y="72"/>
                    <a:pt x="27" y="72"/>
                  </a:cubicBezTo>
                  <a:cubicBezTo>
                    <a:pt x="7" y="72"/>
                    <a:pt x="7" y="72"/>
                    <a:pt x="7" y="72"/>
                  </a:cubicBezTo>
                  <a:cubicBezTo>
                    <a:pt x="7" y="72"/>
                    <a:pt x="6" y="73"/>
                    <a:pt x="6" y="74"/>
                  </a:cubicBezTo>
                  <a:cubicBezTo>
                    <a:pt x="6" y="75"/>
                    <a:pt x="6" y="75"/>
                    <a:pt x="6" y="75"/>
                  </a:cubicBezTo>
                  <a:cubicBezTo>
                    <a:pt x="0" y="75"/>
                    <a:pt x="0" y="75"/>
                    <a:pt x="0" y="75"/>
                  </a:cubicBezTo>
                  <a:cubicBezTo>
                    <a:pt x="0" y="73"/>
                    <a:pt x="0" y="73"/>
                    <a:pt x="0" y="73"/>
                  </a:cubicBezTo>
                  <a:cubicBezTo>
                    <a:pt x="1" y="65"/>
                    <a:pt x="6" y="60"/>
                    <a:pt x="12" y="55"/>
                  </a:cubicBezTo>
                  <a:cubicBezTo>
                    <a:pt x="6" y="51"/>
                    <a:pt x="1" y="45"/>
                    <a:pt x="0" y="38"/>
                  </a:cubicBezTo>
                  <a:cubicBezTo>
                    <a:pt x="0" y="30"/>
                    <a:pt x="6" y="24"/>
                    <a:pt x="11" y="19"/>
                  </a:cubicBezTo>
                  <a:cubicBezTo>
                    <a:pt x="9" y="17"/>
                    <a:pt x="6" y="15"/>
                    <a:pt x="4" y="13"/>
                  </a:cubicBezTo>
                  <a:cubicBezTo>
                    <a:pt x="3" y="11"/>
                    <a:pt x="2" y="9"/>
                    <a:pt x="1" y="7"/>
                  </a:cubicBezTo>
                  <a:cubicBezTo>
                    <a:pt x="0" y="5"/>
                    <a:pt x="0" y="3"/>
                    <a:pt x="0" y="1"/>
                  </a:cubicBezTo>
                  <a:cubicBezTo>
                    <a:pt x="0" y="0"/>
                    <a:pt x="0" y="0"/>
                    <a:pt x="0" y="0"/>
                  </a:cubicBezTo>
                  <a:cubicBezTo>
                    <a:pt x="6" y="0"/>
                    <a:pt x="6" y="0"/>
                    <a:pt x="6" y="0"/>
                  </a:cubicBezTo>
                  <a:cubicBezTo>
                    <a:pt x="6" y="1"/>
                    <a:pt x="6" y="1"/>
                    <a:pt x="6" y="1"/>
                  </a:cubicBezTo>
                  <a:cubicBezTo>
                    <a:pt x="6" y="2"/>
                    <a:pt x="6" y="2"/>
                    <a:pt x="6" y="3"/>
                  </a:cubicBezTo>
                  <a:cubicBezTo>
                    <a:pt x="27" y="3"/>
                    <a:pt x="27" y="3"/>
                    <a:pt x="27" y="3"/>
                  </a:cubicBezTo>
                  <a:cubicBezTo>
                    <a:pt x="27" y="2"/>
                    <a:pt x="27" y="2"/>
                    <a:pt x="27" y="1"/>
                  </a:cubicBezTo>
                  <a:cubicBezTo>
                    <a:pt x="27" y="0"/>
                    <a:pt x="27" y="0"/>
                    <a:pt x="27" y="0"/>
                  </a:cubicBezTo>
                  <a:cubicBezTo>
                    <a:pt x="33" y="0"/>
                    <a:pt x="33" y="0"/>
                    <a:pt x="33" y="0"/>
                  </a:cubicBezTo>
                  <a:cubicBezTo>
                    <a:pt x="33" y="1"/>
                    <a:pt x="33" y="1"/>
                    <a:pt x="33" y="1"/>
                  </a:cubicBezTo>
                  <a:cubicBezTo>
                    <a:pt x="34" y="3"/>
                    <a:pt x="33" y="5"/>
                    <a:pt x="33" y="7"/>
                  </a:cubicBezTo>
                  <a:cubicBezTo>
                    <a:pt x="32" y="9"/>
                    <a:pt x="31" y="11"/>
                    <a:pt x="30" y="13"/>
                  </a:cubicBezTo>
                  <a:cubicBezTo>
                    <a:pt x="28" y="15"/>
                    <a:pt x="25" y="17"/>
                    <a:pt x="22" y="19"/>
                  </a:cubicBezTo>
                  <a:cubicBezTo>
                    <a:pt x="28" y="24"/>
                    <a:pt x="34" y="30"/>
                    <a:pt x="33" y="38"/>
                  </a:cubicBezTo>
                  <a:cubicBezTo>
                    <a:pt x="33" y="45"/>
                    <a:pt x="28" y="51"/>
                    <a:pt x="22" y="55"/>
                  </a:cubicBezTo>
                  <a:close/>
                  <a:moveTo>
                    <a:pt x="26" y="68"/>
                  </a:moveTo>
                  <a:cubicBezTo>
                    <a:pt x="25" y="67"/>
                    <a:pt x="25" y="67"/>
                    <a:pt x="24" y="66"/>
                  </a:cubicBezTo>
                  <a:cubicBezTo>
                    <a:pt x="9" y="66"/>
                    <a:pt x="9" y="66"/>
                    <a:pt x="9" y="66"/>
                  </a:cubicBezTo>
                  <a:cubicBezTo>
                    <a:pt x="9" y="67"/>
                    <a:pt x="8" y="67"/>
                    <a:pt x="8" y="68"/>
                  </a:cubicBezTo>
                  <a:cubicBezTo>
                    <a:pt x="26" y="68"/>
                    <a:pt x="26" y="68"/>
                    <a:pt x="26" y="68"/>
                  </a:cubicBezTo>
                  <a:close/>
                  <a:moveTo>
                    <a:pt x="21" y="62"/>
                  </a:moveTo>
                  <a:cubicBezTo>
                    <a:pt x="20" y="61"/>
                    <a:pt x="19" y="61"/>
                    <a:pt x="18" y="60"/>
                  </a:cubicBezTo>
                  <a:cubicBezTo>
                    <a:pt x="15" y="60"/>
                    <a:pt x="15" y="60"/>
                    <a:pt x="15" y="60"/>
                  </a:cubicBezTo>
                  <a:cubicBezTo>
                    <a:pt x="14" y="61"/>
                    <a:pt x="14" y="61"/>
                    <a:pt x="13" y="62"/>
                  </a:cubicBezTo>
                  <a:cubicBezTo>
                    <a:pt x="21" y="62"/>
                    <a:pt x="21" y="62"/>
                    <a:pt x="21" y="62"/>
                  </a:cubicBezTo>
                  <a:close/>
                  <a:moveTo>
                    <a:pt x="15" y="50"/>
                  </a:moveTo>
                  <a:cubicBezTo>
                    <a:pt x="18" y="50"/>
                    <a:pt x="18" y="50"/>
                    <a:pt x="18" y="50"/>
                  </a:cubicBezTo>
                  <a:cubicBezTo>
                    <a:pt x="19" y="49"/>
                    <a:pt x="20" y="49"/>
                    <a:pt x="21" y="48"/>
                  </a:cubicBezTo>
                  <a:cubicBezTo>
                    <a:pt x="13" y="48"/>
                    <a:pt x="13" y="48"/>
                    <a:pt x="13" y="48"/>
                  </a:cubicBezTo>
                  <a:cubicBezTo>
                    <a:pt x="14" y="49"/>
                    <a:pt x="14" y="49"/>
                    <a:pt x="15" y="50"/>
                  </a:cubicBezTo>
                  <a:close/>
                  <a:moveTo>
                    <a:pt x="9" y="44"/>
                  </a:moveTo>
                  <a:cubicBezTo>
                    <a:pt x="25" y="44"/>
                    <a:pt x="25" y="44"/>
                    <a:pt x="25" y="44"/>
                  </a:cubicBezTo>
                  <a:cubicBezTo>
                    <a:pt x="25" y="44"/>
                    <a:pt x="26" y="43"/>
                    <a:pt x="26" y="42"/>
                  </a:cubicBezTo>
                  <a:cubicBezTo>
                    <a:pt x="8" y="42"/>
                    <a:pt x="8" y="42"/>
                    <a:pt x="8" y="42"/>
                  </a:cubicBezTo>
                  <a:cubicBezTo>
                    <a:pt x="8" y="43"/>
                    <a:pt x="8" y="44"/>
                    <a:pt x="9" y="44"/>
                  </a:cubicBezTo>
                  <a:close/>
                  <a:moveTo>
                    <a:pt x="7" y="38"/>
                  </a:moveTo>
                  <a:cubicBezTo>
                    <a:pt x="27" y="38"/>
                    <a:pt x="27" y="38"/>
                    <a:pt x="27" y="38"/>
                  </a:cubicBezTo>
                  <a:cubicBezTo>
                    <a:pt x="27" y="38"/>
                    <a:pt x="27" y="37"/>
                    <a:pt x="27" y="36"/>
                  </a:cubicBezTo>
                  <a:cubicBezTo>
                    <a:pt x="7" y="36"/>
                    <a:pt x="7" y="36"/>
                    <a:pt x="7" y="36"/>
                  </a:cubicBezTo>
                  <a:cubicBezTo>
                    <a:pt x="6" y="37"/>
                    <a:pt x="6" y="38"/>
                    <a:pt x="7" y="38"/>
                  </a:cubicBezTo>
                  <a:close/>
                  <a:moveTo>
                    <a:pt x="8" y="32"/>
                  </a:moveTo>
                  <a:cubicBezTo>
                    <a:pt x="26" y="32"/>
                    <a:pt x="26" y="32"/>
                    <a:pt x="26" y="32"/>
                  </a:cubicBezTo>
                  <a:cubicBezTo>
                    <a:pt x="25" y="32"/>
                    <a:pt x="25" y="31"/>
                    <a:pt x="25" y="30"/>
                  </a:cubicBezTo>
                  <a:cubicBezTo>
                    <a:pt x="9" y="30"/>
                    <a:pt x="9" y="30"/>
                    <a:pt x="9" y="30"/>
                  </a:cubicBezTo>
                  <a:cubicBezTo>
                    <a:pt x="9" y="31"/>
                    <a:pt x="8" y="32"/>
                    <a:pt x="8" y="32"/>
                  </a:cubicBezTo>
                  <a:close/>
                  <a:moveTo>
                    <a:pt x="13" y="26"/>
                  </a:moveTo>
                  <a:cubicBezTo>
                    <a:pt x="21" y="26"/>
                    <a:pt x="21" y="26"/>
                    <a:pt x="21" y="26"/>
                  </a:cubicBezTo>
                  <a:cubicBezTo>
                    <a:pt x="20" y="26"/>
                    <a:pt x="20" y="25"/>
                    <a:pt x="19" y="24"/>
                  </a:cubicBezTo>
                  <a:cubicBezTo>
                    <a:pt x="15" y="24"/>
                    <a:pt x="15" y="24"/>
                    <a:pt x="15" y="24"/>
                  </a:cubicBezTo>
                  <a:cubicBezTo>
                    <a:pt x="14" y="25"/>
                    <a:pt x="13" y="26"/>
                    <a:pt x="13" y="26"/>
                  </a:cubicBezTo>
                  <a:close/>
                  <a:moveTo>
                    <a:pt x="16" y="15"/>
                  </a:moveTo>
                  <a:cubicBezTo>
                    <a:pt x="18" y="15"/>
                    <a:pt x="18" y="15"/>
                    <a:pt x="18" y="15"/>
                  </a:cubicBezTo>
                  <a:cubicBezTo>
                    <a:pt x="19" y="14"/>
                    <a:pt x="20" y="13"/>
                    <a:pt x="21" y="13"/>
                  </a:cubicBezTo>
                  <a:cubicBezTo>
                    <a:pt x="13" y="13"/>
                    <a:pt x="13" y="13"/>
                    <a:pt x="13" y="13"/>
                  </a:cubicBezTo>
                  <a:cubicBezTo>
                    <a:pt x="14" y="13"/>
                    <a:pt x="15" y="14"/>
                    <a:pt x="16" y="15"/>
                  </a:cubicBezTo>
                  <a:close/>
                  <a:moveTo>
                    <a:pt x="8" y="9"/>
                  </a:moveTo>
                  <a:cubicBezTo>
                    <a:pt x="25" y="9"/>
                    <a:pt x="25" y="9"/>
                    <a:pt x="25" y="9"/>
                  </a:cubicBezTo>
                  <a:cubicBezTo>
                    <a:pt x="26" y="8"/>
                    <a:pt x="26" y="7"/>
                    <a:pt x="26" y="7"/>
                  </a:cubicBezTo>
                  <a:cubicBezTo>
                    <a:pt x="7" y="7"/>
                    <a:pt x="7" y="7"/>
                    <a:pt x="7" y="7"/>
                  </a:cubicBezTo>
                  <a:cubicBezTo>
                    <a:pt x="8" y="7"/>
                    <a:pt x="8" y="8"/>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5" name="Freeform 221">
              <a:extLst>
                <a:ext uri="{FF2B5EF4-FFF2-40B4-BE49-F238E27FC236}">
                  <a16:creationId xmlns:a16="http://schemas.microsoft.com/office/drawing/2014/main" id="{E6DA3551-2023-4041-9847-9A18F57FD60D}"/>
                </a:ext>
              </a:extLst>
            </p:cNvPr>
            <p:cNvSpPr>
              <a:spLocks noEditPoints="1"/>
            </p:cNvSpPr>
            <p:nvPr/>
          </p:nvSpPr>
          <p:spPr bwMode="auto">
            <a:xfrm>
              <a:off x="9459913" y="3368675"/>
              <a:ext cx="236537" cy="196850"/>
            </a:xfrm>
            <a:custGeom>
              <a:avLst/>
              <a:gdLst>
                <a:gd name="T0" fmla="*/ 132721 w 64"/>
                <a:gd name="T1" fmla="*/ 102406 h 54"/>
                <a:gd name="T2" fmla="*/ 140094 w 64"/>
                <a:gd name="T3" fmla="*/ 98749 h 54"/>
                <a:gd name="T4" fmla="*/ 140094 w 64"/>
                <a:gd name="T5" fmla="*/ 51203 h 54"/>
                <a:gd name="T6" fmla="*/ 132721 w 64"/>
                <a:gd name="T7" fmla="*/ 43888 h 54"/>
                <a:gd name="T8" fmla="*/ 132721 w 64"/>
                <a:gd name="T9" fmla="*/ 29259 h 54"/>
                <a:gd name="T10" fmla="*/ 191708 w 64"/>
                <a:gd name="T11" fmla="*/ 29259 h 54"/>
                <a:gd name="T12" fmla="*/ 199081 w 64"/>
                <a:gd name="T13" fmla="*/ 32916 h 54"/>
                <a:gd name="T14" fmla="*/ 199081 w 64"/>
                <a:gd name="T15" fmla="*/ 51203 h 54"/>
                <a:gd name="T16" fmla="*/ 191708 w 64"/>
                <a:gd name="T17" fmla="*/ 98749 h 54"/>
                <a:gd name="T18" fmla="*/ 210141 w 64"/>
                <a:gd name="T19" fmla="*/ 124350 h 54"/>
                <a:gd name="T20" fmla="*/ 232261 w 64"/>
                <a:gd name="T21" fmla="*/ 164581 h 54"/>
                <a:gd name="T22" fmla="*/ 232261 w 64"/>
                <a:gd name="T23" fmla="*/ 186525 h 54"/>
                <a:gd name="T24" fmla="*/ 217515 w 64"/>
                <a:gd name="T25" fmla="*/ 197497 h 54"/>
                <a:gd name="T26" fmla="*/ 165901 w 64"/>
                <a:gd name="T27" fmla="*/ 197497 h 54"/>
                <a:gd name="T28" fmla="*/ 117974 w 64"/>
                <a:gd name="T29" fmla="*/ 197497 h 54"/>
                <a:gd name="T30" fmla="*/ 117974 w 64"/>
                <a:gd name="T31" fmla="*/ 197497 h 54"/>
                <a:gd name="T32" fmla="*/ 29494 w 64"/>
                <a:gd name="T33" fmla="*/ 197497 h 54"/>
                <a:gd name="T34" fmla="*/ 25807 w 64"/>
                <a:gd name="T35" fmla="*/ 193840 h 54"/>
                <a:gd name="T36" fmla="*/ 0 w 64"/>
                <a:gd name="T37" fmla="*/ 142637 h 54"/>
                <a:gd name="T38" fmla="*/ 40554 w 64"/>
                <a:gd name="T39" fmla="*/ 76804 h 54"/>
                <a:gd name="T40" fmla="*/ 33180 w 64"/>
                <a:gd name="T41" fmla="*/ 36574 h 54"/>
                <a:gd name="T42" fmla="*/ 25807 w 64"/>
                <a:gd name="T43" fmla="*/ 29259 h 54"/>
                <a:gd name="T44" fmla="*/ 25807 w 64"/>
                <a:gd name="T45" fmla="*/ 0 h 54"/>
                <a:gd name="T46" fmla="*/ 110601 w 64"/>
                <a:gd name="T47" fmla="*/ 0 h 54"/>
                <a:gd name="T48" fmla="*/ 117974 w 64"/>
                <a:gd name="T49" fmla="*/ 7315 h 54"/>
                <a:gd name="T50" fmla="*/ 117974 w 64"/>
                <a:gd name="T51" fmla="*/ 36574 h 54"/>
                <a:gd name="T52" fmla="*/ 103227 w 64"/>
                <a:gd name="T53" fmla="*/ 36574 h 54"/>
                <a:gd name="T54" fmla="*/ 180648 w 64"/>
                <a:gd name="T55" fmla="*/ 128007 h 54"/>
                <a:gd name="T56" fmla="*/ 210141 w 64"/>
                <a:gd name="T57" fmla="*/ 171896 h 54"/>
                <a:gd name="T58" fmla="*/ 136407 w 64"/>
                <a:gd name="T59" fmla="*/ 171896 h 54"/>
                <a:gd name="T60" fmla="*/ 165901 w 64"/>
                <a:gd name="T61" fmla="*/ 182868 h 54"/>
                <a:gd name="T62" fmla="*/ 217515 w 64"/>
                <a:gd name="T63" fmla="*/ 182868 h 54"/>
                <a:gd name="T64" fmla="*/ 221201 w 64"/>
                <a:gd name="T65" fmla="*/ 179210 h 54"/>
                <a:gd name="T66" fmla="*/ 221201 w 64"/>
                <a:gd name="T67" fmla="*/ 171896 h 54"/>
                <a:gd name="T68" fmla="*/ 195394 w 64"/>
                <a:gd name="T69" fmla="*/ 131665 h 54"/>
                <a:gd name="T70" fmla="*/ 176961 w 64"/>
                <a:gd name="T71" fmla="*/ 102406 h 54"/>
                <a:gd name="T72" fmla="*/ 176961 w 64"/>
                <a:gd name="T73" fmla="*/ 43888 h 54"/>
                <a:gd name="T74" fmla="*/ 154841 w 64"/>
                <a:gd name="T75" fmla="*/ 40231 h 54"/>
                <a:gd name="T76" fmla="*/ 154841 w 64"/>
                <a:gd name="T77" fmla="*/ 102406 h 54"/>
                <a:gd name="T78" fmla="*/ 154841 w 64"/>
                <a:gd name="T79" fmla="*/ 106063 h 54"/>
                <a:gd name="T80" fmla="*/ 143781 w 64"/>
                <a:gd name="T81" fmla="*/ 138979 h 54"/>
                <a:gd name="T82" fmla="*/ 151154 w 64"/>
                <a:gd name="T83" fmla="*/ 128007 h 54"/>
                <a:gd name="T84" fmla="*/ 99541 w 64"/>
                <a:gd name="T85" fmla="*/ 168238 h 54"/>
                <a:gd name="T86" fmla="*/ 114287 w 64"/>
                <a:gd name="T87" fmla="*/ 142637 h 54"/>
                <a:gd name="T88" fmla="*/ 110601 w 64"/>
                <a:gd name="T89" fmla="*/ 128007 h 54"/>
                <a:gd name="T90" fmla="*/ 33180 w 64"/>
                <a:gd name="T91" fmla="*/ 131665 h 54"/>
                <a:gd name="T92" fmla="*/ 36867 w 64"/>
                <a:gd name="T93" fmla="*/ 157266 h 54"/>
                <a:gd name="T94" fmla="*/ 99541 w 64"/>
                <a:gd name="T95" fmla="*/ 168238 h 54"/>
                <a:gd name="T96" fmla="*/ 29494 w 64"/>
                <a:gd name="T97" fmla="*/ 106063 h 54"/>
                <a:gd name="T98" fmla="*/ 117974 w 64"/>
                <a:gd name="T99" fmla="*/ 106063 h 54"/>
                <a:gd name="T100" fmla="*/ 88481 w 64"/>
                <a:gd name="T101" fmla="*/ 87776 h 54"/>
                <a:gd name="T102" fmla="*/ 88481 w 64"/>
                <a:gd name="T103" fmla="*/ 29259 h 54"/>
                <a:gd name="T104" fmla="*/ 95854 w 64"/>
                <a:gd name="T105" fmla="*/ 21944 h 54"/>
                <a:gd name="T106" fmla="*/ 103227 w 64"/>
                <a:gd name="T107" fmla="*/ 14629 h 54"/>
                <a:gd name="T108" fmla="*/ 40554 w 64"/>
                <a:gd name="T109" fmla="*/ 21944 h 54"/>
                <a:gd name="T110" fmla="*/ 55300 w 64"/>
                <a:gd name="T111" fmla="*/ 21944 h 54"/>
                <a:gd name="T112" fmla="*/ 55300 w 64"/>
                <a:gd name="T113" fmla="*/ 80462 h 54"/>
                <a:gd name="T114" fmla="*/ 51614 w 64"/>
                <a:gd name="T115" fmla="*/ 87776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4" h="54">
                  <a:moveTo>
                    <a:pt x="28" y="21"/>
                  </a:moveTo>
                  <a:cubicBezTo>
                    <a:pt x="31" y="23"/>
                    <a:pt x="34" y="25"/>
                    <a:pt x="36" y="28"/>
                  </a:cubicBezTo>
                  <a:cubicBezTo>
                    <a:pt x="36" y="28"/>
                    <a:pt x="37" y="29"/>
                    <a:pt x="37" y="29"/>
                  </a:cubicBezTo>
                  <a:cubicBezTo>
                    <a:pt x="38" y="27"/>
                    <a:pt x="38" y="27"/>
                    <a:pt x="38" y="27"/>
                  </a:cubicBezTo>
                  <a:cubicBezTo>
                    <a:pt x="38" y="14"/>
                    <a:pt x="38" y="14"/>
                    <a:pt x="38" y="14"/>
                  </a:cubicBezTo>
                  <a:cubicBezTo>
                    <a:pt x="38" y="14"/>
                    <a:pt x="38" y="14"/>
                    <a:pt x="38" y="14"/>
                  </a:cubicBezTo>
                  <a:cubicBezTo>
                    <a:pt x="36" y="14"/>
                    <a:pt x="36" y="14"/>
                    <a:pt x="36" y="14"/>
                  </a:cubicBezTo>
                  <a:cubicBezTo>
                    <a:pt x="36" y="12"/>
                    <a:pt x="36" y="12"/>
                    <a:pt x="36" y="12"/>
                  </a:cubicBezTo>
                  <a:cubicBezTo>
                    <a:pt x="36" y="9"/>
                    <a:pt x="36" y="9"/>
                    <a:pt x="36" y="9"/>
                  </a:cubicBezTo>
                  <a:cubicBezTo>
                    <a:pt x="36" y="8"/>
                    <a:pt x="36" y="8"/>
                    <a:pt x="36" y="8"/>
                  </a:cubicBezTo>
                  <a:cubicBezTo>
                    <a:pt x="38" y="8"/>
                    <a:pt x="38" y="8"/>
                    <a:pt x="38" y="8"/>
                  </a:cubicBezTo>
                  <a:cubicBezTo>
                    <a:pt x="52" y="8"/>
                    <a:pt x="52" y="8"/>
                    <a:pt x="52" y="8"/>
                  </a:cubicBezTo>
                  <a:cubicBezTo>
                    <a:pt x="54" y="8"/>
                    <a:pt x="54" y="8"/>
                    <a:pt x="54" y="8"/>
                  </a:cubicBezTo>
                  <a:cubicBezTo>
                    <a:pt x="54" y="9"/>
                    <a:pt x="54" y="9"/>
                    <a:pt x="54" y="9"/>
                  </a:cubicBezTo>
                  <a:cubicBezTo>
                    <a:pt x="54" y="12"/>
                    <a:pt x="54" y="12"/>
                    <a:pt x="54" y="12"/>
                  </a:cubicBezTo>
                  <a:cubicBezTo>
                    <a:pt x="54" y="14"/>
                    <a:pt x="54" y="14"/>
                    <a:pt x="54" y="14"/>
                  </a:cubicBezTo>
                  <a:cubicBezTo>
                    <a:pt x="52" y="14"/>
                    <a:pt x="52" y="14"/>
                    <a:pt x="52" y="14"/>
                  </a:cubicBezTo>
                  <a:cubicBezTo>
                    <a:pt x="52" y="27"/>
                    <a:pt x="52" y="27"/>
                    <a:pt x="52" y="27"/>
                  </a:cubicBezTo>
                  <a:cubicBezTo>
                    <a:pt x="57" y="34"/>
                    <a:pt x="57" y="34"/>
                    <a:pt x="57" y="34"/>
                  </a:cubicBezTo>
                  <a:cubicBezTo>
                    <a:pt x="57" y="34"/>
                    <a:pt x="57" y="34"/>
                    <a:pt x="57" y="34"/>
                  </a:cubicBezTo>
                  <a:cubicBezTo>
                    <a:pt x="63" y="45"/>
                    <a:pt x="63" y="45"/>
                    <a:pt x="63" y="45"/>
                  </a:cubicBezTo>
                  <a:cubicBezTo>
                    <a:pt x="63" y="45"/>
                    <a:pt x="63" y="45"/>
                    <a:pt x="63" y="45"/>
                  </a:cubicBezTo>
                  <a:cubicBezTo>
                    <a:pt x="64" y="47"/>
                    <a:pt x="64" y="48"/>
                    <a:pt x="64" y="49"/>
                  </a:cubicBezTo>
                  <a:cubicBezTo>
                    <a:pt x="64" y="50"/>
                    <a:pt x="64" y="51"/>
                    <a:pt x="63" y="51"/>
                  </a:cubicBezTo>
                  <a:cubicBezTo>
                    <a:pt x="63" y="52"/>
                    <a:pt x="62" y="53"/>
                    <a:pt x="61" y="53"/>
                  </a:cubicBezTo>
                  <a:cubicBezTo>
                    <a:pt x="61" y="54"/>
                    <a:pt x="60" y="54"/>
                    <a:pt x="59" y="54"/>
                  </a:cubicBezTo>
                  <a:cubicBezTo>
                    <a:pt x="59" y="54"/>
                    <a:pt x="59" y="54"/>
                    <a:pt x="59" y="54"/>
                  </a:cubicBezTo>
                  <a:cubicBezTo>
                    <a:pt x="45" y="54"/>
                    <a:pt x="45" y="54"/>
                    <a:pt x="45" y="54"/>
                  </a:cubicBezTo>
                  <a:cubicBezTo>
                    <a:pt x="32" y="54"/>
                    <a:pt x="32" y="54"/>
                    <a:pt x="32" y="54"/>
                  </a:cubicBezTo>
                  <a:cubicBezTo>
                    <a:pt x="32" y="54"/>
                    <a:pt x="32" y="54"/>
                    <a:pt x="32" y="54"/>
                  </a:cubicBezTo>
                  <a:cubicBezTo>
                    <a:pt x="32" y="54"/>
                    <a:pt x="32" y="54"/>
                    <a:pt x="32" y="54"/>
                  </a:cubicBezTo>
                  <a:cubicBezTo>
                    <a:pt x="32" y="54"/>
                    <a:pt x="32" y="54"/>
                    <a:pt x="32" y="54"/>
                  </a:cubicBezTo>
                  <a:cubicBezTo>
                    <a:pt x="31" y="54"/>
                    <a:pt x="31" y="54"/>
                    <a:pt x="31" y="54"/>
                  </a:cubicBezTo>
                  <a:cubicBezTo>
                    <a:pt x="8" y="54"/>
                    <a:pt x="8" y="54"/>
                    <a:pt x="8" y="54"/>
                  </a:cubicBezTo>
                  <a:cubicBezTo>
                    <a:pt x="7" y="54"/>
                    <a:pt x="7" y="54"/>
                    <a:pt x="7" y="54"/>
                  </a:cubicBezTo>
                  <a:cubicBezTo>
                    <a:pt x="7" y="53"/>
                    <a:pt x="7" y="53"/>
                    <a:pt x="7" y="53"/>
                  </a:cubicBezTo>
                  <a:cubicBezTo>
                    <a:pt x="5" y="51"/>
                    <a:pt x="3" y="49"/>
                    <a:pt x="2" y="47"/>
                  </a:cubicBezTo>
                  <a:cubicBezTo>
                    <a:pt x="1" y="44"/>
                    <a:pt x="0" y="41"/>
                    <a:pt x="0" y="39"/>
                  </a:cubicBezTo>
                  <a:cubicBezTo>
                    <a:pt x="0" y="35"/>
                    <a:pt x="1" y="31"/>
                    <a:pt x="3" y="28"/>
                  </a:cubicBezTo>
                  <a:cubicBezTo>
                    <a:pt x="5" y="25"/>
                    <a:pt x="8" y="23"/>
                    <a:pt x="11" y="21"/>
                  </a:cubicBezTo>
                  <a:cubicBezTo>
                    <a:pt x="11" y="10"/>
                    <a:pt x="11" y="10"/>
                    <a:pt x="11" y="10"/>
                  </a:cubicBezTo>
                  <a:cubicBezTo>
                    <a:pt x="9" y="10"/>
                    <a:pt x="9" y="10"/>
                    <a:pt x="9" y="10"/>
                  </a:cubicBezTo>
                  <a:cubicBezTo>
                    <a:pt x="7" y="10"/>
                    <a:pt x="7" y="10"/>
                    <a:pt x="7" y="10"/>
                  </a:cubicBezTo>
                  <a:cubicBezTo>
                    <a:pt x="7" y="8"/>
                    <a:pt x="7" y="8"/>
                    <a:pt x="7" y="8"/>
                  </a:cubicBezTo>
                  <a:cubicBezTo>
                    <a:pt x="7" y="2"/>
                    <a:pt x="7" y="2"/>
                    <a:pt x="7" y="2"/>
                  </a:cubicBezTo>
                  <a:cubicBezTo>
                    <a:pt x="7" y="0"/>
                    <a:pt x="7" y="0"/>
                    <a:pt x="7" y="0"/>
                  </a:cubicBezTo>
                  <a:cubicBezTo>
                    <a:pt x="9" y="0"/>
                    <a:pt x="9" y="0"/>
                    <a:pt x="9" y="0"/>
                  </a:cubicBezTo>
                  <a:cubicBezTo>
                    <a:pt x="30" y="0"/>
                    <a:pt x="30" y="0"/>
                    <a:pt x="30" y="0"/>
                  </a:cubicBezTo>
                  <a:cubicBezTo>
                    <a:pt x="32" y="0"/>
                    <a:pt x="32" y="0"/>
                    <a:pt x="32" y="0"/>
                  </a:cubicBezTo>
                  <a:cubicBezTo>
                    <a:pt x="32" y="2"/>
                    <a:pt x="32" y="2"/>
                    <a:pt x="32" y="2"/>
                  </a:cubicBezTo>
                  <a:cubicBezTo>
                    <a:pt x="32" y="8"/>
                    <a:pt x="32" y="8"/>
                    <a:pt x="32" y="8"/>
                  </a:cubicBezTo>
                  <a:cubicBezTo>
                    <a:pt x="32" y="10"/>
                    <a:pt x="32" y="10"/>
                    <a:pt x="32" y="10"/>
                  </a:cubicBezTo>
                  <a:cubicBezTo>
                    <a:pt x="30" y="10"/>
                    <a:pt x="30" y="10"/>
                    <a:pt x="30" y="10"/>
                  </a:cubicBezTo>
                  <a:cubicBezTo>
                    <a:pt x="28" y="10"/>
                    <a:pt x="28" y="10"/>
                    <a:pt x="28" y="10"/>
                  </a:cubicBezTo>
                  <a:cubicBezTo>
                    <a:pt x="28" y="21"/>
                    <a:pt x="28" y="21"/>
                    <a:pt x="28" y="21"/>
                  </a:cubicBezTo>
                  <a:close/>
                  <a:moveTo>
                    <a:pt x="49" y="35"/>
                  </a:moveTo>
                  <a:cubicBezTo>
                    <a:pt x="51" y="38"/>
                    <a:pt x="51" y="38"/>
                    <a:pt x="51" y="38"/>
                  </a:cubicBezTo>
                  <a:cubicBezTo>
                    <a:pt x="57" y="47"/>
                    <a:pt x="57" y="47"/>
                    <a:pt x="57" y="47"/>
                  </a:cubicBezTo>
                  <a:cubicBezTo>
                    <a:pt x="45" y="47"/>
                    <a:pt x="45" y="47"/>
                    <a:pt x="45" y="47"/>
                  </a:cubicBezTo>
                  <a:cubicBezTo>
                    <a:pt x="37" y="47"/>
                    <a:pt x="37" y="47"/>
                    <a:pt x="37" y="47"/>
                  </a:cubicBezTo>
                  <a:cubicBezTo>
                    <a:pt x="37" y="48"/>
                    <a:pt x="36" y="49"/>
                    <a:pt x="36" y="50"/>
                  </a:cubicBezTo>
                  <a:cubicBezTo>
                    <a:pt x="45" y="50"/>
                    <a:pt x="45" y="50"/>
                    <a:pt x="45" y="50"/>
                  </a:cubicBezTo>
                  <a:cubicBezTo>
                    <a:pt x="59" y="50"/>
                    <a:pt x="59" y="50"/>
                    <a:pt x="59" y="50"/>
                  </a:cubicBezTo>
                  <a:cubicBezTo>
                    <a:pt x="59" y="50"/>
                    <a:pt x="59" y="50"/>
                    <a:pt x="59" y="50"/>
                  </a:cubicBezTo>
                  <a:cubicBezTo>
                    <a:pt x="59" y="50"/>
                    <a:pt x="59" y="50"/>
                    <a:pt x="60" y="50"/>
                  </a:cubicBezTo>
                  <a:cubicBezTo>
                    <a:pt x="60" y="50"/>
                    <a:pt x="60" y="50"/>
                    <a:pt x="60" y="49"/>
                  </a:cubicBezTo>
                  <a:cubicBezTo>
                    <a:pt x="60" y="49"/>
                    <a:pt x="60" y="49"/>
                    <a:pt x="60" y="49"/>
                  </a:cubicBezTo>
                  <a:cubicBezTo>
                    <a:pt x="60" y="48"/>
                    <a:pt x="60" y="48"/>
                    <a:pt x="60" y="47"/>
                  </a:cubicBezTo>
                  <a:cubicBezTo>
                    <a:pt x="53" y="36"/>
                    <a:pt x="53" y="36"/>
                    <a:pt x="53" y="36"/>
                  </a:cubicBezTo>
                  <a:cubicBezTo>
                    <a:pt x="53" y="36"/>
                    <a:pt x="53" y="36"/>
                    <a:pt x="53" y="36"/>
                  </a:cubicBezTo>
                  <a:cubicBezTo>
                    <a:pt x="49" y="28"/>
                    <a:pt x="49" y="28"/>
                    <a:pt x="49" y="28"/>
                  </a:cubicBezTo>
                  <a:cubicBezTo>
                    <a:pt x="48" y="28"/>
                    <a:pt x="48" y="28"/>
                    <a:pt x="48" y="28"/>
                  </a:cubicBezTo>
                  <a:cubicBezTo>
                    <a:pt x="48" y="27"/>
                    <a:pt x="48" y="27"/>
                    <a:pt x="48" y="27"/>
                  </a:cubicBezTo>
                  <a:cubicBezTo>
                    <a:pt x="48" y="12"/>
                    <a:pt x="48" y="12"/>
                    <a:pt x="48" y="12"/>
                  </a:cubicBezTo>
                  <a:cubicBezTo>
                    <a:pt x="48" y="11"/>
                    <a:pt x="48" y="11"/>
                    <a:pt x="48" y="11"/>
                  </a:cubicBezTo>
                  <a:cubicBezTo>
                    <a:pt x="42" y="11"/>
                    <a:pt x="42" y="11"/>
                    <a:pt x="42" y="11"/>
                  </a:cubicBezTo>
                  <a:cubicBezTo>
                    <a:pt x="42" y="12"/>
                    <a:pt x="42" y="12"/>
                    <a:pt x="42" y="12"/>
                  </a:cubicBezTo>
                  <a:cubicBezTo>
                    <a:pt x="42" y="28"/>
                    <a:pt x="42" y="28"/>
                    <a:pt x="42" y="28"/>
                  </a:cubicBezTo>
                  <a:cubicBezTo>
                    <a:pt x="42" y="28"/>
                    <a:pt x="42" y="28"/>
                    <a:pt x="42" y="28"/>
                  </a:cubicBezTo>
                  <a:cubicBezTo>
                    <a:pt x="42" y="29"/>
                    <a:pt x="42" y="29"/>
                    <a:pt x="42" y="29"/>
                  </a:cubicBezTo>
                  <a:cubicBezTo>
                    <a:pt x="39" y="34"/>
                    <a:pt x="39" y="34"/>
                    <a:pt x="39" y="34"/>
                  </a:cubicBezTo>
                  <a:cubicBezTo>
                    <a:pt x="39" y="35"/>
                    <a:pt x="39" y="37"/>
                    <a:pt x="39" y="38"/>
                  </a:cubicBezTo>
                  <a:cubicBezTo>
                    <a:pt x="40" y="38"/>
                    <a:pt x="40" y="38"/>
                    <a:pt x="40" y="38"/>
                  </a:cubicBezTo>
                  <a:cubicBezTo>
                    <a:pt x="41" y="35"/>
                    <a:pt x="41" y="35"/>
                    <a:pt x="41" y="35"/>
                  </a:cubicBezTo>
                  <a:cubicBezTo>
                    <a:pt x="49" y="35"/>
                    <a:pt x="49" y="35"/>
                    <a:pt x="49" y="35"/>
                  </a:cubicBezTo>
                  <a:close/>
                  <a:moveTo>
                    <a:pt x="27" y="46"/>
                  </a:moveTo>
                  <a:cubicBezTo>
                    <a:pt x="27" y="46"/>
                    <a:pt x="27" y="46"/>
                    <a:pt x="27" y="46"/>
                  </a:cubicBezTo>
                  <a:cubicBezTo>
                    <a:pt x="31" y="39"/>
                    <a:pt x="31" y="39"/>
                    <a:pt x="31" y="39"/>
                  </a:cubicBezTo>
                  <a:cubicBezTo>
                    <a:pt x="31" y="38"/>
                    <a:pt x="31" y="37"/>
                    <a:pt x="31" y="36"/>
                  </a:cubicBezTo>
                  <a:cubicBezTo>
                    <a:pt x="31" y="36"/>
                    <a:pt x="31" y="35"/>
                    <a:pt x="30" y="35"/>
                  </a:cubicBezTo>
                  <a:cubicBezTo>
                    <a:pt x="10" y="35"/>
                    <a:pt x="10" y="35"/>
                    <a:pt x="10" y="35"/>
                  </a:cubicBezTo>
                  <a:cubicBezTo>
                    <a:pt x="10" y="35"/>
                    <a:pt x="10" y="36"/>
                    <a:pt x="9" y="36"/>
                  </a:cubicBezTo>
                  <a:cubicBezTo>
                    <a:pt x="9" y="37"/>
                    <a:pt x="9" y="38"/>
                    <a:pt x="9" y="39"/>
                  </a:cubicBezTo>
                  <a:cubicBezTo>
                    <a:pt x="9" y="40"/>
                    <a:pt x="9" y="42"/>
                    <a:pt x="10" y="43"/>
                  </a:cubicBezTo>
                  <a:cubicBezTo>
                    <a:pt x="10" y="44"/>
                    <a:pt x="11" y="45"/>
                    <a:pt x="12" y="46"/>
                  </a:cubicBezTo>
                  <a:cubicBezTo>
                    <a:pt x="27" y="46"/>
                    <a:pt x="27" y="46"/>
                    <a:pt x="27" y="46"/>
                  </a:cubicBezTo>
                  <a:close/>
                  <a:moveTo>
                    <a:pt x="7" y="29"/>
                  </a:moveTo>
                  <a:cubicBezTo>
                    <a:pt x="8" y="29"/>
                    <a:pt x="8" y="29"/>
                    <a:pt x="8" y="29"/>
                  </a:cubicBezTo>
                  <a:cubicBezTo>
                    <a:pt x="32" y="29"/>
                    <a:pt x="32" y="29"/>
                    <a:pt x="32" y="29"/>
                  </a:cubicBezTo>
                  <a:cubicBezTo>
                    <a:pt x="32" y="29"/>
                    <a:pt x="32" y="29"/>
                    <a:pt x="32" y="29"/>
                  </a:cubicBezTo>
                  <a:cubicBezTo>
                    <a:pt x="31" y="27"/>
                    <a:pt x="28" y="25"/>
                    <a:pt x="26" y="24"/>
                  </a:cubicBezTo>
                  <a:cubicBezTo>
                    <a:pt x="24" y="24"/>
                    <a:pt x="24" y="24"/>
                    <a:pt x="24" y="24"/>
                  </a:cubicBezTo>
                  <a:cubicBezTo>
                    <a:pt x="24" y="22"/>
                    <a:pt x="24" y="22"/>
                    <a:pt x="24" y="22"/>
                  </a:cubicBezTo>
                  <a:cubicBezTo>
                    <a:pt x="24" y="8"/>
                    <a:pt x="24" y="8"/>
                    <a:pt x="24" y="8"/>
                  </a:cubicBezTo>
                  <a:cubicBezTo>
                    <a:pt x="24" y="6"/>
                    <a:pt x="24" y="6"/>
                    <a:pt x="24" y="6"/>
                  </a:cubicBezTo>
                  <a:cubicBezTo>
                    <a:pt x="26" y="6"/>
                    <a:pt x="26" y="6"/>
                    <a:pt x="26" y="6"/>
                  </a:cubicBezTo>
                  <a:cubicBezTo>
                    <a:pt x="28" y="6"/>
                    <a:pt x="28" y="6"/>
                    <a:pt x="28" y="6"/>
                  </a:cubicBezTo>
                  <a:cubicBezTo>
                    <a:pt x="28" y="4"/>
                    <a:pt x="28" y="4"/>
                    <a:pt x="28" y="4"/>
                  </a:cubicBezTo>
                  <a:cubicBezTo>
                    <a:pt x="11" y="4"/>
                    <a:pt x="11" y="4"/>
                    <a:pt x="11" y="4"/>
                  </a:cubicBezTo>
                  <a:cubicBezTo>
                    <a:pt x="11" y="6"/>
                    <a:pt x="11" y="6"/>
                    <a:pt x="11" y="6"/>
                  </a:cubicBezTo>
                  <a:cubicBezTo>
                    <a:pt x="13" y="6"/>
                    <a:pt x="13" y="6"/>
                    <a:pt x="13" y="6"/>
                  </a:cubicBezTo>
                  <a:cubicBezTo>
                    <a:pt x="15" y="6"/>
                    <a:pt x="15" y="6"/>
                    <a:pt x="15" y="6"/>
                  </a:cubicBezTo>
                  <a:cubicBezTo>
                    <a:pt x="15" y="8"/>
                    <a:pt x="15" y="8"/>
                    <a:pt x="15" y="8"/>
                  </a:cubicBezTo>
                  <a:cubicBezTo>
                    <a:pt x="15" y="22"/>
                    <a:pt x="15" y="22"/>
                    <a:pt x="15" y="22"/>
                  </a:cubicBezTo>
                  <a:cubicBezTo>
                    <a:pt x="15" y="24"/>
                    <a:pt x="15" y="24"/>
                    <a:pt x="15" y="24"/>
                  </a:cubicBezTo>
                  <a:cubicBezTo>
                    <a:pt x="14" y="24"/>
                    <a:pt x="14" y="24"/>
                    <a:pt x="14" y="24"/>
                  </a:cubicBezTo>
                  <a:cubicBezTo>
                    <a:pt x="11" y="25"/>
                    <a:pt x="9" y="27"/>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6" name="Freeform 222">
              <a:extLst>
                <a:ext uri="{FF2B5EF4-FFF2-40B4-BE49-F238E27FC236}">
                  <a16:creationId xmlns:a16="http://schemas.microsoft.com/office/drawing/2014/main" id="{2F604E29-56C4-4963-B112-01031235CDB3}"/>
                </a:ext>
              </a:extLst>
            </p:cNvPr>
            <p:cNvSpPr>
              <a:spLocks noEditPoints="1"/>
            </p:cNvSpPr>
            <p:nvPr/>
          </p:nvSpPr>
          <p:spPr bwMode="auto">
            <a:xfrm>
              <a:off x="9845675" y="3321050"/>
              <a:ext cx="238125" cy="238125"/>
            </a:xfrm>
            <a:custGeom>
              <a:avLst/>
              <a:gdLst>
                <a:gd name="T0" fmla="*/ 157244 w 65"/>
                <a:gd name="T1" fmla="*/ 117019 h 65"/>
                <a:gd name="T2" fmla="*/ 160901 w 65"/>
                <a:gd name="T3" fmla="*/ 124333 h 65"/>
                <a:gd name="T4" fmla="*/ 160901 w 65"/>
                <a:gd name="T5" fmla="*/ 127990 h 65"/>
                <a:gd name="T6" fmla="*/ 164558 w 65"/>
                <a:gd name="T7" fmla="*/ 131646 h 65"/>
                <a:gd name="T8" fmla="*/ 160901 w 65"/>
                <a:gd name="T9" fmla="*/ 142617 h 65"/>
                <a:gd name="T10" fmla="*/ 164558 w 65"/>
                <a:gd name="T11" fmla="*/ 149931 h 65"/>
                <a:gd name="T12" fmla="*/ 171872 w 65"/>
                <a:gd name="T13" fmla="*/ 146274 h 65"/>
                <a:gd name="T14" fmla="*/ 179185 w 65"/>
                <a:gd name="T15" fmla="*/ 138960 h 65"/>
                <a:gd name="T16" fmla="*/ 186499 w 65"/>
                <a:gd name="T17" fmla="*/ 131646 h 65"/>
                <a:gd name="T18" fmla="*/ 179185 w 65"/>
                <a:gd name="T19" fmla="*/ 124333 h 65"/>
                <a:gd name="T20" fmla="*/ 179185 w 65"/>
                <a:gd name="T21" fmla="*/ 113362 h 65"/>
                <a:gd name="T22" fmla="*/ 171872 w 65"/>
                <a:gd name="T23" fmla="*/ 106049 h 65"/>
                <a:gd name="T24" fmla="*/ 164558 w 65"/>
                <a:gd name="T25" fmla="*/ 98735 h 65"/>
                <a:gd name="T26" fmla="*/ 157244 w 65"/>
                <a:gd name="T27" fmla="*/ 102392 h 65"/>
                <a:gd name="T28" fmla="*/ 153588 w 65"/>
                <a:gd name="T29" fmla="*/ 109705 h 65"/>
                <a:gd name="T30" fmla="*/ 98735 w 65"/>
                <a:gd name="T31" fmla="*/ 80451 h 65"/>
                <a:gd name="T32" fmla="*/ 109705 w 65"/>
                <a:gd name="T33" fmla="*/ 84107 h 65"/>
                <a:gd name="T34" fmla="*/ 117019 w 65"/>
                <a:gd name="T35" fmla="*/ 87764 h 65"/>
                <a:gd name="T36" fmla="*/ 124333 w 65"/>
                <a:gd name="T37" fmla="*/ 91421 h 65"/>
                <a:gd name="T38" fmla="*/ 131646 w 65"/>
                <a:gd name="T39" fmla="*/ 102392 h 65"/>
                <a:gd name="T40" fmla="*/ 142617 w 65"/>
                <a:gd name="T41" fmla="*/ 106049 h 65"/>
                <a:gd name="T42" fmla="*/ 146274 w 65"/>
                <a:gd name="T43" fmla="*/ 91421 h 65"/>
                <a:gd name="T44" fmla="*/ 142617 w 65"/>
                <a:gd name="T45" fmla="*/ 80451 h 65"/>
                <a:gd name="T46" fmla="*/ 142617 w 65"/>
                <a:gd name="T47" fmla="*/ 65823 h 65"/>
                <a:gd name="T48" fmla="*/ 127990 w 65"/>
                <a:gd name="T49" fmla="*/ 62166 h 65"/>
                <a:gd name="T50" fmla="*/ 113362 w 65"/>
                <a:gd name="T51" fmla="*/ 54853 h 65"/>
                <a:gd name="T52" fmla="*/ 98735 w 65"/>
                <a:gd name="T53" fmla="*/ 58510 h 65"/>
                <a:gd name="T54" fmla="*/ 84107 w 65"/>
                <a:gd name="T55" fmla="*/ 58510 h 65"/>
                <a:gd name="T56" fmla="*/ 80451 w 65"/>
                <a:gd name="T57" fmla="*/ 73137 h 65"/>
                <a:gd name="T58" fmla="*/ 87764 w 65"/>
                <a:gd name="T59" fmla="*/ 80451 h 65"/>
                <a:gd name="T60" fmla="*/ 91421 w 65"/>
                <a:gd name="T61" fmla="*/ 69480 h 65"/>
                <a:gd name="T62" fmla="*/ 98735 w 65"/>
                <a:gd name="T63" fmla="*/ 69480 h 65"/>
                <a:gd name="T64" fmla="*/ 109705 w 65"/>
                <a:gd name="T65" fmla="*/ 69480 h 65"/>
                <a:gd name="T66" fmla="*/ 117019 w 65"/>
                <a:gd name="T67" fmla="*/ 69480 h 65"/>
                <a:gd name="T68" fmla="*/ 124333 w 65"/>
                <a:gd name="T69" fmla="*/ 73137 h 65"/>
                <a:gd name="T70" fmla="*/ 131646 w 65"/>
                <a:gd name="T71" fmla="*/ 80451 h 65"/>
                <a:gd name="T72" fmla="*/ 135303 w 65"/>
                <a:gd name="T73" fmla="*/ 87764 h 65"/>
                <a:gd name="T74" fmla="*/ 95078 w 65"/>
                <a:gd name="T75" fmla="*/ 76794 h 65"/>
                <a:gd name="T76" fmla="*/ 91421 w 65"/>
                <a:gd name="T77" fmla="*/ 65823 h 65"/>
                <a:gd name="T78" fmla="*/ 109705 w 65"/>
                <a:gd name="T79" fmla="*/ 146274 h 65"/>
                <a:gd name="T80" fmla="*/ 98735 w 65"/>
                <a:gd name="T81" fmla="*/ 135303 h 65"/>
                <a:gd name="T82" fmla="*/ 102392 w 65"/>
                <a:gd name="T83" fmla="*/ 120676 h 65"/>
                <a:gd name="T84" fmla="*/ 98735 w 65"/>
                <a:gd name="T85" fmla="*/ 109705 h 65"/>
                <a:gd name="T86" fmla="*/ 87764 w 65"/>
                <a:gd name="T87" fmla="*/ 102392 h 65"/>
                <a:gd name="T88" fmla="*/ 62166 w 65"/>
                <a:gd name="T89" fmla="*/ 106049 h 65"/>
                <a:gd name="T90" fmla="*/ 62166 w 65"/>
                <a:gd name="T91" fmla="*/ 120676 h 65"/>
                <a:gd name="T92" fmla="*/ 65823 w 65"/>
                <a:gd name="T93" fmla="*/ 142617 h 65"/>
                <a:gd name="T94" fmla="*/ 65823 w 65"/>
                <a:gd name="T95" fmla="*/ 160901 h 65"/>
                <a:gd name="T96" fmla="*/ 84107 w 65"/>
                <a:gd name="T97" fmla="*/ 168215 h 65"/>
                <a:gd name="T98" fmla="*/ 98735 w 65"/>
                <a:gd name="T99" fmla="*/ 175529 h 65"/>
                <a:gd name="T100" fmla="*/ 117019 w 65"/>
                <a:gd name="T101" fmla="*/ 179185 h 65"/>
                <a:gd name="T102" fmla="*/ 142617 w 65"/>
                <a:gd name="T103" fmla="*/ 175529 h 65"/>
                <a:gd name="T104" fmla="*/ 149931 w 65"/>
                <a:gd name="T105" fmla="*/ 157244 h 65"/>
                <a:gd name="T106" fmla="*/ 127990 w 65"/>
                <a:gd name="T107" fmla="*/ 149931 h 65"/>
                <a:gd name="T108" fmla="*/ 127990 w 65"/>
                <a:gd name="T109" fmla="*/ 164558 h 65"/>
                <a:gd name="T110" fmla="*/ 102392 w 65"/>
                <a:gd name="T111" fmla="*/ 157244 h 65"/>
                <a:gd name="T112" fmla="*/ 95078 w 65"/>
                <a:gd name="T113" fmla="*/ 149931 h 65"/>
                <a:gd name="T114" fmla="*/ 87764 w 65"/>
                <a:gd name="T115" fmla="*/ 146274 h 65"/>
                <a:gd name="T116" fmla="*/ 76794 w 65"/>
                <a:gd name="T117" fmla="*/ 138960 h 65"/>
                <a:gd name="T118" fmla="*/ 84107 w 65"/>
                <a:gd name="T119" fmla="*/ 120676 h 65"/>
                <a:gd name="T120" fmla="*/ 80451 w 65"/>
                <a:gd name="T121" fmla="*/ 117019 h 65"/>
                <a:gd name="T122" fmla="*/ 69480 w 65"/>
                <a:gd name="T123" fmla="*/ 127990 h 65"/>
                <a:gd name="T124" fmla="*/ 54853 w 65"/>
                <a:gd name="T125" fmla="*/ 182842 h 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5" h="65">
                  <a:moveTo>
                    <a:pt x="33" y="0"/>
                  </a:moveTo>
                  <a:cubicBezTo>
                    <a:pt x="42" y="0"/>
                    <a:pt x="50" y="3"/>
                    <a:pt x="56" y="9"/>
                  </a:cubicBezTo>
                  <a:cubicBezTo>
                    <a:pt x="62" y="15"/>
                    <a:pt x="65" y="23"/>
                    <a:pt x="65" y="32"/>
                  </a:cubicBezTo>
                  <a:cubicBezTo>
                    <a:pt x="65" y="42"/>
                    <a:pt x="62" y="50"/>
                    <a:pt x="56" y="56"/>
                  </a:cubicBezTo>
                  <a:cubicBezTo>
                    <a:pt x="50" y="62"/>
                    <a:pt x="42" y="65"/>
                    <a:pt x="33" y="65"/>
                  </a:cubicBezTo>
                  <a:cubicBezTo>
                    <a:pt x="24" y="65"/>
                    <a:pt x="15" y="62"/>
                    <a:pt x="9" y="56"/>
                  </a:cubicBezTo>
                  <a:cubicBezTo>
                    <a:pt x="3" y="50"/>
                    <a:pt x="0" y="42"/>
                    <a:pt x="0" y="32"/>
                  </a:cubicBezTo>
                  <a:cubicBezTo>
                    <a:pt x="0" y="23"/>
                    <a:pt x="3" y="15"/>
                    <a:pt x="9" y="9"/>
                  </a:cubicBezTo>
                  <a:cubicBezTo>
                    <a:pt x="15" y="3"/>
                    <a:pt x="24" y="0"/>
                    <a:pt x="33" y="0"/>
                  </a:cubicBezTo>
                  <a:close/>
                  <a:moveTo>
                    <a:pt x="43" y="32"/>
                  </a:moveTo>
                  <a:cubicBezTo>
                    <a:pt x="44" y="32"/>
                    <a:pt x="44" y="32"/>
                    <a:pt x="44" y="32"/>
                  </a:cubicBezTo>
                  <a:cubicBezTo>
                    <a:pt x="44" y="32"/>
                    <a:pt x="43" y="32"/>
                    <a:pt x="43" y="32"/>
                  </a:cubicBezTo>
                  <a:cubicBezTo>
                    <a:pt x="43" y="32"/>
                    <a:pt x="43" y="32"/>
                    <a:pt x="43" y="32"/>
                  </a:cubicBezTo>
                  <a:cubicBezTo>
                    <a:pt x="43" y="32"/>
                    <a:pt x="43" y="32"/>
                    <a:pt x="43" y="32"/>
                  </a:cubicBezTo>
                  <a:cubicBezTo>
                    <a:pt x="44" y="32"/>
                    <a:pt x="44" y="32"/>
                    <a:pt x="44" y="32"/>
                  </a:cubicBezTo>
                  <a:cubicBezTo>
                    <a:pt x="44" y="32"/>
                    <a:pt x="45" y="33"/>
                    <a:pt x="45" y="33"/>
                  </a:cubicBezTo>
                  <a:cubicBezTo>
                    <a:pt x="45" y="33"/>
                    <a:pt x="45" y="33"/>
                    <a:pt x="45" y="33"/>
                  </a:cubicBezTo>
                  <a:cubicBezTo>
                    <a:pt x="45" y="33"/>
                    <a:pt x="45" y="33"/>
                    <a:pt x="45" y="33"/>
                  </a:cubicBezTo>
                  <a:cubicBezTo>
                    <a:pt x="45" y="33"/>
                    <a:pt x="45" y="33"/>
                    <a:pt x="45" y="33"/>
                  </a:cubicBezTo>
                  <a:cubicBezTo>
                    <a:pt x="45" y="33"/>
                    <a:pt x="45" y="33"/>
                    <a:pt x="44" y="34"/>
                  </a:cubicBezTo>
                  <a:cubicBezTo>
                    <a:pt x="44" y="34"/>
                    <a:pt x="44" y="34"/>
                    <a:pt x="44" y="34"/>
                  </a:cubicBezTo>
                  <a:cubicBezTo>
                    <a:pt x="44" y="34"/>
                    <a:pt x="44" y="34"/>
                    <a:pt x="45" y="34"/>
                  </a:cubicBezTo>
                  <a:cubicBezTo>
                    <a:pt x="45" y="34"/>
                    <a:pt x="45" y="34"/>
                    <a:pt x="45" y="34"/>
                  </a:cubicBezTo>
                  <a:cubicBezTo>
                    <a:pt x="45" y="34"/>
                    <a:pt x="45" y="34"/>
                    <a:pt x="45" y="34"/>
                  </a:cubicBezTo>
                  <a:cubicBezTo>
                    <a:pt x="45" y="34"/>
                    <a:pt x="45" y="34"/>
                    <a:pt x="45" y="34"/>
                  </a:cubicBezTo>
                  <a:cubicBezTo>
                    <a:pt x="45" y="34"/>
                    <a:pt x="45" y="35"/>
                    <a:pt x="45" y="35"/>
                  </a:cubicBezTo>
                  <a:cubicBezTo>
                    <a:pt x="45" y="35"/>
                    <a:pt x="45" y="35"/>
                    <a:pt x="45" y="35"/>
                  </a:cubicBezTo>
                  <a:cubicBezTo>
                    <a:pt x="45" y="35"/>
                    <a:pt x="45" y="35"/>
                    <a:pt x="45" y="35"/>
                  </a:cubicBezTo>
                  <a:cubicBezTo>
                    <a:pt x="45" y="35"/>
                    <a:pt x="45" y="35"/>
                    <a:pt x="44" y="35"/>
                  </a:cubicBezTo>
                  <a:cubicBezTo>
                    <a:pt x="44" y="35"/>
                    <a:pt x="44" y="35"/>
                    <a:pt x="44" y="35"/>
                  </a:cubicBezTo>
                  <a:cubicBezTo>
                    <a:pt x="44" y="35"/>
                    <a:pt x="45" y="35"/>
                    <a:pt x="45" y="35"/>
                  </a:cubicBezTo>
                  <a:cubicBezTo>
                    <a:pt x="45" y="35"/>
                    <a:pt x="45" y="35"/>
                    <a:pt x="45" y="35"/>
                  </a:cubicBezTo>
                  <a:cubicBezTo>
                    <a:pt x="45" y="35"/>
                    <a:pt x="45" y="35"/>
                    <a:pt x="45" y="35"/>
                  </a:cubicBezTo>
                  <a:cubicBezTo>
                    <a:pt x="45" y="36"/>
                    <a:pt x="45" y="36"/>
                    <a:pt x="45" y="36"/>
                  </a:cubicBezTo>
                  <a:cubicBezTo>
                    <a:pt x="45" y="36"/>
                    <a:pt x="45" y="36"/>
                    <a:pt x="45" y="36"/>
                  </a:cubicBezTo>
                  <a:cubicBezTo>
                    <a:pt x="45" y="36"/>
                    <a:pt x="45" y="36"/>
                    <a:pt x="45" y="36"/>
                  </a:cubicBezTo>
                  <a:cubicBezTo>
                    <a:pt x="44" y="36"/>
                    <a:pt x="44" y="36"/>
                    <a:pt x="44" y="36"/>
                  </a:cubicBezTo>
                  <a:cubicBezTo>
                    <a:pt x="44" y="36"/>
                    <a:pt x="44" y="36"/>
                    <a:pt x="44" y="37"/>
                  </a:cubicBezTo>
                  <a:cubicBezTo>
                    <a:pt x="44" y="37"/>
                    <a:pt x="44" y="37"/>
                    <a:pt x="44" y="37"/>
                  </a:cubicBezTo>
                  <a:cubicBezTo>
                    <a:pt x="44" y="36"/>
                    <a:pt x="44" y="36"/>
                    <a:pt x="45" y="36"/>
                  </a:cubicBezTo>
                  <a:cubicBezTo>
                    <a:pt x="45" y="36"/>
                    <a:pt x="45" y="36"/>
                    <a:pt x="45" y="37"/>
                  </a:cubicBezTo>
                  <a:cubicBezTo>
                    <a:pt x="45" y="37"/>
                    <a:pt x="45" y="37"/>
                    <a:pt x="45" y="37"/>
                  </a:cubicBezTo>
                  <a:cubicBezTo>
                    <a:pt x="44" y="37"/>
                    <a:pt x="44" y="37"/>
                    <a:pt x="44" y="37"/>
                  </a:cubicBezTo>
                  <a:cubicBezTo>
                    <a:pt x="44" y="37"/>
                    <a:pt x="44" y="37"/>
                    <a:pt x="44" y="37"/>
                  </a:cubicBezTo>
                  <a:cubicBezTo>
                    <a:pt x="43" y="37"/>
                    <a:pt x="43" y="37"/>
                    <a:pt x="43" y="38"/>
                  </a:cubicBezTo>
                  <a:cubicBezTo>
                    <a:pt x="43" y="38"/>
                    <a:pt x="43" y="38"/>
                    <a:pt x="43" y="38"/>
                  </a:cubicBezTo>
                  <a:cubicBezTo>
                    <a:pt x="43" y="38"/>
                    <a:pt x="43" y="38"/>
                    <a:pt x="43" y="38"/>
                  </a:cubicBezTo>
                  <a:cubicBezTo>
                    <a:pt x="43" y="38"/>
                    <a:pt x="44" y="38"/>
                    <a:pt x="44" y="38"/>
                  </a:cubicBezTo>
                  <a:cubicBezTo>
                    <a:pt x="44" y="38"/>
                    <a:pt x="44" y="38"/>
                    <a:pt x="44" y="38"/>
                  </a:cubicBezTo>
                  <a:cubicBezTo>
                    <a:pt x="44" y="38"/>
                    <a:pt x="44" y="38"/>
                    <a:pt x="44" y="39"/>
                  </a:cubicBezTo>
                  <a:cubicBezTo>
                    <a:pt x="44" y="39"/>
                    <a:pt x="44" y="39"/>
                    <a:pt x="44" y="39"/>
                  </a:cubicBezTo>
                  <a:cubicBezTo>
                    <a:pt x="43" y="39"/>
                    <a:pt x="43" y="40"/>
                    <a:pt x="43" y="40"/>
                  </a:cubicBezTo>
                  <a:cubicBezTo>
                    <a:pt x="43" y="40"/>
                    <a:pt x="44" y="40"/>
                    <a:pt x="44" y="40"/>
                  </a:cubicBezTo>
                  <a:cubicBezTo>
                    <a:pt x="44" y="40"/>
                    <a:pt x="44" y="40"/>
                    <a:pt x="44" y="40"/>
                  </a:cubicBezTo>
                  <a:cubicBezTo>
                    <a:pt x="44" y="40"/>
                    <a:pt x="44" y="40"/>
                    <a:pt x="44" y="39"/>
                  </a:cubicBezTo>
                  <a:cubicBezTo>
                    <a:pt x="44" y="39"/>
                    <a:pt x="44" y="39"/>
                    <a:pt x="44" y="39"/>
                  </a:cubicBezTo>
                  <a:cubicBezTo>
                    <a:pt x="44" y="39"/>
                    <a:pt x="44" y="39"/>
                    <a:pt x="44" y="39"/>
                  </a:cubicBezTo>
                  <a:cubicBezTo>
                    <a:pt x="44" y="40"/>
                    <a:pt x="45" y="40"/>
                    <a:pt x="45" y="40"/>
                  </a:cubicBezTo>
                  <a:cubicBezTo>
                    <a:pt x="45" y="40"/>
                    <a:pt x="45" y="40"/>
                    <a:pt x="45" y="40"/>
                  </a:cubicBezTo>
                  <a:cubicBezTo>
                    <a:pt x="45" y="40"/>
                    <a:pt x="45" y="41"/>
                    <a:pt x="45" y="41"/>
                  </a:cubicBezTo>
                  <a:cubicBezTo>
                    <a:pt x="45" y="41"/>
                    <a:pt x="45" y="41"/>
                    <a:pt x="45" y="41"/>
                  </a:cubicBezTo>
                  <a:cubicBezTo>
                    <a:pt x="45" y="41"/>
                    <a:pt x="45" y="41"/>
                    <a:pt x="45" y="41"/>
                  </a:cubicBezTo>
                  <a:cubicBezTo>
                    <a:pt x="45" y="41"/>
                    <a:pt x="45" y="41"/>
                    <a:pt x="45" y="40"/>
                  </a:cubicBezTo>
                  <a:cubicBezTo>
                    <a:pt x="45" y="40"/>
                    <a:pt x="45" y="40"/>
                    <a:pt x="46" y="40"/>
                  </a:cubicBezTo>
                  <a:cubicBezTo>
                    <a:pt x="46" y="40"/>
                    <a:pt x="46" y="40"/>
                    <a:pt x="47" y="40"/>
                  </a:cubicBezTo>
                  <a:cubicBezTo>
                    <a:pt x="47" y="40"/>
                    <a:pt x="47" y="41"/>
                    <a:pt x="47" y="41"/>
                  </a:cubicBezTo>
                  <a:cubicBezTo>
                    <a:pt x="47" y="41"/>
                    <a:pt x="47" y="41"/>
                    <a:pt x="47" y="41"/>
                  </a:cubicBezTo>
                  <a:cubicBezTo>
                    <a:pt x="48" y="41"/>
                    <a:pt x="48" y="41"/>
                    <a:pt x="47" y="41"/>
                  </a:cubicBezTo>
                  <a:cubicBezTo>
                    <a:pt x="47" y="40"/>
                    <a:pt x="47" y="40"/>
                    <a:pt x="47" y="40"/>
                  </a:cubicBezTo>
                  <a:cubicBezTo>
                    <a:pt x="47" y="40"/>
                    <a:pt x="47" y="40"/>
                    <a:pt x="47" y="40"/>
                  </a:cubicBezTo>
                  <a:cubicBezTo>
                    <a:pt x="47" y="40"/>
                    <a:pt x="47" y="40"/>
                    <a:pt x="47" y="40"/>
                  </a:cubicBezTo>
                  <a:cubicBezTo>
                    <a:pt x="47" y="40"/>
                    <a:pt x="48" y="39"/>
                    <a:pt x="48" y="39"/>
                  </a:cubicBezTo>
                  <a:cubicBezTo>
                    <a:pt x="48" y="39"/>
                    <a:pt x="48" y="39"/>
                    <a:pt x="48" y="39"/>
                  </a:cubicBezTo>
                  <a:cubicBezTo>
                    <a:pt x="48" y="40"/>
                    <a:pt x="48" y="40"/>
                    <a:pt x="49" y="40"/>
                  </a:cubicBezTo>
                  <a:cubicBezTo>
                    <a:pt x="49" y="40"/>
                    <a:pt x="49" y="40"/>
                    <a:pt x="49" y="40"/>
                  </a:cubicBezTo>
                  <a:cubicBezTo>
                    <a:pt x="49" y="40"/>
                    <a:pt x="49" y="39"/>
                    <a:pt x="49" y="39"/>
                  </a:cubicBezTo>
                  <a:cubicBezTo>
                    <a:pt x="49" y="39"/>
                    <a:pt x="48" y="39"/>
                    <a:pt x="48" y="39"/>
                  </a:cubicBezTo>
                  <a:cubicBezTo>
                    <a:pt x="48" y="39"/>
                    <a:pt x="48" y="39"/>
                    <a:pt x="48" y="39"/>
                  </a:cubicBezTo>
                  <a:cubicBezTo>
                    <a:pt x="48" y="39"/>
                    <a:pt x="48" y="39"/>
                    <a:pt x="48" y="39"/>
                  </a:cubicBezTo>
                  <a:cubicBezTo>
                    <a:pt x="48" y="39"/>
                    <a:pt x="49" y="38"/>
                    <a:pt x="49" y="38"/>
                  </a:cubicBezTo>
                  <a:cubicBezTo>
                    <a:pt x="49" y="38"/>
                    <a:pt x="49" y="38"/>
                    <a:pt x="49" y="38"/>
                  </a:cubicBezTo>
                  <a:cubicBezTo>
                    <a:pt x="50" y="38"/>
                    <a:pt x="50" y="38"/>
                    <a:pt x="50" y="38"/>
                  </a:cubicBezTo>
                  <a:cubicBezTo>
                    <a:pt x="50" y="38"/>
                    <a:pt x="50" y="38"/>
                    <a:pt x="50" y="38"/>
                  </a:cubicBezTo>
                  <a:cubicBezTo>
                    <a:pt x="50" y="38"/>
                    <a:pt x="50" y="38"/>
                    <a:pt x="50" y="38"/>
                  </a:cubicBezTo>
                  <a:cubicBezTo>
                    <a:pt x="50" y="38"/>
                    <a:pt x="50" y="38"/>
                    <a:pt x="49" y="38"/>
                  </a:cubicBezTo>
                  <a:cubicBezTo>
                    <a:pt x="49" y="38"/>
                    <a:pt x="49" y="38"/>
                    <a:pt x="49" y="38"/>
                  </a:cubicBezTo>
                  <a:cubicBezTo>
                    <a:pt x="49" y="37"/>
                    <a:pt x="49" y="37"/>
                    <a:pt x="49" y="36"/>
                  </a:cubicBezTo>
                  <a:cubicBezTo>
                    <a:pt x="49" y="37"/>
                    <a:pt x="50" y="37"/>
                    <a:pt x="50" y="37"/>
                  </a:cubicBezTo>
                  <a:cubicBezTo>
                    <a:pt x="50" y="37"/>
                    <a:pt x="50" y="37"/>
                    <a:pt x="51" y="37"/>
                  </a:cubicBezTo>
                  <a:cubicBezTo>
                    <a:pt x="51" y="36"/>
                    <a:pt x="51" y="36"/>
                    <a:pt x="51" y="36"/>
                  </a:cubicBezTo>
                  <a:cubicBezTo>
                    <a:pt x="51" y="36"/>
                    <a:pt x="51" y="36"/>
                    <a:pt x="50" y="36"/>
                  </a:cubicBezTo>
                  <a:cubicBezTo>
                    <a:pt x="50" y="36"/>
                    <a:pt x="50" y="36"/>
                    <a:pt x="50" y="36"/>
                  </a:cubicBezTo>
                  <a:cubicBezTo>
                    <a:pt x="50" y="36"/>
                    <a:pt x="50" y="36"/>
                    <a:pt x="49" y="36"/>
                  </a:cubicBezTo>
                  <a:cubicBezTo>
                    <a:pt x="50" y="35"/>
                    <a:pt x="50" y="35"/>
                    <a:pt x="50" y="35"/>
                  </a:cubicBezTo>
                  <a:cubicBezTo>
                    <a:pt x="50" y="35"/>
                    <a:pt x="50" y="35"/>
                    <a:pt x="50" y="35"/>
                  </a:cubicBezTo>
                  <a:cubicBezTo>
                    <a:pt x="50" y="35"/>
                    <a:pt x="50" y="35"/>
                    <a:pt x="51" y="35"/>
                  </a:cubicBezTo>
                  <a:cubicBezTo>
                    <a:pt x="51" y="35"/>
                    <a:pt x="51" y="34"/>
                    <a:pt x="51" y="34"/>
                  </a:cubicBezTo>
                  <a:cubicBezTo>
                    <a:pt x="51" y="34"/>
                    <a:pt x="51" y="34"/>
                    <a:pt x="50" y="34"/>
                  </a:cubicBezTo>
                  <a:cubicBezTo>
                    <a:pt x="50" y="34"/>
                    <a:pt x="50" y="34"/>
                    <a:pt x="50" y="34"/>
                  </a:cubicBezTo>
                  <a:cubicBezTo>
                    <a:pt x="50" y="34"/>
                    <a:pt x="50" y="34"/>
                    <a:pt x="49" y="34"/>
                  </a:cubicBezTo>
                  <a:cubicBezTo>
                    <a:pt x="49" y="34"/>
                    <a:pt x="49" y="33"/>
                    <a:pt x="49" y="33"/>
                  </a:cubicBezTo>
                  <a:cubicBezTo>
                    <a:pt x="49" y="33"/>
                    <a:pt x="49" y="33"/>
                    <a:pt x="49" y="33"/>
                  </a:cubicBezTo>
                  <a:cubicBezTo>
                    <a:pt x="50" y="33"/>
                    <a:pt x="50" y="33"/>
                    <a:pt x="50" y="32"/>
                  </a:cubicBezTo>
                  <a:cubicBezTo>
                    <a:pt x="50" y="32"/>
                    <a:pt x="50" y="32"/>
                    <a:pt x="50" y="32"/>
                  </a:cubicBezTo>
                  <a:cubicBezTo>
                    <a:pt x="50" y="32"/>
                    <a:pt x="50" y="32"/>
                    <a:pt x="50" y="32"/>
                  </a:cubicBezTo>
                  <a:cubicBezTo>
                    <a:pt x="50" y="32"/>
                    <a:pt x="49" y="32"/>
                    <a:pt x="49" y="32"/>
                  </a:cubicBezTo>
                  <a:cubicBezTo>
                    <a:pt x="49" y="32"/>
                    <a:pt x="49" y="32"/>
                    <a:pt x="49" y="32"/>
                  </a:cubicBezTo>
                  <a:cubicBezTo>
                    <a:pt x="49" y="32"/>
                    <a:pt x="49" y="32"/>
                    <a:pt x="49" y="32"/>
                  </a:cubicBezTo>
                  <a:cubicBezTo>
                    <a:pt x="49" y="32"/>
                    <a:pt x="49" y="32"/>
                    <a:pt x="48" y="31"/>
                  </a:cubicBezTo>
                  <a:cubicBezTo>
                    <a:pt x="49" y="31"/>
                    <a:pt x="49" y="31"/>
                    <a:pt x="49" y="31"/>
                  </a:cubicBezTo>
                  <a:cubicBezTo>
                    <a:pt x="49" y="30"/>
                    <a:pt x="49" y="30"/>
                    <a:pt x="49" y="29"/>
                  </a:cubicBezTo>
                  <a:cubicBezTo>
                    <a:pt x="49" y="29"/>
                    <a:pt x="48" y="29"/>
                    <a:pt x="48" y="29"/>
                  </a:cubicBezTo>
                  <a:cubicBezTo>
                    <a:pt x="48" y="29"/>
                    <a:pt x="48" y="30"/>
                    <a:pt x="48" y="30"/>
                  </a:cubicBezTo>
                  <a:cubicBezTo>
                    <a:pt x="48" y="30"/>
                    <a:pt x="48" y="30"/>
                    <a:pt x="48" y="30"/>
                  </a:cubicBezTo>
                  <a:cubicBezTo>
                    <a:pt x="48" y="30"/>
                    <a:pt x="48" y="30"/>
                    <a:pt x="48" y="30"/>
                  </a:cubicBezTo>
                  <a:cubicBezTo>
                    <a:pt x="48" y="30"/>
                    <a:pt x="48" y="30"/>
                    <a:pt x="48" y="31"/>
                  </a:cubicBezTo>
                  <a:cubicBezTo>
                    <a:pt x="48" y="31"/>
                    <a:pt x="48" y="31"/>
                    <a:pt x="48" y="31"/>
                  </a:cubicBezTo>
                  <a:cubicBezTo>
                    <a:pt x="48" y="31"/>
                    <a:pt x="48" y="31"/>
                    <a:pt x="48" y="31"/>
                  </a:cubicBezTo>
                  <a:cubicBezTo>
                    <a:pt x="48" y="31"/>
                    <a:pt x="48" y="31"/>
                    <a:pt x="48" y="31"/>
                  </a:cubicBezTo>
                  <a:cubicBezTo>
                    <a:pt x="48" y="30"/>
                    <a:pt x="47" y="30"/>
                    <a:pt x="47" y="29"/>
                  </a:cubicBezTo>
                  <a:cubicBezTo>
                    <a:pt x="47" y="29"/>
                    <a:pt x="47" y="29"/>
                    <a:pt x="47" y="29"/>
                  </a:cubicBezTo>
                  <a:cubicBezTo>
                    <a:pt x="47" y="28"/>
                    <a:pt x="47" y="28"/>
                    <a:pt x="47" y="28"/>
                  </a:cubicBezTo>
                  <a:cubicBezTo>
                    <a:pt x="47" y="28"/>
                    <a:pt x="47" y="28"/>
                    <a:pt x="47" y="28"/>
                  </a:cubicBezTo>
                  <a:cubicBezTo>
                    <a:pt x="46" y="28"/>
                    <a:pt x="46" y="28"/>
                    <a:pt x="47" y="28"/>
                  </a:cubicBezTo>
                  <a:cubicBezTo>
                    <a:pt x="47" y="28"/>
                    <a:pt x="47" y="28"/>
                    <a:pt x="47" y="29"/>
                  </a:cubicBezTo>
                  <a:cubicBezTo>
                    <a:pt x="47" y="29"/>
                    <a:pt x="47" y="29"/>
                    <a:pt x="47" y="29"/>
                  </a:cubicBezTo>
                  <a:cubicBezTo>
                    <a:pt x="47" y="29"/>
                    <a:pt x="46" y="29"/>
                    <a:pt x="46" y="29"/>
                  </a:cubicBezTo>
                  <a:cubicBezTo>
                    <a:pt x="46" y="29"/>
                    <a:pt x="46" y="28"/>
                    <a:pt x="45" y="28"/>
                  </a:cubicBezTo>
                  <a:cubicBezTo>
                    <a:pt x="45" y="28"/>
                    <a:pt x="45" y="28"/>
                    <a:pt x="45" y="28"/>
                  </a:cubicBezTo>
                  <a:cubicBezTo>
                    <a:pt x="45" y="27"/>
                    <a:pt x="45" y="27"/>
                    <a:pt x="45" y="27"/>
                  </a:cubicBezTo>
                  <a:cubicBezTo>
                    <a:pt x="45" y="27"/>
                    <a:pt x="45" y="27"/>
                    <a:pt x="45" y="27"/>
                  </a:cubicBezTo>
                  <a:cubicBezTo>
                    <a:pt x="44" y="27"/>
                    <a:pt x="44" y="27"/>
                    <a:pt x="45" y="27"/>
                  </a:cubicBezTo>
                  <a:cubicBezTo>
                    <a:pt x="45" y="27"/>
                    <a:pt x="45" y="27"/>
                    <a:pt x="45" y="28"/>
                  </a:cubicBezTo>
                  <a:cubicBezTo>
                    <a:pt x="45" y="28"/>
                    <a:pt x="45" y="28"/>
                    <a:pt x="45" y="28"/>
                  </a:cubicBezTo>
                  <a:cubicBezTo>
                    <a:pt x="45" y="28"/>
                    <a:pt x="45" y="28"/>
                    <a:pt x="45" y="28"/>
                  </a:cubicBezTo>
                  <a:cubicBezTo>
                    <a:pt x="45" y="28"/>
                    <a:pt x="44" y="28"/>
                    <a:pt x="44" y="28"/>
                  </a:cubicBezTo>
                  <a:cubicBezTo>
                    <a:pt x="44" y="28"/>
                    <a:pt x="44" y="28"/>
                    <a:pt x="44" y="28"/>
                  </a:cubicBezTo>
                  <a:cubicBezTo>
                    <a:pt x="43" y="27"/>
                    <a:pt x="43" y="27"/>
                    <a:pt x="42" y="28"/>
                  </a:cubicBezTo>
                  <a:cubicBezTo>
                    <a:pt x="42" y="28"/>
                    <a:pt x="42" y="28"/>
                    <a:pt x="42" y="28"/>
                  </a:cubicBezTo>
                  <a:cubicBezTo>
                    <a:pt x="42" y="28"/>
                    <a:pt x="43" y="28"/>
                    <a:pt x="43" y="28"/>
                  </a:cubicBezTo>
                  <a:cubicBezTo>
                    <a:pt x="43" y="28"/>
                    <a:pt x="43" y="28"/>
                    <a:pt x="43" y="28"/>
                  </a:cubicBezTo>
                  <a:cubicBezTo>
                    <a:pt x="43" y="28"/>
                    <a:pt x="43" y="28"/>
                    <a:pt x="43" y="28"/>
                  </a:cubicBezTo>
                  <a:cubicBezTo>
                    <a:pt x="43" y="28"/>
                    <a:pt x="43" y="28"/>
                    <a:pt x="43" y="28"/>
                  </a:cubicBezTo>
                  <a:cubicBezTo>
                    <a:pt x="43" y="28"/>
                    <a:pt x="43" y="28"/>
                    <a:pt x="43" y="29"/>
                  </a:cubicBezTo>
                  <a:cubicBezTo>
                    <a:pt x="42" y="29"/>
                    <a:pt x="42" y="29"/>
                    <a:pt x="42" y="29"/>
                  </a:cubicBezTo>
                  <a:cubicBezTo>
                    <a:pt x="42" y="29"/>
                    <a:pt x="42" y="29"/>
                    <a:pt x="42" y="29"/>
                  </a:cubicBezTo>
                  <a:cubicBezTo>
                    <a:pt x="42" y="29"/>
                    <a:pt x="42" y="29"/>
                    <a:pt x="41" y="29"/>
                  </a:cubicBezTo>
                  <a:cubicBezTo>
                    <a:pt x="41" y="29"/>
                    <a:pt x="41" y="29"/>
                    <a:pt x="41" y="29"/>
                  </a:cubicBezTo>
                  <a:cubicBezTo>
                    <a:pt x="41" y="30"/>
                    <a:pt x="41" y="30"/>
                    <a:pt x="41" y="30"/>
                  </a:cubicBezTo>
                  <a:cubicBezTo>
                    <a:pt x="42" y="29"/>
                    <a:pt x="42" y="29"/>
                    <a:pt x="42" y="30"/>
                  </a:cubicBezTo>
                  <a:cubicBezTo>
                    <a:pt x="42" y="30"/>
                    <a:pt x="42" y="30"/>
                    <a:pt x="42" y="30"/>
                  </a:cubicBezTo>
                  <a:cubicBezTo>
                    <a:pt x="42" y="30"/>
                    <a:pt x="42" y="30"/>
                    <a:pt x="42" y="30"/>
                  </a:cubicBezTo>
                  <a:cubicBezTo>
                    <a:pt x="42" y="30"/>
                    <a:pt x="42" y="30"/>
                    <a:pt x="43" y="31"/>
                  </a:cubicBezTo>
                  <a:cubicBezTo>
                    <a:pt x="42" y="31"/>
                    <a:pt x="42" y="31"/>
                    <a:pt x="42" y="31"/>
                  </a:cubicBezTo>
                  <a:cubicBezTo>
                    <a:pt x="42" y="31"/>
                    <a:pt x="42" y="31"/>
                    <a:pt x="42" y="31"/>
                  </a:cubicBezTo>
                  <a:cubicBezTo>
                    <a:pt x="42" y="31"/>
                    <a:pt x="42" y="31"/>
                    <a:pt x="42" y="31"/>
                  </a:cubicBezTo>
                  <a:cubicBezTo>
                    <a:pt x="43" y="31"/>
                    <a:pt x="43" y="31"/>
                    <a:pt x="43" y="31"/>
                  </a:cubicBezTo>
                  <a:cubicBezTo>
                    <a:pt x="43" y="31"/>
                    <a:pt x="43" y="31"/>
                    <a:pt x="43" y="31"/>
                  </a:cubicBezTo>
                  <a:cubicBezTo>
                    <a:pt x="43" y="31"/>
                    <a:pt x="43" y="31"/>
                    <a:pt x="43" y="32"/>
                  </a:cubicBezTo>
                  <a:close/>
                  <a:moveTo>
                    <a:pt x="27" y="22"/>
                  </a:moveTo>
                  <a:cubicBezTo>
                    <a:pt x="28" y="22"/>
                    <a:pt x="28" y="22"/>
                    <a:pt x="28" y="22"/>
                  </a:cubicBezTo>
                  <a:cubicBezTo>
                    <a:pt x="28" y="22"/>
                    <a:pt x="27" y="22"/>
                    <a:pt x="27" y="23"/>
                  </a:cubicBezTo>
                  <a:cubicBezTo>
                    <a:pt x="27" y="23"/>
                    <a:pt x="27" y="23"/>
                    <a:pt x="28" y="23"/>
                  </a:cubicBezTo>
                  <a:cubicBezTo>
                    <a:pt x="28" y="23"/>
                    <a:pt x="28" y="23"/>
                    <a:pt x="28" y="23"/>
                  </a:cubicBezTo>
                  <a:cubicBezTo>
                    <a:pt x="28" y="22"/>
                    <a:pt x="28" y="22"/>
                    <a:pt x="29" y="22"/>
                  </a:cubicBezTo>
                  <a:cubicBezTo>
                    <a:pt x="29" y="22"/>
                    <a:pt x="29" y="22"/>
                    <a:pt x="30" y="22"/>
                  </a:cubicBezTo>
                  <a:cubicBezTo>
                    <a:pt x="30" y="22"/>
                    <a:pt x="30" y="22"/>
                    <a:pt x="30" y="22"/>
                  </a:cubicBezTo>
                  <a:cubicBezTo>
                    <a:pt x="30" y="22"/>
                    <a:pt x="30" y="22"/>
                    <a:pt x="30" y="22"/>
                  </a:cubicBezTo>
                  <a:cubicBezTo>
                    <a:pt x="30" y="22"/>
                    <a:pt x="30" y="22"/>
                    <a:pt x="31" y="22"/>
                  </a:cubicBezTo>
                  <a:cubicBezTo>
                    <a:pt x="30" y="22"/>
                    <a:pt x="30" y="22"/>
                    <a:pt x="30" y="23"/>
                  </a:cubicBezTo>
                  <a:cubicBezTo>
                    <a:pt x="30" y="23"/>
                    <a:pt x="30" y="23"/>
                    <a:pt x="30" y="23"/>
                  </a:cubicBezTo>
                  <a:cubicBezTo>
                    <a:pt x="31" y="23"/>
                    <a:pt x="31" y="23"/>
                    <a:pt x="31" y="23"/>
                  </a:cubicBezTo>
                  <a:cubicBezTo>
                    <a:pt x="31" y="23"/>
                    <a:pt x="31" y="22"/>
                    <a:pt x="31" y="22"/>
                  </a:cubicBezTo>
                  <a:cubicBezTo>
                    <a:pt x="31" y="22"/>
                    <a:pt x="31" y="22"/>
                    <a:pt x="32" y="22"/>
                  </a:cubicBezTo>
                  <a:cubicBezTo>
                    <a:pt x="32" y="22"/>
                    <a:pt x="32" y="22"/>
                    <a:pt x="32" y="22"/>
                  </a:cubicBezTo>
                  <a:cubicBezTo>
                    <a:pt x="32" y="22"/>
                    <a:pt x="32" y="22"/>
                    <a:pt x="32" y="22"/>
                  </a:cubicBezTo>
                  <a:cubicBezTo>
                    <a:pt x="33" y="22"/>
                    <a:pt x="33" y="22"/>
                    <a:pt x="33" y="23"/>
                  </a:cubicBezTo>
                  <a:cubicBezTo>
                    <a:pt x="33" y="23"/>
                    <a:pt x="32" y="23"/>
                    <a:pt x="32" y="23"/>
                  </a:cubicBezTo>
                  <a:cubicBezTo>
                    <a:pt x="32" y="23"/>
                    <a:pt x="32" y="23"/>
                    <a:pt x="32" y="24"/>
                  </a:cubicBezTo>
                  <a:cubicBezTo>
                    <a:pt x="32" y="24"/>
                    <a:pt x="32" y="24"/>
                    <a:pt x="32" y="24"/>
                  </a:cubicBezTo>
                  <a:cubicBezTo>
                    <a:pt x="33" y="24"/>
                    <a:pt x="33" y="24"/>
                    <a:pt x="33" y="24"/>
                  </a:cubicBezTo>
                  <a:cubicBezTo>
                    <a:pt x="33" y="24"/>
                    <a:pt x="33" y="23"/>
                    <a:pt x="33" y="23"/>
                  </a:cubicBezTo>
                  <a:cubicBezTo>
                    <a:pt x="33" y="23"/>
                    <a:pt x="33" y="23"/>
                    <a:pt x="33" y="23"/>
                  </a:cubicBezTo>
                  <a:cubicBezTo>
                    <a:pt x="34" y="23"/>
                    <a:pt x="34" y="24"/>
                    <a:pt x="34" y="24"/>
                  </a:cubicBezTo>
                  <a:cubicBezTo>
                    <a:pt x="34" y="24"/>
                    <a:pt x="34" y="24"/>
                    <a:pt x="34" y="24"/>
                  </a:cubicBezTo>
                  <a:cubicBezTo>
                    <a:pt x="34" y="24"/>
                    <a:pt x="33" y="24"/>
                    <a:pt x="33" y="25"/>
                  </a:cubicBezTo>
                  <a:cubicBezTo>
                    <a:pt x="33" y="25"/>
                    <a:pt x="33" y="25"/>
                    <a:pt x="33" y="26"/>
                  </a:cubicBezTo>
                  <a:cubicBezTo>
                    <a:pt x="33" y="26"/>
                    <a:pt x="33" y="26"/>
                    <a:pt x="33" y="26"/>
                  </a:cubicBezTo>
                  <a:cubicBezTo>
                    <a:pt x="33" y="26"/>
                    <a:pt x="34" y="26"/>
                    <a:pt x="34" y="26"/>
                  </a:cubicBezTo>
                  <a:cubicBezTo>
                    <a:pt x="34" y="25"/>
                    <a:pt x="34" y="25"/>
                    <a:pt x="34" y="25"/>
                  </a:cubicBezTo>
                  <a:cubicBezTo>
                    <a:pt x="34" y="25"/>
                    <a:pt x="34" y="25"/>
                    <a:pt x="34" y="25"/>
                  </a:cubicBezTo>
                  <a:cubicBezTo>
                    <a:pt x="34" y="25"/>
                    <a:pt x="34" y="25"/>
                    <a:pt x="34" y="25"/>
                  </a:cubicBezTo>
                  <a:cubicBezTo>
                    <a:pt x="34" y="25"/>
                    <a:pt x="34" y="26"/>
                    <a:pt x="34" y="26"/>
                  </a:cubicBezTo>
                  <a:cubicBezTo>
                    <a:pt x="34" y="26"/>
                    <a:pt x="34" y="26"/>
                    <a:pt x="34" y="27"/>
                  </a:cubicBezTo>
                  <a:cubicBezTo>
                    <a:pt x="34" y="27"/>
                    <a:pt x="34" y="27"/>
                    <a:pt x="34" y="28"/>
                  </a:cubicBezTo>
                  <a:cubicBezTo>
                    <a:pt x="34" y="28"/>
                    <a:pt x="34" y="28"/>
                    <a:pt x="34" y="28"/>
                  </a:cubicBezTo>
                  <a:cubicBezTo>
                    <a:pt x="34" y="28"/>
                    <a:pt x="34" y="28"/>
                    <a:pt x="34" y="28"/>
                  </a:cubicBezTo>
                  <a:cubicBezTo>
                    <a:pt x="34" y="27"/>
                    <a:pt x="34" y="27"/>
                    <a:pt x="34" y="27"/>
                  </a:cubicBezTo>
                  <a:cubicBezTo>
                    <a:pt x="35" y="27"/>
                    <a:pt x="35" y="27"/>
                    <a:pt x="35" y="27"/>
                  </a:cubicBezTo>
                  <a:cubicBezTo>
                    <a:pt x="35" y="27"/>
                    <a:pt x="35" y="28"/>
                    <a:pt x="36" y="28"/>
                  </a:cubicBezTo>
                  <a:cubicBezTo>
                    <a:pt x="36" y="28"/>
                    <a:pt x="36" y="28"/>
                    <a:pt x="36" y="28"/>
                  </a:cubicBezTo>
                  <a:cubicBezTo>
                    <a:pt x="36" y="29"/>
                    <a:pt x="36" y="29"/>
                    <a:pt x="37" y="29"/>
                  </a:cubicBezTo>
                  <a:cubicBezTo>
                    <a:pt x="37" y="29"/>
                    <a:pt x="37" y="29"/>
                    <a:pt x="37" y="29"/>
                  </a:cubicBezTo>
                  <a:cubicBezTo>
                    <a:pt x="37" y="29"/>
                    <a:pt x="37" y="29"/>
                    <a:pt x="37" y="29"/>
                  </a:cubicBezTo>
                  <a:cubicBezTo>
                    <a:pt x="37" y="29"/>
                    <a:pt x="37" y="28"/>
                    <a:pt x="37" y="28"/>
                  </a:cubicBezTo>
                  <a:cubicBezTo>
                    <a:pt x="37" y="28"/>
                    <a:pt x="37" y="28"/>
                    <a:pt x="37" y="28"/>
                  </a:cubicBezTo>
                  <a:cubicBezTo>
                    <a:pt x="37" y="28"/>
                    <a:pt x="37" y="28"/>
                    <a:pt x="37" y="28"/>
                  </a:cubicBezTo>
                  <a:cubicBezTo>
                    <a:pt x="37" y="28"/>
                    <a:pt x="38" y="28"/>
                    <a:pt x="38" y="28"/>
                  </a:cubicBezTo>
                  <a:cubicBezTo>
                    <a:pt x="38" y="28"/>
                    <a:pt x="38" y="28"/>
                    <a:pt x="38" y="28"/>
                  </a:cubicBezTo>
                  <a:cubicBezTo>
                    <a:pt x="38" y="28"/>
                    <a:pt x="39" y="28"/>
                    <a:pt x="39" y="29"/>
                  </a:cubicBezTo>
                  <a:cubicBezTo>
                    <a:pt x="39" y="29"/>
                    <a:pt x="39" y="29"/>
                    <a:pt x="40" y="29"/>
                  </a:cubicBezTo>
                  <a:cubicBezTo>
                    <a:pt x="40" y="28"/>
                    <a:pt x="40" y="28"/>
                    <a:pt x="39" y="28"/>
                  </a:cubicBezTo>
                  <a:cubicBezTo>
                    <a:pt x="39" y="28"/>
                    <a:pt x="39" y="28"/>
                    <a:pt x="39" y="28"/>
                  </a:cubicBezTo>
                  <a:cubicBezTo>
                    <a:pt x="39" y="27"/>
                    <a:pt x="39" y="27"/>
                    <a:pt x="39" y="27"/>
                  </a:cubicBezTo>
                  <a:cubicBezTo>
                    <a:pt x="39" y="27"/>
                    <a:pt x="40" y="26"/>
                    <a:pt x="40" y="26"/>
                  </a:cubicBezTo>
                  <a:cubicBezTo>
                    <a:pt x="40" y="26"/>
                    <a:pt x="41" y="26"/>
                    <a:pt x="41" y="26"/>
                  </a:cubicBezTo>
                  <a:cubicBezTo>
                    <a:pt x="41" y="26"/>
                    <a:pt x="41" y="26"/>
                    <a:pt x="41" y="25"/>
                  </a:cubicBezTo>
                  <a:cubicBezTo>
                    <a:pt x="41" y="25"/>
                    <a:pt x="41" y="25"/>
                    <a:pt x="41" y="25"/>
                  </a:cubicBezTo>
                  <a:cubicBezTo>
                    <a:pt x="41" y="25"/>
                    <a:pt x="40" y="25"/>
                    <a:pt x="40" y="25"/>
                  </a:cubicBezTo>
                  <a:cubicBezTo>
                    <a:pt x="40" y="25"/>
                    <a:pt x="40" y="25"/>
                    <a:pt x="40" y="25"/>
                  </a:cubicBezTo>
                  <a:cubicBezTo>
                    <a:pt x="40" y="25"/>
                    <a:pt x="40" y="25"/>
                    <a:pt x="40" y="25"/>
                  </a:cubicBezTo>
                  <a:cubicBezTo>
                    <a:pt x="40" y="25"/>
                    <a:pt x="40" y="24"/>
                    <a:pt x="40" y="24"/>
                  </a:cubicBezTo>
                  <a:cubicBezTo>
                    <a:pt x="40" y="24"/>
                    <a:pt x="40" y="24"/>
                    <a:pt x="40" y="24"/>
                  </a:cubicBezTo>
                  <a:cubicBezTo>
                    <a:pt x="40" y="24"/>
                    <a:pt x="41" y="23"/>
                    <a:pt x="41" y="23"/>
                  </a:cubicBezTo>
                  <a:cubicBezTo>
                    <a:pt x="41" y="23"/>
                    <a:pt x="42" y="23"/>
                    <a:pt x="41" y="23"/>
                  </a:cubicBezTo>
                  <a:cubicBezTo>
                    <a:pt x="41" y="22"/>
                    <a:pt x="41" y="22"/>
                    <a:pt x="41" y="23"/>
                  </a:cubicBezTo>
                  <a:cubicBezTo>
                    <a:pt x="41" y="23"/>
                    <a:pt x="40" y="23"/>
                    <a:pt x="40" y="23"/>
                  </a:cubicBezTo>
                  <a:cubicBezTo>
                    <a:pt x="40" y="23"/>
                    <a:pt x="40" y="23"/>
                    <a:pt x="40" y="23"/>
                  </a:cubicBezTo>
                  <a:cubicBezTo>
                    <a:pt x="40" y="23"/>
                    <a:pt x="40" y="23"/>
                    <a:pt x="40" y="23"/>
                  </a:cubicBezTo>
                  <a:cubicBezTo>
                    <a:pt x="39" y="22"/>
                    <a:pt x="39" y="22"/>
                    <a:pt x="39" y="22"/>
                  </a:cubicBezTo>
                  <a:cubicBezTo>
                    <a:pt x="39" y="21"/>
                    <a:pt x="40" y="21"/>
                    <a:pt x="40" y="21"/>
                  </a:cubicBezTo>
                  <a:cubicBezTo>
                    <a:pt x="40" y="21"/>
                    <a:pt x="40" y="21"/>
                    <a:pt x="41" y="20"/>
                  </a:cubicBezTo>
                  <a:cubicBezTo>
                    <a:pt x="41" y="20"/>
                    <a:pt x="41" y="20"/>
                    <a:pt x="40" y="20"/>
                  </a:cubicBezTo>
                  <a:cubicBezTo>
                    <a:pt x="40" y="20"/>
                    <a:pt x="40" y="20"/>
                    <a:pt x="40" y="20"/>
                  </a:cubicBezTo>
                  <a:cubicBezTo>
                    <a:pt x="40" y="20"/>
                    <a:pt x="40" y="21"/>
                    <a:pt x="39" y="21"/>
                  </a:cubicBezTo>
                  <a:cubicBezTo>
                    <a:pt x="39" y="21"/>
                    <a:pt x="39" y="21"/>
                    <a:pt x="39" y="21"/>
                  </a:cubicBezTo>
                  <a:cubicBezTo>
                    <a:pt x="39" y="20"/>
                    <a:pt x="38" y="20"/>
                    <a:pt x="38" y="19"/>
                  </a:cubicBezTo>
                  <a:cubicBezTo>
                    <a:pt x="38" y="19"/>
                    <a:pt x="38" y="19"/>
                    <a:pt x="38" y="19"/>
                  </a:cubicBezTo>
                  <a:cubicBezTo>
                    <a:pt x="39" y="19"/>
                    <a:pt x="39" y="19"/>
                    <a:pt x="39" y="18"/>
                  </a:cubicBezTo>
                  <a:cubicBezTo>
                    <a:pt x="39" y="18"/>
                    <a:pt x="39" y="18"/>
                    <a:pt x="39" y="18"/>
                  </a:cubicBezTo>
                  <a:cubicBezTo>
                    <a:pt x="39" y="18"/>
                    <a:pt x="38" y="18"/>
                    <a:pt x="38" y="18"/>
                  </a:cubicBezTo>
                  <a:cubicBezTo>
                    <a:pt x="38" y="18"/>
                    <a:pt x="38" y="19"/>
                    <a:pt x="38" y="19"/>
                  </a:cubicBezTo>
                  <a:cubicBezTo>
                    <a:pt x="38" y="19"/>
                    <a:pt x="38" y="19"/>
                    <a:pt x="37" y="19"/>
                  </a:cubicBezTo>
                  <a:cubicBezTo>
                    <a:pt x="37" y="18"/>
                    <a:pt x="36" y="18"/>
                    <a:pt x="36" y="18"/>
                  </a:cubicBezTo>
                  <a:cubicBezTo>
                    <a:pt x="36" y="18"/>
                    <a:pt x="36" y="18"/>
                    <a:pt x="36" y="18"/>
                  </a:cubicBezTo>
                  <a:cubicBezTo>
                    <a:pt x="36" y="17"/>
                    <a:pt x="37" y="17"/>
                    <a:pt x="37" y="16"/>
                  </a:cubicBezTo>
                  <a:cubicBezTo>
                    <a:pt x="37" y="16"/>
                    <a:pt x="37" y="16"/>
                    <a:pt x="37" y="16"/>
                  </a:cubicBezTo>
                  <a:cubicBezTo>
                    <a:pt x="36" y="16"/>
                    <a:pt x="36" y="16"/>
                    <a:pt x="36" y="16"/>
                  </a:cubicBezTo>
                  <a:cubicBezTo>
                    <a:pt x="36" y="17"/>
                    <a:pt x="36" y="17"/>
                    <a:pt x="36" y="17"/>
                  </a:cubicBezTo>
                  <a:cubicBezTo>
                    <a:pt x="36" y="17"/>
                    <a:pt x="35" y="17"/>
                    <a:pt x="35" y="17"/>
                  </a:cubicBezTo>
                  <a:cubicBezTo>
                    <a:pt x="35" y="17"/>
                    <a:pt x="34" y="17"/>
                    <a:pt x="34" y="17"/>
                  </a:cubicBezTo>
                  <a:cubicBezTo>
                    <a:pt x="34" y="17"/>
                    <a:pt x="34" y="16"/>
                    <a:pt x="34" y="16"/>
                  </a:cubicBezTo>
                  <a:cubicBezTo>
                    <a:pt x="34" y="16"/>
                    <a:pt x="34" y="15"/>
                    <a:pt x="34" y="15"/>
                  </a:cubicBezTo>
                  <a:cubicBezTo>
                    <a:pt x="34" y="15"/>
                    <a:pt x="33" y="15"/>
                    <a:pt x="33" y="15"/>
                  </a:cubicBezTo>
                  <a:cubicBezTo>
                    <a:pt x="33" y="15"/>
                    <a:pt x="33" y="15"/>
                    <a:pt x="33" y="15"/>
                  </a:cubicBezTo>
                  <a:cubicBezTo>
                    <a:pt x="33" y="15"/>
                    <a:pt x="33" y="16"/>
                    <a:pt x="33" y="16"/>
                  </a:cubicBezTo>
                  <a:cubicBezTo>
                    <a:pt x="33" y="16"/>
                    <a:pt x="33" y="16"/>
                    <a:pt x="33" y="16"/>
                  </a:cubicBezTo>
                  <a:cubicBezTo>
                    <a:pt x="33" y="16"/>
                    <a:pt x="33" y="16"/>
                    <a:pt x="33" y="16"/>
                  </a:cubicBezTo>
                  <a:cubicBezTo>
                    <a:pt x="32" y="16"/>
                    <a:pt x="32" y="16"/>
                    <a:pt x="31" y="16"/>
                  </a:cubicBezTo>
                  <a:cubicBezTo>
                    <a:pt x="31" y="16"/>
                    <a:pt x="31" y="15"/>
                    <a:pt x="31" y="15"/>
                  </a:cubicBezTo>
                  <a:cubicBezTo>
                    <a:pt x="30" y="15"/>
                    <a:pt x="30" y="14"/>
                    <a:pt x="29" y="14"/>
                  </a:cubicBezTo>
                  <a:cubicBezTo>
                    <a:pt x="29" y="14"/>
                    <a:pt x="29" y="15"/>
                    <a:pt x="29" y="15"/>
                  </a:cubicBezTo>
                  <a:cubicBezTo>
                    <a:pt x="29" y="15"/>
                    <a:pt x="29" y="15"/>
                    <a:pt x="29" y="15"/>
                  </a:cubicBezTo>
                  <a:cubicBezTo>
                    <a:pt x="29" y="15"/>
                    <a:pt x="30" y="15"/>
                    <a:pt x="30" y="15"/>
                  </a:cubicBezTo>
                  <a:cubicBezTo>
                    <a:pt x="30" y="15"/>
                    <a:pt x="30" y="15"/>
                    <a:pt x="30" y="15"/>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8" y="16"/>
                    <a:pt x="27" y="16"/>
                  </a:cubicBezTo>
                  <a:cubicBezTo>
                    <a:pt x="27" y="16"/>
                    <a:pt x="27" y="16"/>
                    <a:pt x="27" y="15"/>
                  </a:cubicBezTo>
                  <a:cubicBezTo>
                    <a:pt x="27" y="15"/>
                    <a:pt x="26" y="15"/>
                    <a:pt x="26" y="15"/>
                  </a:cubicBezTo>
                  <a:cubicBezTo>
                    <a:pt x="26" y="15"/>
                    <a:pt x="25" y="15"/>
                    <a:pt x="25" y="15"/>
                  </a:cubicBezTo>
                  <a:cubicBezTo>
                    <a:pt x="25" y="15"/>
                    <a:pt x="26" y="15"/>
                    <a:pt x="26" y="15"/>
                  </a:cubicBezTo>
                  <a:cubicBezTo>
                    <a:pt x="26" y="16"/>
                    <a:pt x="26" y="16"/>
                    <a:pt x="27" y="16"/>
                  </a:cubicBezTo>
                  <a:cubicBezTo>
                    <a:pt x="27" y="16"/>
                    <a:pt x="27" y="16"/>
                    <a:pt x="27" y="16"/>
                  </a:cubicBezTo>
                  <a:cubicBezTo>
                    <a:pt x="27" y="16"/>
                    <a:pt x="27" y="16"/>
                    <a:pt x="27" y="16"/>
                  </a:cubicBezTo>
                  <a:cubicBezTo>
                    <a:pt x="26" y="16"/>
                    <a:pt x="25" y="17"/>
                    <a:pt x="25" y="17"/>
                  </a:cubicBezTo>
                  <a:cubicBezTo>
                    <a:pt x="25" y="17"/>
                    <a:pt x="24" y="16"/>
                    <a:pt x="24" y="16"/>
                  </a:cubicBezTo>
                  <a:cubicBezTo>
                    <a:pt x="24" y="16"/>
                    <a:pt x="23" y="16"/>
                    <a:pt x="23" y="16"/>
                  </a:cubicBezTo>
                  <a:cubicBezTo>
                    <a:pt x="23" y="16"/>
                    <a:pt x="23" y="16"/>
                    <a:pt x="23" y="17"/>
                  </a:cubicBezTo>
                  <a:cubicBezTo>
                    <a:pt x="23" y="17"/>
                    <a:pt x="23" y="17"/>
                    <a:pt x="23" y="17"/>
                  </a:cubicBezTo>
                  <a:cubicBezTo>
                    <a:pt x="23" y="17"/>
                    <a:pt x="24" y="17"/>
                    <a:pt x="24" y="17"/>
                  </a:cubicBezTo>
                  <a:cubicBezTo>
                    <a:pt x="24" y="17"/>
                    <a:pt x="24" y="17"/>
                    <a:pt x="24" y="17"/>
                  </a:cubicBezTo>
                  <a:cubicBezTo>
                    <a:pt x="24" y="17"/>
                    <a:pt x="24" y="17"/>
                    <a:pt x="24" y="17"/>
                  </a:cubicBezTo>
                  <a:cubicBezTo>
                    <a:pt x="24" y="18"/>
                    <a:pt x="23" y="18"/>
                    <a:pt x="23" y="18"/>
                  </a:cubicBezTo>
                  <a:cubicBezTo>
                    <a:pt x="23" y="18"/>
                    <a:pt x="23" y="18"/>
                    <a:pt x="23" y="19"/>
                  </a:cubicBezTo>
                  <a:cubicBezTo>
                    <a:pt x="22" y="19"/>
                    <a:pt x="22" y="19"/>
                    <a:pt x="22" y="20"/>
                  </a:cubicBezTo>
                  <a:cubicBezTo>
                    <a:pt x="22" y="20"/>
                    <a:pt x="22" y="20"/>
                    <a:pt x="22" y="20"/>
                  </a:cubicBezTo>
                  <a:cubicBezTo>
                    <a:pt x="22" y="20"/>
                    <a:pt x="22" y="20"/>
                    <a:pt x="22" y="20"/>
                  </a:cubicBezTo>
                  <a:cubicBezTo>
                    <a:pt x="22" y="20"/>
                    <a:pt x="23" y="19"/>
                    <a:pt x="23" y="19"/>
                  </a:cubicBezTo>
                  <a:cubicBezTo>
                    <a:pt x="23" y="19"/>
                    <a:pt x="23" y="19"/>
                    <a:pt x="23" y="19"/>
                  </a:cubicBezTo>
                  <a:cubicBezTo>
                    <a:pt x="23" y="19"/>
                    <a:pt x="23" y="19"/>
                    <a:pt x="23" y="19"/>
                  </a:cubicBezTo>
                  <a:cubicBezTo>
                    <a:pt x="23" y="20"/>
                    <a:pt x="23" y="20"/>
                    <a:pt x="23" y="21"/>
                  </a:cubicBezTo>
                  <a:cubicBezTo>
                    <a:pt x="23" y="21"/>
                    <a:pt x="23" y="21"/>
                    <a:pt x="24" y="21"/>
                  </a:cubicBezTo>
                  <a:cubicBezTo>
                    <a:pt x="23" y="21"/>
                    <a:pt x="23" y="21"/>
                    <a:pt x="23" y="21"/>
                  </a:cubicBezTo>
                  <a:cubicBezTo>
                    <a:pt x="23" y="21"/>
                    <a:pt x="23" y="22"/>
                    <a:pt x="23" y="22"/>
                  </a:cubicBezTo>
                  <a:cubicBezTo>
                    <a:pt x="22" y="23"/>
                    <a:pt x="23" y="23"/>
                    <a:pt x="23" y="23"/>
                  </a:cubicBezTo>
                  <a:cubicBezTo>
                    <a:pt x="23" y="23"/>
                    <a:pt x="23" y="23"/>
                    <a:pt x="23" y="23"/>
                  </a:cubicBezTo>
                  <a:cubicBezTo>
                    <a:pt x="23" y="22"/>
                    <a:pt x="23" y="22"/>
                    <a:pt x="24" y="22"/>
                  </a:cubicBezTo>
                  <a:cubicBezTo>
                    <a:pt x="24" y="22"/>
                    <a:pt x="24" y="22"/>
                    <a:pt x="24" y="22"/>
                  </a:cubicBezTo>
                  <a:cubicBezTo>
                    <a:pt x="24" y="22"/>
                    <a:pt x="24" y="22"/>
                    <a:pt x="24" y="22"/>
                  </a:cubicBezTo>
                  <a:cubicBezTo>
                    <a:pt x="25" y="22"/>
                    <a:pt x="25" y="22"/>
                    <a:pt x="26" y="22"/>
                  </a:cubicBezTo>
                  <a:cubicBezTo>
                    <a:pt x="26" y="23"/>
                    <a:pt x="25" y="23"/>
                    <a:pt x="25" y="23"/>
                  </a:cubicBezTo>
                  <a:cubicBezTo>
                    <a:pt x="25" y="23"/>
                    <a:pt x="26" y="23"/>
                    <a:pt x="26" y="23"/>
                  </a:cubicBezTo>
                  <a:cubicBezTo>
                    <a:pt x="26" y="23"/>
                    <a:pt x="26" y="23"/>
                    <a:pt x="26" y="23"/>
                  </a:cubicBezTo>
                  <a:cubicBezTo>
                    <a:pt x="26" y="23"/>
                    <a:pt x="26" y="23"/>
                    <a:pt x="26" y="22"/>
                  </a:cubicBezTo>
                  <a:cubicBezTo>
                    <a:pt x="26" y="22"/>
                    <a:pt x="27" y="22"/>
                    <a:pt x="27" y="22"/>
                  </a:cubicBezTo>
                  <a:cubicBezTo>
                    <a:pt x="27" y="22"/>
                    <a:pt x="27" y="22"/>
                    <a:pt x="27" y="22"/>
                  </a:cubicBezTo>
                  <a:close/>
                  <a:moveTo>
                    <a:pt x="25" y="19"/>
                  </a:moveTo>
                  <a:cubicBezTo>
                    <a:pt x="26" y="19"/>
                    <a:pt x="26" y="19"/>
                    <a:pt x="26" y="19"/>
                  </a:cubicBezTo>
                  <a:cubicBezTo>
                    <a:pt x="26" y="19"/>
                    <a:pt x="25" y="19"/>
                    <a:pt x="25" y="19"/>
                  </a:cubicBezTo>
                  <a:cubicBezTo>
                    <a:pt x="25" y="19"/>
                    <a:pt x="25" y="19"/>
                    <a:pt x="25" y="19"/>
                  </a:cubicBezTo>
                  <a:cubicBezTo>
                    <a:pt x="25" y="19"/>
                    <a:pt x="25" y="19"/>
                    <a:pt x="25" y="19"/>
                  </a:cubicBezTo>
                  <a:close/>
                  <a:moveTo>
                    <a:pt x="26" y="20"/>
                  </a:moveTo>
                  <a:cubicBezTo>
                    <a:pt x="26" y="20"/>
                    <a:pt x="26" y="20"/>
                    <a:pt x="26" y="20"/>
                  </a:cubicBezTo>
                  <a:cubicBezTo>
                    <a:pt x="26" y="20"/>
                    <a:pt x="26" y="19"/>
                    <a:pt x="26" y="20"/>
                  </a:cubicBezTo>
                  <a:cubicBezTo>
                    <a:pt x="26" y="20"/>
                    <a:pt x="26" y="20"/>
                    <a:pt x="26" y="20"/>
                  </a:cubicBezTo>
                  <a:cubicBezTo>
                    <a:pt x="26" y="20"/>
                    <a:pt x="26" y="20"/>
                    <a:pt x="26" y="20"/>
                  </a:cubicBezTo>
                  <a:close/>
                  <a:moveTo>
                    <a:pt x="27" y="19"/>
                  </a:moveTo>
                  <a:cubicBezTo>
                    <a:pt x="27" y="19"/>
                    <a:pt x="28" y="19"/>
                    <a:pt x="27" y="19"/>
                  </a:cubicBezTo>
                  <a:cubicBezTo>
                    <a:pt x="27" y="18"/>
                    <a:pt x="27" y="18"/>
                    <a:pt x="27" y="18"/>
                  </a:cubicBezTo>
                  <a:cubicBezTo>
                    <a:pt x="27" y="19"/>
                    <a:pt x="26" y="19"/>
                    <a:pt x="26" y="19"/>
                  </a:cubicBezTo>
                  <a:cubicBezTo>
                    <a:pt x="27" y="19"/>
                    <a:pt x="27" y="19"/>
                    <a:pt x="27" y="19"/>
                  </a:cubicBezTo>
                  <a:close/>
                  <a:moveTo>
                    <a:pt x="31" y="20"/>
                  </a:moveTo>
                  <a:cubicBezTo>
                    <a:pt x="31" y="20"/>
                    <a:pt x="31" y="20"/>
                    <a:pt x="31" y="20"/>
                  </a:cubicBezTo>
                  <a:cubicBezTo>
                    <a:pt x="31" y="19"/>
                    <a:pt x="31" y="19"/>
                    <a:pt x="30" y="19"/>
                  </a:cubicBezTo>
                  <a:cubicBezTo>
                    <a:pt x="30" y="19"/>
                    <a:pt x="30" y="20"/>
                    <a:pt x="30" y="20"/>
                  </a:cubicBezTo>
                  <a:cubicBezTo>
                    <a:pt x="30" y="20"/>
                    <a:pt x="30" y="20"/>
                    <a:pt x="31" y="20"/>
                  </a:cubicBezTo>
                  <a:close/>
                  <a:moveTo>
                    <a:pt x="30" y="19"/>
                  </a:moveTo>
                  <a:cubicBezTo>
                    <a:pt x="30" y="19"/>
                    <a:pt x="30" y="18"/>
                    <a:pt x="30" y="18"/>
                  </a:cubicBezTo>
                  <a:cubicBezTo>
                    <a:pt x="30" y="18"/>
                    <a:pt x="29" y="17"/>
                    <a:pt x="29" y="18"/>
                  </a:cubicBezTo>
                  <a:cubicBezTo>
                    <a:pt x="29" y="18"/>
                    <a:pt x="28" y="18"/>
                    <a:pt x="28" y="19"/>
                  </a:cubicBezTo>
                  <a:cubicBezTo>
                    <a:pt x="29" y="19"/>
                    <a:pt x="29" y="19"/>
                    <a:pt x="30" y="19"/>
                  </a:cubicBezTo>
                  <a:close/>
                  <a:moveTo>
                    <a:pt x="33" y="20"/>
                  </a:moveTo>
                  <a:cubicBezTo>
                    <a:pt x="33" y="20"/>
                    <a:pt x="33" y="20"/>
                    <a:pt x="33" y="20"/>
                  </a:cubicBezTo>
                  <a:cubicBezTo>
                    <a:pt x="33" y="20"/>
                    <a:pt x="33" y="20"/>
                    <a:pt x="32" y="20"/>
                  </a:cubicBezTo>
                  <a:cubicBezTo>
                    <a:pt x="32" y="20"/>
                    <a:pt x="32" y="20"/>
                    <a:pt x="32" y="20"/>
                  </a:cubicBezTo>
                  <a:cubicBezTo>
                    <a:pt x="32" y="20"/>
                    <a:pt x="33" y="20"/>
                    <a:pt x="33" y="20"/>
                  </a:cubicBezTo>
                  <a:close/>
                  <a:moveTo>
                    <a:pt x="32" y="19"/>
                  </a:moveTo>
                  <a:cubicBezTo>
                    <a:pt x="33" y="19"/>
                    <a:pt x="33" y="19"/>
                    <a:pt x="33" y="18"/>
                  </a:cubicBezTo>
                  <a:cubicBezTo>
                    <a:pt x="32" y="18"/>
                    <a:pt x="32" y="18"/>
                    <a:pt x="32" y="18"/>
                  </a:cubicBezTo>
                  <a:cubicBezTo>
                    <a:pt x="32" y="18"/>
                    <a:pt x="31" y="18"/>
                    <a:pt x="32" y="19"/>
                  </a:cubicBezTo>
                  <a:cubicBezTo>
                    <a:pt x="32" y="19"/>
                    <a:pt x="32" y="19"/>
                    <a:pt x="32" y="19"/>
                  </a:cubicBezTo>
                  <a:close/>
                  <a:moveTo>
                    <a:pt x="34" y="21"/>
                  </a:moveTo>
                  <a:cubicBezTo>
                    <a:pt x="34" y="21"/>
                    <a:pt x="34" y="21"/>
                    <a:pt x="34" y="21"/>
                  </a:cubicBezTo>
                  <a:cubicBezTo>
                    <a:pt x="34" y="21"/>
                    <a:pt x="34" y="20"/>
                    <a:pt x="34" y="21"/>
                  </a:cubicBezTo>
                  <a:cubicBezTo>
                    <a:pt x="34" y="21"/>
                    <a:pt x="34" y="21"/>
                    <a:pt x="34" y="21"/>
                  </a:cubicBezTo>
                  <a:cubicBezTo>
                    <a:pt x="34" y="21"/>
                    <a:pt x="34" y="21"/>
                    <a:pt x="34" y="21"/>
                  </a:cubicBezTo>
                  <a:close/>
                  <a:moveTo>
                    <a:pt x="34" y="20"/>
                  </a:moveTo>
                  <a:cubicBezTo>
                    <a:pt x="35" y="20"/>
                    <a:pt x="35" y="20"/>
                    <a:pt x="35" y="20"/>
                  </a:cubicBezTo>
                  <a:cubicBezTo>
                    <a:pt x="35" y="19"/>
                    <a:pt x="34" y="19"/>
                    <a:pt x="34" y="19"/>
                  </a:cubicBezTo>
                  <a:cubicBezTo>
                    <a:pt x="34" y="19"/>
                    <a:pt x="34" y="20"/>
                    <a:pt x="34" y="20"/>
                  </a:cubicBezTo>
                  <a:cubicBezTo>
                    <a:pt x="34" y="20"/>
                    <a:pt x="34" y="20"/>
                    <a:pt x="34" y="20"/>
                  </a:cubicBezTo>
                  <a:close/>
                  <a:moveTo>
                    <a:pt x="36" y="22"/>
                  </a:moveTo>
                  <a:cubicBezTo>
                    <a:pt x="37" y="22"/>
                    <a:pt x="37" y="21"/>
                    <a:pt x="37" y="21"/>
                  </a:cubicBezTo>
                  <a:cubicBezTo>
                    <a:pt x="37" y="21"/>
                    <a:pt x="36" y="21"/>
                    <a:pt x="36" y="21"/>
                  </a:cubicBezTo>
                  <a:cubicBezTo>
                    <a:pt x="36" y="21"/>
                    <a:pt x="36" y="21"/>
                    <a:pt x="36" y="21"/>
                  </a:cubicBezTo>
                  <a:cubicBezTo>
                    <a:pt x="36" y="22"/>
                    <a:pt x="36" y="22"/>
                    <a:pt x="36" y="22"/>
                  </a:cubicBezTo>
                  <a:close/>
                  <a:moveTo>
                    <a:pt x="36" y="22"/>
                  </a:moveTo>
                  <a:cubicBezTo>
                    <a:pt x="36" y="22"/>
                    <a:pt x="36" y="22"/>
                    <a:pt x="36" y="22"/>
                  </a:cubicBezTo>
                  <a:cubicBezTo>
                    <a:pt x="36" y="22"/>
                    <a:pt x="35" y="22"/>
                    <a:pt x="35" y="22"/>
                  </a:cubicBezTo>
                  <a:cubicBezTo>
                    <a:pt x="35" y="22"/>
                    <a:pt x="35" y="22"/>
                    <a:pt x="35" y="22"/>
                  </a:cubicBezTo>
                  <a:cubicBezTo>
                    <a:pt x="35" y="22"/>
                    <a:pt x="35" y="23"/>
                    <a:pt x="36" y="22"/>
                  </a:cubicBezTo>
                  <a:close/>
                  <a:moveTo>
                    <a:pt x="36" y="25"/>
                  </a:moveTo>
                  <a:cubicBezTo>
                    <a:pt x="37" y="25"/>
                    <a:pt x="37" y="24"/>
                    <a:pt x="37" y="24"/>
                  </a:cubicBezTo>
                  <a:cubicBezTo>
                    <a:pt x="37" y="24"/>
                    <a:pt x="36" y="24"/>
                    <a:pt x="36" y="24"/>
                  </a:cubicBezTo>
                  <a:cubicBezTo>
                    <a:pt x="36" y="24"/>
                    <a:pt x="36" y="24"/>
                    <a:pt x="36" y="24"/>
                  </a:cubicBezTo>
                  <a:cubicBezTo>
                    <a:pt x="36" y="25"/>
                    <a:pt x="36" y="25"/>
                    <a:pt x="36" y="25"/>
                  </a:cubicBezTo>
                  <a:close/>
                  <a:moveTo>
                    <a:pt x="37" y="24"/>
                  </a:moveTo>
                  <a:cubicBezTo>
                    <a:pt x="37" y="23"/>
                    <a:pt x="37" y="23"/>
                    <a:pt x="37" y="23"/>
                  </a:cubicBezTo>
                  <a:cubicBezTo>
                    <a:pt x="37" y="23"/>
                    <a:pt x="37" y="23"/>
                    <a:pt x="37" y="23"/>
                  </a:cubicBezTo>
                  <a:cubicBezTo>
                    <a:pt x="37" y="23"/>
                    <a:pt x="37" y="23"/>
                    <a:pt x="37" y="23"/>
                  </a:cubicBezTo>
                  <a:cubicBezTo>
                    <a:pt x="37" y="24"/>
                    <a:pt x="37" y="24"/>
                    <a:pt x="37" y="24"/>
                  </a:cubicBezTo>
                  <a:close/>
                  <a:moveTo>
                    <a:pt x="38" y="25"/>
                  </a:moveTo>
                  <a:cubicBezTo>
                    <a:pt x="38" y="25"/>
                    <a:pt x="38" y="25"/>
                    <a:pt x="38" y="25"/>
                  </a:cubicBezTo>
                  <a:cubicBezTo>
                    <a:pt x="38" y="25"/>
                    <a:pt x="37" y="24"/>
                    <a:pt x="37" y="25"/>
                  </a:cubicBezTo>
                  <a:cubicBezTo>
                    <a:pt x="37" y="25"/>
                    <a:pt x="37" y="25"/>
                    <a:pt x="37" y="25"/>
                  </a:cubicBezTo>
                  <a:cubicBezTo>
                    <a:pt x="37" y="25"/>
                    <a:pt x="37" y="25"/>
                    <a:pt x="38" y="25"/>
                  </a:cubicBezTo>
                  <a:close/>
                  <a:moveTo>
                    <a:pt x="26" y="21"/>
                  </a:moveTo>
                  <a:cubicBezTo>
                    <a:pt x="28" y="20"/>
                    <a:pt x="29" y="20"/>
                    <a:pt x="30" y="20"/>
                  </a:cubicBezTo>
                  <a:cubicBezTo>
                    <a:pt x="31" y="20"/>
                    <a:pt x="32" y="21"/>
                    <a:pt x="33" y="21"/>
                  </a:cubicBezTo>
                  <a:cubicBezTo>
                    <a:pt x="34" y="22"/>
                    <a:pt x="35" y="22"/>
                    <a:pt x="35" y="23"/>
                  </a:cubicBezTo>
                  <a:cubicBezTo>
                    <a:pt x="35" y="24"/>
                    <a:pt x="35" y="24"/>
                    <a:pt x="35" y="25"/>
                  </a:cubicBezTo>
                  <a:cubicBezTo>
                    <a:pt x="35" y="26"/>
                    <a:pt x="36" y="27"/>
                    <a:pt x="37" y="27"/>
                  </a:cubicBezTo>
                  <a:cubicBezTo>
                    <a:pt x="38" y="27"/>
                    <a:pt x="38" y="26"/>
                    <a:pt x="38" y="25"/>
                  </a:cubicBezTo>
                  <a:cubicBezTo>
                    <a:pt x="39" y="24"/>
                    <a:pt x="38" y="23"/>
                    <a:pt x="38" y="22"/>
                  </a:cubicBezTo>
                  <a:cubicBezTo>
                    <a:pt x="37" y="21"/>
                    <a:pt x="36" y="19"/>
                    <a:pt x="35" y="19"/>
                  </a:cubicBezTo>
                  <a:cubicBezTo>
                    <a:pt x="33" y="18"/>
                    <a:pt x="32" y="17"/>
                    <a:pt x="30" y="17"/>
                  </a:cubicBezTo>
                  <a:cubicBezTo>
                    <a:pt x="28" y="17"/>
                    <a:pt x="27" y="17"/>
                    <a:pt x="25" y="18"/>
                  </a:cubicBezTo>
                  <a:cubicBezTo>
                    <a:pt x="24" y="18"/>
                    <a:pt x="24" y="19"/>
                    <a:pt x="24" y="20"/>
                  </a:cubicBezTo>
                  <a:cubicBezTo>
                    <a:pt x="25" y="21"/>
                    <a:pt x="26" y="21"/>
                    <a:pt x="26" y="21"/>
                  </a:cubicBezTo>
                  <a:close/>
                  <a:moveTo>
                    <a:pt x="34" y="41"/>
                  </a:moveTo>
                  <a:cubicBezTo>
                    <a:pt x="33" y="41"/>
                    <a:pt x="33" y="41"/>
                    <a:pt x="33" y="41"/>
                  </a:cubicBezTo>
                  <a:cubicBezTo>
                    <a:pt x="34" y="40"/>
                    <a:pt x="34" y="40"/>
                    <a:pt x="34" y="40"/>
                  </a:cubicBezTo>
                  <a:cubicBezTo>
                    <a:pt x="34" y="40"/>
                    <a:pt x="34" y="39"/>
                    <a:pt x="34" y="39"/>
                  </a:cubicBezTo>
                  <a:cubicBezTo>
                    <a:pt x="34" y="39"/>
                    <a:pt x="33" y="39"/>
                    <a:pt x="33" y="39"/>
                  </a:cubicBezTo>
                  <a:cubicBezTo>
                    <a:pt x="33" y="40"/>
                    <a:pt x="33" y="40"/>
                    <a:pt x="32" y="40"/>
                  </a:cubicBezTo>
                  <a:cubicBezTo>
                    <a:pt x="32" y="40"/>
                    <a:pt x="31" y="40"/>
                    <a:pt x="30" y="40"/>
                  </a:cubicBezTo>
                  <a:cubicBezTo>
                    <a:pt x="30" y="40"/>
                    <a:pt x="30" y="40"/>
                    <a:pt x="30" y="40"/>
                  </a:cubicBezTo>
                  <a:cubicBezTo>
                    <a:pt x="30" y="40"/>
                    <a:pt x="30" y="40"/>
                    <a:pt x="30" y="40"/>
                  </a:cubicBezTo>
                  <a:cubicBezTo>
                    <a:pt x="30" y="40"/>
                    <a:pt x="30" y="40"/>
                    <a:pt x="29" y="39"/>
                  </a:cubicBezTo>
                  <a:cubicBezTo>
                    <a:pt x="30" y="39"/>
                    <a:pt x="30" y="39"/>
                    <a:pt x="30" y="38"/>
                  </a:cubicBezTo>
                  <a:cubicBezTo>
                    <a:pt x="31" y="38"/>
                    <a:pt x="31" y="38"/>
                    <a:pt x="30" y="38"/>
                  </a:cubicBezTo>
                  <a:cubicBezTo>
                    <a:pt x="30" y="38"/>
                    <a:pt x="30" y="38"/>
                    <a:pt x="30" y="38"/>
                  </a:cubicBezTo>
                  <a:cubicBezTo>
                    <a:pt x="29" y="38"/>
                    <a:pt x="29" y="38"/>
                    <a:pt x="29" y="39"/>
                  </a:cubicBezTo>
                  <a:cubicBezTo>
                    <a:pt x="29" y="39"/>
                    <a:pt x="28" y="39"/>
                    <a:pt x="28" y="38"/>
                  </a:cubicBezTo>
                  <a:cubicBezTo>
                    <a:pt x="28" y="38"/>
                    <a:pt x="28" y="38"/>
                    <a:pt x="28" y="38"/>
                  </a:cubicBezTo>
                  <a:cubicBezTo>
                    <a:pt x="28" y="38"/>
                    <a:pt x="27" y="38"/>
                    <a:pt x="27" y="38"/>
                  </a:cubicBezTo>
                  <a:cubicBezTo>
                    <a:pt x="27" y="38"/>
                    <a:pt x="27" y="37"/>
                    <a:pt x="27" y="37"/>
                  </a:cubicBezTo>
                  <a:cubicBezTo>
                    <a:pt x="27" y="37"/>
                    <a:pt x="27" y="37"/>
                    <a:pt x="28" y="37"/>
                  </a:cubicBezTo>
                  <a:cubicBezTo>
                    <a:pt x="28" y="37"/>
                    <a:pt x="28" y="36"/>
                    <a:pt x="29" y="36"/>
                  </a:cubicBezTo>
                  <a:cubicBezTo>
                    <a:pt x="29" y="36"/>
                    <a:pt x="28" y="35"/>
                    <a:pt x="28" y="35"/>
                  </a:cubicBezTo>
                  <a:cubicBezTo>
                    <a:pt x="28" y="35"/>
                    <a:pt x="28" y="35"/>
                    <a:pt x="28" y="36"/>
                  </a:cubicBezTo>
                  <a:cubicBezTo>
                    <a:pt x="27" y="36"/>
                    <a:pt x="27" y="36"/>
                    <a:pt x="27" y="36"/>
                  </a:cubicBezTo>
                  <a:cubicBezTo>
                    <a:pt x="27" y="36"/>
                    <a:pt x="27" y="36"/>
                    <a:pt x="26" y="36"/>
                  </a:cubicBezTo>
                  <a:cubicBezTo>
                    <a:pt x="26" y="36"/>
                    <a:pt x="26" y="35"/>
                    <a:pt x="26" y="35"/>
                  </a:cubicBezTo>
                  <a:cubicBezTo>
                    <a:pt x="26" y="35"/>
                    <a:pt x="26" y="35"/>
                    <a:pt x="26" y="35"/>
                  </a:cubicBezTo>
                  <a:cubicBezTo>
                    <a:pt x="26" y="35"/>
                    <a:pt x="27" y="35"/>
                    <a:pt x="27" y="34"/>
                  </a:cubicBezTo>
                  <a:cubicBezTo>
                    <a:pt x="28" y="34"/>
                    <a:pt x="28" y="34"/>
                    <a:pt x="28" y="33"/>
                  </a:cubicBezTo>
                  <a:cubicBezTo>
                    <a:pt x="28" y="33"/>
                    <a:pt x="28" y="33"/>
                    <a:pt x="28" y="33"/>
                  </a:cubicBezTo>
                  <a:cubicBezTo>
                    <a:pt x="28" y="32"/>
                    <a:pt x="27" y="33"/>
                    <a:pt x="27" y="33"/>
                  </a:cubicBezTo>
                  <a:cubicBezTo>
                    <a:pt x="27" y="33"/>
                    <a:pt x="27" y="33"/>
                    <a:pt x="27" y="34"/>
                  </a:cubicBezTo>
                  <a:cubicBezTo>
                    <a:pt x="27" y="34"/>
                    <a:pt x="26" y="34"/>
                    <a:pt x="26" y="34"/>
                  </a:cubicBezTo>
                  <a:cubicBezTo>
                    <a:pt x="26" y="34"/>
                    <a:pt x="26" y="34"/>
                    <a:pt x="26" y="33"/>
                  </a:cubicBezTo>
                  <a:cubicBezTo>
                    <a:pt x="26" y="33"/>
                    <a:pt x="27" y="32"/>
                    <a:pt x="27" y="31"/>
                  </a:cubicBezTo>
                  <a:cubicBezTo>
                    <a:pt x="27" y="31"/>
                    <a:pt x="27" y="31"/>
                    <a:pt x="27" y="31"/>
                  </a:cubicBezTo>
                  <a:cubicBezTo>
                    <a:pt x="28" y="31"/>
                    <a:pt x="28" y="30"/>
                    <a:pt x="28" y="30"/>
                  </a:cubicBezTo>
                  <a:cubicBezTo>
                    <a:pt x="28" y="30"/>
                    <a:pt x="28" y="29"/>
                    <a:pt x="28" y="29"/>
                  </a:cubicBezTo>
                  <a:cubicBezTo>
                    <a:pt x="28" y="29"/>
                    <a:pt x="27" y="29"/>
                    <a:pt x="27" y="30"/>
                  </a:cubicBezTo>
                  <a:cubicBezTo>
                    <a:pt x="27" y="30"/>
                    <a:pt x="27" y="30"/>
                    <a:pt x="27" y="30"/>
                  </a:cubicBezTo>
                  <a:cubicBezTo>
                    <a:pt x="27" y="30"/>
                    <a:pt x="27" y="30"/>
                    <a:pt x="26" y="30"/>
                  </a:cubicBezTo>
                  <a:cubicBezTo>
                    <a:pt x="26" y="30"/>
                    <a:pt x="26" y="29"/>
                    <a:pt x="25" y="29"/>
                  </a:cubicBezTo>
                  <a:cubicBezTo>
                    <a:pt x="25" y="28"/>
                    <a:pt x="25" y="28"/>
                    <a:pt x="25" y="28"/>
                  </a:cubicBezTo>
                  <a:cubicBezTo>
                    <a:pt x="25" y="27"/>
                    <a:pt x="25" y="27"/>
                    <a:pt x="25" y="26"/>
                  </a:cubicBezTo>
                  <a:cubicBezTo>
                    <a:pt x="25" y="26"/>
                    <a:pt x="24" y="26"/>
                    <a:pt x="24" y="26"/>
                  </a:cubicBezTo>
                  <a:cubicBezTo>
                    <a:pt x="24" y="26"/>
                    <a:pt x="24" y="27"/>
                    <a:pt x="24" y="27"/>
                  </a:cubicBezTo>
                  <a:cubicBezTo>
                    <a:pt x="24" y="27"/>
                    <a:pt x="24" y="27"/>
                    <a:pt x="24" y="28"/>
                  </a:cubicBezTo>
                  <a:cubicBezTo>
                    <a:pt x="24" y="28"/>
                    <a:pt x="24" y="28"/>
                    <a:pt x="24" y="28"/>
                  </a:cubicBezTo>
                  <a:cubicBezTo>
                    <a:pt x="24" y="28"/>
                    <a:pt x="24" y="28"/>
                    <a:pt x="24" y="28"/>
                  </a:cubicBezTo>
                  <a:cubicBezTo>
                    <a:pt x="23" y="28"/>
                    <a:pt x="23" y="28"/>
                    <a:pt x="22" y="28"/>
                  </a:cubicBezTo>
                  <a:cubicBezTo>
                    <a:pt x="22" y="27"/>
                    <a:pt x="22" y="27"/>
                    <a:pt x="22" y="27"/>
                  </a:cubicBezTo>
                  <a:cubicBezTo>
                    <a:pt x="22" y="27"/>
                    <a:pt x="22" y="26"/>
                    <a:pt x="21" y="26"/>
                  </a:cubicBezTo>
                  <a:cubicBezTo>
                    <a:pt x="21" y="26"/>
                    <a:pt x="21" y="26"/>
                    <a:pt x="21" y="26"/>
                  </a:cubicBezTo>
                  <a:cubicBezTo>
                    <a:pt x="20" y="26"/>
                    <a:pt x="20" y="26"/>
                    <a:pt x="21" y="26"/>
                  </a:cubicBezTo>
                  <a:cubicBezTo>
                    <a:pt x="21" y="27"/>
                    <a:pt x="21" y="27"/>
                    <a:pt x="21" y="27"/>
                  </a:cubicBezTo>
                  <a:cubicBezTo>
                    <a:pt x="21" y="27"/>
                    <a:pt x="21" y="28"/>
                    <a:pt x="21" y="28"/>
                  </a:cubicBezTo>
                  <a:cubicBezTo>
                    <a:pt x="20" y="28"/>
                    <a:pt x="19" y="29"/>
                    <a:pt x="19" y="29"/>
                  </a:cubicBezTo>
                  <a:cubicBezTo>
                    <a:pt x="19" y="29"/>
                    <a:pt x="18" y="29"/>
                    <a:pt x="17" y="29"/>
                  </a:cubicBezTo>
                  <a:cubicBezTo>
                    <a:pt x="17" y="29"/>
                    <a:pt x="17" y="29"/>
                    <a:pt x="17" y="29"/>
                  </a:cubicBezTo>
                  <a:cubicBezTo>
                    <a:pt x="17" y="29"/>
                    <a:pt x="17" y="29"/>
                    <a:pt x="17" y="29"/>
                  </a:cubicBezTo>
                  <a:cubicBezTo>
                    <a:pt x="18" y="29"/>
                    <a:pt x="18" y="30"/>
                    <a:pt x="18" y="30"/>
                  </a:cubicBezTo>
                  <a:cubicBezTo>
                    <a:pt x="18" y="30"/>
                    <a:pt x="18" y="30"/>
                    <a:pt x="19" y="30"/>
                  </a:cubicBezTo>
                  <a:cubicBezTo>
                    <a:pt x="18" y="30"/>
                    <a:pt x="18" y="30"/>
                    <a:pt x="18" y="30"/>
                  </a:cubicBezTo>
                  <a:cubicBezTo>
                    <a:pt x="18" y="31"/>
                    <a:pt x="18" y="32"/>
                    <a:pt x="18" y="32"/>
                  </a:cubicBezTo>
                  <a:cubicBezTo>
                    <a:pt x="18" y="32"/>
                    <a:pt x="18" y="32"/>
                    <a:pt x="17" y="32"/>
                  </a:cubicBezTo>
                  <a:cubicBezTo>
                    <a:pt x="17" y="32"/>
                    <a:pt x="16" y="32"/>
                    <a:pt x="15" y="32"/>
                  </a:cubicBezTo>
                  <a:cubicBezTo>
                    <a:pt x="15" y="32"/>
                    <a:pt x="15" y="33"/>
                    <a:pt x="15" y="33"/>
                  </a:cubicBezTo>
                  <a:cubicBezTo>
                    <a:pt x="15" y="33"/>
                    <a:pt x="15" y="33"/>
                    <a:pt x="16" y="33"/>
                  </a:cubicBezTo>
                  <a:cubicBezTo>
                    <a:pt x="16" y="33"/>
                    <a:pt x="17" y="33"/>
                    <a:pt x="17" y="33"/>
                  </a:cubicBezTo>
                  <a:cubicBezTo>
                    <a:pt x="17" y="33"/>
                    <a:pt x="17" y="33"/>
                    <a:pt x="18" y="33"/>
                  </a:cubicBezTo>
                  <a:cubicBezTo>
                    <a:pt x="18" y="33"/>
                    <a:pt x="18" y="33"/>
                    <a:pt x="18" y="33"/>
                  </a:cubicBezTo>
                  <a:cubicBezTo>
                    <a:pt x="18" y="34"/>
                    <a:pt x="17" y="35"/>
                    <a:pt x="18" y="35"/>
                  </a:cubicBezTo>
                  <a:cubicBezTo>
                    <a:pt x="17" y="35"/>
                    <a:pt x="17" y="35"/>
                    <a:pt x="16" y="36"/>
                  </a:cubicBezTo>
                  <a:cubicBezTo>
                    <a:pt x="16" y="36"/>
                    <a:pt x="15" y="36"/>
                    <a:pt x="15" y="37"/>
                  </a:cubicBezTo>
                  <a:cubicBezTo>
                    <a:pt x="15" y="37"/>
                    <a:pt x="15" y="37"/>
                    <a:pt x="15" y="37"/>
                  </a:cubicBezTo>
                  <a:cubicBezTo>
                    <a:pt x="15" y="38"/>
                    <a:pt x="15" y="38"/>
                    <a:pt x="16" y="37"/>
                  </a:cubicBezTo>
                  <a:cubicBezTo>
                    <a:pt x="16" y="37"/>
                    <a:pt x="16" y="37"/>
                    <a:pt x="17" y="36"/>
                  </a:cubicBezTo>
                  <a:cubicBezTo>
                    <a:pt x="17" y="36"/>
                    <a:pt x="17" y="36"/>
                    <a:pt x="18" y="36"/>
                  </a:cubicBezTo>
                  <a:cubicBezTo>
                    <a:pt x="18" y="37"/>
                    <a:pt x="18" y="38"/>
                    <a:pt x="18" y="39"/>
                  </a:cubicBezTo>
                  <a:cubicBezTo>
                    <a:pt x="18" y="39"/>
                    <a:pt x="18" y="39"/>
                    <a:pt x="18" y="39"/>
                  </a:cubicBezTo>
                  <a:cubicBezTo>
                    <a:pt x="17" y="39"/>
                    <a:pt x="16" y="40"/>
                    <a:pt x="16" y="40"/>
                  </a:cubicBezTo>
                  <a:cubicBezTo>
                    <a:pt x="16" y="40"/>
                    <a:pt x="16" y="41"/>
                    <a:pt x="16" y="41"/>
                  </a:cubicBezTo>
                  <a:cubicBezTo>
                    <a:pt x="16" y="41"/>
                    <a:pt x="17" y="41"/>
                    <a:pt x="17" y="41"/>
                  </a:cubicBezTo>
                  <a:cubicBezTo>
                    <a:pt x="17" y="40"/>
                    <a:pt x="17" y="40"/>
                    <a:pt x="18" y="40"/>
                  </a:cubicBezTo>
                  <a:cubicBezTo>
                    <a:pt x="18" y="40"/>
                    <a:pt x="18" y="40"/>
                    <a:pt x="19" y="40"/>
                  </a:cubicBezTo>
                  <a:cubicBezTo>
                    <a:pt x="19" y="41"/>
                    <a:pt x="20" y="42"/>
                    <a:pt x="20" y="42"/>
                  </a:cubicBezTo>
                  <a:cubicBezTo>
                    <a:pt x="20" y="42"/>
                    <a:pt x="20" y="42"/>
                    <a:pt x="20" y="42"/>
                  </a:cubicBezTo>
                  <a:cubicBezTo>
                    <a:pt x="19" y="42"/>
                    <a:pt x="19" y="43"/>
                    <a:pt x="18" y="44"/>
                  </a:cubicBezTo>
                  <a:cubicBezTo>
                    <a:pt x="18" y="44"/>
                    <a:pt x="18" y="44"/>
                    <a:pt x="18" y="44"/>
                  </a:cubicBezTo>
                  <a:cubicBezTo>
                    <a:pt x="18" y="44"/>
                    <a:pt x="19" y="44"/>
                    <a:pt x="19" y="44"/>
                  </a:cubicBezTo>
                  <a:cubicBezTo>
                    <a:pt x="19" y="44"/>
                    <a:pt x="20" y="43"/>
                    <a:pt x="20" y="43"/>
                  </a:cubicBezTo>
                  <a:cubicBezTo>
                    <a:pt x="20" y="43"/>
                    <a:pt x="21" y="43"/>
                    <a:pt x="21" y="43"/>
                  </a:cubicBezTo>
                  <a:cubicBezTo>
                    <a:pt x="21" y="44"/>
                    <a:pt x="22" y="44"/>
                    <a:pt x="23" y="45"/>
                  </a:cubicBezTo>
                  <a:cubicBezTo>
                    <a:pt x="22" y="45"/>
                    <a:pt x="22" y="45"/>
                    <a:pt x="22" y="45"/>
                  </a:cubicBezTo>
                  <a:cubicBezTo>
                    <a:pt x="22" y="46"/>
                    <a:pt x="22" y="46"/>
                    <a:pt x="22" y="47"/>
                  </a:cubicBezTo>
                  <a:cubicBezTo>
                    <a:pt x="21" y="48"/>
                    <a:pt x="22" y="48"/>
                    <a:pt x="22" y="48"/>
                  </a:cubicBezTo>
                  <a:cubicBezTo>
                    <a:pt x="22" y="48"/>
                    <a:pt x="22" y="48"/>
                    <a:pt x="22" y="47"/>
                  </a:cubicBezTo>
                  <a:cubicBezTo>
                    <a:pt x="22" y="47"/>
                    <a:pt x="23" y="46"/>
                    <a:pt x="23" y="46"/>
                  </a:cubicBezTo>
                  <a:cubicBezTo>
                    <a:pt x="23" y="46"/>
                    <a:pt x="23" y="46"/>
                    <a:pt x="23" y="46"/>
                  </a:cubicBezTo>
                  <a:cubicBezTo>
                    <a:pt x="24" y="46"/>
                    <a:pt x="24" y="46"/>
                    <a:pt x="24" y="46"/>
                  </a:cubicBezTo>
                  <a:cubicBezTo>
                    <a:pt x="24" y="46"/>
                    <a:pt x="25" y="47"/>
                    <a:pt x="26" y="47"/>
                  </a:cubicBezTo>
                  <a:cubicBezTo>
                    <a:pt x="26" y="48"/>
                    <a:pt x="26" y="48"/>
                    <a:pt x="26" y="49"/>
                  </a:cubicBezTo>
                  <a:cubicBezTo>
                    <a:pt x="26" y="49"/>
                    <a:pt x="27" y="50"/>
                    <a:pt x="27" y="50"/>
                  </a:cubicBezTo>
                  <a:cubicBezTo>
                    <a:pt x="28" y="50"/>
                    <a:pt x="28" y="50"/>
                    <a:pt x="28" y="50"/>
                  </a:cubicBezTo>
                  <a:cubicBezTo>
                    <a:pt x="28" y="50"/>
                    <a:pt x="28" y="50"/>
                    <a:pt x="28" y="49"/>
                  </a:cubicBezTo>
                  <a:cubicBezTo>
                    <a:pt x="28" y="49"/>
                    <a:pt x="27" y="49"/>
                    <a:pt x="27" y="49"/>
                  </a:cubicBezTo>
                  <a:cubicBezTo>
                    <a:pt x="27" y="49"/>
                    <a:pt x="27" y="49"/>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8" y="48"/>
                    <a:pt x="29" y="49"/>
                    <a:pt x="31" y="49"/>
                  </a:cubicBezTo>
                  <a:cubicBezTo>
                    <a:pt x="31" y="49"/>
                    <a:pt x="31" y="50"/>
                    <a:pt x="31" y="50"/>
                  </a:cubicBezTo>
                  <a:cubicBezTo>
                    <a:pt x="31" y="51"/>
                    <a:pt x="32" y="51"/>
                    <a:pt x="32" y="51"/>
                  </a:cubicBezTo>
                  <a:cubicBezTo>
                    <a:pt x="33" y="52"/>
                    <a:pt x="33" y="52"/>
                    <a:pt x="33" y="51"/>
                  </a:cubicBezTo>
                  <a:cubicBezTo>
                    <a:pt x="33" y="51"/>
                    <a:pt x="33" y="51"/>
                    <a:pt x="33" y="51"/>
                  </a:cubicBezTo>
                  <a:cubicBezTo>
                    <a:pt x="32" y="50"/>
                    <a:pt x="32" y="50"/>
                    <a:pt x="32" y="50"/>
                  </a:cubicBezTo>
                  <a:cubicBezTo>
                    <a:pt x="32" y="49"/>
                    <a:pt x="32" y="49"/>
                    <a:pt x="32" y="49"/>
                  </a:cubicBezTo>
                  <a:cubicBezTo>
                    <a:pt x="32" y="49"/>
                    <a:pt x="32" y="49"/>
                    <a:pt x="32" y="49"/>
                  </a:cubicBezTo>
                  <a:cubicBezTo>
                    <a:pt x="33" y="49"/>
                    <a:pt x="34" y="49"/>
                    <a:pt x="35" y="49"/>
                  </a:cubicBezTo>
                  <a:cubicBezTo>
                    <a:pt x="35" y="50"/>
                    <a:pt x="35" y="50"/>
                    <a:pt x="35" y="50"/>
                  </a:cubicBezTo>
                  <a:cubicBezTo>
                    <a:pt x="36" y="51"/>
                    <a:pt x="36" y="51"/>
                    <a:pt x="37" y="51"/>
                  </a:cubicBezTo>
                  <a:cubicBezTo>
                    <a:pt x="37" y="51"/>
                    <a:pt x="38" y="51"/>
                    <a:pt x="38" y="51"/>
                  </a:cubicBezTo>
                  <a:cubicBezTo>
                    <a:pt x="38" y="50"/>
                    <a:pt x="37" y="50"/>
                    <a:pt x="37" y="50"/>
                  </a:cubicBezTo>
                  <a:cubicBezTo>
                    <a:pt x="37" y="50"/>
                    <a:pt x="36" y="50"/>
                    <a:pt x="36" y="50"/>
                  </a:cubicBezTo>
                  <a:cubicBezTo>
                    <a:pt x="36" y="49"/>
                    <a:pt x="36" y="49"/>
                    <a:pt x="36" y="49"/>
                  </a:cubicBezTo>
                  <a:cubicBezTo>
                    <a:pt x="36" y="49"/>
                    <a:pt x="36" y="49"/>
                    <a:pt x="36" y="49"/>
                  </a:cubicBezTo>
                  <a:cubicBezTo>
                    <a:pt x="36" y="49"/>
                    <a:pt x="37" y="48"/>
                    <a:pt x="38" y="48"/>
                  </a:cubicBezTo>
                  <a:cubicBezTo>
                    <a:pt x="38" y="48"/>
                    <a:pt x="38" y="48"/>
                    <a:pt x="39" y="48"/>
                  </a:cubicBezTo>
                  <a:cubicBezTo>
                    <a:pt x="39" y="48"/>
                    <a:pt x="40" y="48"/>
                    <a:pt x="40" y="47"/>
                  </a:cubicBezTo>
                  <a:cubicBezTo>
                    <a:pt x="41" y="47"/>
                    <a:pt x="41" y="46"/>
                    <a:pt x="40" y="46"/>
                  </a:cubicBezTo>
                  <a:cubicBezTo>
                    <a:pt x="40" y="46"/>
                    <a:pt x="40" y="46"/>
                    <a:pt x="40" y="46"/>
                  </a:cubicBezTo>
                  <a:cubicBezTo>
                    <a:pt x="39" y="47"/>
                    <a:pt x="39" y="47"/>
                    <a:pt x="38" y="47"/>
                  </a:cubicBezTo>
                  <a:cubicBezTo>
                    <a:pt x="38" y="47"/>
                    <a:pt x="38" y="47"/>
                    <a:pt x="38" y="47"/>
                  </a:cubicBezTo>
                  <a:cubicBezTo>
                    <a:pt x="38" y="47"/>
                    <a:pt x="38" y="47"/>
                    <a:pt x="38" y="47"/>
                  </a:cubicBezTo>
                  <a:cubicBezTo>
                    <a:pt x="39" y="46"/>
                    <a:pt x="39" y="46"/>
                    <a:pt x="39" y="45"/>
                  </a:cubicBezTo>
                  <a:cubicBezTo>
                    <a:pt x="39" y="44"/>
                    <a:pt x="39" y="44"/>
                    <a:pt x="39" y="44"/>
                  </a:cubicBezTo>
                  <a:cubicBezTo>
                    <a:pt x="39" y="44"/>
                    <a:pt x="39" y="44"/>
                    <a:pt x="39" y="44"/>
                  </a:cubicBezTo>
                  <a:cubicBezTo>
                    <a:pt x="40" y="44"/>
                    <a:pt x="40" y="43"/>
                    <a:pt x="41" y="43"/>
                  </a:cubicBezTo>
                  <a:cubicBezTo>
                    <a:pt x="41" y="43"/>
                    <a:pt x="41" y="42"/>
                    <a:pt x="41" y="42"/>
                  </a:cubicBezTo>
                  <a:cubicBezTo>
                    <a:pt x="40" y="42"/>
                    <a:pt x="40" y="42"/>
                    <a:pt x="40" y="42"/>
                  </a:cubicBezTo>
                  <a:cubicBezTo>
                    <a:pt x="40" y="43"/>
                    <a:pt x="39" y="43"/>
                    <a:pt x="39" y="43"/>
                  </a:cubicBezTo>
                  <a:cubicBezTo>
                    <a:pt x="39" y="43"/>
                    <a:pt x="38" y="43"/>
                    <a:pt x="38" y="43"/>
                  </a:cubicBezTo>
                  <a:cubicBezTo>
                    <a:pt x="38" y="43"/>
                    <a:pt x="38" y="43"/>
                    <a:pt x="38" y="43"/>
                  </a:cubicBezTo>
                  <a:cubicBezTo>
                    <a:pt x="38" y="42"/>
                    <a:pt x="37" y="42"/>
                    <a:pt x="37" y="41"/>
                  </a:cubicBezTo>
                  <a:cubicBezTo>
                    <a:pt x="37" y="41"/>
                    <a:pt x="37" y="41"/>
                    <a:pt x="37" y="41"/>
                  </a:cubicBezTo>
                  <a:cubicBezTo>
                    <a:pt x="37" y="40"/>
                    <a:pt x="37" y="40"/>
                    <a:pt x="37" y="40"/>
                  </a:cubicBezTo>
                  <a:cubicBezTo>
                    <a:pt x="37" y="40"/>
                    <a:pt x="36" y="40"/>
                    <a:pt x="36" y="40"/>
                  </a:cubicBezTo>
                  <a:cubicBezTo>
                    <a:pt x="36" y="40"/>
                    <a:pt x="36" y="41"/>
                    <a:pt x="35" y="41"/>
                  </a:cubicBezTo>
                  <a:cubicBezTo>
                    <a:pt x="35" y="41"/>
                    <a:pt x="35" y="41"/>
                    <a:pt x="35" y="41"/>
                  </a:cubicBezTo>
                  <a:cubicBezTo>
                    <a:pt x="35" y="41"/>
                    <a:pt x="35" y="41"/>
                    <a:pt x="34" y="41"/>
                  </a:cubicBezTo>
                  <a:close/>
                  <a:moveTo>
                    <a:pt x="35" y="46"/>
                  </a:moveTo>
                  <a:cubicBezTo>
                    <a:pt x="35" y="46"/>
                    <a:pt x="35" y="46"/>
                    <a:pt x="35" y="46"/>
                  </a:cubicBezTo>
                  <a:cubicBezTo>
                    <a:pt x="35" y="46"/>
                    <a:pt x="35" y="46"/>
                    <a:pt x="35" y="46"/>
                  </a:cubicBezTo>
                  <a:cubicBezTo>
                    <a:pt x="35" y="46"/>
                    <a:pt x="35" y="46"/>
                    <a:pt x="35" y="46"/>
                  </a:cubicBezTo>
                  <a:cubicBezTo>
                    <a:pt x="35" y="46"/>
                    <a:pt x="35" y="46"/>
                    <a:pt x="35" y="46"/>
                  </a:cubicBezTo>
                  <a:close/>
                  <a:moveTo>
                    <a:pt x="35" y="44"/>
                  </a:moveTo>
                  <a:cubicBezTo>
                    <a:pt x="34" y="44"/>
                    <a:pt x="34" y="44"/>
                    <a:pt x="34" y="45"/>
                  </a:cubicBezTo>
                  <a:cubicBezTo>
                    <a:pt x="34" y="45"/>
                    <a:pt x="34" y="45"/>
                    <a:pt x="35" y="45"/>
                  </a:cubicBezTo>
                  <a:cubicBezTo>
                    <a:pt x="35" y="45"/>
                    <a:pt x="35" y="45"/>
                    <a:pt x="35" y="45"/>
                  </a:cubicBezTo>
                  <a:cubicBezTo>
                    <a:pt x="35" y="44"/>
                    <a:pt x="35" y="44"/>
                    <a:pt x="35" y="44"/>
                  </a:cubicBezTo>
                  <a:close/>
                  <a:moveTo>
                    <a:pt x="33" y="45"/>
                  </a:moveTo>
                  <a:cubicBezTo>
                    <a:pt x="32" y="45"/>
                    <a:pt x="32" y="45"/>
                    <a:pt x="32" y="45"/>
                  </a:cubicBezTo>
                  <a:cubicBezTo>
                    <a:pt x="32" y="46"/>
                    <a:pt x="32" y="46"/>
                    <a:pt x="33" y="46"/>
                  </a:cubicBezTo>
                  <a:cubicBezTo>
                    <a:pt x="33" y="46"/>
                    <a:pt x="34" y="46"/>
                    <a:pt x="34" y="45"/>
                  </a:cubicBezTo>
                  <a:cubicBezTo>
                    <a:pt x="34" y="45"/>
                    <a:pt x="33" y="45"/>
                    <a:pt x="33" y="45"/>
                  </a:cubicBezTo>
                  <a:close/>
                  <a:moveTo>
                    <a:pt x="28" y="42"/>
                  </a:moveTo>
                  <a:cubicBezTo>
                    <a:pt x="28" y="42"/>
                    <a:pt x="28" y="42"/>
                    <a:pt x="28" y="43"/>
                  </a:cubicBezTo>
                  <a:cubicBezTo>
                    <a:pt x="28" y="43"/>
                    <a:pt x="28" y="43"/>
                    <a:pt x="28" y="43"/>
                  </a:cubicBezTo>
                  <a:cubicBezTo>
                    <a:pt x="28" y="43"/>
                    <a:pt x="29" y="43"/>
                    <a:pt x="29" y="43"/>
                  </a:cubicBezTo>
                  <a:cubicBezTo>
                    <a:pt x="29" y="42"/>
                    <a:pt x="28" y="42"/>
                    <a:pt x="28" y="42"/>
                  </a:cubicBezTo>
                  <a:close/>
                  <a:moveTo>
                    <a:pt x="29" y="44"/>
                  </a:moveTo>
                  <a:cubicBezTo>
                    <a:pt x="29" y="44"/>
                    <a:pt x="28" y="44"/>
                    <a:pt x="28" y="45"/>
                  </a:cubicBezTo>
                  <a:cubicBezTo>
                    <a:pt x="28" y="46"/>
                    <a:pt x="29" y="46"/>
                    <a:pt x="29" y="46"/>
                  </a:cubicBezTo>
                  <a:cubicBezTo>
                    <a:pt x="30" y="46"/>
                    <a:pt x="31" y="46"/>
                    <a:pt x="31" y="45"/>
                  </a:cubicBezTo>
                  <a:cubicBezTo>
                    <a:pt x="31" y="44"/>
                    <a:pt x="30" y="44"/>
                    <a:pt x="29" y="44"/>
                  </a:cubicBezTo>
                  <a:close/>
                  <a:moveTo>
                    <a:pt x="26" y="40"/>
                  </a:moveTo>
                  <a:cubicBezTo>
                    <a:pt x="26" y="40"/>
                    <a:pt x="25" y="40"/>
                    <a:pt x="25" y="41"/>
                  </a:cubicBezTo>
                  <a:cubicBezTo>
                    <a:pt x="25" y="41"/>
                    <a:pt x="26" y="41"/>
                    <a:pt x="26" y="41"/>
                  </a:cubicBezTo>
                  <a:cubicBezTo>
                    <a:pt x="26" y="41"/>
                    <a:pt x="26" y="41"/>
                    <a:pt x="26" y="41"/>
                  </a:cubicBezTo>
                  <a:cubicBezTo>
                    <a:pt x="26" y="40"/>
                    <a:pt x="26" y="40"/>
                    <a:pt x="26" y="40"/>
                  </a:cubicBezTo>
                  <a:close/>
                  <a:moveTo>
                    <a:pt x="26" y="42"/>
                  </a:moveTo>
                  <a:cubicBezTo>
                    <a:pt x="25" y="42"/>
                    <a:pt x="25" y="43"/>
                    <a:pt x="25" y="43"/>
                  </a:cubicBezTo>
                  <a:cubicBezTo>
                    <a:pt x="25" y="44"/>
                    <a:pt x="25" y="44"/>
                    <a:pt x="26" y="44"/>
                  </a:cubicBezTo>
                  <a:cubicBezTo>
                    <a:pt x="26" y="44"/>
                    <a:pt x="27" y="44"/>
                    <a:pt x="27" y="43"/>
                  </a:cubicBezTo>
                  <a:cubicBezTo>
                    <a:pt x="27" y="43"/>
                    <a:pt x="26" y="42"/>
                    <a:pt x="26" y="42"/>
                  </a:cubicBezTo>
                  <a:close/>
                  <a:moveTo>
                    <a:pt x="24" y="39"/>
                  </a:moveTo>
                  <a:cubicBezTo>
                    <a:pt x="24" y="39"/>
                    <a:pt x="24" y="39"/>
                    <a:pt x="24" y="39"/>
                  </a:cubicBezTo>
                  <a:cubicBezTo>
                    <a:pt x="24" y="39"/>
                    <a:pt x="24" y="40"/>
                    <a:pt x="24" y="40"/>
                  </a:cubicBezTo>
                  <a:cubicBezTo>
                    <a:pt x="24" y="40"/>
                    <a:pt x="25" y="39"/>
                    <a:pt x="25" y="39"/>
                  </a:cubicBezTo>
                  <a:cubicBezTo>
                    <a:pt x="25" y="39"/>
                    <a:pt x="24" y="39"/>
                    <a:pt x="24" y="39"/>
                  </a:cubicBezTo>
                  <a:close/>
                  <a:moveTo>
                    <a:pt x="23" y="40"/>
                  </a:moveTo>
                  <a:cubicBezTo>
                    <a:pt x="23" y="40"/>
                    <a:pt x="23" y="40"/>
                    <a:pt x="23" y="40"/>
                  </a:cubicBezTo>
                  <a:cubicBezTo>
                    <a:pt x="23" y="41"/>
                    <a:pt x="23" y="41"/>
                    <a:pt x="23" y="41"/>
                  </a:cubicBezTo>
                  <a:cubicBezTo>
                    <a:pt x="23" y="41"/>
                    <a:pt x="24" y="41"/>
                    <a:pt x="24" y="40"/>
                  </a:cubicBezTo>
                  <a:cubicBezTo>
                    <a:pt x="24" y="40"/>
                    <a:pt x="23" y="40"/>
                    <a:pt x="23" y="40"/>
                  </a:cubicBezTo>
                  <a:close/>
                  <a:moveTo>
                    <a:pt x="21" y="37"/>
                  </a:moveTo>
                  <a:cubicBezTo>
                    <a:pt x="21" y="37"/>
                    <a:pt x="21" y="37"/>
                    <a:pt x="21" y="37"/>
                  </a:cubicBezTo>
                  <a:cubicBezTo>
                    <a:pt x="21" y="38"/>
                    <a:pt x="21" y="38"/>
                    <a:pt x="21" y="38"/>
                  </a:cubicBezTo>
                  <a:cubicBezTo>
                    <a:pt x="22" y="38"/>
                    <a:pt x="22" y="38"/>
                    <a:pt x="22" y="37"/>
                  </a:cubicBezTo>
                  <a:cubicBezTo>
                    <a:pt x="22" y="37"/>
                    <a:pt x="22" y="37"/>
                    <a:pt x="21" y="37"/>
                  </a:cubicBezTo>
                  <a:close/>
                  <a:moveTo>
                    <a:pt x="23" y="36"/>
                  </a:moveTo>
                  <a:cubicBezTo>
                    <a:pt x="23" y="36"/>
                    <a:pt x="23" y="36"/>
                    <a:pt x="23" y="36"/>
                  </a:cubicBezTo>
                  <a:cubicBezTo>
                    <a:pt x="23" y="37"/>
                    <a:pt x="23" y="37"/>
                    <a:pt x="23" y="37"/>
                  </a:cubicBezTo>
                  <a:cubicBezTo>
                    <a:pt x="23" y="37"/>
                    <a:pt x="23" y="37"/>
                    <a:pt x="23" y="36"/>
                  </a:cubicBezTo>
                  <a:cubicBezTo>
                    <a:pt x="23" y="36"/>
                    <a:pt x="23" y="36"/>
                    <a:pt x="23" y="36"/>
                  </a:cubicBezTo>
                  <a:close/>
                  <a:moveTo>
                    <a:pt x="23" y="33"/>
                  </a:moveTo>
                  <a:cubicBezTo>
                    <a:pt x="23" y="33"/>
                    <a:pt x="22" y="33"/>
                    <a:pt x="22" y="33"/>
                  </a:cubicBezTo>
                  <a:cubicBezTo>
                    <a:pt x="22" y="33"/>
                    <a:pt x="23" y="33"/>
                    <a:pt x="23" y="33"/>
                  </a:cubicBezTo>
                  <a:cubicBezTo>
                    <a:pt x="23" y="33"/>
                    <a:pt x="23" y="33"/>
                    <a:pt x="23" y="33"/>
                  </a:cubicBezTo>
                  <a:cubicBezTo>
                    <a:pt x="23" y="33"/>
                    <a:pt x="23" y="33"/>
                    <a:pt x="23" y="33"/>
                  </a:cubicBezTo>
                  <a:close/>
                  <a:moveTo>
                    <a:pt x="21" y="34"/>
                  </a:moveTo>
                  <a:cubicBezTo>
                    <a:pt x="21" y="34"/>
                    <a:pt x="21" y="34"/>
                    <a:pt x="21" y="34"/>
                  </a:cubicBezTo>
                  <a:cubicBezTo>
                    <a:pt x="21" y="34"/>
                    <a:pt x="21" y="35"/>
                    <a:pt x="21" y="35"/>
                  </a:cubicBezTo>
                  <a:cubicBezTo>
                    <a:pt x="22" y="35"/>
                    <a:pt x="22" y="34"/>
                    <a:pt x="22" y="34"/>
                  </a:cubicBezTo>
                  <a:cubicBezTo>
                    <a:pt x="22" y="34"/>
                    <a:pt x="22" y="34"/>
                    <a:pt x="21" y="34"/>
                  </a:cubicBezTo>
                  <a:close/>
                  <a:moveTo>
                    <a:pt x="22" y="31"/>
                  </a:moveTo>
                  <a:cubicBezTo>
                    <a:pt x="21" y="31"/>
                    <a:pt x="21" y="32"/>
                    <a:pt x="21" y="32"/>
                  </a:cubicBezTo>
                  <a:cubicBezTo>
                    <a:pt x="21" y="32"/>
                    <a:pt x="21" y="32"/>
                    <a:pt x="22" y="32"/>
                  </a:cubicBezTo>
                  <a:cubicBezTo>
                    <a:pt x="22" y="32"/>
                    <a:pt x="22" y="32"/>
                    <a:pt x="22" y="32"/>
                  </a:cubicBezTo>
                  <a:cubicBezTo>
                    <a:pt x="22" y="32"/>
                    <a:pt x="22" y="31"/>
                    <a:pt x="22" y="31"/>
                  </a:cubicBezTo>
                  <a:close/>
                  <a:moveTo>
                    <a:pt x="35" y="43"/>
                  </a:moveTo>
                  <a:cubicBezTo>
                    <a:pt x="33" y="43"/>
                    <a:pt x="31" y="42"/>
                    <a:pt x="30" y="42"/>
                  </a:cubicBezTo>
                  <a:cubicBezTo>
                    <a:pt x="28" y="41"/>
                    <a:pt x="27" y="40"/>
                    <a:pt x="26" y="39"/>
                  </a:cubicBezTo>
                  <a:cubicBezTo>
                    <a:pt x="25" y="38"/>
                    <a:pt x="24" y="37"/>
                    <a:pt x="24" y="35"/>
                  </a:cubicBezTo>
                  <a:cubicBezTo>
                    <a:pt x="24" y="34"/>
                    <a:pt x="24" y="33"/>
                    <a:pt x="24" y="33"/>
                  </a:cubicBezTo>
                  <a:cubicBezTo>
                    <a:pt x="25" y="32"/>
                    <a:pt x="24" y="30"/>
                    <a:pt x="23" y="30"/>
                  </a:cubicBezTo>
                  <a:cubicBezTo>
                    <a:pt x="22" y="29"/>
                    <a:pt x="21" y="30"/>
                    <a:pt x="20" y="31"/>
                  </a:cubicBezTo>
                  <a:cubicBezTo>
                    <a:pt x="20" y="32"/>
                    <a:pt x="19" y="34"/>
                    <a:pt x="19" y="35"/>
                  </a:cubicBezTo>
                  <a:cubicBezTo>
                    <a:pt x="20" y="38"/>
                    <a:pt x="21" y="40"/>
                    <a:pt x="22" y="42"/>
                  </a:cubicBezTo>
                  <a:cubicBezTo>
                    <a:pt x="24" y="44"/>
                    <a:pt x="26" y="45"/>
                    <a:pt x="28" y="46"/>
                  </a:cubicBezTo>
                  <a:cubicBezTo>
                    <a:pt x="30" y="47"/>
                    <a:pt x="32" y="47"/>
                    <a:pt x="35" y="47"/>
                  </a:cubicBezTo>
                  <a:cubicBezTo>
                    <a:pt x="36" y="47"/>
                    <a:pt x="37" y="46"/>
                    <a:pt x="37" y="45"/>
                  </a:cubicBezTo>
                  <a:cubicBezTo>
                    <a:pt x="37" y="44"/>
                    <a:pt x="36" y="43"/>
                    <a:pt x="35" y="43"/>
                  </a:cubicBezTo>
                  <a:close/>
                  <a:moveTo>
                    <a:pt x="50" y="15"/>
                  </a:moveTo>
                  <a:cubicBezTo>
                    <a:pt x="45" y="11"/>
                    <a:pt x="39" y="8"/>
                    <a:pt x="33" y="8"/>
                  </a:cubicBezTo>
                  <a:cubicBezTo>
                    <a:pt x="26" y="8"/>
                    <a:pt x="20" y="11"/>
                    <a:pt x="15" y="15"/>
                  </a:cubicBezTo>
                  <a:cubicBezTo>
                    <a:pt x="11" y="20"/>
                    <a:pt x="8" y="26"/>
                    <a:pt x="8" y="32"/>
                  </a:cubicBezTo>
                  <a:cubicBezTo>
                    <a:pt x="8" y="39"/>
                    <a:pt x="11" y="45"/>
                    <a:pt x="15" y="50"/>
                  </a:cubicBezTo>
                  <a:cubicBezTo>
                    <a:pt x="20" y="54"/>
                    <a:pt x="26" y="57"/>
                    <a:pt x="33" y="57"/>
                  </a:cubicBezTo>
                  <a:cubicBezTo>
                    <a:pt x="39" y="57"/>
                    <a:pt x="45" y="54"/>
                    <a:pt x="50" y="50"/>
                  </a:cubicBezTo>
                  <a:cubicBezTo>
                    <a:pt x="54" y="45"/>
                    <a:pt x="57" y="39"/>
                    <a:pt x="57" y="32"/>
                  </a:cubicBezTo>
                  <a:cubicBezTo>
                    <a:pt x="57" y="26"/>
                    <a:pt x="54" y="20"/>
                    <a:pt x="5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7" name="Freeform 223">
              <a:extLst>
                <a:ext uri="{FF2B5EF4-FFF2-40B4-BE49-F238E27FC236}">
                  <a16:creationId xmlns:a16="http://schemas.microsoft.com/office/drawing/2014/main" id="{7AFD9E5D-5E6B-4F73-ADF9-8426B57DA6C5}"/>
                </a:ext>
              </a:extLst>
            </p:cNvPr>
            <p:cNvSpPr>
              <a:spLocks noEditPoints="1"/>
            </p:cNvSpPr>
            <p:nvPr/>
          </p:nvSpPr>
          <p:spPr bwMode="auto">
            <a:xfrm>
              <a:off x="10245725" y="3328988"/>
              <a:ext cx="209550" cy="236537"/>
            </a:xfrm>
            <a:custGeom>
              <a:avLst/>
              <a:gdLst>
                <a:gd name="T0" fmla="*/ 139821 w 57"/>
                <a:gd name="T1" fmla="*/ 14627 h 65"/>
                <a:gd name="T2" fmla="*/ 169257 w 57"/>
                <a:gd name="T3" fmla="*/ 135303 h 65"/>
                <a:gd name="T4" fmla="*/ 150859 w 57"/>
                <a:gd name="T5" fmla="*/ 32912 h 65"/>
                <a:gd name="T6" fmla="*/ 29436 w 57"/>
                <a:gd name="T7" fmla="*/ 43882 h 65"/>
                <a:gd name="T8" fmla="*/ 11038 w 57"/>
                <a:gd name="T9" fmla="*/ 43882 h 65"/>
                <a:gd name="T10" fmla="*/ 29436 w 57"/>
                <a:gd name="T11" fmla="*/ 204783 h 65"/>
                <a:gd name="T12" fmla="*/ 29436 w 57"/>
                <a:gd name="T13" fmla="*/ 219411 h 65"/>
                <a:gd name="T14" fmla="*/ 0 w 57"/>
                <a:gd name="T15" fmla="*/ 43882 h 65"/>
                <a:gd name="T16" fmla="*/ 29436 w 57"/>
                <a:gd name="T17" fmla="*/ 0 h 65"/>
                <a:gd name="T18" fmla="*/ 121423 w 57"/>
                <a:gd name="T19" fmla="*/ 153588 h 65"/>
                <a:gd name="T20" fmla="*/ 121423 w 57"/>
                <a:gd name="T21" fmla="*/ 234038 h 65"/>
                <a:gd name="T22" fmla="*/ 198693 w 57"/>
                <a:gd name="T23" fmla="*/ 237695 h 65"/>
                <a:gd name="T24" fmla="*/ 209731 w 57"/>
                <a:gd name="T25" fmla="*/ 160901 h 65"/>
                <a:gd name="T26" fmla="*/ 198693 w 57"/>
                <a:gd name="T27" fmla="*/ 149931 h 65"/>
                <a:gd name="T28" fmla="*/ 58872 w 57"/>
                <a:gd name="T29" fmla="*/ 168215 h 65"/>
                <a:gd name="T30" fmla="*/ 110385 w 57"/>
                <a:gd name="T31" fmla="*/ 142617 h 65"/>
                <a:gd name="T32" fmla="*/ 121423 w 57"/>
                <a:gd name="T33" fmla="*/ 135303 h 65"/>
                <a:gd name="T34" fmla="*/ 110385 w 57"/>
                <a:gd name="T35" fmla="*/ 142617 h 65"/>
                <a:gd name="T36" fmla="*/ 25756 w 57"/>
                <a:gd name="T37" fmla="*/ 164558 h 65"/>
                <a:gd name="T38" fmla="*/ 29436 w 57"/>
                <a:gd name="T39" fmla="*/ 186499 h 65"/>
                <a:gd name="T40" fmla="*/ 51513 w 57"/>
                <a:gd name="T41" fmla="*/ 182842 h 65"/>
                <a:gd name="T42" fmla="*/ 47833 w 57"/>
                <a:gd name="T43" fmla="*/ 160901 h 65"/>
                <a:gd name="T44" fmla="*/ 33115 w 57"/>
                <a:gd name="T45" fmla="*/ 164558 h 65"/>
                <a:gd name="T46" fmla="*/ 47833 w 57"/>
                <a:gd name="T47" fmla="*/ 164558 h 65"/>
                <a:gd name="T48" fmla="*/ 25756 w 57"/>
                <a:gd name="T49" fmla="*/ 127990 h 65"/>
                <a:gd name="T50" fmla="*/ 29436 w 57"/>
                <a:gd name="T51" fmla="*/ 153588 h 65"/>
                <a:gd name="T52" fmla="*/ 51513 w 57"/>
                <a:gd name="T53" fmla="*/ 149931 h 65"/>
                <a:gd name="T54" fmla="*/ 47833 w 57"/>
                <a:gd name="T55" fmla="*/ 124333 h 65"/>
                <a:gd name="T56" fmla="*/ 33115 w 57"/>
                <a:gd name="T57" fmla="*/ 131646 h 65"/>
                <a:gd name="T58" fmla="*/ 47833 w 57"/>
                <a:gd name="T59" fmla="*/ 131646 h 65"/>
                <a:gd name="T60" fmla="*/ 132462 w 57"/>
                <a:gd name="T61" fmla="*/ 106049 h 65"/>
                <a:gd name="T62" fmla="*/ 29436 w 57"/>
                <a:gd name="T63" fmla="*/ 87764 h 65"/>
                <a:gd name="T64" fmla="*/ 25756 w 57"/>
                <a:gd name="T65" fmla="*/ 113362 h 65"/>
                <a:gd name="T66" fmla="*/ 47833 w 57"/>
                <a:gd name="T67" fmla="*/ 117019 h 65"/>
                <a:gd name="T68" fmla="*/ 51513 w 57"/>
                <a:gd name="T69" fmla="*/ 91421 h 65"/>
                <a:gd name="T70" fmla="*/ 29436 w 57"/>
                <a:gd name="T71" fmla="*/ 87764 h 65"/>
                <a:gd name="T72" fmla="*/ 33115 w 57"/>
                <a:gd name="T73" fmla="*/ 109705 h 65"/>
                <a:gd name="T74" fmla="*/ 58872 w 57"/>
                <a:gd name="T75" fmla="*/ 65823 h 65"/>
                <a:gd name="T76" fmla="*/ 132462 w 57"/>
                <a:gd name="T77" fmla="*/ 65823 h 65"/>
                <a:gd name="T78" fmla="*/ 25756 w 57"/>
                <a:gd name="T79" fmla="*/ 54853 h 65"/>
                <a:gd name="T80" fmla="*/ 25756 w 57"/>
                <a:gd name="T81" fmla="*/ 84107 h 65"/>
                <a:gd name="T82" fmla="*/ 51513 w 57"/>
                <a:gd name="T83" fmla="*/ 84107 h 65"/>
                <a:gd name="T84" fmla="*/ 51513 w 57"/>
                <a:gd name="T85" fmla="*/ 54853 h 65"/>
                <a:gd name="T86" fmla="*/ 47833 w 57"/>
                <a:gd name="T87" fmla="*/ 62166 h 65"/>
                <a:gd name="T88" fmla="*/ 47833 w 57"/>
                <a:gd name="T89" fmla="*/ 76794 h 65"/>
                <a:gd name="T90" fmla="*/ 154539 w 57"/>
                <a:gd name="T91" fmla="*/ 230381 h 65"/>
                <a:gd name="T92" fmla="*/ 202372 w 57"/>
                <a:gd name="T93" fmla="*/ 168215 h 65"/>
                <a:gd name="T94" fmla="*/ 158218 w 57"/>
                <a:gd name="T95" fmla="*/ 208440 h 65"/>
                <a:gd name="T96" fmla="*/ 125103 w 57"/>
                <a:gd name="T97" fmla="*/ 193813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8" name="Freeform 224">
              <a:extLst>
                <a:ext uri="{FF2B5EF4-FFF2-40B4-BE49-F238E27FC236}">
                  <a16:creationId xmlns:a16="http://schemas.microsoft.com/office/drawing/2014/main" id="{FC913EB2-D924-4099-AF7B-8B56E9A460AE}"/>
                </a:ext>
              </a:extLst>
            </p:cNvPr>
            <p:cNvSpPr>
              <a:spLocks noEditPoints="1"/>
            </p:cNvSpPr>
            <p:nvPr/>
          </p:nvSpPr>
          <p:spPr bwMode="auto">
            <a:xfrm>
              <a:off x="2089150" y="5649913"/>
              <a:ext cx="250825" cy="179387"/>
            </a:xfrm>
            <a:custGeom>
              <a:avLst/>
              <a:gdLst>
                <a:gd name="T0" fmla="*/ 14702 w 68"/>
                <a:gd name="T1" fmla="*/ 88173 h 49"/>
                <a:gd name="T2" fmla="*/ 40430 w 68"/>
                <a:gd name="T3" fmla="*/ 88173 h 49"/>
                <a:gd name="T4" fmla="*/ 58807 w 68"/>
                <a:gd name="T5" fmla="*/ 88173 h 49"/>
                <a:gd name="T6" fmla="*/ 66158 w 68"/>
                <a:gd name="T7" fmla="*/ 95521 h 49"/>
                <a:gd name="T8" fmla="*/ 69833 w 68"/>
                <a:gd name="T9" fmla="*/ 110216 h 49"/>
                <a:gd name="T10" fmla="*/ 80860 w 68"/>
                <a:gd name="T11" fmla="*/ 84499 h 49"/>
                <a:gd name="T12" fmla="*/ 95561 w 68"/>
                <a:gd name="T13" fmla="*/ 80825 h 49"/>
                <a:gd name="T14" fmla="*/ 99237 w 68"/>
                <a:gd name="T15" fmla="*/ 88173 h 49"/>
                <a:gd name="T16" fmla="*/ 99237 w 68"/>
                <a:gd name="T17" fmla="*/ 88173 h 49"/>
                <a:gd name="T18" fmla="*/ 110263 w 68"/>
                <a:gd name="T19" fmla="*/ 121238 h 49"/>
                <a:gd name="T20" fmla="*/ 121290 w 68"/>
                <a:gd name="T21" fmla="*/ 7348 h 49"/>
                <a:gd name="T22" fmla="*/ 132316 w 68"/>
                <a:gd name="T23" fmla="*/ 0 h 49"/>
                <a:gd name="T24" fmla="*/ 139667 w 68"/>
                <a:gd name="T25" fmla="*/ 7348 h 49"/>
                <a:gd name="T26" fmla="*/ 139667 w 68"/>
                <a:gd name="T27" fmla="*/ 7348 h 49"/>
                <a:gd name="T28" fmla="*/ 154369 w 68"/>
                <a:gd name="T29" fmla="*/ 91847 h 49"/>
                <a:gd name="T30" fmla="*/ 183772 w 68"/>
                <a:gd name="T31" fmla="*/ 91847 h 49"/>
                <a:gd name="T32" fmla="*/ 183772 w 68"/>
                <a:gd name="T33" fmla="*/ 110216 h 49"/>
                <a:gd name="T34" fmla="*/ 147018 w 68"/>
                <a:gd name="T35" fmla="*/ 110216 h 49"/>
                <a:gd name="T36" fmla="*/ 147018 w 68"/>
                <a:gd name="T37" fmla="*/ 110216 h 49"/>
                <a:gd name="T38" fmla="*/ 135991 w 68"/>
                <a:gd name="T39" fmla="*/ 102869 h 49"/>
                <a:gd name="T40" fmla="*/ 132316 w 68"/>
                <a:gd name="T41" fmla="*/ 77151 h 49"/>
                <a:gd name="T42" fmla="*/ 124965 w 68"/>
                <a:gd name="T43" fmla="*/ 172672 h 49"/>
                <a:gd name="T44" fmla="*/ 117614 w 68"/>
                <a:gd name="T45" fmla="*/ 180020 h 49"/>
                <a:gd name="T46" fmla="*/ 106588 w 68"/>
                <a:gd name="T47" fmla="*/ 172672 h 49"/>
                <a:gd name="T48" fmla="*/ 88211 w 68"/>
                <a:gd name="T49" fmla="*/ 117564 h 49"/>
                <a:gd name="T50" fmla="*/ 77184 w 68"/>
                <a:gd name="T51" fmla="*/ 139607 h 49"/>
                <a:gd name="T52" fmla="*/ 73509 w 68"/>
                <a:gd name="T53" fmla="*/ 146955 h 49"/>
                <a:gd name="T54" fmla="*/ 62483 w 68"/>
                <a:gd name="T55" fmla="*/ 139607 h 49"/>
                <a:gd name="T56" fmla="*/ 51456 w 68"/>
                <a:gd name="T57" fmla="*/ 106542 h 49"/>
                <a:gd name="T58" fmla="*/ 40430 w 68"/>
                <a:gd name="T59" fmla="*/ 106542 h 49"/>
                <a:gd name="T60" fmla="*/ 14702 w 68"/>
                <a:gd name="T61" fmla="*/ 106542 h 49"/>
                <a:gd name="T62" fmla="*/ 0 w 68"/>
                <a:gd name="T63" fmla="*/ 106542 h 49"/>
                <a:gd name="T64" fmla="*/ 0 w 68"/>
                <a:gd name="T65" fmla="*/ 88173 h 49"/>
                <a:gd name="T66" fmla="*/ 14702 w 68"/>
                <a:gd name="T67" fmla="*/ 88173 h 49"/>
                <a:gd name="T68" fmla="*/ 235228 w 68"/>
                <a:gd name="T69" fmla="*/ 110216 h 49"/>
                <a:gd name="T70" fmla="*/ 227877 w 68"/>
                <a:gd name="T71" fmla="*/ 99195 h 49"/>
                <a:gd name="T72" fmla="*/ 235228 w 68"/>
                <a:gd name="T73" fmla="*/ 91847 h 49"/>
                <a:gd name="T74" fmla="*/ 238904 w 68"/>
                <a:gd name="T75" fmla="*/ 91847 h 49"/>
                <a:gd name="T76" fmla="*/ 249930 w 68"/>
                <a:gd name="T77" fmla="*/ 99195 h 49"/>
                <a:gd name="T78" fmla="*/ 238904 w 68"/>
                <a:gd name="T79" fmla="*/ 110216 h 49"/>
                <a:gd name="T80" fmla="*/ 235228 w 68"/>
                <a:gd name="T81" fmla="*/ 110216 h 49"/>
                <a:gd name="T82" fmla="*/ 202149 w 68"/>
                <a:gd name="T83" fmla="*/ 110216 h 49"/>
                <a:gd name="T84" fmla="*/ 191123 w 68"/>
                <a:gd name="T85" fmla="*/ 99195 h 49"/>
                <a:gd name="T86" fmla="*/ 202149 w 68"/>
                <a:gd name="T87" fmla="*/ 91847 h 49"/>
                <a:gd name="T88" fmla="*/ 213176 w 68"/>
                <a:gd name="T89" fmla="*/ 91847 h 49"/>
                <a:gd name="T90" fmla="*/ 220526 w 68"/>
                <a:gd name="T91" fmla="*/ 99195 h 49"/>
                <a:gd name="T92" fmla="*/ 213176 w 68"/>
                <a:gd name="T93" fmla="*/ 110216 h 49"/>
                <a:gd name="T94" fmla="*/ 202149 w 68"/>
                <a:gd name="T95" fmla="*/ 110216 h 4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8" h="49">
                  <a:moveTo>
                    <a:pt x="4" y="24"/>
                  </a:moveTo>
                  <a:cubicBezTo>
                    <a:pt x="11" y="24"/>
                    <a:pt x="11" y="24"/>
                    <a:pt x="11" y="24"/>
                  </a:cubicBezTo>
                  <a:cubicBezTo>
                    <a:pt x="16" y="24"/>
                    <a:pt x="16" y="24"/>
                    <a:pt x="16" y="24"/>
                  </a:cubicBezTo>
                  <a:cubicBezTo>
                    <a:pt x="17" y="24"/>
                    <a:pt x="18" y="25"/>
                    <a:pt x="18" y="26"/>
                  </a:cubicBezTo>
                  <a:cubicBezTo>
                    <a:pt x="19" y="30"/>
                    <a:pt x="19" y="30"/>
                    <a:pt x="19" y="30"/>
                  </a:cubicBezTo>
                  <a:cubicBezTo>
                    <a:pt x="22" y="23"/>
                    <a:pt x="22" y="23"/>
                    <a:pt x="22" y="23"/>
                  </a:cubicBezTo>
                  <a:cubicBezTo>
                    <a:pt x="23" y="22"/>
                    <a:pt x="24" y="21"/>
                    <a:pt x="26" y="22"/>
                  </a:cubicBezTo>
                  <a:cubicBezTo>
                    <a:pt x="26" y="22"/>
                    <a:pt x="27" y="23"/>
                    <a:pt x="27" y="24"/>
                  </a:cubicBezTo>
                  <a:cubicBezTo>
                    <a:pt x="27" y="24"/>
                    <a:pt x="27" y="24"/>
                    <a:pt x="27" y="24"/>
                  </a:cubicBezTo>
                  <a:cubicBezTo>
                    <a:pt x="30" y="33"/>
                    <a:pt x="30" y="33"/>
                    <a:pt x="30" y="33"/>
                  </a:cubicBezTo>
                  <a:cubicBezTo>
                    <a:pt x="33" y="2"/>
                    <a:pt x="33" y="2"/>
                    <a:pt x="33" y="2"/>
                  </a:cubicBezTo>
                  <a:cubicBezTo>
                    <a:pt x="33" y="1"/>
                    <a:pt x="34" y="0"/>
                    <a:pt x="36" y="0"/>
                  </a:cubicBezTo>
                  <a:cubicBezTo>
                    <a:pt x="37" y="0"/>
                    <a:pt x="38" y="1"/>
                    <a:pt x="38" y="2"/>
                  </a:cubicBezTo>
                  <a:cubicBezTo>
                    <a:pt x="38" y="2"/>
                    <a:pt x="38" y="2"/>
                    <a:pt x="38" y="2"/>
                  </a:cubicBezTo>
                  <a:cubicBezTo>
                    <a:pt x="42" y="25"/>
                    <a:pt x="42" y="25"/>
                    <a:pt x="42" y="25"/>
                  </a:cubicBezTo>
                  <a:cubicBezTo>
                    <a:pt x="45" y="25"/>
                    <a:pt x="47" y="25"/>
                    <a:pt x="50" y="25"/>
                  </a:cubicBezTo>
                  <a:cubicBezTo>
                    <a:pt x="50" y="30"/>
                    <a:pt x="50" y="30"/>
                    <a:pt x="50" y="30"/>
                  </a:cubicBezTo>
                  <a:cubicBezTo>
                    <a:pt x="46" y="30"/>
                    <a:pt x="43" y="30"/>
                    <a:pt x="40" y="30"/>
                  </a:cubicBezTo>
                  <a:cubicBezTo>
                    <a:pt x="40" y="30"/>
                    <a:pt x="40" y="30"/>
                    <a:pt x="40" y="30"/>
                  </a:cubicBezTo>
                  <a:cubicBezTo>
                    <a:pt x="38" y="30"/>
                    <a:pt x="37" y="29"/>
                    <a:pt x="37" y="28"/>
                  </a:cubicBezTo>
                  <a:cubicBezTo>
                    <a:pt x="36" y="21"/>
                    <a:pt x="36" y="21"/>
                    <a:pt x="36" y="21"/>
                  </a:cubicBezTo>
                  <a:cubicBezTo>
                    <a:pt x="34" y="47"/>
                    <a:pt x="34" y="47"/>
                    <a:pt x="34" y="47"/>
                  </a:cubicBezTo>
                  <a:cubicBezTo>
                    <a:pt x="34" y="48"/>
                    <a:pt x="33" y="49"/>
                    <a:pt x="32" y="49"/>
                  </a:cubicBezTo>
                  <a:cubicBezTo>
                    <a:pt x="31" y="49"/>
                    <a:pt x="29" y="49"/>
                    <a:pt x="29" y="47"/>
                  </a:cubicBezTo>
                  <a:cubicBezTo>
                    <a:pt x="24" y="32"/>
                    <a:pt x="24" y="32"/>
                    <a:pt x="24" y="32"/>
                  </a:cubicBezTo>
                  <a:cubicBezTo>
                    <a:pt x="21" y="38"/>
                    <a:pt x="21" y="38"/>
                    <a:pt x="21" y="38"/>
                  </a:cubicBezTo>
                  <a:cubicBezTo>
                    <a:pt x="21" y="39"/>
                    <a:pt x="20" y="39"/>
                    <a:pt x="20" y="40"/>
                  </a:cubicBezTo>
                  <a:cubicBezTo>
                    <a:pt x="18" y="40"/>
                    <a:pt x="17" y="39"/>
                    <a:pt x="17" y="38"/>
                  </a:cubicBezTo>
                  <a:cubicBezTo>
                    <a:pt x="14" y="29"/>
                    <a:pt x="14" y="29"/>
                    <a:pt x="14" y="29"/>
                  </a:cubicBezTo>
                  <a:cubicBezTo>
                    <a:pt x="11" y="29"/>
                    <a:pt x="11" y="29"/>
                    <a:pt x="11" y="29"/>
                  </a:cubicBezTo>
                  <a:cubicBezTo>
                    <a:pt x="4" y="29"/>
                    <a:pt x="4" y="29"/>
                    <a:pt x="4" y="29"/>
                  </a:cubicBezTo>
                  <a:cubicBezTo>
                    <a:pt x="0" y="29"/>
                    <a:pt x="0" y="29"/>
                    <a:pt x="0" y="29"/>
                  </a:cubicBezTo>
                  <a:cubicBezTo>
                    <a:pt x="0" y="24"/>
                    <a:pt x="0" y="24"/>
                    <a:pt x="0" y="24"/>
                  </a:cubicBezTo>
                  <a:cubicBezTo>
                    <a:pt x="4" y="24"/>
                    <a:pt x="4" y="24"/>
                    <a:pt x="4" y="24"/>
                  </a:cubicBezTo>
                  <a:close/>
                  <a:moveTo>
                    <a:pt x="64" y="30"/>
                  </a:moveTo>
                  <a:cubicBezTo>
                    <a:pt x="63" y="30"/>
                    <a:pt x="62" y="28"/>
                    <a:pt x="62" y="27"/>
                  </a:cubicBezTo>
                  <a:cubicBezTo>
                    <a:pt x="62" y="26"/>
                    <a:pt x="63" y="25"/>
                    <a:pt x="64" y="25"/>
                  </a:cubicBezTo>
                  <a:cubicBezTo>
                    <a:pt x="65" y="25"/>
                    <a:pt x="65" y="25"/>
                    <a:pt x="65" y="25"/>
                  </a:cubicBezTo>
                  <a:cubicBezTo>
                    <a:pt x="67" y="25"/>
                    <a:pt x="68" y="26"/>
                    <a:pt x="68" y="27"/>
                  </a:cubicBezTo>
                  <a:cubicBezTo>
                    <a:pt x="68" y="28"/>
                    <a:pt x="67" y="30"/>
                    <a:pt x="65" y="30"/>
                  </a:cubicBezTo>
                  <a:cubicBezTo>
                    <a:pt x="64" y="30"/>
                    <a:pt x="64" y="30"/>
                    <a:pt x="64" y="30"/>
                  </a:cubicBezTo>
                  <a:close/>
                  <a:moveTo>
                    <a:pt x="55" y="30"/>
                  </a:moveTo>
                  <a:cubicBezTo>
                    <a:pt x="54" y="30"/>
                    <a:pt x="52" y="28"/>
                    <a:pt x="52" y="27"/>
                  </a:cubicBezTo>
                  <a:cubicBezTo>
                    <a:pt x="52" y="26"/>
                    <a:pt x="54" y="25"/>
                    <a:pt x="55" y="25"/>
                  </a:cubicBezTo>
                  <a:cubicBezTo>
                    <a:pt x="58" y="25"/>
                    <a:pt x="58" y="25"/>
                    <a:pt x="58" y="25"/>
                  </a:cubicBezTo>
                  <a:cubicBezTo>
                    <a:pt x="59" y="25"/>
                    <a:pt x="60" y="26"/>
                    <a:pt x="60" y="27"/>
                  </a:cubicBezTo>
                  <a:cubicBezTo>
                    <a:pt x="60" y="28"/>
                    <a:pt x="59" y="30"/>
                    <a:pt x="58" y="30"/>
                  </a:cubicBezTo>
                  <a:lnTo>
                    <a:pt x="5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69" name="Freeform 225">
              <a:extLst>
                <a:ext uri="{FF2B5EF4-FFF2-40B4-BE49-F238E27FC236}">
                  <a16:creationId xmlns:a16="http://schemas.microsoft.com/office/drawing/2014/main" id="{B03D2259-7BC3-4613-983A-E08760C94259}"/>
                </a:ext>
              </a:extLst>
            </p:cNvPr>
            <p:cNvSpPr>
              <a:spLocks noEditPoints="1"/>
            </p:cNvSpPr>
            <p:nvPr/>
          </p:nvSpPr>
          <p:spPr bwMode="auto">
            <a:xfrm>
              <a:off x="3289300" y="5613400"/>
              <a:ext cx="190500" cy="238125"/>
            </a:xfrm>
            <a:custGeom>
              <a:avLst/>
              <a:gdLst>
                <a:gd name="T0" fmla="*/ 12234 w 109"/>
                <a:gd name="T1" fmla="*/ 0 h 137"/>
                <a:gd name="T2" fmla="*/ 180019 w 109"/>
                <a:gd name="T3" fmla="*/ 0 h 137"/>
                <a:gd name="T4" fmla="*/ 190506 w 109"/>
                <a:gd name="T5" fmla="*/ 0 h 137"/>
                <a:gd name="T6" fmla="*/ 190506 w 109"/>
                <a:gd name="T7" fmla="*/ 8739 h 137"/>
                <a:gd name="T8" fmla="*/ 190506 w 109"/>
                <a:gd name="T9" fmla="*/ 228957 h 137"/>
                <a:gd name="T10" fmla="*/ 190506 w 109"/>
                <a:gd name="T11" fmla="*/ 239444 h 137"/>
                <a:gd name="T12" fmla="*/ 180019 w 109"/>
                <a:gd name="T13" fmla="*/ 239444 h 137"/>
                <a:gd name="T14" fmla="*/ 59424 w 109"/>
                <a:gd name="T15" fmla="*/ 239444 h 137"/>
                <a:gd name="T16" fmla="*/ 59424 w 109"/>
                <a:gd name="T17" fmla="*/ 239444 h 137"/>
                <a:gd name="T18" fmla="*/ 55928 w 109"/>
                <a:gd name="T19" fmla="*/ 239444 h 137"/>
                <a:gd name="T20" fmla="*/ 3496 w 109"/>
                <a:gd name="T21" fmla="*/ 199245 h 137"/>
                <a:gd name="T22" fmla="*/ 0 w 109"/>
                <a:gd name="T23" fmla="*/ 199245 h 137"/>
                <a:gd name="T24" fmla="*/ 0 w 109"/>
                <a:gd name="T25" fmla="*/ 192254 h 137"/>
                <a:gd name="T26" fmla="*/ 0 w 109"/>
                <a:gd name="T27" fmla="*/ 8739 h 137"/>
                <a:gd name="T28" fmla="*/ 0 w 109"/>
                <a:gd name="T29" fmla="*/ 0 h 137"/>
                <a:gd name="T30" fmla="*/ 12234 w 109"/>
                <a:gd name="T31" fmla="*/ 0 h 137"/>
                <a:gd name="T32" fmla="*/ 12234 w 109"/>
                <a:gd name="T33" fmla="*/ 0 h 137"/>
                <a:gd name="T34" fmla="*/ 19225 w 109"/>
                <a:gd name="T35" fmla="*/ 180020 h 137"/>
                <a:gd name="T36" fmla="*/ 52433 w 109"/>
                <a:gd name="T37" fmla="*/ 169533 h 137"/>
                <a:gd name="T38" fmla="*/ 55928 w 109"/>
                <a:gd name="T39" fmla="*/ 169533 h 137"/>
                <a:gd name="T40" fmla="*/ 55928 w 109"/>
                <a:gd name="T41" fmla="*/ 173029 h 137"/>
                <a:gd name="T42" fmla="*/ 69910 w 109"/>
                <a:gd name="T43" fmla="*/ 220219 h 137"/>
                <a:gd name="T44" fmla="*/ 173028 w 109"/>
                <a:gd name="T45" fmla="*/ 220219 h 137"/>
                <a:gd name="T46" fmla="*/ 173028 w 109"/>
                <a:gd name="T47" fmla="*/ 19225 h 137"/>
                <a:gd name="T48" fmla="*/ 19225 w 109"/>
                <a:gd name="T49" fmla="*/ 19225 h 137"/>
                <a:gd name="T50" fmla="*/ 19225 w 109"/>
                <a:gd name="T51" fmla="*/ 180020 h 137"/>
                <a:gd name="T52" fmla="*/ 19225 w 109"/>
                <a:gd name="T53" fmla="*/ 180020 h 137"/>
                <a:gd name="T54" fmla="*/ 59424 w 109"/>
                <a:gd name="T55" fmla="*/ 216723 h 137"/>
                <a:gd name="T56" fmla="*/ 48937 w 109"/>
                <a:gd name="T57" fmla="*/ 180020 h 137"/>
                <a:gd name="T58" fmla="*/ 22721 w 109"/>
                <a:gd name="T59" fmla="*/ 192254 h 137"/>
                <a:gd name="T60" fmla="*/ 59424 w 109"/>
                <a:gd name="T61" fmla="*/ 216723 h 137"/>
                <a:gd name="T62" fmla="*/ 59424 w 109"/>
                <a:gd name="T63" fmla="*/ 216723 h 137"/>
                <a:gd name="T64" fmla="*/ 45442 w 109"/>
                <a:gd name="T65" fmla="*/ 129335 h 137"/>
                <a:gd name="T66" fmla="*/ 45442 w 109"/>
                <a:gd name="T67" fmla="*/ 136326 h 137"/>
                <a:gd name="T68" fmla="*/ 146812 w 109"/>
                <a:gd name="T69" fmla="*/ 136326 h 137"/>
                <a:gd name="T70" fmla="*/ 146812 w 109"/>
                <a:gd name="T71" fmla="*/ 129335 h 137"/>
                <a:gd name="T72" fmla="*/ 45442 w 109"/>
                <a:gd name="T73" fmla="*/ 129335 h 137"/>
                <a:gd name="T74" fmla="*/ 45442 w 109"/>
                <a:gd name="T75" fmla="*/ 129335 h 137"/>
                <a:gd name="T76" fmla="*/ 45442 w 109"/>
                <a:gd name="T77" fmla="*/ 103118 h 137"/>
                <a:gd name="T78" fmla="*/ 45442 w 109"/>
                <a:gd name="T79" fmla="*/ 110109 h 137"/>
                <a:gd name="T80" fmla="*/ 146812 w 109"/>
                <a:gd name="T81" fmla="*/ 110109 h 137"/>
                <a:gd name="T82" fmla="*/ 146812 w 109"/>
                <a:gd name="T83" fmla="*/ 103118 h 137"/>
                <a:gd name="T84" fmla="*/ 45442 w 109"/>
                <a:gd name="T85" fmla="*/ 103118 h 137"/>
                <a:gd name="T86" fmla="*/ 45442 w 109"/>
                <a:gd name="T87" fmla="*/ 103118 h 137"/>
                <a:gd name="T88" fmla="*/ 45442 w 109"/>
                <a:gd name="T89" fmla="*/ 78649 h 137"/>
                <a:gd name="T90" fmla="*/ 45442 w 109"/>
                <a:gd name="T91" fmla="*/ 85641 h 137"/>
                <a:gd name="T92" fmla="*/ 146812 w 109"/>
                <a:gd name="T93" fmla="*/ 85641 h 137"/>
                <a:gd name="T94" fmla="*/ 146812 w 109"/>
                <a:gd name="T95" fmla="*/ 78649 h 137"/>
                <a:gd name="T96" fmla="*/ 45442 w 109"/>
                <a:gd name="T97" fmla="*/ 78649 h 137"/>
                <a:gd name="T98" fmla="*/ 45442 w 109"/>
                <a:gd name="T99" fmla="*/ 78649 h 137"/>
                <a:gd name="T100" fmla="*/ 45442 w 109"/>
                <a:gd name="T101" fmla="*/ 52433 h 137"/>
                <a:gd name="T102" fmla="*/ 45442 w 109"/>
                <a:gd name="T103" fmla="*/ 59424 h 137"/>
                <a:gd name="T104" fmla="*/ 146812 w 109"/>
                <a:gd name="T105" fmla="*/ 59424 h 137"/>
                <a:gd name="T106" fmla="*/ 146812 w 109"/>
                <a:gd name="T107" fmla="*/ 52433 h 137"/>
                <a:gd name="T108" fmla="*/ 45442 w 109"/>
                <a:gd name="T109" fmla="*/ 52433 h 13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9" h="137">
                  <a:moveTo>
                    <a:pt x="7" y="0"/>
                  </a:moveTo>
                  <a:lnTo>
                    <a:pt x="103" y="0"/>
                  </a:lnTo>
                  <a:lnTo>
                    <a:pt x="109" y="0"/>
                  </a:lnTo>
                  <a:lnTo>
                    <a:pt x="109" y="5"/>
                  </a:lnTo>
                  <a:lnTo>
                    <a:pt x="109" y="131"/>
                  </a:lnTo>
                  <a:lnTo>
                    <a:pt x="109" y="137"/>
                  </a:lnTo>
                  <a:lnTo>
                    <a:pt x="103" y="137"/>
                  </a:lnTo>
                  <a:lnTo>
                    <a:pt x="34" y="137"/>
                  </a:lnTo>
                  <a:lnTo>
                    <a:pt x="32" y="137"/>
                  </a:lnTo>
                  <a:lnTo>
                    <a:pt x="2" y="114"/>
                  </a:lnTo>
                  <a:lnTo>
                    <a:pt x="0" y="114"/>
                  </a:lnTo>
                  <a:lnTo>
                    <a:pt x="0" y="110"/>
                  </a:lnTo>
                  <a:lnTo>
                    <a:pt x="0" y="5"/>
                  </a:lnTo>
                  <a:lnTo>
                    <a:pt x="0" y="0"/>
                  </a:lnTo>
                  <a:lnTo>
                    <a:pt x="7" y="0"/>
                  </a:lnTo>
                  <a:close/>
                  <a:moveTo>
                    <a:pt x="11" y="103"/>
                  </a:moveTo>
                  <a:lnTo>
                    <a:pt x="30" y="97"/>
                  </a:lnTo>
                  <a:lnTo>
                    <a:pt x="32" y="97"/>
                  </a:lnTo>
                  <a:lnTo>
                    <a:pt x="32" y="99"/>
                  </a:lnTo>
                  <a:lnTo>
                    <a:pt x="40" y="126"/>
                  </a:lnTo>
                  <a:lnTo>
                    <a:pt x="99" y="126"/>
                  </a:lnTo>
                  <a:lnTo>
                    <a:pt x="99" y="11"/>
                  </a:lnTo>
                  <a:lnTo>
                    <a:pt x="11" y="11"/>
                  </a:lnTo>
                  <a:lnTo>
                    <a:pt x="11" y="103"/>
                  </a:lnTo>
                  <a:close/>
                  <a:moveTo>
                    <a:pt x="34" y="124"/>
                  </a:moveTo>
                  <a:lnTo>
                    <a:pt x="28" y="103"/>
                  </a:lnTo>
                  <a:lnTo>
                    <a:pt x="13" y="110"/>
                  </a:lnTo>
                  <a:lnTo>
                    <a:pt x="34" y="124"/>
                  </a:lnTo>
                  <a:close/>
                  <a:moveTo>
                    <a:pt x="26" y="74"/>
                  </a:moveTo>
                  <a:lnTo>
                    <a:pt x="26" y="78"/>
                  </a:lnTo>
                  <a:lnTo>
                    <a:pt x="84" y="78"/>
                  </a:lnTo>
                  <a:lnTo>
                    <a:pt x="84" y="74"/>
                  </a:lnTo>
                  <a:lnTo>
                    <a:pt x="26" y="74"/>
                  </a:lnTo>
                  <a:close/>
                  <a:moveTo>
                    <a:pt x="26" y="59"/>
                  </a:moveTo>
                  <a:lnTo>
                    <a:pt x="26" y="63"/>
                  </a:lnTo>
                  <a:lnTo>
                    <a:pt x="84" y="63"/>
                  </a:lnTo>
                  <a:lnTo>
                    <a:pt x="84" y="59"/>
                  </a:lnTo>
                  <a:lnTo>
                    <a:pt x="26" y="59"/>
                  </a:lnTo>
                  <a:close/>
                  <a:moveTo>
                    <a:pt x="26" y="45"/>
                  </a:moveTo>
                  <a:lnTo>
                    <a:pt x="26" y="49"/>
                  </a:lnTo>
                  <a:lnTo>
                    <a:pt x="84" y="49"/>
                  </a:lnTo>
                  <a:lnTo>
                    <a:pt x="84" y="45"/>
                  </a:lnTo>
                  <a:lnTo>
                    <a:pt x="26" y="45"/>
                  </a:lnTo>
                  <a:close/>
                  <a:moveTo>
                    <a:pt x="26" y="30"/>
                  </a:moveTo>
                  <a:lnTo>
                    <a:pt x="26" y="34"/>
                  </a:lnTo>
                  <a:lnTo>
                    <a:pt x="84" y="34"/>
                  </a:lnTo>
                  <a:lnTo>
                    <a:pt x="84" y="30"/>
                  </a:lnTo>
                  <a:lnTo>
                    <a:pt x="2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0" name="Freeform 226">
              <a:extLst>
                <a:ext uri="{FF2B5EF4-FFF2-40B4-BE49-F238E27FC236}">
                  <a16:creationId xmlns:a16="http://schemas.microsoft.com/office/drawing/2014/main" id="{0F81487B-A196-4DD0-9A7F-7C24A222CFA5}"/>
                </a:ext>
              </a:extLst>
            </p:cNvPr>
            <p:cNvSpPr>
              <a:spLocks noEditPoints="1"/>
            </p:cNvSpPr>
            <p:nvPr/>
          </p:nvSpPr>
          <p:spPr bwMode="auto">
            <a:xfrm>
              <a:off x="2497138" y="5602288"/>
              <a:ext cx="212725" cy="249237"/>
            </a:xfrm>
            <a:custGeom>
              <a:avLst/>
              <a:gdLst>
                <a:gd name="T0" fmla="*/ 180140 w 58"/>
                <a:gd name="T1" fmla="*/ 84535 h 68"/>
                <a:gd name="T2" fmla="*/ 180140 w 58"/>
                <a:gd name="T3" fmla="*/ 88211 h 68"/>
                <a:gd name="T4" fmla="*/ 169111 w 58"/>
                <a:gd name="T5" fmla="*/ 121290 h 68"/>
                <a:gd name="T6" fmla="*/ 113966 w 58"/>
                <a:gd name="T7" fmla="*/ 169070 h 68"/>
                <a:gd name="T8" fmla="*/ 58821 w 58"/>
                <a:gd name="T9" fmla="*/ 121290 h 68"/>
                <a:gd name="T10" fmla="*/ 47792 w 58"/>
                <a:gd name="T11" fmla="*/ 88211 h 68"/>
                <a:gd name="T12" fmla="*/ 51469 w 58"/>
                <a:gd name="T13" fmla="*/ 84535 h 68"/>
                <a:gd name="T14" fmla="*/ 66174 w 58"/>
                <a:gd name="T15" fmla="*/ 22053 h 68"/>
                <a:gd name="T16" fmla="*/ 176464 w 58"/>
                <a:gd name="T17" fmla="*/ 84535 h 68"/>
                <a:gd name="T18" fmla="*/ 62498 w 58"/>
                <a:gd name="T19" fmla="*/ 205825 h 68"/>
                <a:gd name="T20" fmla="*/ 84556 w 58"/>
                <a:gd name="T21" fmla="*/ 183772 h 68"/>
                <a:gd name="T22" fmla="*/ 62498 w 58"/>
                <a:gd name="T23" fmla="*/ 169070 h 68"/>
                <a:gd name="T24" fmla="*/ 25734 w 58"/>
                <a:gd name="T25" fmla="*/ 132316 h 68"/>
                <a:gd name="T26" fmla="*/ 40440 w 58"/>
                <a:gd name="T27" fmla="*/ 124965 h 68"/>
                <a:gd name="T28" fmla="*/ 29411 w 58"/>
                <a:gd name="T29" fmla="*/ 99237 h 68"/>
                <a:gd name="T30" fmla="*/ 3676 w 58"/>
                <a:gd name="T31" fmla="*/ 132316 h 68"/>
                <a:gd name="T32" fmla="*/ 95585 w 58"/>
                <a:gd name="T33" fmla="*/ 183772 h 68"/>
                <a:gd name="T34" fmla="*/ 158082 w 58"/>
                <a:gd name="T35" fmla="*/ 169070 h 68"/>
                <a:gd name="T36" fmla="*/ 209551 w 58"/>
                <a:gd name="T37" fmla="*/ 249930 h 68"/>
                <a:gd name="T38" fmla="*/ 25734 w 58"/>
                <a:gd name="T39" fmla="*/ 198474 h 68"/>
                <a:gd name="T40" fmla="*/ 66174 w 58"/>
                <a:gd name="T41" fmla="*/ 213176 h 68"/>
                <a:gd name="T42" fmla="*/ 66174 w 58"/>
                <a:gd name="T43" fmla="*/ 213176 h 68"/>
                <a:gd name="T44" fmla="*/ 91908 w 58"/>
                <a:gd name="T45" fmla="*/ 194798 h 68"/>
                <a:gd name="T46" fmla="*/ 95585 w 58"/>
                <a:gd name="T47" fmla="*/ 183772 h 68"/>
                <a:gd name="T48" fmla="*/ 161758 w 58"/>
                <a:gd name="T49" fmla="*/ 91886 h 68"/>
                <a:gd name="T50" fmla="*/ 80879 w 58"/>
                <a:gd name="T51" fmla="*/ 77184 h 68"/>
                <a:gd name="T52" fmla="*/ 62498 w 58"/>
                <a:gd name="T53" fmla="*/ 91886 h 68"/>
                <a:gd name="T54" fmla="*/ 58821 w 58"/>
                <a:gd name="T55" fmla="*/ 91886 h 68"/>
                <a:gd name="T56" fmla="*/ 66174 w 58"/>
                <a:gd name="T57" fmla="*/ 113939 h 68"/>
                <a:gd name="T58" fmla="*/ 69850 w 58"/>
                <a:gd name="T59" fmla="*/ 117614 h 68"/>
                <a:gd name="T60" fmla="*/ 113966 w 58"/>
                <a:gd name="T61" fmla="*/ 158044 h 68"/>
                <a:gd name="T62" fmla="*/ 161758 w 58"/>
                <a:gd name="T63" fmla="*/ 117614 h 68"/>
                <a:gd name="T64" fmla="*/ 165435 w 58"/>
                <a:gd name="T65" fmla="*/ 113939 h 68"/>
                <a:gd name="T66" fmla="*/ 172787 w 58"/>
                <a:gd name="T67" fmla="*/ 91886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68">
                  <a:moveTo>
                    <a:pt x="48" y="23"/>
                  </a:moveTo>
                  <a:cubicBezTo>
                    <a:pt x="48" y="23"/>
                    <a:pt x="48" y="23"/>
                    <a:pt x="49" y="23"/>
                  </a:cubicBezTo>
                  <a:cubicBezTo>
                    <a:pt x="49" y="24"/>
                    <a:pt x="49" y="24"/>
                    <a:pt x="49" y="24"/>
                  </a:cubicBezTo>
                  <a:cubicBezTo>
                    <a:pt x="49" y="24"/>
                    <a:pt x="49" y="24"/>
                    <a:pt x="49" y="24"/>
                  </a:cubicBezTo>
                  <a:cubicBezTo>
                    <a:pt x="49" y="27"/>
                    <a:pt x="49" y="29"/>
                    <a:pt x="49" y="30"/>
                  </a:cubicBezTo>
                  <a:cubicBezTo>
                    <a:pt x="48" y="31"/>
                    <a:pt x="47" y="32"/>
                    <a:pt x="46" y="33"/>
                  </a:cubicBezTo>
                  <a:cubicBezTo>
                    <a:pt x="45" y="36"/>
                    <a:pt x="43" y="39"/>
                    <a:pt x="41" y="42"/>
                  </a:cubicBezTo>
                  <a:cubicBezTo>
                    <a:pt x="38" y="44"/>
                    <a:pt x="35" y="46"/>
                    <a:pt x="31" y="46"/>
                  </a:cubicBezTo>
                  <a:cubicBezTo>
                    <a:pt x="28" y="46"/>
                    <a:pt x="25" y="44"/>
                    <a:pt x="22" y="42"/>
                  </a:cubicBezTo>
                  <a:cubicBezTo>
                    <a:pt x="19" y="39"/>
                    <a:pt x="17" y="36"/>
                    <a:pt x="16" y="33"/>
                  </a:cubicBezTo>
                  <a:cubicBezTo>
                    <a:pt x="15" y="32"/>
                    <a:pt x="14" y="31"/>
                    <a:pt x="14" y="30"/>
                  </a:cubicBezTo>
                  <a:cubicBezTo>
                    <a:pt x="13" y="29"/>
                    <a:pt x="13" y="27"/>
                    <a:pt x="13" y="24"/>
                  </a:cubicBezTo>
                  <a:cubicBezTo>
                    <a:pt x="13" y="24"/>
                    <a:pt x="13" y="24"/>
                    <a:pt x="13" y="24"/>
                  </a:cubicBezTo>
                  <a:cubicBezTo>
                    <a:pt x="14" y="23"/>
                    <a:pt x="14" y="23"/>
                    <a:pt x="14" y="23"/>
                  </a:cubicBezTo>
                  <a:cubicBezTo>
                    <a:pt x="14" y="23"/>
                    <a:pt x="14" y="23"/>
                    <a:pt x="14" y="23"/>
                  </a:cubicBezTo>
                  <a:cubicBezTo>
                    <a:pt x="13" y="14"/>
                    <a:pt x="14" y="9"/>
                    <a:pt x="18" y="6"/>
                  </a:cubicBezTo>
                  <a:cubicBezTo>
                    <a:pt x="24" y="0"/>
                    <a:pt x="37" y="0"/>
                    <a:pt x="43" y="5"/>
                  </a:cubicBezTo>
                  <a:cubicBezTo>
                    <a:pt x="48" y="8"/>
                    <a:pt x="49" y="14"/>
                    <a:pt x="48" y="23"/>
                  </a:cubicBezTo>
                  <a:close/>
                  <a:moveTo>
                    <a:pt x="12" y="55"/>
                  </a:moveTo>
                  <a:cubicBezTo>
                    <a:pt x="14" y="56"/>
                    <a:pt x="15" y="56"/>
                    <a:pt x="17" y="56"/>
                  </a:cubicBezTo>
                  <a:cubicBezTo>
                    <a:pt x="20" y="55"/>
                    <a:pt x="21" y="53"/>
                    <a:pt x="22" y="51"/>
                  </a:cubicBezTo>
                  <a:cubicBezTo>
                    <a:pt x="23" y="51"/>
                    <a:pt x="23" y="50"/>
                    <a:pt x="23" y="50"/>
                  </a:cubicBezTo>
                  <a:cubicBezTo>
                    <a:pt x="21" y="48"/>
                    <a:pt x="20" y="47"/>
                    <a:pt x="18" y="46"/>
                  </a:cubicBezTo>
                  <a:cubicBezTo>
                    <a:pt x="18" y="45"/>
                    <a:pt x="17" y="46"/>
                    <a:pt x="17" y="46"/>
                  </a:cubicBezTo>
                  <a:cubicBezTo>
                    <a:pt x="15" y="48"/>
                    <a:pt x="15" y="48"/>
                    <a:pt x="15" y="48"/>
                  </a:cubicBezTo>
                  <a:cubicBezTo>
                    <a:pt x="12" y="45"/>
                    <a:pt x="9" y="40"/>
                    <a:pt x="7" y="36"/>
                  </a:cubicBezTo>
                  <a:cubicBezTo>
                    <a:pt x="10" y="35"/>
                    <a:pt x="10" y="35"/>
                    <a:pt x="10" y="35"/>
                  </a:cubicBezTo>
                  <a:cubicBezTo>
                    <a:pt x="11" y="35"/>
                    <a:pt x="11" y="34"/>
                    <a:pt x="11" y="34"/>
                  </a:cubicBezTo>
                  <a:cubicBezTo>
                    <a:pt x="11" y="32"/>
                    <a:pt x="10" y="30"/>
                    <a:pt x="9" y="28"/>
                  </a:cubicBezTo>
                  <a:cubicBezTo>
                    <a:pt x="9" y="27"/>
                    <a:pt x="8" y="27"/>
                    <a:pt x="8" y="27"/>
                  </a:cubicBezTo>
                  <a:cubicBezTo>
                    <a:pt x="6" y="28"/>
                    <a:pt x="4" y="29"/>
                    <a:pt x="2" y="30"/>
                  </a:cubicBezTo>
                  <a:cubicBezTo>
                    <a:pt x="0" y="33"/>
                    <a:pt x="0" y="34"/>
                    <a:pt x="1" y="36"/>
                  </a:cubicBezTo>
                  <a:cubicBezTo>
                    <a:pt x="3" y="41"/>
                    <a:pt x="8" y="51"/>
                    <a:pt x="12" y="55"/>
                  </a:cubicBezTo>
                  <a:close/>
                  <a:moveTo>
                    <a:pt x="26" y="50"/>
                  </a:moveTo>
                  <a:cubicBezTo>
                    <a:pt x="27" y="51"/>
                    <a:pt x="29" y="51"/>
                    <a:pt x="31" y="51"/>
                  </a:cubicBezTo>
                  <a:cubicBezTo>
                    <a:pt x="36" y="51"/>
                    <a:pt x="40" y="49"/>
                    <a:pt x="43" y="46"/>
                  </a:cubicBezTo>
                  <a:cubicBezTo>
                    <a:pt x="45" y="46"/>
                    <a:pt x="47" y="46"/>
                    <a:pt x="50" y="46"/>
                  </a:cubicBezTo>
                  <a:cubicBezTo>
                    <a:pt x="55" y="50"/>
                    <a:pt x="58" y="61"/>
                    <a:pt x="57" y="68"/>
                  </a:cubicBezTo>
                  <a:cubicBezTo>
                    <a:pt x="40" y="68"/>
                    <a:pt x="22" y="68"/>
                    <a:pt x="5" y="68"/>
                  </a:cubicBezTo>
                  <a:cubicBezTo>
                    <a:pt x="5" y="64"/>
                    <a:pt x="5" y="59"/>
                    <a:pt x="7" y="54"/>
                  </a:cubicBezTo>
                  <a:cubicBezTo>
                    <a:pt x="8" y="55"/>
                    <a:pt x="10" y="56"/>
                    <a:pt x="11" y="57"/>
                  </a:cubicBezTo>
                  <a:cubicBezTo>
                    <a:pt x="13" y="59"/>
                    <a:pt x="15" y="59"/>
                    <a:pt x="18" y="58"/>
                  </a:cubicBezTo>
                  <a:cubicBezTo>
                    <a:pt x="18" y="58"/>
                    <a:pt x="18" y="58"/>
                    <a:pt x="18" y="58"/>
                  </a:cubicBezTo>
                  <a:cubicBezTo>
                    <a:pt x="18" y="58"/>
                    <a:pt x="18" y="58"/>
                    <a:pt x="18" y="58"/>
                  </a:cubicBezTo>
                  <a:cubicBezTo>
                    <a:pt x="21" y="57"/>
                    <a:pt x="23" y="55"/>
                    <a:pt x="25" y="53"/>
                  </a:cubicBezTo>
                  <a:cubicBezTo>
                    <a:pt x="25" y="53"/>
                    <a:pt x="25" y="53"/>
                    <a:pt x="25" y="53"/>
                  </a:cubicBezTo>
                  <a:cubicBezTo>
                    <a:pt x="25" y="53"/>
                    <a:pt x="25" y="53"/>
                    <a:pt x="25" y="53"/>
                  </a:cubicBezTo>
                  <a:cubicBezTo>
                    <a:pt x="25" y="52"/>
                    <a:pt x="26" y="51"/>
                    <a:pt x="26" y="50"/>
                  </a:cubicBezTo>
                  <a:close/>
                  <a:moveTo>
                    <a:pt x="46" y="25"/>
                  </a:moveTo>
                  <a:cubicBezTo>
                    <a:pt x="45" y="25"/>
                    <a:pt x="44" y="25"/>
                    <a:pt x="44" y="25"/>
                  </a:cubicBezTo>
                  <a:cubicBezTo>
                    <a:pt x="43" y="24"/>
                    <a:pt x="43" y="23"/>
                    <a:pt x="43" y="22"/>
                  </a:cubicBezTo>
                  <a:cubicBezTo>
                    <a:pt x="37" y="23"/>
                    <a:pt x="30" y="23"/>
                    <a:pt x="22" y="21"/>
                  </a:cubicBezTo>
                  <a:cubicBezTo>
                    <a:pt x="21" y="22"/>
                    <a:pt x="20" y="24"/>
                    <a:pt x="19" y="25"/>
                  </a:cubicBezTo>
                  <a:cubicBezTo>
                    <a:pt x="19" y="25"/>
                    <a:pt x="18" y="25"/>
                    <a:pt x="17" y="25"/>
                  </a:cubicBezTo>
                  <a:cubicBezTo>
                    <a:pt x="16" y="25"/>
                    <a:pt x="16" y="25"/>
                    <a:pt x="16" y="25"/>
                  </a:cubicBezTo>
                  <a:cubicBezTo>
                    <a:pt x="16" y="25"/>
                    <a:pt x="16" y="25"/>
                    <a:pt x="16" y="25"/>
                  </a:cubicBezTo>
                  <a:cubicBezTo>
                    <a:pt x="16" y="27"/>
                    <a:pt x="16" y="28"/>
                    <a:pt x="16" y="29"/>
                  </a:cubicBezTo>
                  <a:cubicBezTo>
                    <a:pt x="17" y="30"/>
                    <a:pt x="17" y="30"/>
                    <a:pt x="18" y="31"/>
                  </a:cubicBezTo>
                  <a:cubicBezTo>
                    <a:pt x="19" y="31"/>
                    <a:pt x="19" y="31"/>
                    <a:pt x="19" y="31"/>
                  </a:cubicBezTo>
                  <a:cubicBezTo>
                    <a:pt x="19" y="32"/>
                    <a:pt x="19" y="32"/>
                    <a:pt x="19" y="32"/>
                  </a:cubicBezTo>
                  <a:cubicBezTo>
                    <a:pt x="20" y="35"/>
                    <a:pt x="21" y="38"/>
                    <a:pt x="24" y="40"/>
                  </a:cubicBezTo>
                  <a:cubicBezTo>
                    <a:pt x="26" y="42"/>
                    <a:pt x="29" y="43"/>
                    <a:pt x="31" y="43"/>
                  </a:cubicBezTo>
                  <a:cubicBezTo>
                    <a:pt x="34" y="43"/>
                    <a:pt x="37" y="42"/>
                    <a:pt x="39" y="40"/>
                  </a:cubicBezTo>
                  <a:cubicBezTo>
                    <a:pt x="41" y="38"/>
                    <a:pt x="43" y="35"/>
                    <a:pt x="44" y="32"/>
                  </a:cubicBezTo>
                  <a:cubicBezTo>
                    <a:pt x="44" y="31"/>
                    <a:pt x="44" y="31"/>
                    <a:pt x="44" y="31"/>
                  </a:cubicBezTo>
                  <a:cubicBezTo>
                    <a:pt x="45" y="31"/>
                    <a:pt x="45" y="31"/>
                    <a:pt x="45" y="31"/>
                  </a:cubicBezTo>
                  <a:cubicBezTo>
                    <a:pt x="45" y="30"/>
                    <a:pt x="46" y="30"/>
                    <a:pt x="46" y="29"/>
                  </a:cubicBezTo>
                  <a:cubicBezTo>
                    <a:pt x="46" y="28"/>
                    <a:pt x="47" y="27"/>
                    <a:pt x="47" y="25"/>
                  </a:cubicBezTo>
                  <a:cubicBezTo>
                    <a:pt x="46" y="25"/>
                    <a:pt x="46" y="25"/>
                    <a:pt x="4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1" name="Freeform 227">
              <a:extLst>
                <a:ext uri="{FF2B5EF4-FFF2-40B4-BE49-F238E27FC236}">
                  <a16:creationId xmlns:a16="http://schemas.microsoft.com/office/drawing/2014/main" id="{0C18C7BA-3838-4A93-9EEC-E6377C728844}"/>
                </a:ext>
              </a:extLst>
            </p:cNvPr>
            <p:cNvSpPr>
              <a:spLocks noEditPoints="1"/>
            </p:cNvSpPr>
            <p:nvPr/>
          </p:nvSpPr>
          <p:spPr bwMode="auto">
            <a:xfrm>
              <a:off x="2878138" y="5618163"/>
              <a:ext cx="217487" cy="238125"/>
            </a:xfrm>
            <a:custGeom>
              <a:avLst/>
              <a:gdLst>
                <a:gd name="T0" fmla="*/ 128564 w 59"/>
                <a:gd name="T1" fmla="*/ 230381 h 65"/>
                <a:gd name="T2" fmla="*/ 146930 w 59"/>
                <a:gd name="T3" fmla="*/ 201127 h 65"/>
                <a:gd name="T4" fmla="*/ 143257 w 59"/>
                <a:gd name="T5" fmla="*/ 186499 h 65"/>
                <a:gd name="T6" fmla="*/ 110198 w 59"/>
                <a:gd name="T7" fmla="*/ 153588 h 65"/>
                <a:gd name="T8" fmla="*/ 99178 w 59"/>
                <a:gd name="T9" fmla="*/ 153588 h 65"/>
                <a:gd name="T10" fmla="*/ 77138 w 59"/>
                <a:gd name="T11" fmla="*/ 164558 h 65"/>
                <a:gd name="T12" fmla="*/ 44079 w 59"/>
                <a:gd name="T13" fmla="*/ 87764 h 65"/>
                <a:gd name="T14" fmla="*/ 66119 w 59"/>
                <a:gd name="T15" fmla="*/ 73137 h 65"/>
                <a:gd name="T16" fmla="*/ 69792 w 59"/>
                <a:gd name="T17" fmla="*/ 62166 h 65"/>
                <a:gd name="T18" fmla="*/ 58772 w 59"/>
                <a:gd name="T19" fmla="*/ 18284 h 65"/>
                <a:gd name="T20" fmla="*/ 47752 w 59"/>
                <a:gd name="T21" fmla="*/ 7314 h 65"/>
                <a:gd name="T22" fmla="*/ 11020 w 59"/>
                <a:gd name="T23" fmla="*/ 10971 h 65"/>
                <a:gd name="T24" fmla="*/ 0 w 59"/>
                <a:gd name="T25" fmla="*/ 21941 h 65"/>
                <a:gd name="T26" fmla="*/ 110198 w 59"/>
                <a:gd name="T27" fmla="*/ 234038 h 65"/>
                <a:gd name="T28" fmla="*/ 128564 w 59"/>
                <a:gd name="T29" fmla="*/ 230381 h 65"/>
                <a:gd name="T30" fmla="*/ 117544 w 59"/>
                <a:gd name="T31" fmla="*/ 131646 h 65"/>
                <a:gd name="T32" fmla="*/ 80812 w 59"/>
                <a:gd name="T33" fmla="*/ 131646 h 65"/>
                <a:gd name="T34" fmla="*/ 84485 w 59"/>
                <a:gd name="T35" fmla="*/ 124333 h 65"/>
                <a:gd name="T36" fmla="*/ 102851 w 59"/>
                <a:gd name="T37" fmla="*/ 91421 h 65"/>
                <a:gd name="T38" fmla="*/ 106524 w 59"/>
                <a:gd name="T39" fmla="*/ 76794 h 65"/>
                <a:gd name="T40" fmla="*/ 106524 w 59"/>
                <a:gd name="T41" fmla="*/ 73137 h 65"/>
                <a:gd name="T42" fmla="*/ 102851 w 59"/>
                <a:gd name="T43" fmla="*/ 76794 h 65"/>
                <a:gd name="T44" fmla="*/ 99178 w 59"/>
                <a:gd name="T45" fmla="*/ 87764 h 65"/>
                <a:gd name="T46" fmla="*/ 88158 w 59"/>
                <a:gd name="T47" fmla="*/ 87764 h 65"/>
                <a:gd name="T48" fmla="*/ 88158 w 59"/>
                <a:gd name="T49" fmla="*/ 76794 h 65"/>
                <a:gd name="T50" fmla="*/ 106524 w 59"/>
                <a:gd name="T51" fmla="*/ 62166 h 65"/>
                <a:gd name="T52" fmla="*/ 121217 w 59"/>
                <a:gd name="T53" fmla="*/ 69480 h 65"/>
                <a:gd name="T54" fmla="*/ 121217 w 59"/>
                <a:gd name="T55" fmla="*/ 84107 h 65"/>
                <a:gd name="T56" fmla="*/ 121217 w 59"/>
                <a:gd name="T57" fmla="*/ 91421 h 65"/>
                <a:gd name="T58" fmla="*/ 99178 w 59"/>
                <a:gd name="T59" fmla="*/ 124333 h 65"/>
                <a:gd name="T60" fmla="*/ 117544 w 59"/>
                <a:gd name="T61" fmla="*/ 124333 h 65"/>
                <a:gd name="T62" fmla="*/ 117544 w 59"/>
                <a:gd name="T63" fmla="*/ 131646 h 65"/>
                <a:gd name="T64" fmla="*/ 161623 w 59"/>
                <a:gd name="T65" fmla="*/ 124333 h 65"/>
                <a:gd name="T66" fmla="*/ 154277 w 59"/>
                <a:gd name="T67" fmla="*/ 124333 h 65"/>
                <a:gd name="T68" fmla="*/ 154277 w 59"/>
                <a:gd name="T69" fmla="*/ 131646 h 65"/>
                <a:gd name="T70" fmla="*/ 139584 w 59"/>
                <a:gd name="T71" fmla="*/ 131646 h 65"/>
                <a:gd name="T72" fmla="*/ 139584 w 59"/>
                <a:gd name="T73" fmla="*/ 124333 h 65"/>
                <a:gd name="T74" fmla="*/ 117544 w 59"/>
                <a:gd name="T75" fmla="*/ 124333 h 65"/>
                <a:gd name="T76" fmla="*/ 121217 w 59"/>
                <a:gd name="T77" fmla="*/ 113362 h 65"/>
                <a:gd name="T78" fmla="*/ 139584 w 59"/>
                <a:gd name="T79" fmla="*/ 65823 h 65"/>
                <a:gd name="T80" fmla="*/ 161623 w 59"/>
                <a:gd name="T81" fmla="*/ 65823 h 65"/>
                <a:gd name="T82" fmla="*/ 154277 w 59"/>
                <a:gd name="T83" fmla="*/ 113362 h 65"/>
                <a:gd name="T84" fmla="*/ 161623 w 59"/>
                <a:gd name="T85" fmla="*/ 113362 h 65"/>
                <a:gd name="T86" fmla="*/ 161623 w 59"/>
                <a:gd name="T87" fmla="*/ 124333 h 65"/>
                <a:gd name="T88" fmla="*/ 139584 w 59"/>
                <a:gd name="T89" fmla="*/ 113362 h 65"/>
                <a:gd name="T90" fmla="*/ 132237 w 59"/>
                <a:gd name="T91" fmla="*/ 113362 h 65"/>
                <a:gd name="T92" fmla="*/ 143257 w 59"/>
                <a:gd name="T93" fmla="*/ 87764 h 65"/>
                <a:gd name="T94" fmla="*/ 139584 w 59"/>
                <a:gd name="T95" fmla="*/ 113362 h 65"/>
                <a:gd name="T96" fmla="*/ 110198 w 59"/>
                <a:gd name="T97" fmla="*/ 0 h 65"/>
                <a:gd name="T98" fmla="*/ 183663 w 59"/>
                <a:gd name="T99" fmla="*/ 29255 h 65"/>
                <a:gd name="T100" fmla="*/ 216722 w 59"/>
                <a:gd name="T101" fmla="*/ 102392 h 65"/>
                <a:gd name="T102" fmla="*/ 183663 w 59"/>
                <a:gd name="T103" fmla="*/ 175529 h 65"/>
                <a:gd name="T104" fmla="*/ 165296 w 59"/>
                <a:gd name="T105" fmla="*/ 190156 h 65"/>
                <a:gd name="T106" fmla="*/ 161623 w 59"/>
                <a:gd name="T107" fmla="*/ 182842 h 65"/>
                <a:gd name="T108" fmla="*/ 150603 w 59"/>
                <a:gd name="T109" fmla="*/ 171872 h 65"/>
                <a:gd name="T110" fmla="*/ 168970 w 59"/>
                <a:gd name="T111" fmla="*/ 157244 h 65"/>
                <a:gd name="T112" fmla="*/ 191009 w 59"/>
                <a:gd name="T113" fmla="*/ 102392 h 65"/>
                <a:gd name="T114" fmla="*/ 168970 w 59"/>
                <a:gd name="T115" fmla="*/ 43882 h 65"/>
                <a:gd name="T116" fmla="*/ 110198 w 59"/>
                <a:gd name="T117" fmla="*/ 21941 h 65"/>
                <a:gd name="T118" fmla="*/ 80812 w 59"/>
                <a:gd name="T119" fmla="*/ 29255 h 65"/>
                <a:gd name="T120" fmla="*/ 77138 w 59"/>
                <a:gd name="T121" fmla="*/ 10971 h 65"/>
                <a:gd name="T122" fmla="*/ 73465 w 59"/>
                <a:gd name="T123" fmla="*/ 7314 h 65"/>
                <a:gd name="T124" fmla="*/ 110198 w 59"/>
                <a:gd name="T125" fmla="*/ 0 h 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 h="65">
                  <a:moveTo>
                    <a:pt x="35" y="63"/>
                  </a:moveTo>
                  <a:cubicBezTo>
                    <a:pt x="37" y="60"/>
                    <a:pt x="38" y="58"/>
                    <a:pt x="40" y="55"/>
                  </a:cubicBezTo>
                  <a:cubicBezTo>
                    <a:pt x="41" y="54"/>
                    <a:pt x="41" y="53"/>
                    <a:pt x="39" y="51"/>
                  </a:cubicBezTo>
                  <a:cubicBezTo>
                    <a:pt x="36" y="48"/>
                    <a:pt x="33" y="45"/>
                    <a:pt x="30" y="42"/>
                  </a:cubicBezTo>
                  <a:cubicBezTo>
                    <a:pt x="29" y="41"/>
                    <a:pt x="28" y="41"/>
                    <a:pt x="27" y="42"/>
                  </a:cubicBezTo>
                  <a:cubicBezTo>
                    <a:pt x="25" y="43"/>
                    <a:pt x="23" y="44"/>
                    <a:pt x="21" y="45"/>
                  </a:cubicBezTo>
                  <a:cubicBezTo>
                    <a:pt x="15" y="36"/>
                    <a:pt x="14" y="31"/>
                    <a:pt x="12" y="24"/>
                  </a:cubicBezTo>
                  <a:cubicBezTo>
                    <a:pt x="14" y="23"/>
                    <a:pt x="16" y="21"/>
                    <a:pt x="18" y="20"/>
                  </a:cubicBezTo>
                  <a:cubicBezTo>
                    <a:pt x="19" y="20"/>
                    <a:pt x="20" y="19"/>
                    <a:pt x="19" y="17"/>
                  </a:cubicBezTo>
                  <a:cubicBezTo>
                    <a:pt x="18" y="13"/>
                    <a:pt x="17" y="9"/>
                    <a:pt x="16" y="5"/>
                  </a:cubicBezTo>
                  <a:cubicBezTo>
                    <a:pt x="15" y="3"/>
                    <a:pt x="14" y="2"/>
                    <a:pt x="13" y="2"/>
                  </a:cubicBezTo>
                  <a:cubicBezTo>
                    <a:pt x="10" y="3"/>
                    <a:pt x="7" y="3"/>
                    <a:pt x="3" y="3"/>
                  </a:cubicBezTo>
                  <a:cubicBezTo>
                    <a:pt x="1" y="3"/>
                    <a:pt x="0" y="4"/>
                    <a:pt x="0" y="6"/>
                  </a:cubicBezTo>
                  <a:cubicBezTo>
                    <a:pt x="1" y="31"/>
                    <a:pt x="11" y="53"/>
                    <a:pt x="30" y="64"/>
                  </a:cubicBezTo>
                  <a:cubicBezTo>
                    <a:pt x="32" y="65"/>
                    <a:pt x="33" y="65"/>
                    <a:pt x="35" y="63"/>
                  </a:cubicBezTo>
                  <a:close/>
                  <a:moveTo>
                    <a:pt x="32" y="36"/>
                  </a:moveTo>
                  <a:cubicBezTo>
                    <a:pt x="22" y="36"/>
                    <a:pt x="22" y="36"/>
                    <a:pt x="22" y="36"/>
                  </a:cubicBezTo>
                  <a:cubicBezTo>
                    <a:pt x="23" y="34"/>
                    <a:pt x="23" y="34"/>
                    <a:pt x="23" y="34"/>
                  </a:cubicBezTo>
                  <a:cubicBezTo>
                    <a:pt x="28" y="25"/>
                    <a:pt x="28" y="25"/>
                    <a:pt x="28" y="25"/>
                  </a:cubicBezTo>
                  <a:cubicBezTo>
                    <a:pt x="29" y="24"/>
                    <a:pt x="29" y="23"/>
                    <a:pt x="29" y="21"/>
                  </a:cubicBezTo>
                  <a:cubicBezTo>
                    <a:pt x="30" y="21"/>
                    <a:pt x="29" y="20"/>
                    <a:pt x="29" y="20"/>
                  </a:cubicBezTo>
                  <a:cubicBezTo>
                    <a:pt x="28" y="20"/>
                    <a:pt x="28" y="20"/>
                    <a:pt x="28" y="21"/>
                  </a:cubicBezTo>
                  <a:cubicBezTo>
                    <a:pt x="27" y="24"/>
                    <a:pt x="27" y="24"/>
                    <a:pt x="27" y="24"/>
                  </a:cubicBezTo>
                  <a:cubicBezTo>
                    <a:pt x="24" y="24"/>
                    <a:pt x="24" y="24"/>
                    <a:pt x="24" y="24"/>
                  </a:cubicBezTo>
                  <a:cubicBezTo>
                    <a:pt x="24" y="21"/>
                    <a:pt x="24" y="21"/>
                    <a:pt x="24" y="21"/>
                  </a:cubicBezTo>
                  <a:cubicBezTo>
                    <a:pt x="24" y="19"/>
                    <a:pt x="26" y="17"/>
                    <a:pt x="29" y="17"/>
                  </a:cubicBezTo>
                  <a:cubicBezTo>
                    <a:pt x="31" y="17"/>
                    <a:pt x="32" y="18"/>
                    <a:pt x="33" y="19"/>
                  </a:cubicBezTo>
                  <a:cubicBezTo>
                    <a:pt x="33" y="20"/>
                    <a:pt x="33" y="21"/>
                    <a:pt x="33" y="23"/>
                  </a:cubicBezTo>
                  <a:cubicBezTo>
                    <a:pt x="33" y="24"/>
                    <a:pt x="33" y="24"/>
                    <a:pt x="33" y="25"/>
                  </a:cubicBezTo>
                  <a:cubicBezTo>
                    <a:pt x="27" y="34"/>
                    <a:pt x="27" y="34"/>
                    <a:pt x="27" y="34"/>
                  </a:cubicBezTo>
                  <a:cubicBezTo>
                    <a:pt x="32" y="34"/>
                    <a:pt x="32" y="34"/>
                    <a:pt x="32" y="34"/>
                  </a:cubicBezTo>
                  <a:cubicBezTo>
                    <a:pt x="32" y="36"/>
                    <a:pt x="32" y="36"/>
                    <a:pt x="32" y="36"/>
                  </a:cubicBezTo>
                  <a:close/>
                  <a:moveTo>
                    <a:pt x="44" y="34"/>
                  </a:moveTo>
                  <a:cubicBezTo>
                    <a:pt x="42" y="34"/>
                    <a:pt x="42" y="34"/>
                    <a:pt x="42" y="34"/>
                  </a:cubicBezTo>
                  <a:cubicBezTo>
                    <a:pt x="42" y="36"/>
                    <a:pt x="42" y="36"/>
                    <a:pt x="42" y="36"/>
                  </a:cubicBezTo>
                  <a:cubicBezTo>
                    <a:pt x="38" y="36"/>
                    <a:pt x="38" y="36"/>
                    <a:pt x="38" y="36"/>
                  </a:cubicBezTo>
                  <a:cubicBezTo>
                    <a:pt x="38" y="34"/>
                    <a:pt x="38" y="34"/>
                    <a:pt x="38" y="34"/>
                  </a:cubicBezTo>
                  <a:cubicBezTo>
                    <a:pt x="32" y="34"/>
                    <a:pt x="32" y="34"/>
                    <a:pt x="32" y="34"/>
                  </a:cubicBezTo>
                  <a:cubicBezTo>
                    <a:pt x="33" y="31"/>
                    <a:pt x="33" y="31"/>
                    <a:pt x="33" y="31"/>
                  </a:cubicBezTo>
                  <a:cubicBezTo>
                    <a:pt x="38" y="18"/>
                    <a:pt x="38" y="18"/>
                    <a:pt x="38" y="18"/>
                  </a:cubicBezTo>
                  <a:cubicBezTo>
                    <a:pt x="44" y="18"/>
                    <a:pt x="44" y="18"/>
                    <a:pt x="44" y="18"/>
                  </a:cubicBezTo>
                  <a:cubicBezTo>
                    <a:pt x="42" y="31"/>
                    <a:pt x="42" y="31"/>
                    <a:pt x="42" y="31"/>
                  </a:cubicBezTo>
                  <a:cubicBezTo>
                    <a:pt x="44" y="31"/>
                    <a:pt x="44" y="31"/>
                    <a:pt x="44" y="31"/>
                  </a:cubicBezTo>
                  <a:cubicBezTo>
                    <a:pt x="44" y="34"/>
                    <a:pt x="44" y="34"/>
                    <a:pt x="44" y="34"/>
                  </a:cubicBezTo>
                  <a:close/>
                  <a:moveTo>
                    <a:pt x="38" y="31"/>
                  </a:moveTo>
                  <a:cubicBezTo>
                    <a:pt x="36" y="31"/>
                    <a:pt x="36" y="31"/>
                    <a:pt x="36" y="31"/>
                  </a:cubicBezTo>
                  <a:cubicBezTo>
                    <a:pt x="39" y="24"/>
                    <a:pt x="39" y="24"/>
                    <a:pt x="39" y="24"/>
                  </a:cubicBezTo>
                  <a:cubicBezTo>
                    <a:pt x="38" y="31"/>
                    <a:pt x="38" y="31"/>
                    <a:pt x="38" y="31"/>
                  </a:cubicBezTo>
                  <a:close/>
                  <a:moveTo>
                    <a:pt x="30" y="0"/>
                  </a:moveTo>
                  <a:cubicBezTo>
                    <a:pt x="38" y="0"/>
                    <a:pt x="45" y="3"/>
                    <a:pt x="50" y="8"/>
                  </a:cubicBezTo>
                  <a:cubicBezTo>
                    <a:pt x="55" y="13"/>
                    <a:pt x="59" y="20"/>
                    <a:pt x="59" y="28"/>
                  </a:cubicBezTo>
                  <a:cubicBezTo>
                    <a:pt x="59" y="36"/>
                    <a:pt x="55" y="43"/>
                    <a:pt x="50" y="48"/>
                  </a:cubicBezTo>
                  <a:cubicBezTo>
                    <a:pt x="49" y="50"/>
                    <a:pt x="47" y="51"/>
                    <a:pt x="45" y="52"/>
                  </a:cubicBezTo>
                  <a:cubicBezTo>
                    <a:pt x="45" y="51"/>
                    <a:pt x="45" y="51"/>
                    <a:pt x="44" y="50"/>
                  </a:cubicBezTo>
                  <a:cubicBezTo>
                    <a:pt x="41" y="47"/>
                    <a:pt x="41" y="47"/>
                    <a:pt x="41" y="47"/>
                  </a:cubicBezTo>
                  <a:cubicBezTo>
                    <a:pt x="43" y="46"/>
                    <a:pt x="44" y="45"/>
                    <a:pt x="46" y="43"/>
                  </a:cubicBezTo>
                  <a:cubicBezTo>
                    <a:pt x="50" y="39"/>
                    <a:pt x="52" y="34"/>
                    <a:pt x="52" y="28"/>
                  </a:cubicBezTo>
                  <a:cubicBezTo>
                    <a:pt x="52" y="22"/>
                    <a:pt x="50" y="16"/>
                    <a:pt x="46" y="12"/>
                  </a:cubicBezTo>
                  <a:cubicBezTo>
                    <a:pt x="42" y="8"/>
                    <a:pt x="36" y="6"/>
                    <a:pt x="30" y="6"/>
                  </a:cubicBezTo>
                  <a:cubicBezTo>
                    <a:pt x="27" y="6"/>
                    <a:pt x="24" y="6"/>
                    <a:pt x="22" y="8"/>
                  </a:cubicBezTo>
                  <a:cubicBezTo>
                    <a:pt x="21" y="3"/>
                    <a:pt x="21" y="3"/>
                    <a:pt x="21" y="3"/>
                  </a:cubicBezTo>
                  <a:cubicBezTo>
                    <a:pt x="20" y="3"/>
                    <a:pt x="20" y="2"/>
                    <a:pt x="20" y="2"/>
                  </a:cubicBezTo>
                  <a:cubicBezTo>
                    <a:pt x="23" y="0"/>
                    <a:pt x="2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2" name="Freeform 228">
              <a:extLst>
                <a:ext uri="{FF2B5EF4-FFF2-40B4-BE49-F238E27FC236}">
                  <a16:creationId xmlns:a16="http://schemas.microsoft.com/office/drawing/2014/main" id="{5E23E281-88C7-4151-9CDE-110DCD9B11CC}"/>
                </a:ext>
              </a:extLst>
            </p:cNvPr>
            <p:cNvSpPr>
              <a:spLocks noEditPoints="1"/>
            </p:cNvSpPr>
            <p:nvPr/>
          </p:nvSpPr>
          <p:spPr bwMode="auto">
            <a:xfrm>
              <a:off x="3656013" y="5595938"/>
              <a:ext cx="209550" cy="252412"/>
            </a:xfrm>
            <a:custGeom>
              <a:avLst/>
              <a:gdLst>
                <a:gd name="T0" fmla="*/ 165577 w 57"/>
                <a:gd name="T1" fmla="*/ 113858 h 69"/>
                <a:gd name="T2" fmla="*/ 114064 w 57"/>
                <a:gd name="T3" fmla="*/ 190988 h 69"/>
                <a:gd name="T4" fmla="*/ 110385 w 57"/>
                <a:gd name="T5" fmla="*/ 194661 h 69"/>
                <a:gd name="T6" fmla="*/ 110385 w 57"/>
                <a:gd name="T7" fmla="*/ 194661 h 69"/>
                <a:gd name="T8" fmla="*/ 88308 w 57"/>
                <a:gd name="T9" fmla="*/ 202006 h 69"/>
                <a:gd name="T10" fmla="*/ 77269 w 57"/>
                <a:gd name="T11" fmla="*/ 213025 h 69"/>
                <a:gd name="T12" fmla="*/ 73590 w 57"/>
                <a:gd name="T13" fmla="*/ 220370 h 69"/>
                <a:gd name="T14" fmla="*/ 62551 w 57"/>
                <a:gd name="T15" fmla="*/ 216698 h 69"/>
                <a:gd name="T16" fmla="*/ 55192 w 57"/>
                <a:gd name="T17" fmla="*/ 209352 h 69"/>
                <a:gd name="T18" fmla="*/ 51513 w 57"/>
                <a:gd name="T19" fmla="*/ 205679 h 69"/>
                <a:gd name="T20" fmla="*/ 40474 w 57"/>
                <a:gd name="T21" fmla="*/ 198333 h 69"/>
                <a:gd name="T22" fmla="*/ 33115 w 57"/>
                <a:gd name="T23" fmla="*/ 194661 h 69"/>
                <a:gd name="T24" fmla="*/ 36795 w 57"/>
                <a:gd name="T25" fmla="*/ 187315 h 69"/>
                <a:gd name="T26" fmla="*/ 44154 w 57"/>
                <a:gd name="T27" fmla="*/ 172624 h 69"/>
                <a:gd name="T28" fmla="*/ 44154 w 57"/>
                <a:gd name="T29" fmla="*/ 150586 h 69"/>
                <a:gd name="T30" fmla="*/ 44154 w 57"/>
                <a:gd name="T31" fmla="*/ 146914 h 69"/>
                <a:gd name="T32" fmla="*/ 47833 w 57"/>
                <a:gd name="T33" fmla="*/ 146914 h 69"/>
                <a:gd name="T34" fmla="*/ 99346 w 57"/>
                <a:gd name="T35" fmla="*/ 69784 h 69"/>
                <a:gd name="T36" fmla="*/ 84628 w 57"/>
                <a:gd name="T37" fmla="*/ 58765 h 69"/>
                <a:gd name="T38" fmla="*/ 103026 w 57"/>
                <a:gd name="T39" fmla="*/ 33056 h 69"/>
                <a:gd name="T40" fmla="*/ 114064 w 57"/>
                <a:gd name="T41" fmla="*/ 44074 h 69"/>
                <a:gd name="T42" fmla="*/ 128782 w 57"/>
                <a:gd name="T43" fmla="*/ 22037 h 69"/>
                <a:gd name="T44" fmla="*/ 187654 w 57"/>
                <a:gd name="T45" fmla="*/ 11019 h 69"/>
                <a:gd name="T46" fmla="*/ 187654 w 57"/>
                <a:gd name="T47" fmla="*/ 11019 h 69"/>
                <a:gd name="T48" fmla="*/ 195013 w 57"/>
                <a:gd name="T49" fmla="*/ 69784 h 69"/>
                <a:gd name="T50" fmla="*/ 180295 w 57"/>
                <a:gd name="T51" fmla="*/ 91821 h 69"/>
                <a:gd name="T52" fmla="*/ 198693 w 57"/>
                <a:gd name="T53" fmla="*/ 102840 h 69"/>
                <a:gd name="T54" fmla="*/ 180295 w 57"/>
                <a:gd name="T55" fmla="*/ 124877 h 69"/>
                <a:gd name="T56" fmla="*/ 165577 w 57"/>
                <a:gd name="T57" fmla="*/ 113858 h 69"/>
                <a:gd name="T58" fmla="*/ 136141 w 57"/>
                <a:gd name="T59" fmla="*/ 253426 h 69"/>
                <a:gd name="T60" fmla="*/ 11038 w 57"/>
                <a:gd name="T61" fmla="*/ 253426 h 69"/>
                <a:gd name="T62" fmla="*/ 136141 w 57"/>
                <a:gd name="T63" fmla="*/ 253426 h 69"/>
                <a:gd name="T64" fmla="*/ 125103 w 57"/>
                <a:gd name="T65" fmla="*/ 95494 h 69"/>
                <a:gd name="T66" fmla="*/ 114064 w 57"/>
                <a:gd name="T67" fmla="*/ 88148 h 69"/>
                <a:gd name="T68" fmla="*/ 66231 w 57"/>
                <a:gd name="T69" fmla="*/ 154259 h 69"/>
                <a:gd name="T70" fmla="*/ 66231 w 57"/>
                <a:gd name="T71" fmla="*/ 172624 h 69"/>
                <a:gd name="T72" fmla="*/ 66231 w 57"/>
                <a:gd name="T73" fmla="*/ 176296 h 69"/>
                <a:gd name="T74" fmla="*/ 66231 w 57"/>
                <a:gd name="T75" fmla="*/ 179969 h 69"/>
                <a:gd name="T76" fmla="*/ 62551 w 57"/>
                <a:gd name="T77" fmla="*/ 187315 h 69"/>
                <a:gd name="T78" fmla="*/ 62551 w 57"/>
                <a:gd name="T79" fmla="*/ 187315 h 69"/>
                <a:gd name="T80" fmla="*/ 69910 w 57"/>
                <a:gd name="T81" fmla="*/ 190988 h 69"/>
                <a:gd name="T82" fmla="*/ 69910 w 57"/>
                <a:gd name="T83" fmla="*/ 190988 h 69"/>
                <a:gd name="T84" fmla="*/ 77269 w 57"/>
                <a:gd name="T85" fmla="*/ 183642 h 69"/>
                <a:gd name="T86" fmla="*/ 77269 w 57"/>
                <a:gd name="T87" fmla="*/ 183642 h 69"/>
                <a:gd name="T88" fmla="*/ 80949 w 57"/>
                <a:gd name="T89" fmla="*/ 183642 h 69"/>
                <a:gd name="T90" fmla="*/ 99346 w 57"/>
                <a:gd name="T91" fmla="*/ 176296 h 69"/>
                <a:gd name="T92" fmla="*/ 143500 w 57"/>
                <a:gd name="T93" fmla="*/ 110185 h 69"/>
                <a:gd name="T94" fmla="*/ 132462 w 57"/>
                <a:gd name="T95" fmla="*/ 99167 h 69"/>
                <a:gd name="T96" fmla="*/ 125103 w 57"/>
                <a:gd name="T97" fmla="*/ 95494 h 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7" h="69">
                  <a:moveTo>
                    <a:pt x="45" y="31"/>
                  </a:moveTo>
                  <a:cubicBezTo>
                    <a:pt x="31" y="52"/>
                    <a:pt x="31" y="52"/>
                    <a:pt x="31" y="52"/>
                  </a:cubicBezTo>
                  <a:cubicBezTo>
                    <a:pt x="30" y="53"/>
                    <a:pt x="30" y="53"/>
                    <a:pt x="30" y="53"/>
                  </a:cubicBezTo>
                  <a:cubicBezTo>
                    <a:pt x="30" y="53"/>
                    <a:pt x="30" y="53"/>
                    <a:pt x="30" y="53"/>
                  </a:cubicBezTo>
                  <a:cubicBezTo>
                    <a:pt x="24" y="55"/>
                    <a:pt x="24" y="55"/>
                    <a:pt x="24" y="55"/>
                  </a:cubicBezTo>
                  <a:cubicBezTo>
                    <a:pt x="21" y="58"/>
                    <a:pt x="21" y="58"/>
                    <a:pt x="21" y="58"/>
                  </a:cubicBezTo>
                  <a:cubicBezTo>
                    <a:pt x="20" y="60"/>
                    <a:pt x="20" y="60"/>
                    <a:pt x="20" y="60"/>
                  </a:cubicBezTo>
                  <a:cubicBezTo>
                    <a:pt x="17" y="59"/>
                    <a:pt x="17" y="59"/>
                    <a:pt x="17" y="59"/>
                  </a:cubicBezTo>
                  <a:cubicBezTo>
                    <a:pt x="15" y="57"/>
                    <a:pt x="15" y="57"/>
                    <a:pt x="15" y="57"/>
                  </a:cubicBezTo>
                  <a:cubicBezTo>
                    <a:pt x="14" y="56"/>
                    <a:pt x="14" y="56"/>
                    <a:pt x="14" y="56"/>
                  </a:cubicBezTo>
                  <a:cubicBezTo>
                    <a:pt x="11" y="54"/>
                    <a:pt x="11" y="54"/>
                    <a:pt x="11" y="54"/>
                  </a:cubicBezTo>
                  <a:cubicBezTo>
                    <a:pt x="9" y="53"/>
                    <a:pt x="9" y="53"/>
                    <a:pt x="9" y="53"/>
                  </a:cubicBezTo>
                  <a:cubicBezTo>
                    <a:pt x="10" y="51"/>
                    <a:pt x="10" y="51"/>
                    <a:pt x="10" y="51"/>
                  </a:cubicBezTo>
                  <a:cubicBezTo>
                    <a:pt x="12" y="47"/>
                    <a:pt x="12" y="47"/>
                    <a:pt x="12" y="47"/>
                  </a:cubicBezTo>
                  <a:cubicBezTo>
                    <a:pt x="12" y="41"/>
                    <a:pt x="12" y="41"/>
                    <a:pt x="12" y="41"/>
                  </a:cubicBezTo>
                  <a:cubicBezTo>
                    <a:pt x="12" y="40"/>
                    <a:pt x="12" y="40"/>
                    <a:pt x="12" y="40"/>
                  </a:cubicBezTo>
                  <a:cubicBezTo>
                    <a:pt x="13" y="40"/>
                    <a:pt x="13" y="40"/>
                    <a:pt x="13" y="40"/>
                  </a:cubicBezTo>
                  <a:cubicBezTo>
                    <a:pt x="27" y="19"/>
                    <a:pt x="27" y="19"/>
                    <a:pt x="27" y="19"/>
                  </a:cubicBezTo>
                  <a:cubicBezTo>
                    <a:pt x="23" y="16"/>
                    <a:pt x="23" y="16"/>
                    <a:pt x="23" y="16"/>
                  </a:cubicBezTo>
                  <a:cubicBezTo>
                    <a:pt x="28" y="9"/>
                    <a:pt x="28" y="9"/>
                    <a:pt x="28" y="9"/>
                  </a:cubicBezTo>
                  <a:cubicBezTo>
                    <a:pt x="31" y="12"/>
                    <a:pt x="31" y="12"/>
                    <a:pt x="31" y="12"/>
                  </a:cubicBezTo>
                  <a:cubicBezTo>
                    <a:pt x="35" y="6"/>
                    <a:pt x="35" y="6"/>
                    <a:pt x="35" y="6"/>
                  </a:cubicBezTo>
                  <a:cubicBezTo>
                    <a:pt x="39" y="1"/>
                    <a:pt x="46" y="0"/>
                    <a:pt x="51" y="3"/>
                  </a:cubicBezTo>
                  <a:cubicBezTo>
                    <a:pt x="51" y="3"/>
                    <a:pt x="51" y="3"/>
                    <a:pt x="51" y="3"/>
                  </a:cubicBezTo>
                  <a:cubicBezTo>
                    <a:pt x="56" y="7"/>
                    <a:pt x="57" y="14"/>
                    <a:pt x="53" y="19"/>
                  </a:cubicBezTo>
                  <a:cubicBezTo>
                    <a:pt x="49" y="25"/>
                    <a:pt x="49" y="25"/>
                    <a:pt x="49" y="25"/>
                  </a:cubicBezTo>
                  <a:cubicBezTo>
                    <a:pt x="54" y="28"/>
                    <a:pt x="54" y="28"/>
                    <a:pt x="54" y="28"/>
                  </a:cubicBezTo>
                  <a:cubicBezTo>
                    <a:pt x="49" y="34"/>
                    <a:pt x="49" y="34"/>
                    <a:pt x="49" y="34"/>
                  </a:cubicBezTo>
                  <a:cubicBezTo>
                    <a:pt x="45" y="31"/>
                    <a:pt x="45" y="31"/>
                    <a:pt x="45" y="31"/>
                  </a:cubicBezTo>
                  <a:close/>
                  <a:moveTo>
                    <a:pt x="37" y="69"/>
                  </a:moveTo>
                  <a:cubicBezTo>
                    <a:pt x="20" y="60"/>
                    <a:pt x="0" y="59"/>
                    <a:pt x="3" y="69"/>
                  </a:cubicBezTo>
                  <a:cubicBezTo>
                    <a:pt x="37" y="69"/>
                    <a:pt x="37" y="69"/>
                    <a:pt x="37" y="69"/>
                  </a:cubicBezTo>
                  <a:close/>
                  <a:moveTo>
                    <a:pt x="34" y="26"/>
                  </a:moveTo>
                  <a:cubicBezTo>
                    <a:pt x="31" y="24"/>
                    <a:pt x="31" y="24"/>
                    <a:pt x="31" y="24"/>
                  </a:cubicBezTo>
                  <a:cubicBezTo>
                    <a:pt x="18" y="42"/>
                    <a:pt x="18" y="42"/>
                    <a:pt x="18" y="42"/>
                  </a:cubicBezTo>
                  <a:cubicBezTo>
                    <a:pt x="18" y="47"/>
                    <a:pt x="18" y="47"/>
                    <a:pt x="18" y="47"/>
                  </a:cubicBezTo>
                  <a:cubicBezTo>
                    <a:pt x="18" y="48"/>
                    <a:pt x="18" y="48"/>
                    <a:pt x="18" y="48"/>
                  </a:cubicBezTo>
                  <a:cubicBezTo>
                    <a:pt x="18" y="49"/>
                    <a:pt x="18" y="49"/>
                    <a:pt x="18" y="49"/>
                  </a:cubicBezTo>
                  <a:cubicBezTo>
                    <a:pt x="17" y="51"/>
                    <a:pt x="17" y="51"/>
                    <a:pt x="17" y="51"/>
                  </a:cubicBezTo>
                  <a:cubicBezTo>
                    <a:pt x="17" y="51"/>
                    <a:pt x="17" y="51"/>
                    <a:pt x="17" y="51"/>
                  </a:cubicBezTo>
                  <a:cubicBezTo>
                    <a:pt x="19" y="52"/>
                    <a:pt x="19" y="52"/>
                    <a:pt x="19" y="52"/>
                  </a:cubicBezTo>
                  <a:cubicBezTo>
                    <a:pt x="19" y="52"/>
                    <a:pt x="19" y="52"/>
                    <a:pt x="19" y="52"/>
                  </a:cubicBezTo>
                  <a:cubicBezTo>
                    <a:pt x="21" y="50"/>
                    <a:pt x="21" y="50"/>
                    <a:pt x="21" y="50"/>
                  </a:cubicBezTo>
                  <a:cubicBezTo>
                    <a:pt x="21" y="50"/>
                    <a:pt x="21" y="50"/>
                    <a:pt x="21" y="50"/>
                  </a:cubicBezTo>
                  <a:cubicBezTo>
                    <a:pt x="22" y="50"/>
                    <a:pt x="22" y="50"/>
                    <a:pt x="22" y="50"/>
                  </a:cubicBezTo>
                  <a:cubicBezTo>
                    <a:pt x="27" y="48"/>
                    <a:pt x="27" y="48"/>
                    <a:pt x="27" y="48"/>
                  </a:cubicBezTo>
                  <a:cubicBezTo>
                    <a:pt x="39" y="30"/>
                    <a:pt x="39" y="30"/>
                    <a:pt x="39" y="30"/>
                  </a:cubicBezTo>
                  <a:cubicBezTo>
                    <a:pt x="36" y="27"/>
                    <a:pt x="36" y="27"/>
                    <a:pt x="36" y="27"/>
                  </a:cubicBez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3" name="Freeform 229">
              <a:extLst>
                <a:ext uri="{FF2B5EF4-FFF2-40B4-BE49-F238E27FC236}">
                  <a16:creationId xmlns:a16="http://schemas.microsoft.com/office/drawing/2014/main" id="{94B4F486-4903-46EC-8BAA-E8AADA25C85E}"/>
                </a:ext>
              </a:extLst>
            </p:cNvPr>
            <p:cNvSpPr>
              <a:spLocks noEditPoints="1"/>
            </p:cNvSpPr>
            <p:nvPr/>
          </p:nvSpPr>
          <p:spPr bwMode="auto">
            <a:xfrm>
              <a:off x="4030663" y="5627688"/>
              <a:ext cx="242887" cy="207962"/>
            </a:xfrm>
            <a:custGeom>
              <a:avLst/>
              <a:gdLst>
                <a:gd name="T0" fmla="*/ 223714 w 139"/>
                <a:gd name="T1" fmla="*/ 197497 h 119"/>
                <a:gd name="T2" fmla="*/ 242939 w 139"/>
                <a:gd name="T3" fmla="*/ 207984 h 119"/>
                <a:gd name="T4" fmla="*/ 0 w 139"/>
                <a:gd name="T5" fmla="*/ 197497 h 119"/>
                <a:gd name="T6" fmla="*/ 15730 w 139"/>
                <a:gd name="T7" fmla="*/ 62920 h 119"/>
                <a:gd name="T8" fmla="*/ 0 w 139"/>
                <a:gd name="T9" fmla="*/ 54181 h 119"/>
                <a:gd name="T10" fmla="*/ 103118 w 139"/>
                <a:gd name="T11" fmla="*/ 20973 h 119"/>
                <a:gd name="T12" fmla="*/ 118848 w 139"/>
                <a:gd name="T13" fmla="*/ 20973 h 119"/>
                <a:gd name="T14" fmla="*/ 136325 w 139"/>
                <a:gd name="T15" fmla="*/ 20973 h 119"/>
                <a:gd name="T16" fmla="*/ 166037 w 139"/>
                <a:gd name="T17" fmla="*/ 0 h 119"/>
                <a:gd name="T18" fmla="*/ 183515 w 139"/>
                <a:gd name="T19" fmla="*/ 20973 h 119"/>
                <a:gd name="T20" fmla="*/ 239443 w 139"/>
                <a:gd name="T21" fmla="*/ 54181 h 119"/>
                <a:gd name="T22" fmla="*/ 223714 w 139"/>
                <a:gd name="T23" fmla="*/ 62920 h 119"/>
                <a:gd name="T24" fmla="*/ 110109 w 139"/>
                <a:gd name="T25" fmla="*/ 57676 h 119"/>
                <a:gd name="T26" fmla="*/ 92631 w 139"/>
                <a:gd name="T27" fmla="*/ 76902 h 119"/>
                <a:gd name="T28" fmla="*/ 110109 w 139"/>
                <a:gd name="T29" fmla="*/ 97875 h 119"/>
                <a:gd name="T30" fmla="*/ 132830 w 139"/>
                <a:gd name="T31" fmla="*/ 117100 h 119"/>
                <a:gd name="T32" fmla="*/ 150308 w 139"/>
                <a:gd name="T33" fmla="*/ 97875 h 119"/>
                <a:gd name="T34" fmla="*/ 132830 w 139"/>
                <a:gd name="T35" fmla="*/ 76902 h 119"/>
                <a:gd name="T36" fmla="*/ 110109 w 139"/>
                <a:gd name="T37" fmla="*/ 57676 h 119"/>
                <a:gd name="T38" fmla="*/ 143317 w 139"/>
                <a:gd name="T39" fmla="*/ 197497 h 119"/>
                <a:gd name="T40" fmla="*/ 99622 w 139"/>
                <a:gd name="T41" fmla="*/ 131082 h 119"/>
                <a:gd name="T42" fmla="*/ 143317 w 139"/>
                <a:gd name="T43" fmla="*/ 197497 h 119"/>
                <a:gd name="T44" fmla="*/ 36703 w 139"/>
                <a:gd name="T45" fmla="*/ 131082 h 119"/>
                <a:gd name="T46" fmla="*/ 66415 w 139"/>
                <a:gd name="T47" fmla="*/ 171281 h 119"/>
                <a:gd name="T48" fmla="*/ 36703 w 139"/>
                <a:gd name="T49" fmla="*/ 131082 h 119"/>
                <a:gd name="T50" fmla="*/ 176524 w 139"/>
                <a:gd name="T51" fmla="*/ 131082 h 119"/>
                <a:gd name="T52" fmla="*/ 206236 w 139"/>
                <a:gd name="T53" fmla="*/ 171281 h 119"/>
                <a:gd name="T54" fmla="*/ 176524 w 139"/>
                <a:gd name="T55" fmla="*/ 131082 h 119"/>
                <a:gd name="T56" fmla="*/ 36703 w 139"/>
                <a:gd name="T57" fmla="*/ 73406 h 119"/>
                <a:gd name="T58" fmla="*/ 66415 w 139"/>
                <a:gd name="T59" fmla="*/ 113605 h 119"/>
                <a:gd name="T60" fmla="*/ 36703 w 139"/>
                <a:gd name="T61" fmla="*/ 73406 h 119"/>
                <a:gd name="T62" fmla="*/ 176524 w 139"/>
                <a:gd name="T63" fmla="*/ 73406 h 119"/>
                <a:gd name="T64" fmla="*/ 206236 w 139"/>
                <a:gd name="T65" fmla="*/ 113605 h 119"/>
                <a:gd name="T66" fmla="*/ 176524 w 139"/>
                <a:gd name="T67" fmla="*/ 73406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9" h="119">
                  <a:moveTo>
                    <a:pt x="128" y="36"/>
                  </a:moveTo>
                  <a:lnTo>
                    <a:pt x="128" y="113"/>
                  </a:lnTo>
                  <a:lnTo>
                    <a:pt x="139" y="113"/>
                  </a:lnTo>
                  <a:lnTo>
                    <a:pt x="139" y="119"/>
                  </a:lnTo>
                  <a:lnTo>
                    <a:pt x="0" y="119"/>
                  </a:lnTo>
                  <a:lnTo>
                    <a:pt x="0" y="113"/>
                  </a:lnTo>
                  <a:lnTo>
                    <a:pt x="9" y="113"/>
                  </a:lnTo>
                  <a:lnTo>
                    <a:pt x="9" y="36"/>
                  </a:lnTo>
                  <a:lnTo>
                    <a:pt x="2" y="36"/>
                  </a:lnTo>
                  <a:lnTo>
                    <a:pt x="0" y="31"/>
                  </a:lnTo>
                  <a:lnTo>
                    <a:pt x="9" y="12"/>
                  </a:lnTo>
                  <a:lnTo>
                    <a:pt x="59" y="12"/>
                  </a:lnTo>
                  <a:lnTo>
                    <a:pt x="68" y="12"/>
                  </a:lnTo>
                  <a:lnTo>
                    <a:pt x="78" y="12"/>
                  </a:lnTo>
                  <a:lnTo>
                    <a:pt x="95" y="12"/>
                  </a:lnTo>
                  <a:lnTo>
                    <a:pt x="95" y="0"/>
                  </a:lnTo>
                  <a:lnTo>
                    <a:pt x="105" y="0"/>
                  </a:lnTo>
                  <a:lnTo>
                    <a:pt x="105" y="12"/>
                  </a:lnTo>
                  <a:lnTo>
                    <a:pt x="128" y="12"/>
                  </a:lnTo>
                  <a:lnTo>
                    <a:pt x="137" y="31"/>
                  </a:lnTo>
                  <a:lnTo>
                    <a:pt x="135" y="36"/>
                  </a:lnTo>
                  <a:lnTo>
                    <a:pt x="128" y="36"/>
                  </a:lnTo>
                  <a:close/>
                  <a:moveTo>
                    <a:pt x="63" y="33"/>
                  </a:moveTo>
                  <a:lnTo>
                    <a:pt x="63" y="44"/>
                  </a:lnTo>
                  <a:lnTo>
                    <a:pt x="53" y="44"/>
                  </a:lnTo>
                  <a:lnTo>
                    <a:pt x="53" y="56"/>
                  </a:lnTo>
                  <a:lnTo>
                    <a:pt x="63" y="56"/>
                  </a:lnTo>
                  <a:lnTo>
                    <a:pt x="63" y="67"/>
                  </a:lnTo>
                  <a:lnTo>
                    <a:pt x="76" y="67"/>
                  </a:lnTo>
                  <a:lnTo>
                    <a:pt x="76" y="56"/>
                  </a:lnTo>
                  <a:lnTo>
                    <a:pt x="86" y="56"/>
                  </a:lnTo>
                  <a:lnTo>
                    <a:pt x="86" y="44"/>
                  </a:lnTo>
                  <a:lnTo>
                    <a:pt x="76" y="44"/>
                  </a:lnTo>
                  <a:lnTo>
                    <a:pt x="76" y="33"/>
                  </a:lnTo>
                  <a:lnTo>
                    <a:pt x="63" y="33"/>
                  </a:lnTo>
                  <a:close/>
                  <a:moveTo>
                    <a:pt x="82" y="113"/>
                  </a:moveTo>
                  <a:lnTo>
                    <a:pt x="82" y="75"/>
                  </a:lnTo>
                  <a:lnTo>
                    <a:pt x="57" y="75"/>
                  </a:lnTo>
                  <a:lnTo>
                    <a:pt x="57" y="113"/>
                  </a:lnTo>
                  <a:lnTo>
                    <a:pt x="82" y="113"/>
                  </a:lnTo>
                  <a:close/>
                  <a:moveTo>
                    <a:pt x="21" y="75"/>
                  </a:moveTo>
                  <a:lnTo>
                    <a:pt x="21" y="98"/>
                  </a:lnTo>
                  <a:lnTo>
                    <a:pt x="38" y="98"/>
                  </a:lnTo>
                  <a:lnTo>
                    <a:pt x="38" y="75"/>
                  </a:lnTo>
                  <a:lnTo>
                    <a:pt x="21" y="75"/>
                  </a:lnTo>
                  <a:close/>
                  <a:moveTo>
                    <a:pt x="101" y="75"/>
                  </a:moveTo>
                  <a:lnTo>
                    <a:pt x="101" y="98"/>
                  </a:lnTo>
                  <a:lnTo>
                    <a:pt x="118" y="98"/>
                  </a:lnTo>
                  <a:lnTo>
                    <a:pt x="118" y="75"/>
                  </a:lnTo>
                  <a:lnTo>
                    <a:pt x="101" y="75"/>
                  </a:lnTo>
                  <a:close/>
                  <a:moveTo>
                    <a:pt x="21" y="42"/>
                  </a:moveTo>
                  <a:lnTo>
                    <a:pt x="21" y="65"/>
                  </a:lnTo>
                  <a:lnTo>
                    <a:pt x="38" y="65"/>
                  </a:lnTo>
                  <a:lnTo>
                    <a:pt x="38" y="42"/>
                  </a:lnTo>
                  <a:lnTo>
                    <a:pt x="21" y="42"/>
                  </a:lnTo>
                  <a:close/>
                  <a:moveTo>
                    <a:pt x="101" y="42"/>
                  </a:moveTo>
                  <a:lnTo>
                    <a:pt x="101" y="65"/>
                  </a:lnTo>
                  <a:lnTo>
                    <a:pt x="118" y="65"/>
                  </a:lnTo>
                  <a:lnTo>
                    <a:pt x="118" y="42"/>
                  </a:lnTo>
                  <a:lnTo>
                    <a:pt x="10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4" name="Freeform 230">
              <a:extLst>
                <a:ext uri="{FF2B5EF4-FFF2-40B4-BE49-F238E27FC236}">
                  <a16:creationId xmlns:a16="http://schemas.microsoft.com/office/drawing/2014/main" id="{3489DAD3-3ABA-4089-9C59-B37204CE5BB0}"/>
                </a:ext>
              </a:extLst>
            </p:cNvPr>
            <p:cNvSpPr>
              <a:spLocks/>
            </p:cNvSpPr>
            <p:nvPr/>
          </p:nvSpPr>
          <p:spPr bwMode="auto">
            <a:xfrm>
              <a:off x="5197475" y="4857750"/>
              <a:ext cx="241300" cy="201613"/>
            </a:xfrm>
            <a:custGeom>
              <a:avLst/>
              <a:gdLst>
                <a:gd name="T0" fmla="*/ 127904 w 66"/>
                <a:gd name="T1" fmla="*/ 127905 h 55"/>
                <a:gd name="T2" fmla="*/ 18272 w 66"/>
                <a:gd name="T3" fmla="*/ 102324 h 55"/>
                <a:gd name="T4" fmla="*/ 0 w 66"/>
                <a:gd name="T5" fmla="*/ 91360 h 55"/>
                <a:gd name="T6" fmla="*/ 200993 w 66"/>
                <a:gd name="T7" fmla="*/ 127905 h 55"/>
                <a:gd name="T8" fmla="*/ 241191 w 66"/>
                <a:gd name="T9" fmla="*/ 127905 h 55"/>
                <a:gd name="T10" fmla="*/ 204647 w 66"/>
                <a:gd name="T11" fmla="*/ 164449 h 55"/>
                <a:gd name="T12" fmla="*/ 164448 w 66"/>
                <a:gd name="T13" fmla="*/ 200993 h 55"/>
                <a:gd name="T14" fmla="*/ 124250 w 66"/>
                <a:gd name="T15" fmla="*/ 164449 h 55"/>
                <a:gd name="T16" fmla="*/ 84051 w 66"/>
                <a:gd name="T17" fmla="*/ 127905 h 55"/>
                <a:gd name="T18" fmla="*/ 127904 w 66"/>
                <a:gd name="T19" fmla="*/ 127905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55">
                  <a:moveTo>
                    <a:pt x="35" y="35"/>
                  </a:moveTo>
                  <a:cubicBezTo>
                    <a:pt x="32" y="25"/>
                    <a:pt x="17" y="18"/>
                    <a:pt x="5" y="28"/>
                  </a:cubicBezTo>
                  <a:cubicBezTo>
                    <a:pt x="0" y="25"/>
                    <a:pt x="0" y="25"/>
                    <a:pt x="0" y="25"/>
                  </a:cubicBezTo>
                  <a:cubicBezTo>
                    <a:pt x="19" y="0"/>
                    <a:pt x="52" y="11"/>
                    <a:pt x="55" y="35"/>
                  </a:cubicBezTo>
                  <a:cubicBezTo>
                    <a:pt x="66" y="35"/>
                    <a:pt x="66" y="35"/>
                    <a:pt x="66" y="35"/>
                  </a:cubicBezTo>
                  <a:cubicBezTo>
                    <a:pt x="56" y="45"/>
                    <a:pt x="56" y="45"/>
                    <a:pt x="56" y="45"/>
                  </a:cubicBezTo>
                  <a:cubicBezTo>
                    <a:pt x="45" y="55"/>
                    <a:pt x="45" y="55"/>
                    <a:pt x="45" y="55"/>
                  </a:cubicBezTo>
                  <a:cubicBezTo>
                    <a:pt x="34" y="45"/>
                    <a:pt x="34" y="45"/>
                    <a:pt x="34" y="45"/>
                  </a:cubicBezTo>
                  <a:cubicBezTo>
                    <a:pt x="23" y="35"/>
                    <a:pt x="23" y="35"/>
                    <a:pt x="23" y="35"/>
                  </a:cubicBezTo>
                  <a:lnTo>
                    <a:pt x="3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5" name="Freeform 231">
              <a:extLst>
                <a:ext uri="{FF2B5EF4-FFF2-40B4-BE49-F238E27FC236}">
                  <a16:creationId xmlns:a16="http://schemas.microsoft.com/office/drawing/2014/main" id="{DDED35A2-7C37-42FE-9E9D-4524C215E6DA}"/>
                </a:ext>
              </a:extLst>
            </p:cNvPr>
            <p:cNvSpPr>
              <a:spLocks noEditPoints="1"/>
            </p:cNvSpPr>
            <p:nvPr/>
          </p:nvSpPr>
          <p:spPr bwMode="auto">
            <a:xfrm>
              <a:off x="5618163" y="4840288"/>
              <a:ext cx="220662" cy="238125"/>
            </a:xfrm>
            <a:custGeom>
              <a:avLst/>
              <a:gdLst>
                <a:gd name="T0" fmla="*/ 209207 w 60"/>
                <a:gd name="T1" fmla="*/ 149931 h 65"/>
                <a:gd name="T2" fmla="*/ 216548 w 60"/>
                <a:gd name="T3" fmla="*/ 138960 h 65"/>
                <a:gd name="T4" fmla="*/ 209207 w 60"/>
                <a:gd name="T5" fmla="*/ 120676 h 65"/>
                <a:gd name="T6" fmla="*/ 179845 w 60"/>
                <a:gd name="T7" fmla="*/ 106049 h 65"/>
                <a:gd name="T8" fmla="*/ 161493 w 60"/>
                <a:gd name="T9" fmla="*/ 113362 h 65"/>
                <a:gd name="T10" fmla="*/ 157823 w 60"/>
                <a:gd name="T11" fmla="*/ 124333 h 65"/>
                <a:gd name="T12" fmla="*/ 209207 w 60"/>
                <a:gd name="T13" fmla="*/ 149931 h 65"/>
                <a:gd name="T14" fmla="*/ 11011 w 60"/>
                <a:gd name="T15" fmla="*/ 142617 h 65"/>
                <a:gd name="T16" fmla="*/ 58725 w 60"/>
                <a:gd name="T17" fmla="*/ 124333 h 65"/>
                <a:gd name="T18" fmla="*/ 69736 w 60"/>
                <a:gd name="T19" fmla="*/ 113362 h 65"/>
                <a:gd name="T20" fmla="*/ 95428 w 60"/>
                <a:gd name="T21" fmla="*/ 164558 h 65"/>
                <a:gd name="T22" fmla="*/ 117450 w 60"/>
                <a:gd name="T23" fmla="*/ 113362 h 65"/>
                <a:gd name="T24" fmla="*/ 128461 w 60"/>
                <a:gd name="T25" fmla="*/ 124333 h 65"/>
                <a:gd name="T26" fmla="*/ 135801 w 60"/>
                <a:gd name="T27" fmla="*/ 127990 h 65"/>
                <a:gd name="T28" fmla="*/ 135801 w 60"/>
                <a:gd name="T29" fmla="*/ 131646 h 65"/>
                <a:gd name="T30" fmla="*/ 110109 w 60"/>
                <a:gd name="T31" fmla="*/ 182842 h 65"/>
                <a:gd name="T32" fmla="*/ 113779 w 60"/>
                <a:gd name="T33" fmla="*/ 212097 h 65"/>
                <a:gd name="T34" fmla="*/ 3670 w 60"/>
                <a:gd name="T35" fmla="*/ 212097 h 65"/>
                <a:gd name="T36" fmla="*/ 11011 w 60"/>
                <a:gd name="T37" fmla="*/ 142617 h 65"/>
                <a:gd name="T38" fmla="*/ 58725 w 60"/>
                <a:gd name="T39" fmla="*/ 80451 h 65"/>
                <a:gd name="T40" fmla="*/ 62395 w 60"/>
                <a:gd name="T41" fmla="*/ 40225 h 65"/>
                <a:gd name="T42" fmla="*/ 124790 w 60"/>
                <a:gd name="T43" fmla="*/ 40225 h 65"/>
                <a:gd name="T44" fmla="*/ 128461 w 60"/>
                <a:gd name="T45" fmla="*/ 80451 h 65"/>
                <a:gd name="T46" fmla="*/ 139471 w 60"/>
                <a:gd name="T47" fmla="*/ 65823 h 65"/>
                <a:gd name="T48" fmla="*/ 135801 w 60"/>
                <a:gd name="T49" fmla="*/ 21941 h 65"/>
                <a:gd name="T50" fmla="*/ 55055 w 60"/>
                <a:gd name="T51" fmla="*/ 18284 h 65"/>
                <a:gd name="T52" fmla="*/ 47714 w 60"/>
                <a:gd name="T53" fmla="*/ 73137 h 65"/>
                <a:gd name="T54" fmla="*/ 58725 w 60"/>
                <a:gd name="T55" fmla="*/ 80451 h 65"/>
                <a:gd name="T56" fmla="*/ 168834 w 60"/>
                <a:gd name="T57" fmla="*/ 135303 h 65"/>
                <a:gd name="T58" fmla="*/ 194526 w 60"/>
                <a:gd name="T59" fmla="*/ 149931 h 65"/>
                <a:gd name="T60" fmla="*/ 205537 w 60"/>
                <a:gd name="T61" fmla="*/ 157244 h 65"/>
                <a:gd name="T62" fmla="*/ 179845 w 60"/>
                <a:gd name="T63" fmla="*/ 208440 h 65"/>
                <a:gd name="T64" fmla="*/ 165164 w 60"/>
                <a:gd name="T65" fmla="*/ 201127 h 65"/>
                <a:gd name="T66" fmla="*/ 143142 w 60"/>
                <a:gd name="T67" fmla="*/ 193813 h 65"/>
                <a:gd name="T68" fmla="*/ 161493 w 60"/>
                <a:gd name="T69" fmla="*/ 157244 h 65"/>
                <a:gd name="T70" fmla="*/ 157823 w 60"/>
                <a:gd name="T71" fmla="*/ 153588 h 65"/>
                <a:gd name="T72" fmla="*/ 135801 w 60"/>
                <a:gd name="T73" fmla="*/ 190156 h 65"/>
                <a:gd name="T74" fmla="*/ 124790 w 60"/>
                <a:gd name="T75" fmla="*/ 182842 h 65"/>
                <a:gd name="T76" fmla="*/ 154153 w 60"/>
                <a:gd name="T77" fmla="*/ 127990 h 65"/>
                <a:gd name="T78" fmla="*/ 168834 w 60"/>
                <a:gd name="T79" fmla="*/ 135303 h 65"/>
                <a:gd name="T80" fmla="*/ 128461 w 60"/>
                <a:gd name="T81" fmla="*/ 208440 h 65"/>
                <a:gd name="T82" fmla="*/ 128461 w 60"/>
                <a:gd name="T83" fmla="*/ 234038 h 65"/>
                <a:gd name="T84" fmla="*/ 139471 w 60"/>
                <a:gd name="T85" fmla="*/ 237695 h 65"/>
                <a:gd name="T86" fmla="*/ 161493 w 60"/>
                <a:gd name="T87" fmla="*/ 226724 h 65"/>
                <a:gd name="T88" fmla="*/ 128461 w 60"/>
                <a:gd name="T89" fmla="*/ 208440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 h="65">
                  <a:moveTo>
                    <a:pt x="57" y="41"/>
                  </a:moveTo>
                  <a:cubicBezTo>
                    <a:pt x="59" y="38"/>
                    <a:pt x="59" y="38"/>
                    <a:pt x="59" y="38"/>
                  </a:cubicBezTo>
                  <a:cubicBezTo>
                    <a:pt x="60" y="36"/>
                    <a:pt x="59" y="34"/>
                    <a:pt x="57" y="33"/>
                  </a:cubicBezTo>
                  <a:cubicBezTo>
                    <a:pt x="49" y="29"/>
                    <a:pt x="49" y="29"/>
                    <a:pt x="49" y="29"/>
                  </a:cubicBezTo>
                  <a:cubicBezTo>
                    <a:pt x="47" y="28"/>
                    <a:pt x="45" y="29"/>
                    <a:pt x="44" y="31"/>
                  </a:cubicBezTo>
                  <a:cubicBezTo>
                    <a:pt x="43" y="34"/>
                    <a:pt x="43" y="34"/>
                    <a:pt x="43" y="34"/>
                  </a:cubicBezTo>
                  <a:cubicBezTo>
                    <a:pt x="57" y="41"/>
                    <a:pt x="57" y="41"/>
                    <a:pt x="57" y="41"/>
                  </a:cubicBezTo>
                  <a:close/>
                  <a:moveTo>
                    <a:pt x="3" y="39"/>
                  </a:moveTo>
                  <a:cubicBezTo>
                    <a:pt x="7" y="37"/>
                    <a:pt x="11" y="36"/>
                    <a:pt x="16" y="34"/>
                  </a:cubicBezTo>
                  <a:cubicBezTo>
                    <a:pt x="17" y="33"/>
                    <a:pt x="18" y="32"/>
                    <a:pt x="19" y="31"/>
                  </a:cubicBezTo>
                  <a:cubicBezTo>
                    <a:pt x="26" y="45"/>
                    <a:pt x="26" y="45"/>
                    <a:pt x="26" y="45"/>
                  </a:cubicBezTo>
                  <a:cubicBezTo>
                    <a:pt x="32" y="31"/>
                    <a:pt x="32" y="31"/>
                    <a:pt x="32" y="31"/>
                  </a:cubicBezTo>
                  <a:cubicBezTo>
                    <a:pt x="33" y="32"/>
                    <a:pt x="34" y="33"/>
                    <a:pt x="35" y="34"/>
                  </a:cubicBezTo>
                  <a:cubicBezTo>
                    <a:pt x="37" y="35"/>
                    <a:pt x="37" y="35"/>
                    <a:pt x="37" y="35"/>
                  </a:cubicBezTo>
                  <a:cubicBezTo>
                    <a:pt x="37" y="36"/>
                    <a:pt x="37" y="36"/>
                    <a:pt x="37" y="36"/>
                  </a:cubicBezTo>
                  <a:cubicBezTo>
                    <a:pt x="35" y="40"/>
                    <a:pt x="32" y="45"/>
                    <a:pt x="30" y="50"/>
                  </a:cubicBezTo>
                  <a:cubicBezTo>
                    <a:pt x="31" y="58"/>
                    <a:pt x="31" y="58"/>
                    <a:pt x="31" y="58"/>
                  </a:cubicBezTo>
                  <a:cubicBezTo>
                    <a:pt x="1" y="58"/>
                    <a:pt x="1" y="58"/>
                    <a:pt x="1" y="58"/>
                  </a:cubicBezTo>
                  <a:cubicBezTo>
                    <a:pt x="0" y="49"/>
                    <a:pt x="1" y="42"/>
                    <a:pt x="3" y="39"/>
                  </a:cubicBezTo>
                  <a:close/>
                  <a:moveTo>
                    <a:pt x="16" y="22"/>
                  </a:moveTo>
                  <a:cubicBezTo>
                    <a:pt x="16" y="18"/>
                    <a:pt x="16" y="15"/>
                    <a:pt x="17" y="11"/>
                  </a:cubicBezTo>
                  <a:cubicBezTo>
                    <a:pt x="22" y="8"/>
                    <a:pt x="27" y="13"/>
                    <a:pt x="34" y="11"/>
                  </a:cubicBezTo>
                  <a:cubicBezTo>
                    <a:pt x="35" y="15"/>
                    <a:pt x="35" y="18"/>
                    <a:pt x="35" y="22"/>
                  </a:cubicBezTo>
                  <a:cubicBezTo>
                    <a:pt x="35" y="22"/>
                    <a:pt x="38" y="20"/>
                    <a:pt x="38" y="18"/>
                  </a:cubicBezTo>
                  <a:cubicBezTo>
                    <a:pt x="38" y="16"/>
                    <a:pt x="38" y="7"/>
                    <a:pt x="37" y="6"/>
                  </a:cubicBezTo>
                  <a:cubicBezTo>
                    <a:pt x="33" y="0"/>
                    <a:pt x="19" y="0"/>
                    <a:pt x="15" y="5"/>
                  </a:cubicBezTo>
                  <a:cubicBezTo>
                    <a:pt x="14" y="6"/>
                    <a:pt x="12" y="18"/>
                    <a:pt x="13" y="20"/>
                  </a:cubicBezTo>
                  <a:cubicBezTo>
                    <a:pt x="15" y="22"/>
                    <a:pt x="16" y="22"/>
                    <a:pt x="16" y="22"/>
                  </a:cubicBezTo>
                  <a:close/>
                  <a:moveTo>
                    <a:pt x="46" y="37"/>
                  </a:moveTo>
                  <a:cubicBezTo>
                    <a:pt x="53" y="41"/>
                    <a:pt x="53" y="41"/>
                    <a:pt x="53" y="41"/>
                  </a:cubicBezTo>
                  <a:cubicBezTo>
                    <a:pt x="56" y="43"/>
                    <a:pt x="56" y="43"/>
                    <a:pt x="56" y="43"/>
                  </a:cubicBezTo>
                  <a:cubicBezTo>
                    <a:pt x="49" y="57"/>
                    <a:pt x="49" y="57"/>
                    <a:pt x="49" y="57"/>
                  </a:cubicBezTo>
                  <a:cubicBezTo>
                    <a:pt x="47" y="59"/>
                    <a:pt x="46" y="58"/>
                    <a:pt x="45" y="55"/>
                  </a:cubicBezTo>
                  <a:cubicBezTo>
                    <a:pt x="42" y="56"/>
                    <a:pt x="40" y="55"/>
                    <a:pt x="39" y="53"/>
                  </a:cubicBezTo>
                  <a:cubicBezTo>
                    <a:pt x="44" y="43"/>
                    <a:pt x="44" y="43"/>
                    <a:pt x="44" y="43"/>
                  </a:cubicBezTo>
                  <a:cubicBezTo>
                    <a:pt x="43" y="42"/>
                    <a:pt x="43" y="42"/>
                    <a:pt x="43" y="42"/>
                  </a:cubicBezTo>
                  <a:cubicBezTo>
                    <a:pt x="37" y="52"/>
                    <a:pt x="37" y="52"/>
                    <a:pt x="37" y="52"/>
                  </a:cubicBezTo>
                  <a:cubicBezTo>
                    <a:pt x="36" y="53"/>
                    <a:pt x="35" y="52"/>
                    <a:pt x="34" y="50"/>
                  </a:cubicBezTo>
                  <a:cubicBezTo>
                    <a:pt x="37" y="45"/>
                    <a:pt x="39" y="40"/>
                    <a:pt x="42" y="35"/>
                  </a:cubicBezTo>
                  <a:cubicBezTo>
                    <a:pt x="46" y="37"/>
                    <a:pt x="46" y="37"/>
                    <a:pt x="46" y="37"/>
                  </a:cubicBezTo>
                  <a:close/>
                  <a:moveTo>
                    <a:pt x="35" y="57"/>
                  </a:moveTo>
                  <a:cubicBezTo>
                    <a:pt x="35" y="64"/>
                    <a:pt x="35" y="64"/>
                    <a:pt x="35" y="64"/>
                  </a:cubicBezTo>
                  <a:cubicBezTo>
                    <a:pt x="38" y="65"/>
                    <a:pt x="38" y="65"/>
                    <a:pt x="38" y="65"/>
                  </a:cubicBezTo>
                  <a:cubicBezTo>
                    <a:pt x="44" y="62"/>
                    <a:pt x="44" y="62"/>
                    <a:pt x="44" y="62"/>
                  </a:cubicBezTo>
                  <a:lnTo>
                    <a:pt x="3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6" name="Freeform 232">
              <a:extLst>
                <a:ext uri="{FF2B5EF4-FFF2-40B4-BE49-F238E27FC236}">
                  <a16:creationId xmlns:a16="http://schemas.microsoft.com/office/drawing/2014/main" id="{A21C835C-9E21-41FB-BA2D-1419BE703B58}"/>
                </a:ext>
              </a:extLst>
            </p:cNvPr>
            <p:cNvSpPr>
              <a:spLocks noEditPoints="1"/>
            </p:cNvSpPr>
            <p:nvPr/>
          </p:nvSpPr>
          <p:spPr bwMode="auto">
            <a:xfrm>
              <a:off x="5248275" y="5241925"/>
              <a:ext cx="158750" cy="206375"/>
            </a:xfrm>
            <a:custGeom>
              <a:avLst/>
              <a:gdLst>
                <a:gd name="T0" fmla="*/ 0 w 91"/>
                <a:gd name="T1" fmla="*/ 0 h 118"/>
                <a:gd name="T2" fmla="*/ 159047 w 91"/>
                <a:gd name="T3" fmla="*/ 0 h 118"/>
                <a:gd name="T4" fmla="*/ 159047 w 91"/>
                <a:gd name="T5" fmla="*/ 36703 h 118"/>
                <a:gd name="T6" fmla="*/ 150308 w 91"/>
                <a:gd name="T7" fmla="*/ 36703 h 118"/>
                <a:gd name="T8" fmla="*/ 153804 w 91"/>
                <a:gd name="T9" fmla="*/ 48937 h 118"/>
                <a:gd name="T10" fmla="*/ 110109 w 91"/>
                <a:gd name="T11" fmla="*/ 103118 h 118"/>
                <a:gd name="T12" fmla="*/ 153804 w 91"/>
                <a:gd name="T13" fmla="*/ 155551 h 118"/>
                <a:gd name="T14" fmla="*/ 146813 w 91"/>
                <a:gd name="T15" fmla="*/ 169533 h 118"/>
                <a:gd name="T16" fmla="*/ 159047 w 91"/>
                <a:gd name="T17" fmla="*/ 169533 h 118"/>
                <a:gd name="T18" fmla="*/ 159047 w 91"/>
                <a:gd name="T19" fmla="*/ 206236 h 118"/>
                <a:gd name="T20" fmla="*/ 0 w 91"/>
                <a:gd name="T21" fmla="*/ 206236 h 118"/>
                <a:gd name="T22" fmla="*/ 0 w 91"/>
                <a:gd name="T23" fmla="*/ 169533 h 118"/>
                <a:gd name="T24" fmla="*/ 12234 w 91"/>
                <a:gd name="T25" fmla="*/ 169533 h 118"/>
                <a:gd name="T26" fmla="*/ 3496 w 91"/>
                <a:gd name="T27" fmla="*/ 155551 h 118"/>
                <a:gd name="T28" fmla="*/ 48938 w 91"/>
                <a:gd name="T29" fmla="*/ 103118 h 118"/>
                <a:gd name="T30" fmla="*/ 3496 w 91"/>
                <a:gd name="T31" fmla="*/ 48937 h 118"/>
                <a:gd name="T32" fmla="*/ 12234 w 91"/>
                <a:gd name="T33" fmla="*/ 36703 h 118"/>
                <a:gd name="T34" fmla="*/ 0 w 91"/>
                <a:gd name="T35" fmla="*/ 36703 h 118"/>
                <a:gd name="T36" fmla="*/ 0 w 91"/>
                <a:gd name="T37" fmla="*/ 0 h 118"/>
                <a:gd name="T38" fmla="*/ 0 w 91"/>
                <a:gd name="T39" fmla="*/ 0 h 118"/>
                <a:gd name="T40" fmla="*/ 85641 w 91"/>
                <a:gd name="T41" fmla="*/ 92631 h 118"/>
                <a:gd name="T42" fmla="*/ 92632 w 91"/>
                <a:gd name="T43" fmla="*/ 89136 h 118"/>
                <a:gd name="T44" fmla="*/ 99623 w 91"/>
                <a:gd name="T45" fmla="*/ 78649 h 118"/>
                <a:gd name="T46" fmla="*/ 80397 w 91"/>
                <a:gd name="T47" fmla="*/ 78649 h 118"/>
                <a:gd name="T48" fmla="*/ 62920 w 91"/>
                <a:gd name="T49" fmla="*/ 78649 h 118"/>
                <a:gd name="T50" fmla="*/ 69911 w 91"/>
                <a:gd name="T51" fmla="*/ 89136 h 118"/>
                <a:gd name="T52" fmla="*/ 76902 w 91"/>
                <a:gd name="T53" fmla="*/ 96127 h 118"/>
                <a:gd name="T54" fmla="*/ 76902 w 91"/>
                <a:gd name="T55" fmla="*/ 113605 h 118"/>
                <a:gd name="T56" fmla="*/ 66415 w 91"/>
                <a:gd name="T57" fmla="*/ 125839 h 118"/>
                <a:gd name="T58" fmla="*/ 48938 w 91"/>
                <a:gd name="T59" fmla="*/ 143317 h 118"/>
                <a:gd name="T60" fmla="*/ 80397 w 91"/>
                <a:gd name="T61" fmla="*/ 143317 h 118"/>
                <a:gd name="T62" fmla="*/ 113605 w 91"/>
                <a:gd name="T63" fmla="*/ 143317 h 118"/>
                <a:gd name="T64" fmla="*/ 96127 w 91"/>
                <a:gd name="T65" fmla="*/ 125839 h 118"/>
                <a:gd name="T66" fmla="*/ 85641 w 91"/>
                <a:gd name="T67" fmla="*/ 110109 h 118"/>
                <a:gd name="T68" fmla="*/ 85641 w 91"/>
                <a:gd name="T69" fmla="*/ 92631 h 118"/>
                <a:gd name="T70" fmla="*/ 85641 w 91"/>
                <a:gd name="T71" fmla="*/ 92631 h 118"/>
                <a:gd name="T72" fmla="*/ 33208 w 91"/>
                <a:gd name="T73" fmla="*/ 52433 h 118"/>
                <a:gd name="T74" fmla="*/ 69911 w 91"/>
                <a:gd name="T75" fmla="*/ 96127 h 118"/>
                <a:gd name="T76" fmla="*/ 69911 w 91"/>
                <a:gd name="T77" fmla="*/ 106614 h 118"/>
                <a:gd name="T78" fmla="*/ 33208 w 91"/>
                <a:gd name="T79" fmla="*/ 150308 h 118"/>
                <a:gd name="T80" fmla="*/ 80397 w 91"/>
                <a:gd name="T81" fmla="*/ 150308 h 118"/>
                <a:gd name="T82" fmla="*/ 129335 w 91"/>
                <a:gd name="T83" fmla="*/ 150308 h 118"/>
                <a:gd name="T84" fmla="*/ 92632 w 91"/>
                <a:gd name="T85" fmla="*/ 106614 h 118"/>
                <a:gd name="T86" fmla="*/ 92632 w 91"/>
                <a:gd name="T87" fmla="*/ 96127 h 118"/>
                <a:gd name="T88" fmla="*/ 129335 w 91"/>
                <a:gd name="T89" fmla="*/ 52433 h 118"/>
                <a:gd name="T90" fmla="*/ 80397 w 91"/>
                <a:gd name="T91" fmla="*/ 52433 h 118"/>
                <a:gd name="T92" fmla="*/ 33208 w 91"/>
                <a:gd name="T93" fmla="*/ 52433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1" h="118">
                  <a:moveTo>
                    <a:pt x="0" y="0"/>
                  </a:moveTo>
                  <a:lnTo>
                    <a:pt x="91" y="0"/>
                  </a:lnTo>
                  <a:lnTo>
                    <a:pt x="91" y="21"/>
                  </a:lnTo>
                  <a:lnTo>
                    <a:pt x="86" y="21"/>
                  </a:lnTo>
                  <a:lnTo>
                    <a:pt x="88" y="28"/>
                  </a:lnTo>
                  <a:lnTo>
                    <a:pt x="63" y="59"/>
                  </a:lnTo>
                  <a:lnTo>
                    <a:pt x="88" y="89"/>
                  </a:lnTo>
                  <a:lnTo>
                    <a:pt x="84" y="97"/>
                  </a:lnTo>
                  <a:lnTo>
                    <a:pt x="91" y="97"/>
                  </a:lnTo>
                  <a:lnTo>
                    <a:pt x="91" y="118"/>
                  </a:lnTo>
                  <a:lnTo>
                    <a:pt x="0" y="118"/>
                  </a:lnTo>
                  <a:lnTo>
                    <a:pt x="0" y="97"/>
                  </a:lnTo>
                  <a:lnTo>
                    <a:pt x="7" y="97"/>
                  </a:lnTo>
                  <a:lnTo>
                    <a:pt x="2" y="89"/>
                  </a:lnTo>
                  <a:lnTo>
                    <a:pt x="28" y="59"/>
                  </a:lnTo>
                  <a:lnTo>
                    <a:pt x="2" y="28"/>
                  </a:lnTo>
                  <a:lnTo>
                    <a:pt x="7" y="21"/>
                  </a:lnTo>
                  <a:lnTo>
                    <a:pt x="0" y="21"/>
                  </a:lnTo>
                  <a:lnTo>
                    <a:pt x="0" y="0"/>
                  </a:lnTo>
                  <a:close/>
                  <a:moveTo>
                    <a:pt x="49" y="53"/>
                  </a:moveTo>
                  <a:lnTo>
                    <a:pt x="53" y="51"/>
                  </a:lnTo>
                  <a:lnTo>
                    <a:pt x="57" y="45"/>
                  </a:lnTo>
                  <a:lnTo>
                    <a:pt x="46" y="45"/>
                  </a:lnTo>
                  <a:lnTo>
                    <a:pt x="36" y="45"/>
                  </a:lnTo>
                  <a:lnTo>
                    <a:pt x="40" y="51"/>
                  </a:lnTo>
                  <a:lnTo>
                    <a:pt x="44" y="55"/>
                  </a:lnTo>
                  <a:lnTo>
                    <a:pt x="44" y="65"/>
                  </a:lnTo>
                  <a:lnTo>
                    <a:pt x="38" y="72"/>
                  </a:lnTo>
                  <a:lnTo>
                    <a:pt x="28" y="82"/>
                  </a:lnTo>
                  <a:lnTo>
                    <a:pt x="46" y="82"/>
                  </a:lnTo>
                  <a:lnTo>
                    <a:pt x="65" y="82"/>
                  </a:lnTo>
                  <a:lnTo>
                    <a:pt x="55" y="72"/>
                  </a:lnTo>
                  <a:lnTo>
                    <a:pt x="49" y="63"/>
                  </a:lnTo>
                  <a:lnTo>
                    <a:pt x="49" y="53"/>
                  </a:lnTo>
                  <a:close/>
                  <a:moveTo>
                    <a:pt x="19" y="30"/>
                  </a:moveTo>
                  <a:lnTo>
                    <a:pt x="40" y="55"/>
                  </a:lnTo>
                  <a:lnTo>
                    <a:pt x="40" y="61"/>
                  </a:lnTo>
                  <a:lnTo>
                    <a:pt x="19" y="86"/>
                  </a:lnTo>
                  <a:lnTo>
                    <a:pt x="46" y="86"/>
                  </a:lnTo>
                  <a:lnTo>
                    <a:pt x="74" y="86"/>
                  </a:lnTo>
                  <a:lnTo>
                    <a:pt x="53" y="61"/>
                  </a:lnTo>
                  <a:lnTo>
                    <a:pt x="53" y="55"/>
                  </a:lnTo>
                  <a:lnTo>
                    <a:pt x="74" y="30"/>
                  </a:lnTo>
                  <a:lnTo>
                    <a:pt x="46" y="30"/>
                  </a:lnTo>
                  <a:lnTo>
                    <a:pt x="1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7" name="Freeform 233">
              <a:extLst>
                <a:ext uri="{FF2B5EF4-FFF2-40B4-BE49-F238E27FC236}">
                  <a16:creationId xmlns:a16="http://schemas.microsoft.com/office/drawing/2014/main" id="{C236F468-B3C3-4182-9407-ACFC262D09FD}"/>
                </a:ext>
              </a:extLst>
            </p:cNvPr>
            <p:cNvSpPr>
              <a:spLocks noEditPoints="1"/>
            </p:cNvSpPr>
            <p:nvPr/>
          </p:nvSpPr>
          <p:spPr bwMode="auto">
            <a:xfrm>
              <a:off x="5984875" y="5227638"/>
              <a:ext cx="220663" cy="257175"/>
            </a:xfrm>
            <a:custGeom>
              <a:avLst/>
              <a:gdLst>
                <a:gd name="T0" fmla="*/ 44044 w 60"/>
                <a:gd name="T1" fmla="*/ 99098 h 70"/>
                <a:gd name="T2" fmla="*/ 80747 w 60"/>
                <a:gd name="T3" fmla="*/ 135801 h 70"/>
                <a:gd name="T4" fmla="*/ 80747 w 60"/>
                <a:gd name="T5" fmla="*/ 135801 h 70"/>
                <a:gd name="T6" fmla="*/ 73406 w 60"/>
                <a:gd name="T7" fmla="*/ 121120 h 70"/>
                <a:gd name="T8" fmla="*/ 66065 w 60"/>
                <a:gd name="T9" fmla="*/ 62395 h 70"/>
                <a:gd name="T10" fmla="*/ 66065 w 60"/>
                <a:gd name="T11" fmla="*/ 62395 h 70"/>
                <a:gd name="T12" fmla="*/ 73406 w 60"/>
                <a:gd name="T13" fmla="*/ 66065 h 70"/>
                <a:gd name="T14" fmla="*/ 73406 w 60"/>
                <a:gd name="T15" fmla="*/ 66065 h 70"/>
                <a:gd name="T16" fmla="*/ 84417 w 60"/>
                <a:gd name="T17" fmla="*/ 69736 h 70"/>
                <a:gd name="T18" fmla="*/ 84417 w 60"/>
                <a:gd name="T19" fmla="*/ 69736 h 70"/>
                <a:gd name="T20" fmla="*/ 124790 w 60"/>
                <a:gd name="T21" fmla="*/ 77076 h 70"/>
                <a:gd name="T22" fmla="*/ 124790 w 60"/>
                <a:gd name="T23" fmla="*/ 77076 h 70"/>
                <a:gd name="T24" fmla="*/ 128461 w 60"/>
                <a:gd name="T25" fmla="*/ 77076 h 70"/>
                <a:gd name="T26" fmla="*/ 128461 w 60"/>
                <a:gd name="T27" fmla="*/ 77076 h 70"/>
                <a:gd name="T28" fmla="*/ 139471 w 60"/>
                <a:gd name="T29" fmla="*/ 77076 h 70"/>
                <a:gd name="T30" fmla="*/ 139471 w 60"/>
                <a:gd name="T31" fmla="*/ 77076 h 70"/>
                <a:gd name="T32" fmla="*/ 146812 w 60"/>
                <a:gd name="T33" fmla="*/ 77076 h 70"/>
                <a:gd name="T34" fmla="*/ 146812 w 60"/>
                <a:gd name="T35" fmla="*/ 77076 h 70"/>
                <a:gd name="T36" fmla="*/ 154153 w 60"/>
                <a:gd name="T37" fmla="*/ 77076 h 70"/>
                <a:gd name="T38" fmla="*/ 154153 w 60"/>
                <a:gd name="T39" fmla="*/ 77076 h 70"/>
                <a:gd name="T40" fmla="*/ 157823 w 60"/>
                <a:gd name="T41" fmla="*/ 77076 h 70"/>
                <a:gd name="T42" fmla="*/ 157823 w 60"/>
                <a:gd name="T43" fmla="*/ 77076 h 70"/>
                <a:gd name="T44" fmla="*/ 150482 w 60"/>
                <a:gd name="T45" fmla="*/ 121120 h 70"/>
                <a:gd name="T46" fmla="*/ 139471 w 60"/>
                <a:gd name="T47" fmla="*/ 139471 h 70"/>
                <a:gd name="T48" fmla="*/ 176174 w 60"/>
                <a:gd name="T49" fmla="*/ 99098 h 70"/>
                <a:gd name="T50" fmla="*/ 161493 w 60"/>
                <a:gd name="T51" fmla="*/ 25692 h 70"/>
                <a:gd name="T52" fmla="*/ 62395 w 60"/>
                <a:gd name="T53" fmla="*/ 22022 h 70"/>
                <a:gd name="T54" fmla="*/ 44044 w 60"/>
                <a:gd name="T55" fmla="*/ 99098 h 70"/>
                <a:gd name="T56" fmla="*/ 7341 w 60"/>
                <a:gd name="T57" fmla="*/ 183515 h 70"/>
                <a:gd name="T58" fmla="*/ 58725 w 60"/>
                <a:gd name="T59" fmla="*/ 165164 h 70"/>
                <a:gd name="T60" fmla="*/ 69736 w 60"/>
                <a:gd name="T61" fmla="*/ 165164 h 70"/>
                <a:gd name="T62" fmla="*/ 102768 w 60"/>
                <a:gd name="T63" fmla="*/ 183515 h 70"/>
                <a:gd name="T64" fmla="*/ 113779 w 60"/>
                <a:gd name="T65" fmla="*/ 234899 h 70"/>
                <a:gd name="T66" fmla="*/ 113779 w 60"/>
                <a:gd name="T67" fmla="*/ 187185 h 70"/>
                <a:gd name="T68" fmla="*/ 113779 w 60"/>
                <a:gd name="T69" fmla="*/ 187185 h 70"/>
                <a:gd name="T70" fmla="*/ 154153 w 60"/>
                <a:gd name="T71" fmla="*/ 165164 h 70"/>
                <a:gd name="T72" fmla="*/ 165164 w 60"/>
                <a:gd name="T73" fmla="*/ 165164 h 70"/>
                <a:gd name="T74" fmla="*/ 209207 w 60"/>
                <a:gd name="T75" fmla="*/ 176174 h 70"/>
                <a:gd name="T76" fmla="*/ 220218 w 60"/>
                <a:gd name="T77" fmla="*/ 256921 h 70"/>
                <a:gd name="T78" fmla="*/ 0 w 60"/>
                <a:gd name="T79" fmla="*/ 256921 h 70"/>
                <a:gd name="T80" fmla="*/ 7341 w 60"/>
                <a:gd name="T81" fmla="*/ 183515 h 70"/>
                <a:gd name="T82" fmla="*/ 124790 w 60"/>
                <a:gd name="T83" fmla="*/ 194526 h 70"/>
                <a:gd name="T84" fmla="*/ 121120 w 60"/>
                <a:gd name="T85" fmla="*/ 198196 h 70"/>
                <a:gd name="T86" fmla="*/ 124790 w 60"/>
                <a:gd name="T87" fmla="*/ 205537 h 70"/>
                <a:gd name="T88" fmla="*/ 128461 w 60"/>
                <a:gd name="T89" fmla="*/ 198196 h 70"/>
                <a:gd name="T90" fmla="*/ 124790 w 60"/>
                <a:gd name="T91" fmla="*/ 194526 h 70"/>
                <a:gd name="T92" fmla="*/ 124790 w 60"/>
                <a:gd name="T93" fmla="*/ 216548 h 70"/>
                <a:gd name="T94" fmla="*/ 121120 w 60"/>
                <a:gd name="T95" fmla="*/ 223888 h 70"/>
                <a:gd name="T96" fmla="*/ 124790 w 60"/>
                <a:gd name="T97" fmla="*/ 227559 h 70"/>
                <a:gd name="T98" fmla="*/ 128461 w 60"/>
                <a:gd name="T99" fmla="*/ 223888 h 70"/>
                <a:gd name="T100" fmla="*/ 124790 w 60"/>
                <a:gd name="T101" fmla="*/ 216548 h 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0" h="70">
                  <a:moveTo>
                    <a:pt x="12" y="27"/>
                  </a:moveTo>
                  <a:cubicBezTo>
                    <a:pt x="13" y="29"/>
                    <a:pt x="22" y="37"/>
                    <a:pt x="22" y="37"/>
                  </a:cubicBezTo>
                  <a:cubicBezTo>
                    <a:pt x="22" y="37"/>
                    <a:pt x="22" y="37"/>
                    <a:pt x="22" y="37"/>
                  </a:cubicBezTo>
                  <a:cubicBezTo>
                    <a:pt x="21" y="36"/>
                    <a:pt x="20" y="35"/>
                    <a:pt x="20" y="33"/>
                  </a:cubicBezTo>
                  <a:cubicBezTo>
                    <a:pt x="18" y="28"/>
                    <a:pt x="18" y="21"/>
                    <a:pt x="18" y="17"/>
                  </a:cubicBezTo>
                  <a:cubicBezTo>
                    <a:pt x="18" y="17"/>
                    <a:pt x="18" y="17"/>
                    <a:pt x="18" y="17"/>
                  </a:cubicBezTo>
                  <a:cubicBezTo>
                    <a:pt x="19" y="18"/>
                    <a:pt x="19" y="18"/>
                    <a:pt x="20" y="18"/>
                  </a:cubicBezTo>
                  <a:cubicBezTo>
                    <a:pt x="20" y="18"/>
                    <a:pt x="20" y="18"/>
                    <a:pt x="20" y="18"/>
                  </a:cubicBezTo>
                  <a:cubicBezTo>
                    <a:pt x="21" y="19"/>
                    <a:pt x="22" y="19"/>
                    <a:pt x="23" y="19"/>
                  </a:cubicBezTo>
                  <a:cubicBezTo>
                    <a:pt x="23" y="19"/>
                    <a:pt x="23" y="19"/>
                    <a:pt x="23" y="19"/>
                  </a:cubicBezTo>
                  <a:cubicBezTo>
                    <a:pt x="26" y="20"/>
                    <a:pt x="30" y="20"/>
                    <a:pt x="34" y="21"/>
                  </a:cubicBezTo>
                  <a:cubicBezTo>
                    <a:pt x="34" y="21"/>
                    <a:pt x="34" y="21"/>
                    <a:pt x="34" y="21"/>
                  </a:cubicBezTo>
                  <a:cubicBezTo>
                    <a:pt x="34" y="21"/>
                    <a:pt x="35" y="21"/>
                    <a:pt x="35" y="21"/>
                  </a:cubicBezTo>
                  <a:cubicBezTo>
                    <a:pt x="35" y="21"/>
                    <a:pt x="35" y="21"/>
                    <a:pt x="35" y="21"/>
                  </a:cubicBezTo>
                  <a:cubicBezTo>
                    <a:pt x="36" y="21"/>
                    <a:pt x="37" y="21"/>
                    <a:pt x="38" y="21"/>
                  </a:cubicBezTo>
                  <a:cubicBezTo>
                    <a:pt x="38" y="21"/>
                    <a:pt x="38" y="21"/>
                    <a:pt x="38" y="21"/>
                  </a:cubicBezTo>
                  <a:cubicBezTo>
                    <a:pt x="38" y="21"/>
                    <a:pt x="39" y="21"/>
                    <a:pt x="40" y="21"/>
                  </a:cubicBezTo>
                  <a:cubicBezTo>
                    <a:pt x="40" y="21"/>
                    <a:pt x="40" y="21"/>
                    <a:pt x="40" y="21"/>
                  </a:cubicBezTo>
                  <a:cubicBezTo>
                    <a:pt x="41" y="21"/>
                    <a:pt x="41" y="21"/>
                    <a:pt x="42" y="21"/>
                  </a:cubicBezTo>
                  <a:cubicBezTo>
                    <a:pt x="42" y="21"/>
                    <a:pt x="42" y="21"/>
                    <a:pt x="42" y="21"/>
                  </a:cubicBezTo>
                  <a:cubicBezTo>
                    <a:pt x="42" y="21"/>
                    <a:pt x="42" y="21"/>
                    <a:pt x="43" y="21"/>
                  </a:cubicBezTo>
                  <a:cubicBezTo>
                    <a:pt x="43" y="21"/>
                    <a:pt x="43" y="21"/>
                    <a:pt x="43" y="21"/>
                  </a:cubicBezTo>
                  <a:cubicBezTo>
                    <a:pt x="43" y="24"/>
                    <a:pt x="42" y="29"/>
                    <a:pt x="41" y="33"/>
                  </a:cubicBezTo>
                  <a:cubicBezTo>
                    <a:pt x="40" y="35"/>
                    <a:pt x="39" y="37"/>
                    <a:pt x="38" y="38"/>
                  </a:cubicBezTo>
                  <a:cubicBezTo>
                    <a:pt x="41" y="37"/>
                    <a:pt x="45" y="34"/>
                    <a:pt x="48" y="27"/>
                  </a:cubicBezTo>
                  <a:cubicBezTo>
                    <a:pt x="49" y="16"/>
                    <a:pt x="49" y="11"/>
                    <a:pt x="44" y="7"/>
                  </a:cubicBezTo>
                  <a:cubicBezTo>
                    <a:pt x="37" y="1"/>
                    <a:pt x="24" y="0"/>
                    <a:pt x="17" y="6"/>
                  </a:cubicBezTo>
                  <a:cubicBezTo>
                    <a:pt x="13" y="10"/>
                    <a:pt x="11" y="17"/>
                    <a:pt x="12" y="27"/>
                  </a:cubicBezTo>
                  <a:close/>
                  <a:moveTo>
                    <a:pt x="2" y="50"/>
                  </a:moveTo>
                  <a:cubicBezTo>
                    <a:pt x="8" y="48"/>
                    <a:pt x="13" y="46"/>
                    <a:pt x="16" y="45"/>
                  </a:cubicBezTo>
                  <a:cubicBezTo>
                    <a:pt x="19" y="45"/>
                    <a:pt x="19" y="45"/>
                    <a:pt x="19" y="45"/>
                  </a:cubicBezTo>
                  <a:cubicBezTo>
                    <a:pt x="19" y="48"/>
                    <a:pt x="23" y="50"/>
                    <a:pt x="28" y="50"/>
                  </a:cubicBezTo>
                  <a:cubicBezTo>
                    <a:pt x="31" y="64"/>
                    <a:pt x="31" y="64"/>
                    <a:pt x="31" y="64"/>
                  </a:cubicBezTo>
                  <a:cubicBezTo>
                    <a:pt x="31" y="51"/>
                    <a:pt x="31" y="51"/>
                    <a:pt x="31" y="51"/>
                  </a:cubicBezTo>
                  <a:cubicBezTo>
                    <a:pt x="31" y="51"/>
                    <a:pt x="31" y="51"/>
                    <a:pt x="31" y="51"/>
                  </a:cubicBezTo>
                  <a:cubicBezTo>
                    <a:pt x="37" y="51"/>
                    <a:pt x="42" y="48"/>
                    <a:pt x="42" y="45"/>
                  </a:cubicBezTo>
                  <a:cubicBezTo>
                    <a:pt x="45" y="45"/>
                    <a:pt x="45" y="45"/>
                    <a:pt x="45" y="45"/>
                  </a:cubicBezTo>
                  <a:cubicBezTo>
                    <a:pt x="49" y="45"/>
                    <a:pt x="53" y="47"/>
                    <a:pt x="57" y="48"/>
                  </a:cubicBezTo>
                  <a:cubicBezTo>
                    <a:pt x="60" y="53"/>
                    <a:pt x="60" y="62"/>
                    <a:pt x="60" y="70"/>
                  </a:cubicBezTo>
                  <a:cubicBezTo>
                    <a:pt x="40" y="70"/>
                    <a:pt x="20" y="70"/>
                    <a:pt x="0" y="70"/>
                  </a:cubicBezTo>
                  <a:cubicBezTo>
                    <a:pt x="0" y="59"/>
                    <a:pt x="0" y="54"/>
                    <a:pt x="2" y="50"/>
                  </a:cubicBezTo>
                  <a:close/>
                  <a:moveTo>
                    <a:pt x="34" y="53"/>
                  </a:moveTo>
                  <a:cubicBezTo>
                    <a:pt x="33" y="53"/>
                    <a:pt x="33" y="53"/>
                    <a:pt x="33" y="54"/>
                  </a:cubicBezTo>
                  <a:cubicBezTo>
                    <a:pt x="33" y="55"/>
                    <a:pt x="33" y="56"/>
                    <a:pt x="34" y="56"/>
                  </a:cubicBezTo>
                  <a:cubicBezTo>
                    <a:pt x="35" y="56"/>
                    <a:pt x="35" y="55"/>
                    <a:pt x="35" y="54"/>
                  </a:cubicBezTo>
                  <a:cubicBezTo>
                    <a:pt x="35" y="53"/>
                    <a:pt x="35" y="53"/>
                    <a:pt x="34" y="53"/>
                  </a:cubicBezTo>
                  <a:close/>
                  <a:moveTo>
                    <a:pt x="34" y="59"/>
                  </a:moveTo>
                  <a:cubicBezTo>
                    <a:pt x="33" y="59"/>
                    <a:pt x="33" y="60"/>
                    <a:pt x="33" y="61"/>
                  </a:cubicBezTo>
                  <a:cubicBezTo>
                    <a:pt x="33" y="61"/>
                    <a:pt x="33" y="62"/>
                    <a:pt x="34" y="62"/>
                  </a:cubicBezTo>
                  <a:cubicBezTo>
                    <a:pt x="35" y="62"/>
                    <a:pt x="35" y="61"/>
                    <a:pt x="35" y="61"/>
                  </a:cubicBezTo>
                  <a:cubicBezTo>
                    <a:pt x="35" y="60"/>
                    <a:pt x="35" y="59"/>
                    <a:pt x="3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8" name="Freeform 234">
              <a:extLst>
                <a:ext uri="{FF2B5EF4-FFF2-40B4-BE49-F238E27FC236}">
                  <a16:creationId xmlns:a16="http://schemas.microsoft.com/office/drawing/2014/main" id="{00A18C3B-2335-4BE6-B71D-36E860C93E67}"/>
                </a:ext>
              </a:extLst>
            </p:cNvPr>
            <p:cNvSpPr>
              <a:spLocks noEditPoints="1"/>
            </p:cNvSpPr>
            <p:nvPr/>
          </p:nvSpPr>
          <p:spPr bwMode="auto">
            <a:xfrm>
              <a:off x="4830763" y="5238750"/>
              <a:ext cx="215900" cy="215900"/>
            </a:xfrm>
            <a:custGeom>
              <a:avLst/>
              <a:gdLst>
                <a:gd name="T0" fmla="*/ 40406 w 59"/>
                <a:gd name="T1" fmla="*/ 0 h 59"/>
                <a:gd name="T2" fmla="*/ 176316 w 59"/>
                <a:gd name="T3" fmla="*/ 0 h 59"/>
                <a:gd name="T4" fmla="*/ 205702 w 59"/>
                <a:gd name="T5" fmla="*/ 11020 h 59"/>
                <a:gd name="T6" fmla="*/ 216722 w 59"/>
                <a:gd name="T7" fmla="*/ 40406 h 59"/>
                <a:gd name="T8" fmla="*/ 216722 w 59"/>
                <a:gd name="T9" fmla="*/ 135910 h 59"/>
                <a:gd name="T10" fmla="*/ 205702 w 59"/>
                <a:gd name="T11" fmla="*/ 165296 h 59"/>
                <a:gd name="T12" fmla="*/ 176316 w 59"/>
                <a:gd name="T13" fmla="*/ 176316 h 59"/>
                <a:gd name="T14" fmla="*/ 176316 w 59"/>
                <a:gd name="T15" fmla="*/ 176316 h 59"/>
                <a:gd name="T16" fmla="*/ 176316 w 59"/>
                <a:gd name="T17" fmla="*/ 205702 h 59"/>
                <a:gd name="T18" fmla="*/ 150603 w 59"/>
                <a:gd name="T19" fmla="*/ 216722 h 59"/>
                <a:gd name="T20" fmla="*/ 121217 w 59"/>
                <a:gd name="T21" fmla="*/ 176316 h 59"/>
                <a:gd name="T22" fmla="*/ 40406 w 59"/>
                <a:gd name="T23" fmla="*/ 176316 h 59"/>
                <a:gd name="T24" fmla="*/ 11020 w 59"/>
                <a:gd name="T25" fmla="*/ 165296 h 59"/>
                <a:gd name="T26" fmla="*/ 0 w 59"/>
                <a:gd name="T27" fmla="*/ 135910 h 59"/>
                <a:gd name="T28" fmla="*/ 0 w 59"/>
                <a:gd name="T29" fmla="*/ 40406 h 59"/>
                <a:gd name="T30" fmla="*/ 11020 w 59"/>
                <a:gd name="T31" fmla="*/ 11020 h 59"/>
                <a:gd name="T32" fmla="*/ 40406 w 59"/>
                <a:gd name="T33" fmla="*/ 0 h 59"/>
                <a:gd name="T34" fmla="*/ 47752 w 59"/>
                <a:gd name="T35" fmla="*/ 110198 h 59"/>
                <a:gd name="T36" fmla="*/ 47752 w 59"/>
                <a:gd name="T37" fmla="*/ 121217 h 59"/>
                <a:gd name="T38" fmla="*/ 143257 w 59"/>
                <a:gd name="T39" fmla="*/ 121217 h 59"/>
                <a:gd name="T40" fmla="*/ 143257 w 59"/>
                <a:gd name="T41" fmla="*/ 110198 h 59"/>
                <a:gd name="T42" fmla="*/ 47752 w 59"/>
                <a:gd name="T43" fmla="*/ 110198 h 59"/>
                <a:gd name="T44" fmla="*/ 47752 w 59"/>
                <a:gd name="T45" fmla="*/ 84485 h 59"/>
                <a:gd name="T46" fmla="*/ 47752 w 59"/>
                <a:gd name="T47" fmla="*/ 91831 h 59"/>
                <a:gd name="T48" fmla="*/ 172643 w 59"/>
                <a:gd name="T49" fmla="*/ 91831 h 59"/>
                <a:gd name="T50" fmla="*/ 172643 w 59"/>
                <a:gd name="T51" fmla="*/ 84485 h 59"/>
                <a:gd name="T52" fmla="*/ 47752 w 59"/>
                <a:gd name="T53" fmla="*/ 84485 h 59"/>
                <a:gd name="T54" fmla="*/ 47752 w 59"/>
                <a:gd name="T55" fmla="*/ 55099 h 59"/>
                <a:gd name="T56" fmla="*/ 47752 w 59"/>
                <a:gd name="T57" fmla="*/ 66119 h 59"/>
                <a:gd name="T58" fmla="*/ 172643 w 59"/>
                <a:gd name="T59" fmla="*/ 66119 h 59"/>
                <a:gd name="T60" fmla="*/ 172643 w 59"/>
                <a:gd name="T61" fmla="*/ 55099 h 59"/>
                <a:gd name="T62" fmla="*/ 47752 w 59"/>
                <a:gd name="T63" fmla="*/ 55099 h 59"/>
                <a:gd name="T64" fmla="*/ 176316 w 59"/>
                <a:gd name="T65" fmla="*/ 29386 h 59"/>
                <a:gd name="T66" fmla="*/ 40406 w 59"/>
                <a:gd name="T67" fmla="*/ 29386 h 59"/>
                <a:gd name="T68" fmla="*/ 33059 w 59"/>
                <a:gd name="T69" fmla="*/ 33059 h 59"/>
                <a:gd name="T70" fmla="*/ 29386 w 59"/>
                <a:gd name="T71" fmla="*/ 40406 h 59"/>
                <a:gd name="T72" fmla="*/ 29386 w 59"/>
                <a:gd name="T73" fmla="*/ 135910 h 59"/>
                <a:gd name="T74" fmla="*/ 33059 w 59"/>
                <a:gd name="T75" fmla="*/ 143257 h 59"/>
                <a:gd name="T76" fmla="*/ 40406 w 59"/>
                <a:gd name="T77" fmla="*/ 146930 h 59"/>
                <a:gd name="T78" fmla="*/ 128564 w 59"/>
                <a:gd name="T79" fmla="*/ 146930 h 59"/>
                <a:gd name="T80" fmla="*/ 135910 w 59"/>
                <a:gd name="T81" fmla="*/ 146930 h 59"/>
                <a:gd name="T82" fmla="*/ 139584 w 59"/>
                <a:gd name="T83" fmla="*/ 150603 h 59"/>
                <a:gd name="T84" fmla="*/ 146930 w 59"/>
                <a:gd name="T85" fmla="*/ 161623 h 59"/>
                <a:gd name="T86" fmla="*/ 146930 w 59"/>
                <a:gd name="T87" fmla="*/ 161623 h 59"/>
                <a:gd name="T88" fmla="*/ 146930 w 59"/>
                <a:gd name="T89" fmla="*/ 146930 h 59"/>
                <a:gd name="T90" fmla="*/ 161623 w 59"/>
                <a:gd name="T91" fmla="*/ 146930 h 59"/>
                <a:gd name="T92" fmla="*/ 176316 w 59"/>
                <a:gd name="T93" fmla="*/ 146930 h 59"/>
                <a:gd name="T94" fmla="*/ 183663 w 59"/>
                <a:gd name="T95" fmla="*/ 143257 h 59"/>
                <a:gd name="T96" fmla="*/ 187336 w 59"/>
                <a:gd name="T97" fmla="*/ 135910 h 59"/>
                <a:gd name="T98" fmla="*/ 187336 w 59"/>
                <a:gd name="T99" fmla="*/ 40406 h 59"/>
                <a:gd name="T100" fmla="*/ 183663 w 59"/>
                <a:gd name="T101" fmla="*/ 33059 h 59"/>
                <a:gd name="T102" fmla="*/ 176316 w 59"/>
                <a:gd name="T103" fmla="*/ 29386 h 5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 h="59">
                  <a:moveTo>
                    <a:pt x="11" y="0"/>
                  </a:moveTo>
                  <a:cubicBezTo>
                    <a:pt x="48" y="0"/>
                    <a:pt x="48" y="0"/>
                    <a:pt x="48" y="0"/>
                  </a:cubicBezTo>
                  <a:cubicBezTo>
                    <a:pt x="51" y="0"/>
                    <a:pt x="54" y="2"/>
                    <a:pt x="56" y="3"/>
                  </a:cubicBezTo>
                  <a:cubicBezTo>
                    <a:pt x="58" y="5"/>
                    <a:pt x="59" y="8"/>
                    <a:pt x="59" y="11"/>
                  </a:cubicBezTo>
                  <a:cubicBezTo>
                    <a:pt x="59" y="37"/>
                    <a:pt x="59" y="37"/>
                    <a:pt x="59" y="37"/>
                  </a:cubicBezTo>
                  <a:cubicBezTo>
                    <a:pt x="59" y="40"/>
                    <a:pt x="58" y="43"/>
                    <a:pt x="56" y="45"/>
                  </a:cubicBezTo>
                  <a:cubicBezTo>
                    <a:pt x="54" y="46"/>
                    <a:pt x="51" y="48"/>
                    <a:pt x="48" y="48"/>
                  </a:cubicBezTo>
                  <a:cubicBezTo>
                    <a:pt x="48" y="48"/>
                    <a:pt x="48" y="48"/>
                    <a:pt x="48" y="48"/>
                  </a:cubicBezTo>
                  <a:cubicBezTo>
                    <a:pt x="48" y="56"/>
                    <a:pt x="48" y="56"/>
                    <a:pt x="48" y="56"/>
                  </a:cubicBezTo>
                  <a:cubicBezTo>
                    <a:pt x="41" y="59"/>
                    <a:pt x="41" y="59"/>
                    <a:pt x="41" y="59"/>
                  </a:cubicBezTo>
                  <a:cubicBezTo>
                    <a:pt x="33" y="48"/>
                    <a:pt x="33" y="48"/>
                    <a:pt x="33" y="48"/>
                  </a:cubicBezTo>
                  <a:cubicBezTo>
                    <a:pt x="11" y="48"/>
                    <a:pt x="11" y="48"/>
                    <a:pt x="11" y="48"/>
                  </a:cubicBezTo>
                  <a:cubicBezTo>
                    <a:pt x="8" y="48"/>
                    <a:pt x="5" y="46"/>
                    <a:pt x="3" y="45"/>
                  </a:cubicBezTo>
                  <a:cubicBezTo>
                    <a:pt x="2" y="43"/>
                    <a:pt x="0" y="40"/>
                    <a:pt x="0" y="37"/>
                  </a:cubicBezTo>
                  <a:cubicBezTo>
                    <a:pt x="0" y="11"/>
                    <a:pt x="0" y="11"/>
                    <a:pt x="0" y="11"/>
                  </a:cubicBezTo>
                  <a:cubicBezTo>
                    <a:pt x="0" y="8"/>
                    <a:pt x="2" y="5"/>
                    <a:pt x="3" y="3"/>
                  </a:cubicBezTo>
                  <a:cubicBezTo>
                    <a:pt x="5" y="2"/>
                    <a:pt x="8" y="0"/>
                    <a:pt x="11" y="0"/>
                  </a:cubicBezTo>
                  <a:close/>
                  <a:moveTo>
                    <a:pt x="13" y="30"/>
                  </a:moveTo>
                  <a:cubicBezTo>
                    <a:pt x="13" y="33"/>
                    <a:pt x="13" y="33"/>
                    <a:pt x="13" y="33"/>
                  </a:cubicBezTo>
                  <a:cubicBezTo>
                    <a:pt x="39" y="33"/>
                    <a:pt x="39" y="33"/>
                    <a:pt x="39" y="33"/>
                  </a:cubicBezTo>
                  <a:cubicBezTo>
                    <a:pt x="39" y="30"/>
                    <a:pt x="39" y="30"/>
                    <a:pt x="39" y="30"/>
                  </a:cubicBezTo>
                  <a:cubicBezTo>
                    <a:pt x="13" y="30"/>
                    <a:pt x="13" y="30"/>
                    <a:pt x="13" y="30"/>
                  </a:cubicBezTo>
                  <a:close/>
                  <a:moveTo>
                    <a:pt x="13" y="23"/>
                  </a:moveTo>
                  <a:cubicBezTo>
                    <a:pt x="13" y="25"/>
                    <a:pt x="13" y="25"/>
                    <a:pt x="13" y="25"/>
                  </a:cubicBezTo>
                  <a:cubicBezTo>
                    <a:pt x="47" y="25"/>
                    <a:pt x="47" y="25"/>
                    <a:pt x="47" y="25"/>
                  </a:cubicBezTo>
                  <a:cubicBezTo>
                    <a:pt x="47" y="23"/>
                    <a:pt x="47" y="23"/>
                    <a:pt x="47" y="23"/>
                  </a:cubicBezTo>
                  <a:cubicBezTo>
                    <a:pt x="13" y="23"/>
                    <a:pt x="13" y="23"/>
                    <a:pt x="13" y="23"/>
                  </a:cubicBezTo>
                  <a:close/>
                  <a:moveTo>
                    <a:pt x="13" y="15"/>
                  </a:moveTo>
                  <a:cubicBezTo>
                    <a:pt x="13" y="18"/>
                    <a:pt x="13" y="18"/>
                    <a:pt x="13" y="18"/>
                  </a:cubicBezTo>
                  <a:cubicBezTo>
                    <a:pt x="47" y="18"/>
                    <a:pt x="47" y="18"/>
                    <a:pt x="47" y="18"/>
                  </a:cubicBezTo>
                  <a:cubicBezTo>
                    <a:pt x="47" y="15"/>
                    <a:pt x="47" y="15"/>
                    <a:pt x="47" y="15"/>
                  </a:cubicBezTo>
                  <a:cubicBezTo>
                    <a:pt x="13" y="15"/>
                    <a:pt x="13" y="15"/>
                    <a:pt x="13" y="15"/>
                  </a:cubicBezTo>
                  <a:close/>
                  <a:moveTo>
                    <a:pt x="48" y="8"/>
                  </a:moveTo>
                  <a:cubicBezTo>
                    <a:pt x="11" y="8"/>
                    <a:pt x="11" y="8"/>
                    <a:pt x="11" y="8"/>
                  </a:cubicBezTo>
                  <a:cubicBezTo>
                    <a:pt x="10" y="8"/>
                    <a:pt x="9" y="8"/>
                    <a:pt x="9" y="9"/>
                  </a:cubicBezTo>
                  <a:cubicBezTo>
                    <a:pt x="8" y="9"/>
                    <a:pt x="8" y="10"/>
                    <a:pt x="8" y="11"/>
                  </a:cubicBezTo>
                  <a:cubicBezTo>
                    <a:pt x="8" y="37"/>
                    <a:pt x="8" y="37"/>
                    <a:pt x="8" y="37"/>
                  </a:cubicBezTo>
                  <a:cubicBezTo>
                    <a:pt x="8" y="38"/>
                    <a:pt x="8" y="39"/>
                    <a:pt x="9" y="39"/>
                  </a:cubicBezTo>
                  <a:cubicBezTo>
                    <a:pt x="9" y="40"/>
                    <a:pt x="10" y="40"/>
                    <a:pt x="11" y="40"/>
                  </a:cubicBezTo>
                  <a:cubicBezTo>
                    <a:pt x="35" y="40"/>
                    <a:pt x="35" y="40"/>
                    <a:pt x="35" y="40"/>
                  </a:cubicBezTo>
                  <a:cubicBezTo>
                    <a:pt x="37" y="40"/>
                    <a:pt x="37" y="40"/>
                    <a:pt x="37" y="40"/>
                  </a:cubicBezTo>
                  <a:cubicBezTo>
                    <a:pt x="38" y="41"/>
                    <a:pt x="38" y="41"/>
                    <a:pt x="38" y="41"/>
                  </a:cubicBezTo>
                  <a:cubicBezTo>
                    <a:pt x="40" y="44"/>
                    <a:pt x="40" y="44"/>
                    <a:pt x="40" y="44"/>
                  </a:cubicBezTo>
                  <a:cubicBezTo>
                    <a:pt x="40" y="44"/>
                    <a:pt x="40" y="44"/>
                    <a:pt x="40" y="44"/>
                  </a:cubicBezTo>
                  <a:cubicBezTo>
                    <a:pt x="40" y="40"/>
                    <a:pt x="40" y="40"/>
                    <a:pt x="40" y="40"/>
                  </a:cubicBezTo>
                  <a:cubicBezTo>
                    <a:pt x="44" y="40"/>
                    <a:pt x="44" y="40"/>
                    <a:pt x="44" y="40"/>
                  </a:cubicBezTo>
                  <a:cubicBezTo>
                    <a:pt x="48" y="40"/>
                    <a:pt x="48" y="40"/>
                    <a:pt x="48" y="40"/>
                  </a:cubicBezTo>
                  <a:cubicBezTo>
                    <a:pt x="49" y="40"/>
                    <a:pt x="50" y="40"/>
                    <a:pt x="50" y="39"/>
                  </a:cubicBezTo>
                  <a:cubicBezTo>
                    <a:pt x="51" y="39"/>
                    <a:pt x="51" y="38"/>
                    <a:pt x="51" y="37"/>
                  </a:cubicBezTo>
                  <a:cubicBezTo>
                    <a:pt x="51" y="11"/>
                    <a:pt x="51" y="11"/>
                    <a:pt x="51" y="11"/>
                  </a:cubicBezTo>
                  <a:cubicBezTo>
                    <a:pt x="51" y="10"/>
                    <a:pt x="51" y="9"/>
                    <a:pt x="50" y="9"/>
                  </a:cubicBezTo>
                  <a:cubicBezTo>
                    <a:pt x="50" y="8"/>
                    <a:pt x="49" y="8"/>
                    <a:pt x="4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79" name="Freeform 235">
              <a:extLst>
                <a:ext uri="{FF2B5EF4-FFF2-40B4-BE49-F238E27FC236}">
                  <a16:creationId xmlns:a16="http://schemas.microsoft.com/office/drawing/2014/main" id="{475DC29E-A04A-4227-B2CE-B414DA140DF9}"/>
                </a:ext>
              </a:extLst>
            </p:cNvPr>
            <p:cNvSpPr>
              <a:spLocks noEditPoints="1"/>
            </p:cNvSpPr>
            <p:nvPr/>
          </p:nvSpPr>
          <p:spPr bwMode="auto">
            <a:xfrm>
              <a:off x="6005513" y="4860925"/>
              <a:ext cx="219075" cy="203200"/>
            </a:xfrm>
            <a:custGeom>
              <a:avLst/>
              <a:gdLst>
                <a:gd name="T0" fmla="*/ 167785 w 126"/>
                <a:gd name="T1" fmla="*/ 0 h 116"/>
                <a:gd name="T2" fmla="*/ 180019 w 126"/>
                <a:gd name="T3" fmla="*/ 6991 h 116"/>
                <a:gd name="T4" fmla="*/ 160794 w 126"/>
                <a:gd name="T5" fmla="*/ 55928 h 116"/>
                <a:gd name="T6" fmla="*/ 36703 w 126"/>
                <a:gd name="T7" fmla="*/ 15730 h 116"/>
                <a:gd name="T8" fmla="*/ 47190 w 126"/>
                <a:gd name="T9" fmla="*/ 26216 h 116"/>
                <a:gd name="T10" fmla="*/ 61172 w 126"/>
                <a:gd name="T11" fmla="*/ 36703 h 116"/>
                <a:gd name="T12" fmla="*/ 36703 w 126"/>
                <a:gd name="T13" fmla="*/ 47189 h 116"/>
                <a:gd name="T14" fmla="*/ 47190 w 126"/>
                <a:gd name="T15" fmla="*/ 52433 h 116"/>
                <a:gd name="T16" fmla="*/ 61172 w 126"/>
                <a:gd name="T17" fmla="*/ 66415 h 116"/>
                <a:gd name="T18" fmla="*/ 36703 w 126"/>
                <a:gd name="T19" fmla="*/ 73406 h 116"/>
                <a:gd name="T20" fmla="*/ 47190 w 126"/>
                <a:gd name="T21" fmla="*/ 80397 h 116"/>
                <a:gd name="T22" fmla="*/ 61172 w 126"/>
                <a:gd name="T23" fmla="*/ 96127 h 116"/>
                <a:gd name="T24" fmla="*/ 36703 w 126"/>
                <a:gd name="T25" fmla="*/ 103118 h 116"/>
                <a:gd name="T26" fmla="*/ 47190 w 126"/>
                <a:gd name="T27" fmla="*/ 110109 h 116"/>
                <a:gd name="T28" fmla="*/ 61172 w 126"/>
                <a:gd name="T29" fmla="*/ 120595 h 116"/>
                <a:gd name="T30" fmla="*/ 36703 w 126"/>
                <a:gd name="T31" fmla="*/ 132830 h 116"/>
                <a:gd name="T32" fmla="*/ 47190 w 126"/>
                <a:gd name="T33" fmla="*/ 139821 h 116"/>
                <a:gd name="T34" fmla="*/ 61172 w 126"/>
                <a:gd name="T35" fmla="*/ 153803 h 116"/>
                <a:gd name="T36" fmla="*/ 36703 w 126"/>
                <a:gd name="T37" fmla="*/ 160794 h 116"/>
                <a:gd name="T38" fmla="*/ 36703 w 126"/>
                <a:gd name="T39" fmla="*/ 183515 h 116"/>
                <a:gd name="T40" fmla="*/ 160794 w 126"/>
                <a:gd name="T41" fmla="*/ 143316 h 116"/>
                <a:gd name="T42" fmla="*/ 180019 w 126"/>
                <a:gd name="T43" fmla="*/ 190506 h 116"/>
                <a:gd name="T44" fmla="*/ 167785 w 126"/>
                <a:gd name="T45" fmla="*/ 202740 h 116"/>
                <a:gd name="T46" fmla="*/ 17478 w 126"/>
                <a:gd name="T47" fmla="*/ 202740 h 116"/>
                <a:gd name="T48" fmla="*/ 17478 w 126"/>
                <a:gd name="T49" fmla="*/ 180019 h 116"/>
                <a:gd name="T50" fmla="*/ 0 w 126"/>
                <a:gd name="T51" fmla="*/ 160794 h 116"/>
                <a:gd name="T52" fmla="*/ 17478 w 126"/>
                <a:gd name="T53" fmla="*/ 146812 h 116"/>
                <a:gd name="T54" fmla="*/ 0 w 126"/>
                <a:gd name="T55" fmla="*/ 132830 h 116"/>
                <a:gd name="T56" fmla="*/ 17478 w 126"/>
                <a:gd name="T57" fmla="*/ 117100 h 116"/>
                <a:gd name="T58" fmla="*/ 0 w 126"/>
                <a:gd name="T59" fmla="*/ 103118 h 116"/>
                <a:gd name="T60" fmla="*/ 17478 w 126"/>
                <a:gd name="T61" fmla="*/ 92631 h 116"/>
                <a:gd name="T62" fmla="*/ 0 w 126"/>
                <a:gd name="T63" fmla="*/ 73406 h 116"/>
                <a:gd name="T64" fmla="*/ 17478 w 126"/>
                <a:gd name="T65" fmla="*/ 62919 h 116"/>
                <a:gd name="T66" fmla="*/ 0 w 126"/>
                <a:gd name="T67" fmla="*/ 43694 h 116"/>
                <a:gd name="T68" fmla="*/ 17478 w 126"/>
                <a:gd name="T69" fmla="*/ 6991 h 116"/>
                <a:gd name="T70" fmla="*/ 29712 w 126"/>
                <a:gd name="T71" fmla="*/ 0 h 116"/>
                <a:gd name="T72" fmla="*/ 76902 w 126"/>
                <a:gd name="T73" fmla="*/ 96127 h 116"/>
                <a:gd name="T74" fmla="*/ 97875 w 126"/>
                <a:gd name="T75" fmla="*/ 106613 h 116"/>
                <a:gd name="T76" fmla="*/ 76902 w 126"/>
                <a:gd name="T77" fmla="*/ 96127 h 116"/>
                <a:gd name="T78" fmla="*/ 76902 w 126"/>
                <a:gd name="T79" fmla="*/ 73406 h 116"/>
                <a:gd name="T80" fmla="*/ 120596 w 126"/>
                <a:gd name="T81" fmla="*/ 83892 h 116"/>
                <a:gd name="T82" fmla="*/ 76902 w 126"/>
                <a:gd name="T83" fmla="*/ 73406 h 116"/>
                <a:gd name="T84" fmla="*/ 76902 w 126"/>
                <a:gd name="T85" fmla="*/ 52433 h 116"/>
                <a:gd name="T86" fmla="*/ 139821 w 126"/>
                <a:gd name="T87" fmla="*/ 62919 h 116"/>
                <a:gd name="T88" fmla="*/ 76902 w 126"/>
                <a:gd name="T89" fmla="*/ 52433 h 116"/>
                <a:gd name="T90" fmla="*/ 76902 w 126"/>
                <a:gd name="T91" fmla="*/ 33207 h 116"/>
                <a:gd name="T92" fmla="*/ 139821 w 126"/>
                <a:gd name="T93" fmla="*/ 40198 h 116"/>
                <a:gd name="T94" fmla="*/ 76902 w 126"/>
                <a:gd name="T95" fmla="*/ 33207 h 116"/>
                <a:gd name="T96" fmla="*/ 97875 w 126"/>
                <a:gd name="T97" fmla="*/ 157298 h 116"/>
                <a:gd name="T98" fmla="*/ 127587 w 126"/>
                <a:gd name="T99" fmla="*/ 157298 h 116"/>
                <a:gd name="T100" fmla="*/ 103118 w 126"/>
                <a:gd name="T101" fmla="*/ 132830 h 116"/>
                <a:gd name="T102" fmla="*/ 97875 w 126"/>
                <a:gd name="T103" fmla="*/ 157298 h 116"/>
                <a:gd name="T104" fmla="*/ 194002 w 126"/>
                <a:gd name="T105" fmla="*/ 43694 h 116"/>
                <a:gd name="T106" fmla="*/ 139821 w 126"/>
                <a:gd name="T107" fmla="*/ 146812 h 116"/>
                <a:gd name="T108" fmla="*/ 194002 w 126"/>
                <a:gd name="T109" fmla="*/ 43694 h 1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6" h="116">
                  <a:moveTo>
                    <a:pt x="17" y="0"/>
                  </a:moveTo>
                  <a:lnTo>
                    <a:pt x="96" y="0"/>
                  </a:lnTo>
                  <a:lnTo>
                    <a:pt x="103" y="0"/>
                  </a:lnTo>
                  <a:lnTo>
                    <a:pt x="103" y="4"/>
                  </a:lnTo>
                  <a:lnTo>
                    <a:pt x="103" y="23"/>
                  </a:lnTo>
                  <a:lnTo>
                    <a:pt x="92" y="32"/>
                  </a:lnTo>
                  <a:lnTo>
                    <a:pt x="92" y="9"/>
                  </a:lnTo>
                  <a:lnTo>
                    <a:pt x="21" y="9"/>
                  </a:lnTo>
                  <a:lnTo>
                    <a:pt x="21" y="17"/>
                  </a:lnTo>
                  <a:lnTo>
                    <a:pt x="27" y="15"/>
                  </a:lnTo>
                  <a:lnTo>
                    <a:pt x="31" y="13"/>
                  </a:lnTo>
                  <a:lnTo>
                    <a:pt x="35" y="21"/>
                  </a:lnTo>
                  <a:lnTo>
                    <a:pt x="29" y="23"/>
                  </a:lnTo>
                  <a:lnTo>
                    <a:pt x="21" y="27"/>
                  </a:lnTo>
                  <a:lnTo>
                    <a:pt x="21" y="32"/>
                  </a:lnTo>
                  <a:lnTo>
                    <a:pt x="27" y="30"/>
                  </a:lnTo>
                  <a:lnTo>
                    <a:pt x="31" y="27"/>
                  </a:lnTo>
                  <a:lnTo>
                    <a:pt x="35" y="38"/>
                  </a:lnTo>
                  <a:lnTo>
                    <a:pt x="29" y="40"/>
                  </a:lnTo>
                  <a:lnTo>
                    <a:pt x="21" y="42"/>
                  </a:lnTo>
                  <a:lnTo>
                    <a:pt x="21" y="48"/>
                  </a:lnTo>
                  <a:lnTo>
                    <a:pt x="27" y="46"/>
                  </a:lnTo>
                  <a:lnTo>
                    <a:pt x="31" y="44"/>
                  </a:lnTo>
                  <a:lnTo>
                    <a:pt x="35" y="55"/>
                  </a:lnTo>
                  <a:lnTo>
                    <a:pt x="29" y="57"/>
                  </a:lnTo>
                  <a:lnTo>
                    <a:pt x="21" y="59"/>
                  </a:lnTo>
                  <a:lnTo>
                    <a:pt x="21" y="65"/>
                  </a:lnTo>
                  <a:lnTo>
                    <a:pt x="27" y="63"/>
                  </a:lnTo>
                  <a:lnTo>
                    <a:pt x="31" y="61"/>
                  </a:lnTo>
                  <a:lnTo>
                    <a:pt x="35" y="69"/>
                  </a:lnTo>
                  <a:lnTo>
                    <a:pt x="29" y="71"/>
                  </a:lnTo>
                  <a:lnTo>
                    <a:pt x="21" y="76"/>
                  </a:lnTo>
                  <a:lnTo>
                    <a:pt x="21" y="82"/>
                  </a:lnTo>
                  <a:lnTo>
                    <a:pt x="27" y="80"/>
                  </a:lnTo>
                  <a:lnTo>
                    <a:pt x="31" y="78"/>
                  </a:lnTo>
                  <a:lnTo>
                    <a:pt x="35" y="88"/>
                  </a:lnTo>
                  <a:lnTo>
                    <a:pt x="29" y="90"/>
                  </a:lnTo>
                  <a:lnTo>
                    <a:pt x="21" y="92"/>
                  </a:lnTo>
                  <a:lnTo>
                    <a:pt x="21" y="103"/>
                  </a:lnTo>
                  <a:lnTo>
                    <a:pt x="21" y="105"/>
                  </a:lnTo>
                  <a:lnTo>
                    <a:pt x="92" y="105"/>
                  </a:lnTo>
                  <a:lnTo>
                    <a:pt x="92" y="82"/>
                  </a:lnTo>
                  <a:lnTo>
                    <a:pt x="103" y="74"/>
                  </a:lnTo>
                  <a:lnTo>
                    <a:pt x="103" y="109"/>
                  </a:lnTo>
                  <a:lnTo>
                    <a:pt x="103" y="116"/>
                  </a:lnTo>
                  <a:lnTo>
                    <a:pt x="96" y="116"/>
                  </a:lnTo>
                  <a:lnTo>
                    <a:pt x="17" y="116"/>
                  </a:lnTo>
                  <a:lnTo>
                    <a:pt x="10" y="116"/>
                  </a:lnTo>
                  <a:lnTo>
                    <a:pt x="10" y="109"/>
                  </a:lnTo>
                  <a:lnTo>
                    <a:pt x="10" y="103"/>
                  </a:lnTo>
                  <a:lnTo>
                    <a:pt x="0" y="103"/>
                  </a:lnTo>
                  <a:lnTo>
                    <a:pt x="0" y="92"/>
                  </a:lnTo>
                  <a:lnTo>
                    <a:pt x="10" y="86"/>
                  </a:lnTo>
                  <a:lnTo>
                    <a:pt x="10" y="84"/>
                  </a:lnTo>
                  <a:lnTo>
                    <a:pt x="0" y="84"/>
                  </a:lnTo>
                  <a:lnTo>
                    <a:pt x="0" y="76"/>
                  </a:lnTo>
                  <a:lnTo>
                    <a:pt x="10" y="69"/>
                  </a:lnTo>
                  <a:lnTo>
                    <a:pt x="10" y="67"/>
                  </a:lnTo>
                  <a:lnTo>
                    <a:pt x="0" y="67"/>
                  </a:lnTo>
                  <a:lnTo>
                    <a:pt x="0" y="59"/>
                  </a:lnTo>
                  <a:lnTo>
                    <a:pt x="10" y="53"/>
                  </a:lnTo>
                  <a:lnTo>
                    <a:pt x="0" y="53"/>
                  </a:lnTo>
                  <a:lnTo>
                    <a:pt x="0" y="42"/>
                  </a:lnTo>
                  <a:lnTo>
                    <a:pt x="10" y="36"/>
                  </a:lnTo>
                  <a:lnTo>
                    <a:pt x="0" y="36"/>
                  </a:lnTo>
                  <a:lnTo>
                    <a:pt x="0" y="25"/>
                  </a:lnTo>
                  <a:lnTo>
                    <a:pt x="10" y="21"/>
                  </a:lnTo>
                  <a:lnTo>
                    <a:pt x="10" y="4"/>
                  </a:lnTo>
                  <a:lnTo>
                    <a:pt x="10" y="0"/>
                  </a:lnTo>
                  <a:lnTo>
                    <a:pt x="17" y="0"/>
                  </a:lnTo>
                  <a:close/>
                  <a:moveTo>
                    <a:pt x="44" y="55"/>
                  </a:moveTo>
                  <a:lnTo>
                    <a:pt x="44" y="61"/>
                  </a:lnTo>
                  <a:lnTo>
                    <a:pt x="56" y="61"/>
                  </a:lnTo>
                  <a:lnTo>
                    <a:pt x="56" y="55"/>
                  </a:lnTo>
                  <a:lnTo>
                    <a:pt x="44" y="55"/>
                  </a:lnTo>
                  <a:close/>
                  <a:moveTo>
                    <a:pt x="44" y="42"/>
                  </a:moveTo>
                  <a:lnTo>
                    <a:pt x="44" y="48"/>
                  </a:lnTo>
                  <a:lnTo>
                    <a:pt x="69" y="48"/>
                  </a:lnTo>
                  <a:lnTo>
                    <a:pt x="69" y="42"/>
                  </a:lnTo>
                  <a:lnTo>
                    <a:pt x="44" y="42"/>
                  </a:lnTo>
                  <a:close/>
                  <a:moveTo>
                    <a:pt x="44" y="30"/>
                  </a:moveTo>
                  <a:lnTo>
                    <a:pt x="44" y="36"/>
                  </a:lnTo>
                  <a:lnTo>
                    <a:pt x="80" y="36"/>
                  </a:lnTo>
                  <a:lnTo>
                    <a:pt x="80" y="30"/>
                  </a:lnTo>
                  <a:lnTo>
                    <a:pt x="44" y="30"/>
                  </a:lnTo>
                  <a:close/>
                  <a:moveTo>
                    <a:pt x="44" y="19"/>
                  </a:moveTo>
                  <a:lnTo>
                    <a:pt x="44" y="23"/>
                  </a:lnTo>
                  <a:lnTo>
                    <a:pt x="80" y="23"/>
                  </a:lnTo>
                  <a:lnTo>
                    <a:pt x="80" y="19"/>
                  </a:lnTo>
                  <a:lnTo>
                    <a:pt x="44" y="19"/>
                  </a:lnTo>
                  <a:close/>
                  <a:moveTo>
                    <a:pt x="56" y="90"/>
                  </a:moveTo>
                  <a:lnTo>
                    <a:pt x="65" y="90"/>
                  </a:lnTo>
                  <a:lnTo>
                    <a:pt x="73" y="90"/>
                  </a:lnTo>
                  <a:lnTo>
                    <a:pt x="67" y="82"/>
                  </a:lnTo>
                  <a:lnTo>
                    <a:pt x="59" y="76"/>
                  </a:lnTo>
                  <a:lnTo>
                    <a:pt x="59" y="84"/>
                  </a:lnTo>
                  <a:lnTo>
                    <a:pt x="56" y="90"/>
                  </a:lnTo>
                  <a:close/>
                  <a:moveTo>
                    <a:pt x="111" y="25"/>
                  </a:moveTo>
                  <a:lnTo>
                    <a:pt x="65" y="69"/>
                  </a:lnTo>
                  <a:lnTo>
                    <a:pt x="80" y="84"/>
                  </a:lnTo>
                  <a:lnTo>
                    <a:pt x="126" y="40"/>
                  </a:lnTo>
                  <a:lnTo>
                    <a:pt x="11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0" name="Freeform 236">
              <a:extLst>
                <a:ext uri="{FF2B5EF4-FFF2-40B4-BE49-F238E27FC236}">
                  <a16:creationId xmlns:a16="http://schemas.microsoft.com/office/drawing/2014/main" id="{C902A3C4-EDF5-4719-A736-C3A53AF5F9DC}"/>
                </a:ext>
              </a:extLst>
            </p:cNvPr>
            <p:cNvSpPr>
              <a:spLocks/>
            </p:cNvSpPr>
            <p:nvPr/>
          </p:nvSpPr>
          <p:spPr bwMode="auto">
            <a:xfrm>
              <a:off x="4794250" y="4897438"/>
              <a:ext cx="242888" cy="203200"/>
            </a:xfrm>
            <a:custGeom>
              <a:avLst/>
              <a:gdLst>
                <a:gd name="T0" fmla="*/ 114108 w 66"/>
                <a:gd name="T1" fmla="*/ 70037 h 55"/>
                <a:gd name="T2" fmla="*/ 224535 w 66"/>
                <a:gd name="T3" fmla="*/ 95841 h 55"/>
                <a:gd name="T4" fmla="*/ 242939 w 66"/>
                <a:gd name="T5" fmla="*/ 106899 h 55"/>
                <a:gd name="T6" fmla="*/ 44171 w 66"/>
                <a:gd name="T7" fmla="*/ 70037 h 55"/>
                <a:gd name="T8" fmla="*/ 0 w 66"/>
                <a:gd name="T9" fmla="*/ 70037 h 55"/>
                <a:gd name="T10" fmla="*/ 40490 w 66"/>
                <a:gd name="T11" fmla="*/ 33176 h 55"/>
                <a:gd name="T12" fmla="*/ 80980 w 66"/>
                <a:gd name="T13" fmla="*/ 0 h 55"/>
                <a:gd name="T14" fmla="*/ 117789 w 66"/>
                <a:gd name="T15" fmla="*/ 33176 h 55"/>
                <a:gd name="T16" fmla="*/ 158278 w 66"/>
                <a:gd name="T17" fmla="*/ 70037 h 55"/>
                <a:gd name="T18" fmla="*/ 114108 w 66"/>
                <a:gd name="T19" fmla="*/ 70037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55">
                  <a:moveTo>
                    <a:pt x="31" y="19"/>
                  </a:moveTo>
                  <a:cubicBezTo>
                    <a:pt x="34" y="29"/>
                    <a:pt x="50" y="36"/>
                    <a:pt x="61" y="26"/>
                  </a:cubicBezTo>
                  <a:cubicBezTo>
                    <a:pt x="66" y="29"/>
                    <a:pt x="66" y="29"/>
                    <a:pt x="66" y="29"/>
                  </a:cubicBezTo>
                  <a:cubicBezTo>
                    <a:pt x="47" y="55"/>
                    <a:pt x="14" y="43"/>
                    <a:pt x="12" y="19"/>
                  </a:cubicBezTo>
                  <a:cubicBezTo>
                    <a:pt x="0" y="19"/>
                    <a:pt x="0" y="19"/>
                    <a:pt x="0" y="19"/>
                  </a:cubicBezTo>
                  <a:cubicBezTo>
                    <a:pt x="11" y="9"/>
                    <a:pt x="11" y="9"/>
                    <a:pt x="11" y="9"/>
                  </a:cubicBezTo>
                  <a:cubicBezTo>
                    <a:pt x="22" y="0"/>
                    <a:pt x="22" y="0"/>
                    <a:pt x="22" y="0"/>
                  </a:cubicBezTo>
                  <a:cubicBezTo>
                    <a:pt x="32" y="9"/>
                    <a:pt x="32" y="9"/>
                    <a:pt x="32" y="9"/>
                  </a:cubicBezTo>
                  <a:cubicBezTo>
                    <a:pt x="43" y="19"/>
                    <a:pt x="43" y="19"/>
                    <a:pt x="43"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1" name="Freeform 237">
              <a:extLst>
                <a:ext uri="{FF2B5EF4-FFF2-40B4-BE49-F238E27FC236}">
                  <a16:creationId xmlns:a16="http://schemas.microsoft.com/office/drawing/2014/main" id="{4C281549-69E1-44B3-8890-E2EFDBD1C717}"/>
                </a:ext>
              </a:extLst>
            </p:cNvPr>
            <p:cNvSpPr>
              <a:spLocks/>
            </p:cNvSpPr>
            <p:nvPr/>
          </p:nvSpPr>
          <p:spPr bwMode="auto">
            <a:xfrm>
              <a:off x="9066213" y="1393825"/>
              <a:ext cx="223837" cy="252413"/>
            </a:xfrm>
            <a:custGeom>
              <a:avLst/>
              <a:gdLst>
                <a:gd name="T0" fmla="*/ 55011 w 61"/>
                <a:gd name="T1" fmla="*/ 73457 h 69"/>
                <a:gd name="T2" fmla="*/ 7335 w 61"/>
                <a:gd name="T3" fmla="*/ 146914 h 69"/>
                <a:gd name="T4" fmla="*/ 58679 w 61"/>
                <a:gd name="T5" fmla="*/ 121204 h 69"/>
                <a:gd name="T6" fmla="*/ 73349 w 61"/>
                <a:gd name="T7" fmla="*/ 183642 h 69"/>
                <a:gd name="T8" fmla="*/ 106355 w 61"/>
                <a:gd name="T9" fmla="*/ 113858 h 69"/>
                <a:gd name="T10" fmla="*/ 106355 w 61"/>
                <a:gd name="T11" fmla="*/ 253426 h 69"/>
                <a:gd name="T12" fmla="*/ 146697 w 61"/>
                <a:gd name="T13" fmla="*/ 253426 h 69"/>
                <a:gd name="T14" fmla="*/ 128360 w 61"/>
                <a:gd name="T15" fmla="*/ 113858 h 69"/>
                <a:gd name="T16" fmla="*/ 187039 w 61"/>
                <a:gd name="T17" fmla="*/ 150586 h 69"/>
                <a:gd name="T18" fmla="*/ 165034 w 61"/>
                <a:gd name="T19" fmla="*/ 88148 h 69"/>
                <a:gd name="T20" fmla="*/ 223713 w 61"/>
                <a:gd name="T21" fmla="*/ 84475 h 69"/>
                <a:gd name="T22" fmla="*/ 143030 w 61"/>
                <a:gd name="T23" fmla="*/ 44074 h 69"/>
                <a:gd name="T24" fmla="*/ 168702 w 61"/>
                <a:gd name="T25" fmla="*/ 14691 h 69"/>
                <a:gd name="T26" fmla="*/ 91686 w 61"/>
                <a:gd name="T27" fmla="*/ 44074 h 69"/>
                <a:gd name="T28" fmla="*/ 18337 w 61"/>
                <a:gd name="T29" fmla="*/ 62438 h 69"/>
                <a:gd name="T30" fmla="*/ 55011 w 61"/>
                <a:gd name="T31" fmla="*/ 73457 h 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1" h="69">
                  <a:moveTo>
                    <a:pt x="15" y="20"/>
                  </a:moveTo>
                  <a:cubicBezTo>
                    <a:pt x="7" y="23"/>
                    <a:pt x="0" y="30"/>
                    <a:pt x="2" y="40"/>
                  </a:cubicBezTo>
                  <a:cubicBezTo>
                    <a:pt x="16" y="33"/>
                    <a:pt x="16" y="33"/>
                    <a:pt x="16" y="33"/>
                  </a:cubicBezTo>
                  <a:cubicBezTo>
                    <a:pt x="14" y="39"/>
                    <a:pt x="15" y="45"/>
                    <a:pt x="20" y="50"/>
                  </a:cubicBezTo>
                  <a:cubicBezTo>
                    <a:pt x="29" y="31"/>
                    <a:pt x="29" y="31"/>
                    <a:pt x="29" y="31"/>
                  </a:cubicBezTo>
                  <a:cubicBezTo>
                    <a:pt x="31" y="44"/>
                    <a:pt x="31" y="56"/>
                    <a:pt x="29" y="69"/>
                  </a:cubicBezTo>
                  <a:cubicBezTo>
                    <a:pt x="32" y="69"/>
                    <a:pt x="36" y="69"/>
                    <a:pt x="40" y="69"/>
                  </a:cubicBezTo>
                  <a:cubicBezTo>
                    <a:pt x="41" y="56"/>
                    <a:pt x="40" y="43"/>
                    <a:pt x="35" y="31"/>
                  </a:cubicBezTo>
                  <a:cubicBezTo>
                    <a:pt x="51" y="41"/>
                    <a:pt x="51" y="41"/>
                    <a:pt x="51" y="41"/>
                  </a:cubicBezTo>
                  <a:cubicBezTo>
                    <a:pt x="53" y="34"/>
                    <a:pt x="50" y="28"/>
                    <a:pt x="45" y="24"/>
                  </a:cubicBezTo>
                  <a:cubicBezTo>
                    <a:pt x="61" y="23"/>
                    <a:pt x="61" y="23"/>
                    <a:pt x="61" y="23"/>
                  </a:cubicBezTo>
                  <a:cubicBezTo>
                    <a:pt x="58" y="13"/>
                    <a:pt x="48" y="10"/>
                    <a:pt x="39" y="12"/>
                  </a:cubicBezTo>
                  <a:cubicBezTo>
                    <a:pt x="46" y="4"/>
                    <a:pt x="46" y="4"/>
                    <a:pt x="46" y="4"/>
                  </a:cubicBezTo>
                  <a:cubicBezTo>
                    <a:pt x="38" y="0"/>
                    <a:pt x="30" y="5"/>
                    <a:pt x="25" y="12"/>
                  </a:cubicBezTo>
                  <a:cubicBezTo>
                    <a:pt x="18" y="9"/>
                    <a:pt x="10" y="10"/>
                    <a:pt x="5" y="17"/>
                  </a:cubicBezTo>
                  <a:lnTo>
                    <a:pt x="1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2" name="Freeform 238">
              <a:extLst>
                <a:ext uri="{FF2B5EF4-FFF2-40B4-BE49-F238E27FC236}">
                  <a16:creationId xmlns:a16="http://schemas.microsoft.com/office/drawing/2014/main" id="{2876BAFF-15AB-4189-8297-FBC3381B6071}"/>
                </a:ext>
              </a:extLst>
            </p:cNvPr>
            <p:cNvSpPr>
              <a:spLocks noEditPoints="1"/>
            </p:cNvSpPr>
            <p:nvPr/>
          </p:nvSpPr>
          <p:spPr bwMode="auto">
            <a:xfrm>
              <a:off x="8682038" y="1401763"/>
              <a:ext cx="231775" cy="249237"/>
            </a:xfrm>
            <a:custGeom>
              <a:avLst/>
              <a:gdLst>
                <a:gd name="T0" fmla="*/ 128169 w 63"/>
                <a:gd name="T1" fmla="*/ 248182 h 68"/>
                <a:gd name="T2" fmla="*/ 124507 w 63"/>
                <a:gd name="T3" fmla="*/ 215334 h 68"/>
                <a:gd name="T4" fmla="*/ 179436 w 63"/>
                <a:gd name="T5" fmla="*/ 193436 h 68"/>
                <a:gd name="T6" fmla="*/ 227042 w 63"/>
                <a:gd name="T7" fmla="*/ 145989 h 68"/>
                <a:gd name="T8" fmla="*/ 190422 w 63"/>
                <a:gd name="T9" fmla="*/ 80294 h 68"/>
                <a:gd name="T10" fmla="*/ 120845 w 63"/>
                <a:gd name="T11" fmla="*/ 7299 h 68"/>
                <a:gd name="T12" fmla="*/ 18310 w 63"/>
                <a:gd name="T13" fmla="*/ 72995 h 68"/>
                <a:gd name="T14" fmla="*/ 14648 w 63"/>
                <a:gd name="T15" fmla="*/ 98543 h 68"/>
                <a:gd name="T16" fmla="*/ 3662 w 63"/>
                <a:gd name="T17" fmla="*/ 120441 h 68"/>
                <a:gd name="T18" fmla="*/ 47606 w 63"/>
                <a:gd name="T19" fmla="*/ 186137 h 68"/>
                <a:gd name="T20" fmla="*/ 76901 w 63"/>
                <a:gd name="T21" fmla="*/ 186137 h 68"/>
                <a:gd name="T22" fmla="*/ 109859 w 63"/>
                <a:gd name="T23" fmla="*/ 131390 h 68"/>
                <a:gd name="T24" fmla="*/ 139155 w 63"/>
                <a:gd name="T25" fmla="*/ 51096 h 68"/>
                <a:gd name="T26" fmla="*/ 117183 w 63"/>
                <a:gd name="T27" fmla="*/ 43797 h 68"/>
                <a:gd name="T28" fmla="*/ 84225 w 63"/>
                <a:gd name="T29" fmla="*/ 138690 h 68"/>
                <a:gd name="T30" fmla="*/ 58591 w 63"/>
                <a:gd name="T31" fmla="*/ 91243 h 68"/>
                <a:gd name="T32" fmla="*/ 76901 w 63"/>
                <a:gd name="T33" fmla="*/ 167888 h 68"/>
                <a:gd name="T34" fmla="*/ 51268 w 63"/>
                <a:gd name="T35" fmla="*/ 171538 h 68"/>
                <a:gd name="T36" fmla="*/ 21972 w 63"/>
                <a:gd name="T37" fmla="*/ 124091 h 68"/>
                <a:gd name="T38" fmla="*/ 29296 w 63"/>
                <a:gd name="T39" fmla="*/ 105842 h 68"/>
                <a:gd name="T40" fmla="*/ 32958 w 63"/>
                <a:gd name="T41" fmla="*/ 98543 h 68"/>
                <a:gd name="T42" fmla="*/ 32958 w 63"/>
                <a:gd name="T43" fmla="*/ 76644 h 68"/>
                <a:gd name="T44" fmla="*/ 117183 w 63"/>
                <a:gd name="T45" fmla="*/ 21898 h 68"/>
                <a:gd name="T46" fmla="*/ 172113 w 63"/>
                <a:gd name="T47" fmla="*/ 87594 h 68"/>
                <a:gd name="T48" fmla="*/ 179436 w 63"/>
                <a:gd name="T49" fmla="*/ 94893 h 68"/>
                <a:gd name="T50" fmla="*/ 179436 w 63"/>
                <a:gd name="T51" fmla="*/ 94893 h 68"/>
                <a:gd name="T52" fmla="*/ 179436 w 63"/>
                <a:gd name="T53" fmla="*/ 94893 h 68"/>
                <a:gd name="T54" fmla="*/ 212394 w 63"/>
                <a:gd name="T55" fmla="*/ 142340 h 68"/>
                <a:gd name="T56" fmla="*/ 172113 w 63"/>
                <a:gd name="T57" fmla="*/ 175187 h 68"/>
                <a:gd name="T58" fmla="*/ 164789 w 63"/>
                <a:gd name="T59" fmla="*/ 178837 h 68"/>
                <a:gd name="T60" fmla="*/ 128169 w 63"/>
                <a:gd name="T61" fmla="*/ 197086 h 68"/>
                <a:gd name="T62" fmla="*/ 113521 w 63"/>
                <a:gd name="T63" fmla="*/ 178837 h 68"/>
                <a:gd name="T64" fmla="*/ 179436 w 63"/>
                <a:gd name="T65" fmla="*/ 113142 h 68"/>
                <a:gd name="T66" fmla="*/ 109859 w 63"/>
                <a:gd name="T67" fmla="*/ 131390 h 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68">
                  <a:moveTo>
                    <a:pt x="22" y="68"/>
                  </a:moveTo>
                  <a:cubicBezTo>
                    <a:pt x="26" y="68"/>
                    <a:pt x="31" y="68"/>
                    <a:pt x="35" y="68"/>
                  </a:cubicBezTo>
                  <a:cubicBezTo>
                    <a:pt x="34" y="65"/>
                    <a:pt x="33" y="62"/>
                    <a:pt x="32" y="58"/>
                  </a:cubicBezTo>
                  <a:cubicBezTo>
                    <a:pt x="33" y="58"/>
                    <a:pt x="33" y="58"/>
                    <a:pt x="34" y="59"/>
                  </a:cubicBezTo>
                  <a:cubicBezTo>
                    <a:pt x="37" y="59"/>
                    <a:pt x="40" y="59"/>
                    <a:pt x="43" y="58"/>
                  </a:cubicBezTo>
                  <a:cubicBezTo>
                    <a:pt x="45" y="57"/>
                    <a:pt x="47" y="55"/>
                    <a:pt x="49" y="53"/>
                  </a:cubicBezTo>
                  <a:cubicBezTo>
                    <a:pt x="52" y="52"/>
                    <a:pt x="55" y="51"/>
                    <a:pt x="57" y="49"/>
                  </a:cubicBezTo>
                  <a:cubicBezTo>
                    <a:pt x="60" y="47"/>
                    <a:pt x="62" y="44"/>
                    <a:pt x="62" y="40"/>
                  </a:cubicBezTo>
                  <a:cubicBezTo>
                    <a:pt x="63" y="36"/>
                    <a:pt x="63" y="32"/>
                    <a:pt x="60" y="28"/>
                  </a:cubicBezTo>
                  <a:cubicBezTo>
                    <a:pt x="58" y="25"/>
                    <a:pt x="55" y="23"/>
                    <a:pt x="52" y="22"/>
                  </a:cubicBezTo>
                  <a:cubicBezTo>
                    <a:pt x="51" y="17"/>
                    <a:pt x="49" y="13"/>
                    <a:pt x="46" y="9"/>
                  </a:cubicBezTo>
                  <a:cubicBezTo>
                    <a:pt x="43" y="6"/>
                    <a:pt x="38" y="3"/>
                    <a:pt x="33" y="2"/>
                  </a:cubicBezTo>
                  <a:cubicBezTo>
                    <a:pt x="27" y="0"/>
                    <a:pt x="20" y="2"/>
                    <a:pt x="15" y="5"/>
                  </a:cubicBezTo>
                  <a:cubicBezTo>
                    <a:pt x="10" y="8"/>
                    <a:pt x="6" y="13"/>
                    <a:pt x="5" y="20"/>
                  </a:cubicBezTo>
                  <a:cubicBezTo>
                    <a:pt x="4" y="21"/>
                    <a:pt x="4" y="23"/>
                    <a:pt x="4" y="24"/>
                  </a:cubicBezTo>
                  <a:cubicBezTo>
                    <a:pt x="4" y="25"/>
                    <a:pt x="4" y="26"/>
                    <a:pt x="4" y="27"/>
                  </a:cubicBezTo>
                  <a:cubicBezTo>
                    <a:pt x="3" y="28"/>
                    <a:pt x="3" y="28"/>
                    <a:pt x="2" y="29"/>
                  </a:cubicBezTo>
                  <a:cubicBezTo>
                    <a:pt x="2" y="30"/>
                    <a:pt x="1" y="32"/>
                    <a:pt x="1" y="33"/>
                  </a:cubicBezTo>
                  <a:cubicBezTo>
                    <a:pt x="0" y="37"/>
                    <a:pt x="1" y="41"/>
                    <a:pt x="3" y="45"/>
                  </a:cubicBezTo>
                  <a:cubicBezTo>
                    <a:pt x="5" y="48"/>
                    <a:pt x="9" y="51"/>
                    <a:pt x="13" y="51"/>
                  </a:cubicBezTo>
                  <a:cubicBezTo>
                    <a:pt x="15" y="52"/>
                    <a:pt x="18" y="52"/>
                    <a:pt x="20" y="51"/>
                  </a:cubicBezTo>
                  <a:cubicBezTo>
                    <a:pt x="20" y="51"/>
                    <a:pt x="21" y="51"/>
                    <a:pt x="21" y="51"/>
                  </a:cubicBezTo>
                  <a:cubicBezTo>
                    <a:pt x="21" y="57"/>
                    <a:pt x="21" y="63"/>
                    <a:pt x="22" y="68"/>
                  </a:cubicBezTo>
                  <a:close/>
                  <a:moveTo>
                    <a:pt x="30" y="36"/>
                  </a:moveTo>
                  <a:cubicBezTo>
                    <a:pt x="36" y="31"/>
                    <a:pt x="39" y="23"/>
                    <a:pt x="39" y="14"/>
                  </a:cubicBezTo>
                  <a:cubicBezTo>
                    <a:pt x="39" y="14"/>
                    <a:pt x="38" y="14"/>
                    <a:pt x="38" y="14"/>
                  </a:cubicBezTo>
                  <a:cubicBezTo>
                    <a:pt x="36" y="20"/>
                    <a:pt x="34" y="25"/>
                    <a:pt x="31" y="29"/>
                  </a:cubicBezTo>
                  <a:cubicBezTo>
                    <a:pt x="31" y="23"/>
                    <a:pt x="32" y="18"/>
                    <a:pt x="32" y="12"/>
                  </a:cubicBezTo>
                  <a:cubicBezTo>
                    <a:pt x="31" y="12"/>
                    <a:pt x="31" y="12"/>
                    <a:pt x="30" y="12"/>
                  </a:cubicBezTo>
                  <a:cubicBezTo>
                    <a:pt x="27" y="21"/>
                    <a:pt x="25" y="29"/>
                    <a:pt x="23" y="38"/>
                  </a:cubicBezTo>
                  <a:cubicBezTo>
                    <a:pt x="20" y="35"/>
                    <a:pt x="18" y="31"/>
                    <a:pt x="18" y="25"/>
                  </a:cubicBezTo>
                  <a:cubicBezTo>
                    <a:pt x="17" y="25"/>
                    <a:pt x="17" y="25"/>
                    <a:pt x="16" y="25"/>
                  </a:cubicBezTo>
                  <a:cubicBezTo>
                    <a:pt x="16" y="33"/>
                    <a:pt x="18" y="39"/>
                    <a:pt x="22" y="44"/>
                  </a:cubicBezTo>
                  <a:cubicBezTo>
                    <a:pt x="22" y="44"/>
                    <a:pt x="22" y="45"/>
                    <a:pt x="21" y="46"/>
                  </a:cubicBezTo>
                  <a:cubicBezTo>
                    <a:pt x="21" y="46"/>
                    <a:pt x="20" y="47"/>
                    <a:pt x="19" y="47"/>
                  </a:cubicBezTo>
                  <a:cubicBezTo>
                    <a:pt x="17" y="47"/>
                    <a:pt x="15" y="47"/>
                    <a:pt x="14" y="47"/>
                  </a:cubicBezTo>
                  <a:cubicBezTo>
                    <a:pt x="11" y="46"/>
                    <a:pt x="9" y="44"/>
                    <a:pt x="7" y="42"/>
                  </a:cubicBezTo>
                  <a:cubicBezTo>
                    <a:pt x="6" y="40"/>
                    <a:pt x="5" y="37"/>
                    <a:pt x="6" y="34"/>
                  </a:cubicBezTo>
                  <a:cubicBezTo>
                    <a:pt x="6" y="33"/>
                    <a:pt x="6" y="32"/>
                    <a:pt x="7" y="31"/>
                  </a:cubicBezTo>
                  <a:cubicBezTo>
                    <a:pt x="7" y="31"/>
                    <a:pt x="8" y="30"/>
                    <a:pt x="8" y="29"/>
                  </a:cubicBezTo>
                  <a:cubicBezTo>
                    <a:pt x="9" y="28"/>
                    <a:pt x="9" y="28"/>
                    <a:pt x="9" y="28"/>
                  </a:cubicBezTo>
                  <a:cubicBezTo>
                    <a:pt x="9" y="27"/>
                    <a:pt x="9" y="27"/>
                    <a:pt x="9" y="27"/>
                  </a:cubicBezTo>
                  <a:cubicBezTo>
                    <a:pt x="9" y="26"/>
                    <a:pt x="9" y="25"/>
                    <a:pt x="9" y="24"/>
                  </a:cubicBezTo>
                  <a:cubicBezTo>
                    <a:pt x="9" y="23"/>
                    <a:pt x="9" y="22"/>
                    <a:pt x="9" y="21"/>
                  </a:cubicBezTo>
                  <a:cubicBezTo>
                    <a:pt x="10" y="16"/>
                    <a:pt x="14" y="12"/>
                    <a:pt x="18" y="9"/>
                  </a:cubicBezTo>
                  <a:cubicBezTo>
                    <a:pt x="22" y="6"/>
                    <a:pt x="27" y="5"/>
                    <a:pt x="32" y="6"/>
                  </a:cubicBezTo>
                  <a:cubicBezTo>
                    <a:pt x="36" y="7"/>
                    <a:pt x="40" y="10"/>
                    <a:pt x="42" y="13"/>
                  </a:cubicBezTo>
                  <a:cubicBezTo>
                    <a:pt x="45" y="16"/>
                    <a:pt x="47" y="19"/>
                    <a:pt x="47" y="24"/>
                  </a:cubicBezTo>
                  <a:cubicBezTo>
                    <a:pt x="47" y="25"/>
                    <a:pt x="47" y="25"/>
                    <a:pt x="47" y="25"/>
                  </a:cubicBezTo>
                  <a:cubicBezTo>
                    <a:pt x="49" y="26"/>
                    <a:pt x="49" y="26"/>
                    <a:pt x="49" y="26"/>
                  </a:cubicBezTo>
                  <a:cubicBezTo>
                    <a:pt x="49" y="26"/>
                    <a:pt x="49" y="26"/>
                    <a:pt x="49" y="26"/>
                  </a:cubicBezTo>
                  <a:cubicBezTo>
                    <a:pt x="49" y="26"/>
                    <a:pt x="49" y="26"/>
                    <a:pt x="49" y="26"/>
                  </a:cubicBezTo>
                  <a:cubicBezTo>
                    <a:pt x="49" y="26"/>
                    <a:pt x="49" y="26"/>
                    <a:pt x="49" y="26"/>
                  </a:cubicBezTo>
                  <a:cubicBezTo>
                    <a:pt x="49" y="26"/>
                    <a:pt x="49" y="26"/>
                    <a:pt x="49" y="26"/>
                  </a:cubicBezTo>
                  <a:cubicBezTo>
                    <a:pt x="52" y="27"/>
                    <a:pt x="55" y="28"/>
                    <a:pt x="56" y="31"/>
                  </a:cubicBezTo>
                  <a:cubicBezTo>
                    <a:pt x="58" y="33"/>
                    <a:pt x="59" y="36"/>
                    <a:pt x="58" y="39"/>
                  </a:cubicBezTo>
                  <a:cubicBezTo>
                    <a:pt x="57" y="42"/>
                    <a:pt x="56" y="44"/>
                    <a:pt x="54" y="45"/>
                  </a:cubicBezTo>
                  <a:cubicBezTo>
                    <a:pt x="52" y="47"/>
                    <a:pt x="50" y="48"/>
                    <a:pt x="47" y="48"/>
                  </a:cubicBezTo>
                  <a:cubicBezTo>
                    <a:pt x="46" y="48"/>
                    <a:pt x="46" y="48"/>
                    <a:pt x="46" y="48"/>
                  </a:cubicBezTo>
                  <a:cubicBezTo>
                    <a:pt x="45" y="49"/>
                    <a:pt x="45" y="49"/>
                    <a:pt x="45" y="49"/>
                  </a:cubicBezTo>
                  <a:cubicBezTo>
                    <a:pt x="44" y="51"/>
                    <a:pt x="43" y="53"/>
                    <a:pt x="41" y="53"/>
                  </a:cubicBezTo>
                  <a:cubicBezTo>
                    <a:pt x="39" y="54"/>
                    <a:pt x="37" y="54"/>
                    <a:pt x="35" y="54"/>
                  </a:cubicBezTo>
                  <a:cubicBezTo>
                    <a:pt x="33" y="54"/>
                    <a:pt x="32" y="53"/>
                    <a:pt x="31" y="52"/>
                  </a:cubicBezTo>
                  <a:cubicBezTo>
                    <a:pt x="31" y="51"/>
                    <a:pt x="31" y="50"/>
                    <a:pt x="31" y="49"/>
                  </a:cubicBezTo>
                  <a:cubicBezTo>
                    <a:pt x="39" y="46"/>
                    <a:pt x="46" y="40"/>
                    <a:pt x="51" y="32"/>
                  </a:cubicBezTo>
                  <a:cubicBezTo>
                    <a:pt x="50" y="31"/>
                    <a:pt x="50" y="31"/>
                    <a:pt x="49" y="31"/>
                  </a:cubicBezTo>
                  <a:cubicBezTo>
                    <a:pt x="44" y="38"/>
                    <a:pt x="38" y="42"/>
                    <a:pt x="30" y="42"/>
                  </a:cubicBezTo>
                  <a:cubicBezTo>
                    <a:pt x="30" y="40"/>
                    <a:pt x="30" y="38"/>
                    <a:pt x="3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3" name="Freeform 239">
              <a:extLst>
                <a:ext uri="{FF2B5EF4-FFF2-40B4-BE49-F238E27FC236}">
                  <a16:creationId xmlns:a16="http://schemas.microsoft.com/office/drawing/2014/main" id="{0FD86A44-88B3-4160-9908-E32252129722}"/>
                </a:ext>
              </a:extLst>
            </p:cNvPr>
            <p:cNvSpPr>
              <a:spLocks noEditPoints="1"/>
            </p:cNvSpPr>
            <p:nvPr/>
          </p:nvSpPr>
          <p:spPr bwMode="auto">
            <a:xfrm>
              <a:off x="8275638" y="1416050"/>
              <a:ext cx="257175" cy="217488"/>
            </a:xfrm>
            <a:custGeom>
              <a:avLst/>
              <a:gdLst>
                <a:gd name="T0" fmla="*/ 183515 w 70"/>
                <a:gd name="T1" fmla="*/ 80812 h 59"/>
                <a:gd name="T2" fmla="*/ 220218 w 70"/>
                <a:gd name="T3" fmla="*/ 80812 h 59"/>
                <a:gd name="T4" fmla="*/ 201867 w 70"/>
                <a:gd name="T5" fmla="*/ 77138 h 59"/>
                <a:gd name="T6" fmla="*/ 231229 w 70"/>
                <a:gd name="T7" fmla="*/ 113871 h 59"/>
                <a:gd name="T8" fmla="*/ 212877 w 70"/>
                <a:gd name="T9" fmla="*/ 113871 h 59"/>
                <a:gd name="T10" fmla="*/ 242240 w 70"/>
                <a:gd name="T11" fmla="*/ 150603 h 59"/>
                <a:gd name="T12" fmla="*/ 209207 w 70"/>
                <a:gd name="T13" fmla="*/ 168970 h 59"/>
                <a:gd name="T14" fmla="*/ 143142 w 70"/>
                <a:gd name="T15" fmla="*/ 216722 h 59"/>
                <a:gd name="T16" fmla="*/ 121120 w 70"/>
                <a:gd name="T17" fmla="*/ 154277 h 59"/>
                <a:gd name="T18" fmla="*/ 146812 w 70"/>
                <a:gd name="T19" fmla="*/ 143257 h 59"/>
                <a:gd name="T20" fmla="*/ 117450 w 70"/>
                <a:gd name="T21" fmla="*/ 121217 h 59"/>
                <a:gd name="T22" fmla="*/ 139471 w 70"/>
                <a:gd name="T23" fmla="*/ 95505 h 59"/>
                <a:gd name="T24" fmla="*/ 128461 w 70"/>
                <a:gd name="T25" fmla="*/ 80812 h 59"/>
                <a:gd name="T26" fmla="*/ 150482 w 70"/>
                <a:gd name="T27" fmla="*/ 55099 h 59"/>
                <a:gd name="T28" fmla="*/ 157823 w 70"/>
                <a:gd name="T29" fmla="*/ 0 h 59"/>
                <a:gd name="T30" fmla="*/ 165164 w 70"/>
                <a:gd name="T31" fmla="*/ 157950 h 59"/>
                <a:gd name="T32" fmla="*/ 194526 w 70"/>
                <a:gd name="T33" fmla="*/ 150603 h 59"/>
                <a:gd name="T34" fmla="*/ 106439 w 70"/>
                <a:gd name="T35" fmla="*/ 216722 h 59"/>
                <a:gd name="T36" fmla="*/ 88087 w 70"/>
                <a:gd name="T37" fmla="*/ 216722 h 59"/>
                <a:gd name="T38" fmla="*/ 36703 w 70"/>
                <a:gd name="T39" fmla="*/ 216722 h 59"/>
                <a:gd name="T40" fmla="*/ 36703 w 70"/>
                <a:gd name="T41" fmla="*/ 176316 h 59"/>
                <a:gd name="T42" fmla="*/ 0 w 70"/>
                <a:gd name="T43" fmla="*/ 150603 h 59"/>
                <a:gd name="T44" fmla="*/ 33033 w 70"/>
                <a:gd name="T45" fmla="*/ 102851 h 59"/>
                <a:gd name="T46" fmla="*/ 14681 w 70"/>
                <a:gd name="T47" fmla="*/ 106524 h 59"/>
                <a:gd name="T48" fmla="*/ 47714 w 70"/>
                <a:gd name="T49" fmla="*/ 62445 h 59"/>
                <a:gd name="T50" fmla="*/ 29362 w 70"/>
                <a:gd name="T51" fmla="*/ 66119 h 59"/>
                <a:gd name="T52" fmla="*/ 73406 w 70"/>
                <a:gd name="T53" fmla="*/ 73465 h 59"/>
                <a:gd name="T54" fmla="*/ 62395 w 70"/>
                <a:gd name="T55" fmla="*/ 73465 h 59"/>
                <a:gd name="T56" fmla="*/ 80747 w 70"/>
                <a:gd name="T57" fmla="*/ 102851 h 59"/>
                <a:gd name="T58" fmla="*/ 73406 w 70"/>
                <a:gd name="T59" fmla="*/ 113871 h 59"/>
                <a:gd name="T60" fmla="*/ 95428 w 70"/>
                <a:gd name="T61" fmla="*/ 146930 h 59"/>
                <a:gd name="T62" fmla="*/ 99098 w 70"/>
                <a:gd name="T63" fmla="*/ 150603 h 59"/>
                <a:gd name="T64" fmla="*/ 62395 w 70"/>
                <a:gd name="T65" fmla="*/ 165296 h 59"/>
                <a:gd name="T66" fmla="*/ 36703 w 70"/>
                <a:gd name="T67" fmla="*/ 216722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0" h="59">
                  <a:moveTo>
                    <a:pt x="43" y="0"/>
                  </a:moveTo>
                  <a:cubicBezTo>
                    <a:pt x="50" y="22"/>
                    <a:pt x="50" y="22"/>
                    <a:pt x="50" y="22"/>
                  </a:cubicBezTo>
                  <a:cubicBezTo>
                    <a:pt x="55" y="8"/>
                    <a:pt x="55" y="8"/>
                    <a:pt x="55" y="8"/>
                  </a:cubicBezTo>
                  <a:cubicBezTo>
                    <a:pt x="60" y="22"/>
                    <a:pt x="60" y="22"/>
                    <a:pt x="60" y="22"/>
                  </a:cubicBezTo>
                  <a:cubicBezTo>
                    <a:pt x="56" y="21"/>
                    <a:pt x="56" y="21"/>
                    <a:pt x="56" y="21"/>
                  </a:cubicBezTo>
                  <a:cubicBezTo>
                    <a:pt x="55" y="21"/>
                    <a:pt x="55" y="21"/>
                    <a:pt x="55" y="21"/>
                  </a:cubicBezTo>
                  <a:cubicBezTo>
                    <a:pt x="61" y="27"/>
                    <a:pt x="61" y="27"/>
                    <a:pt x="61" y="27"/>
                  </a:cubicBezTo>
                  <a:cubicBezTo>
                    <a:pt x="63" y="31"/>
                    <a:pt x="63" y="31"/>
                    <a:pt x="63" y="31"/>
                  </a:cubicBezTo>
                  <a:cubicBezTo>
                    <a:pt x="59" y="30"/>
                    <a:pt x="59" y="30"/>
                    <a:pt x="59" y="30"/>
                  </a:cubicBezTo>
                  <a:cubicBezTo>
                    <a:pt x="58" y="31"/>
                    <a:pt x="58" y="31"/>
                    <a:pt x="58" y="31"/>
                  </a:cubicBezTo>
                  <a:cubicBezTo>
                    <a:pt x="64" y="36"/>
                    <a:pt x="64" y="36"/>
                    <a:pt x="64" y="36"/>
                  </a:cubicBezTo>
                  <a:cubicBezTo>
                    <a:pt x="66" y="41"/>
                    <a:pt x="66" y="41"/>
                    <a:pt x="66" y="41"/>
                  </a:cubicBezTo>
                  <a:cubicBezTo>
                    <a:pt x="57" y="41"/>
                    <a:pt x="57" y="41"/>
                    <a:pt x="57" y="41"/>
                  </a:cubicBezTo>
                  <a:cubicBezTo>
                    <a:pt x="57" y="46"/>
                    <a:pt x="57" y="46"/>
                    <a:pt x="57" y="46"/>
                  </a:cubicBezTo>
                  <a:cubicBezTo>
                    <a:pt x="65" y="49"/>
                    <a:pt x="70" y="53"/>
                    <a:pt x="70" y="59"/>
                  </a:cubicBezTo>
                  <a:cubicBezTo>
                    <a:pt x="39" y="59"/>
                    <a:pt x="39" y="59"/>
                    <a:pt x="39" y="59"/>
                  </a:cubicBezTo>
                  <a:cubicBezTo>
                    <a:pt x="37" y="54"/>
                    <a:pt x="34" y="50"/>
                    <a:pt x="29" y="47"/>
                  </a:cubicBezTo>
                  <a:cubicBezTo>
                    <a:pt x="30" y="45"/>
                    <a:pt x="31" y="43"/>
                    <a:pt x="33" y="42"/>
                  </a:cubicBezTo>
                  <a:cubicBezTo>
                    <a:pt x="35" y="42"/>
                    <a:pt x="38" y="42"/>
                    <a:pt x="40" y="42"/>
                  </a:cubicBezTo>
                  <a:cubicBezTo>
                    <a:pt x="40" y="39"/>
                    <a:pt x="40" y="39"/>
                    <a:pt x="40" y="39"/>
                  </a:cubicBezTo>
                  <a:cubicBezTo>
                    <a:pt x="30" y="39"/>
                    <a:pt x="30" y="39"/>
                    <a:pt x="30" y="39"/>
                  </a:cubicBezTo>
                  <a:cubicBezTo>
                    <a:pt x="32" y="33"/>
                    <a:pt x="32" y="33"/>
                    <a:pt x="32" y="33"/>
                  </a:cubicBezTo>
                  <a:cubicBezTo>
                    <a:pt x="39" y="27"/>
                    <a:pt x="39" y="27"/>
                    <a:pt x="39" y="27"/>
                  </a:cubicBezTo>
                  <a:cubicBezTo>
                    <a:pt x="38" y="26"/>
                    <a:pt x="38" y="26"/>
                    <a:pt x="38" y="26"/>
                  </a:cubicBezTo>
                  <a:cubicBezTo>
                    <a:pt x="33" y="28"/>
                    <a:pt x="33" y="28"/>
                    <a:pt x="33" y="28"/>
                  </a:cubicBezTo>
                  <a:cubicBezTo>
                    <a:pt x="35" y="22"/>
                    <a:pt x="35" y="22"/>
                    <a:pt x="35" y="22"/>
                  </a:cubicBezTo>
                  <a:cubicBezTo>
                    <a:pt x="42" y="16"/>
                    <a:pt x="42" y="16"/>
                    <a:pt x="42" y="16"/>
                  </a:cubicBezTo>
                  <a:cubicBezTo>
                    <a:pt x="41" y="15"/>
                    <a:pt x="41" y="15"/>
                    <a:pt x="41" y="15"/>
                  </a:cubicBezTo>
                  <a:cubicBezTo>
                    <a:pt x="37" y="17"/>
                    <a:pt x="37" y="17"/>
                    <a:pt x="37" y="17"/>
                  </a:cubicBezTo>
                  <a:cubicBezTo>
                    <a:pt x="43" y="0"/>
                    <a:pt x="43" y="0"/>
                    <a:pt x="43" y="0"/>
                  </a:cubicBezTo>
                  <a:close/>
                  <a:moveTo>
                    <a:pt x="45" y="41"/>
                  </a:moveTo>
                  <a:cubicBezTo>
                    <a:pt x="45" y="43"/>
                    <a:pt x="45" y="43"/>
                    <a:pt x="45" y="43"/>
                  </a:cubicBezTo>
                  <a:cubicBezTo>
                    <a:pt x="48" y="43"/>
                    <a:pt x="50" y="44"/>
                    <a:pt x="53" y="44"/>
                  </a:cubicBezTo>
                  <a:cubicBezTo>
                    <a:pt x="53" y="41"/>
                    <a:pt x="53" y="41"/>
                    <a:pt x="53" y="41"/>
                  </a:cubicBezTo>
                  <a:cubicBezTo>
                    <a:pt x="45" y="41"/>
                    <a:pt x="45" y="41"/>
                    <a:pt x="45" y="41"/>
                  </a:cubicBezTo>
                  <a:close/>
                  <a:moveTo>
                    <a:pt x="29" y="59"/>
                  </a:moveTo>
                  <a:cubicBezTo>
                    <a:pt x="30" y="56"/>
                    <a:pt x="29" y="53"/>
                    <a:pt x="27" y="49"/>
                  </a:cubicBezTo>
                  <a:cubicBezTo>
                    <a:pt x="25" y="52"/>
                    <a:pt x="24" y="55"/>
                    <a:pt x="24" y="59"/>
                  </a:cubicBezTo>
                  <a:cubicBezTo>
                    <a:pt x="29" y="59"/>
                    <a:pt x="29" y="59"/>
                    <a:pt x="29" y="59"/>
                  </a:cubicBezTo>
                  <a:close/>
                  <a:moveTo>
                    <a:pt x="10" y="59"/>
                  </a:moveTo>
                  <a:cubicBezTo>
                    <a:pt x="1" y="59"/>
                    <a:pt x="1" y="59"/>
                    <a:pt x="1" y="59"/>
                  </a:cubicBezTo>
                  <a:cubicBezTo>
                    <a:pt x="1" y="54"/>
                    <a:pt x="5" y="50"/>
                    <a:pt x="10" y="48"/>
                  </a:cubicBezTo>
                  <a:cubicBezTo>
                    <a:pt x="10" y="41"/>
                    <a:pt x="10" y="41"/>
                    <a:pt x="10" y="41"/>
                  </a:cubicBezTo>
                  <a:cubicBezTo>
                    <a:pt x="0" y="41"/>
                    <a:pt x="0" y="41"/>
                    <a:pt x="0" y="41"/>
                  </a:cubicBezTo>
                  <a:cubicBezTo>
                    <a:pt x="2" y="35"/>
                    <a:pt x="2" y="35"/>
                    <a:pt x="2" y="35"/>
                  </a:cubicBezTo>
                  <a:cubicBezTo>
                    <a:pt x="9" y="28"/>
                    <a:pt x="9" y="28"/>
                    <a:pt x="9" y="28"/>
                  </a:cubicBezTo>
                  <a:cubicBezTo>
                    <a:pt x="8" y="27"/>
                    <a:pt x="8" y="27"/>
                    <a:pt x="8" y="27"/>
                  </a:cubicBezTo>
                  <a:cubicBezTo>
                    <a:pt x="4" y="29"/>
                    <a:pt x="4" y="29"/>
                    <a:pt x="4" y="29"/>
                  </a:cubicBezTo>
                  <a:cubicBezTo>
                    <a:pt x="6" y="23"/>
                    <a:pt x="6" y="23"/>
                    <a:pt x="6" y="23"/>
                  </a:cubicBezTo>
                  <a:cubicBezTo>
                    <a:pt x="13" y="17"/>
                    <a:pt x="13" y="17"/>
                    <a:pt x="13" y="17"/>
                  </a:cubicBezTo>
                  <a:cubicBezTo>
                    <a:pt x="12" y="16"/>
                    <a:pt x="12" y="16"/>
                    <a:pt x="12" y="16"/>
                  </a:cubicBezTo>
                  <a:cubicBezTo>
                    <a:pt x="8" y="18"/>
                    <a:pt x="8" y="18"/>
                    <a:pt x="8" y="18"/>
                  </a:cubicBezTo>
                  <a:cubicBezTo>
                    <a:pt x="13" y="0"/>
                    <a:pt x="13" y="0"/>
                    <a:pt x="13" y="0"/>
                  </a:cubicBezTo>
                  <a:cubicBezTo>
                    <a:pt x="20" y="20"/>
                    <a:pt x="20" y="20"/>
                    <a:pt x="20" y="20"/>
                  </a:cubicBezTo>
                  <a:cubicBezTo>
                    <a:pt x="21" y="22"/>
                    <a:pt x="21" y="22"/>
                    <a:pt x="21" y="22"/>
                  </a:cubicBezTo>
                  <a:cubicBezTo>
                    <a:pt x="17" y="20"/>
                    <a:pt x="17" y="20"/>
                    <a:pt x="17" y="20"/>
                  </a:cubicBezTo>
                  <a:cubicBezTo>
                    <a:pt x="16" y="22"/>
                    <a:pt x="16" y="22"/>
                    <a:pt x="16" y="22"/>
                  </a:cubicBezTo>
                  <a:cubicBezTo>
                    <a:pt x="22" y="28"/>
                    <a:pt x="22" y="28"/>
                    <a:pt x="22" y="28"/>
                  </a:cubicBezTo>
                  <a:cubicBezTo>
                    <a:pt x="24" y="34"/>
                    <a:pt x="24" y="34"/>
                    <a:pt x="24" y="34"/>
                  </a:cubicBezTo>
                  <a:cubicBezTo>
                    <a:pt x="20" y="31"/>
                    <a:pt x="20" y="31"/>
                    <a:pt x="20" y="31"/>
                  </a:cubicBezTo>
                  <a:cubicBezTo>
                    <a:pt x="19" y="33"/>
                    <a:pt x="19" y="33"/>
                    <a:pt x="19" y="33"/>
                  </a:cubicBezTo>
                  <a:cubicBezTo>
                    <a:pt x="26" y="40"/>
                    <a:pt x="26" y="40"/>
                    <a:pt x="26" y="40"/>
                  </a:cubicBezTo>
                  <a:cubicBezTo>
                    <a:pt x="26" y="40"/>
                    <a:pt x="26" y="40"/>
                    <a:pt x="26" y="40"/>
                  </a:cubicBezTo>
                  <a:cubicBezTo>
                    <a:pt x="27" y="41"/>
                    <a:pt x="27" y="41"/>
                    <a:pt x="27" y="41"/>
                  </a:cubicBezTo>
                  <a:cubicBezTo>
                    <a:pt x="17" y="41"/>
                    <a:pt x="17" y="41"/>
                    <a:pt x="17" y="41"/>
                  </a:cubicBezTo>
                  <a:cubicBezTo>
                    <a:pt x="17" y="45"/>
                    <a:pt x="17" y="45"/>
                    <a:pt x="17" y="45"/>
                  </a:cubicBezTo>
                  <a:cubicBezTo>
                    <a:pt x="20" y="44"/>
                    <a:pt x="23" y="43"/>
                    <a:pt x="27" y="43"/>
                  </a:cubicBezTo>
                  <a:cubicBezTo>
                    <a:pt x="18" y="46"/>
                    <a:pt x="13" y="52"/>
                    <a:pt x="1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4" name="Freeform 240">
              <a:extLst>
                <a:ext uri="{FF2B5EF4-FFF2-40B4-BE49-F238E27FC236}">
                  <a16:creationId xmlns:a16="http://schemas.microsoft.com/office/drawing/2014/main" id="{9CE6F18C-362D-473A-B4CF-0DC7F747DA35}"/>
                </a:ext>
              </a:extLst>
            </p:cNvPr>
            <p:cNvSpPr>
              <a:spLocks/>
            </p:cNvSpPr>
            <p:nvPr/>
          </p:nvSpPr>
          <p:spPr bwMode="auto">
            <a:xfrm>
              <a:off x="9477375" y="1412875"/>
              <a:ext cx="195263" cy="241300"/>
            </a:xfrm>
            <a:custGeom>
              <a:avLst/>
              <a:gdLst>
                <a:gd name="T0" fmla="*/ 44321 w 53"/>
                <a:gd name="T1" fmla="*/ 54816 h 66"/>
                <a:gd name="T2" fmla="*/ 25854 w 53"/>
                <a:gd name="T3" fmla="*/ 69434 h 66"/>
                <a:gd name="T4" fmla="*/ 29547 w 53"/>
                <a:gd name="T5" fmla="*/ 80397 h 66"/>
                <a:gd name="T6" fmla="*/ 22160 w 53"/>
                <a:gd name="T7" fmla="*/ 76743 h 66"/>
                <a:gd name="T8" fmla="*/ 7387 w 53"/>
                <a:gd name="T9" fmla="*/ 109632 h 66"/>
                <a:gd name="T10" fmla="*/ 22160 w 53"/>
                <a:gd name="T11" fmla="*/ 109632 h 66"/>
                <a:gd name="T12" fmla="*/ 7387 w 53"/>
                <a:gd name="T13" fmla="*/ 116941 h 66"/>
                <a:gd name="T14" fmla="*/ 3693 w 53"/>
                <a:gd name="T15" fmla="*/ 142522 h 66"/>
                <a:gd name="T16" fmla="*/ 51707 w 53"/>
                <a:gd name="T17" fmla="*/ 120596 h 66"/>
                <a:gd name="T18" fmla="*/ 55401 w 53"/>
                <a:gd name="T19" fmla="*/ 105978 h 66"/>
                <a:gd name="T20" fmla="*/ 59094 w 53"/>
                <a:gd name="T21" fmla="*/ 116941 h 66"/>
                <a:gd name="T22" fmla="*/ 84948 w 53"/>
                <a:gd name="T23" fmla="*/ 98669 h 66"/>
                <a:gd name="T24" fmla="*/ 81254 w 53"/>
                <a:gd name="T25" fmla="*/ 80397 h 66"/>
                <a:gd name="T26" fmla="*/ 92334 w 53"/>
                <a:gd name="T27" fmla="*/ 87706 h 66"/>
                <a:gd name="T28" fmla="*/ 99721 w 53"/>
                <a:gd name="T29" fmla="*/ 73088 h 66"/>
                <a:gd name="T30" fmla="*/ 92334 w 53"/>
                <a:gd name="T31" fmla="*/ 241191 h 66"/>
                <a:gd name="T32" fmla="*/ 132962 w 53"/>
                <a:gd name="T33" fmla="*/ 241191 h 66"/>
                <a:gd name="T34" fmla="*/ 125575 w 53"/>
                <a:gd name="T35" fmla="*/ 91360 h 66"/>
                <a:gd name="T36" fmla="*/ 140348 w 53"/>
                <a:gd name="T37" fmla="*/ 98669 h 66"/>
                <a:gd name="T38" fmla="*/ 144042 w 53"/>
                <a:gd name="T39" fmla="*/ 91360 h 66"/>
                <a:gd name="T40" fmla="*/ 144042 w 53"/>
                <a:gd name="T41" fmla="*/ 102323 h 66"/>
                <a:gd name="T42" fmla="*/ 184669 w 53"/>
                <a:gd name="T43" fmla="*/ 120596 h 66"/>
                <a:gd name="T44" fmla="*/ 184669 w 53"/>
                <a:gd name="T45" fmla="*/ 98669 h 66"/>
                <a:gd name="T46" fmla="*/ 169895 w 53"/>
                <a:gd name="T47" fmla="*/ 95015 h 66"/>
                <a:gd name="T48" fmla="*/ 180975 w 53"/>
                <a:gd name="T49" fmla="*/ 91360 h 66"/>
                <a:gd name="T50" fmla="*/ 173589 w 53"/>
                <a:gd name="T51" fmla="*/ 65779 h 66"/>
                <a:gd name="T52" fmla="*/ 166202 w 53"/>
                <a:gd name="T53" fmla="*/ 65779 h 66"/>
                <a:gd name="T54" fmla="*/ 169895 w 53"/>
                <a:gd name="T55" fmla="*/ 58471 h 66"/>
                <a:gd name="T56" fmla="*/ 155122 w 53"/>
                <a:gd name="T57" fmla="*/ 47507 h 66"/>
                <a:gd name="T58" fmla="*/ 195749 w 53"/>
                <a:gd name="T59" fmla="*/ 32890 h 66"/>
                <a:gd name="T60" fmla="*/ 177282 w 53"/>
                <a:gd name="T61" fmla="*/ 18272 h 66"/>
                <a:gd name="T62" fmla="*/ 166202 w 53"/>
                <a:gd name="T63" fmla="*/ 21926 h 66"/>
                <a:gd name="T64" fmla="*/ 173589 w 53"/>
                <a:gd name="T65" fmla="*/ 14618 h 66"/>
                <a:gd name="T66" fmla="*/ 147735 w 53"/>
                <a:gd name="T67" fmla="*/ 3654 h 66"/>
                <a:gd name="T68" fmla="*/ 144042 w 53"/>
                <a:gd name="T69" fmla="*/ 7309 h 66"/>
                <a:gd name="T70" fmla="*/ 140348 w 53"/>
                <a:gd name="T71" fmla="*/ 0 h 66"/>
                <a:gd name="T72" fmla="*/ 92334 w 53"/>
                <a:gd name="T73" fmla="*/ 21926 h 66"/>
                <a:gd name="T74" fmla="*/ 55401 w 53"/>
                <a:gd name="T75" fmla="*/ 10963 h 66"/>
                <a:gd name="T76" fmla="*/ 51707 w 53"/>
                <a:gd name="T77" fmla="*/ 18272 h 66"/>
                <a:gd name="T78" fmla="*/ 48014 w 53"/>
                <a:gd name="T79" fmla="*/ 10963 h 66"/>
                <a:gd name="T80" fmla="*/ 22160 w 53"/>
                <a:gd name="T81" fmla="*/ 21926 h 66"/>
                <a:gd name="T82" fmla="*/ 29547 w 53"/>
                <a:gd name="T83" fmla="*/ 29235 h 66"/>
                <a:gd name="T84" fmla="*/ 14774 w 53"/>
                <a:gd name="T85" fmla="*/ 25581 h 66"/>
                <a:gd name="T86" fmla="*/ 0 w 53"/>
                <a:gd name="T87" fmla="*/ 36544 h 66"/>
                <a:gd name="T88" fmla="*/ 36934 w 53"/>
                <a:gd name="T89" fmla="*/ 54816 h 66"/>
                <a:gd name="T90" fmla="*/ 48014 w 53"/>
                <a:gd name="T91" fmla="*/ 47507 h 66"/>
                <a:gd name="T92" fmla="*/ 44321 w 53"/>
                <a:gd name="T93" fmla="*/ 54816 h 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3" h="66">
                  <a:moveTo>
                    <a:pt x="12" y="15"/>
                  </a:moveTo>
                  <a:cubicBezTo>
                    <a:pt x="10" y="16"/>
                    <a:pt x="8" y="18"/>
                    <a:pt x="7" y="19"/>
                  </a:cubicBezTo>
                  <a:cubicBezTo>
                    <a:pt x="8" y="22"/>
                    <a:pt x="8" y="22"/>
                    <a:pt x="8" y="22"/>
                  </a:cubicBezTo>
                  <a:cubicBezTo>
                    <a:pt x="6" y="21"/>
                    <a:pt x="6" y="21"/>
                    <a:pt x="6" y="21"/>
                  </a:cubicBezTo>
                  <a:cubicBezTo>
                    <a:pt x="4" y="24"/>
                    <a:pt x="3" y="26"/>
                    <a:pt x="2" y="30"/>
                  </a:cubicBezTo>
                  <a:cubicBezTo>
                    <a:pt x="6" y="30"/>
                    <a:pt x="6" y="30"/>
                    <a:pt x="6" y="30"/>
                  </a:cubicBezTo>
                  <a:cubicBezTo>
                    <a:pt x="2" y="32"/>
                    <a:pt x="2" y="32"/>
                    <a:pt x="2" y="32"/>
                  </a:cubicBezTo>
                  <a:cubicBezTo>
                    <a:pt x="2" y="34"/>
                    <a:pt x="1" y="36"/>
                    <a:pt x="1" y="39"/>
                  </a:cubicBezTo>
                  <a:cubicBezTo>
                    <a:pt x="6" y="36"/>
                    <a:pt x="10" y="35"/>
                    <a:pt x="14" y="33"/>
                  </a:cubicBezTo>
                  <a:cubicBezTo>
                    <a:pt x="15" y="29"/>
                    <a:pt x="15" y="29"/>
                    <a:pt x="15" y="29"/>
                  </a:cubicBezTo>
                  <a:cubicBezTo>
                    <a:pt x="16" y="32"/>
                    <a:pt x="16" y="32"/>
                    <a:pt x="16" y="32"/>
                  </a:cubicBezTo>
                  <a:cubicBezTo>
                    <a:pt x="19" y="31"/>
                    <a:pt x="21" y="29"/>
                    <a:pt x="23" y="27"/>
                  </a:cubicBezTo>
                  <a:cubicBezTo>
                    <a:pt x="22" y="22"/>
                    <a:pt x="22" y="22"/>
                    <a:pt x="22" y="22"/>
                  </a:cubicBezTo>
                  <a:cubicBezTo>
                    <a:pt x="25" y="24"/>
                    <a:pt x="25" y="24"/>
                    <a:pt x="25" y="24"/>
                  </a:cubicBezTo>
                  <a:cubicBezTo>
                    <a:pt x="26" y="23"/>
                    <a:pt x="26" y="22"/>
                    <a:pt x="27" y="20"/>
                  </a:cubicBezTo>
                  <a:cubicBezTo>
                    <a:pt x="32" y="31"/>
                    <a:pt x="29" y="53"/>
                    <a:pt x="25" y="66"/>
                  </a:cubicBezTo>
                  <a:cubicBezTo>
                    <a:pt x="36" y="66"/>
                    <a:pt x="36" y="66"/>
                    <a:pt x="36" y="66"/>
                  </a:cubicBezTo>
                  <a:cubicBezTo>
                    <a:pt x="38" y="53"/>
                    <a:pt x="38" y="35"/>
                    <a:pt x="34" y="25"/>
                  </a:cubicBezTo>
                  <a:cubicBezTo>
                    <a:pt x="36" y="26"/>
                    <a:pt x="37" y="27"/>
                    <a:pt x="38" y="27"/>
                  </a:cubicBezTo>
                  <a:cubicBezTo>
                    <a:pt x="39" y="25"/>
                    <a:pt x="39" y="25"/>
                    <a:pt x="39" y="25"/>
                  </a:cubicBezTo>
                  <a:cubicBezTo>
                    <a:pt x="39" y="28"/>
                    <a:pt x="39" y="28"/>
                    <a:pt x="39" y="28"/>
                  </a:cubicBezTo>
                  <a:cubicBezTo>
                    <a:pt x="42" y="29"/>
                    <a:pt x="45" y="31"/>
                    <a:pt x="50" y="33"/>
                  </a:cubicBezTo>
                  <a:cubicBezTo>
                    <a:pt x="50" y="31"/>
                    <a:pt x="50" y="29"/>
                    <a:pt x="50" y="27"/>
                  </a:cubicBezTo>
                  <a:cubicBezTo>
                    <a:pt x="46" y="26"/>
                    <a:pt x="46" y="26"/>
                    <a:pt x="46" y="26"/>
                  </a:cubicBezTo>
                  <a:cubicBezTo>
                    <a:pt x="49" y="25"/>
                    <a:pt x="49" y="25"/>
                    <a:pt x="49" y="25"/>
                  </a:cubicBezTo>
                  <a:cubicBezTo>
                    <a:pt x="49" y="23"/>
                    <a:pt x="48" y="20"/>
                    <a:pt x="47" y="18"/>
                  </a:cubicBezTo>
                  <a:cubicBezTo>
                    <a:pt x="45" y="18"/>
                    <a:pt x="45" y="18"/>
                    <a:pt x="45" y="18"/>
                  </a:cubicBezTo>
                  <a:cubicBezTo>
                    <a:pt x="46" y="16"/>
                    <a:pt x="46" y="16"/>
                    <a:pt x="46" y="16"/>
                  </a:cubicBezTo>
                  <a:cubicBezTo>
                    <a:pt x="45" y="15"/>
                    <a:pt x="44" y="14"/>
                    <a:pt x="42" y="13"/>
                  </a:cubicBezTo>
                  <a:cubicBezTo>
                    <a:pt x="45" y="12"/>
                    <a:pt x="48" y="10"/>
                    <a:pt x="53" y="9"/>
                  </a:cubicBezTo>
                  <a:cubicBezTo>
                    <a:pt x="51" y="8"/>
                    <a:pt x="50" y="6"/>
                    <a:pt x="48" y="5"/>
                  </a:cubicBezTo>
                  <a:cubicBezTo>
                    <a:pt x="45" y="6"/>
                    <a:pt x="45" y="6"/>
                    <a:pt x="45" y="6"/>
                  </a:cubicBezTo>
                  <a:cubicBezTo>
                    <a:pt x="47" y="4"/>
                    <a:pt x="47" y="4"/>
                    <a:pt x="47" y="4"/>
                  </a:cubicBezTo>
                  <a:cubicBezTo>
                    <a:pt x="44" y="2"/>
                    <a:pt x="42" y="1"/>
                    <a:pt x="40" y="1"/>
                  </a:cubicBezTo>
                  <a:cubicBezTo>
                    <a:pt x="39" y="2"/>
                    <a:pt x="39" y="2"/>
                    <a:pt x="39" y="2"/>
                  </a:cubicBezTo>
                  <a:cubicBezTo>
                    <a:pt x="38" y="0"/>
                    <a:pt x="38" y="0"/>
                    <a:pt x="38" y="0"/>
                  </a:cubicBezTo>
                  <a:cubicBezTo>
                    <a:pt x="33" y="0"/>
                    <a:pt x="29" y="2"/>
                    <a:pt x="25" y="6"/>
                  </a:cubicBezTo>
                  <a:cubicBezTo>
                    <a:pt x="22" y="4"/>
                    <a:pt x="19" y="3"/>
                    <a:pt x="15" y="3"/>
                  </a:cubicBezTo>
                  <a:cubicBezTo>
                    <a:pt x="14" y="5"/>
                    <a:pt x="14" y="5"/>
                    <a:pt x="14" y="5"/>
                  </a:cubicBezTo>
                  <a:cubicBezTo>
                    <a:pt x="13" y="3"/>
                    <a:pt x="13" y="3"/>
                    <a:pt x="13" y="3"/>
                  </a:cubicBezTo>
                  <a:cubicBezTo>
                    <a:pt x="11" y="3"/>
                    <a:pt x="9" y="4"/>
                    <a:pt x="6" y="6"/>
                  </a:cubicBezTo>
                  <a:cubicBezTo>
                    <a:pt x="8" y="8"/>
                    <a:pt x="8" y="8"/>
                    <a:pt x="8" y="8"/>
                  </a:cubicBezTo>
                  <a:cubicBezTo>
                    <a:pt x="4" y="7"/>
                    <a:pt x="4" y="7"/>
                    <a:pt x="4" y="7"/>
                  </a:cubicBezTo>
                  <a:cubicBezTo>
                    <a:pt x="3" y="8"/>
                    <a:pt x="1" y="9"/>
                    <a:pt x="0" y="10"/>
                  </a:cubicBezTo>
                  <a:cubicBezTo>
                    <a:pt x="4" y="12"/>
                    <a:pt x="8" y="14"/>
                    <a:pt x="10" y="15"/>
                  </a:cubicBezTo>
                  <a:cubicBezTo>
                    <a:pt x="13" y="13"/>
                    <a:pt x="13" y="13"/>
                    <a:pt x="13" y="13"/>
                  </a:cubicBez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5" name="Freeform 241">
              <a:extLst>
                <a:ext uri="{FF2B5EF4-FFF2-40B4-BE49-F238E27FC236}">
                  <a16:creationId xmlns:a16="http://schemas.microsoft.com/office/drawing/2014/main" id="{8BF90C18-66DB-4B6E-A669-04DA36413983}"/>
                </a:ext>
              </a:extLst>
            </p:cNvPr>
            <p:cNvSpPr>
              <a:spLocks noEditPoints="1"/>
            </p:cNvSpPr>
            <p:nvPr/>
          </p:nvSpPr>
          <p:spPr bwMode="auto">
            <a:xfrm>
              <a:off x="10648950" y="1800225"/>
              <a:ext cx="206375" cy="227013"/>
            </a:xfrm>
            <a:custGeom>
              <a:avLst/>
              <a:gdLst>
                <a:gd name="T0" fmla="*/ 103118 w 56"/>
                <a:gd name="T1" fmla="*/ 0 h 62"/>
                <a:gd name="T2" fmla="*/ 206236 w 56"/>
                <a:gd name="T3" fmla="*/ 95281 h 62"/>
                <a:gd name="T4" fmla="*/ 162043 w 56"/>
                <a:gd name="T5" fmla="*/ 175904 h 62"/>
                <a:gd name="T6" fmla="*/ 162043 w 56"/>
                <a:gd name="T7" fmla="*/ 172239 h 62"/>
                <a:gd name="T8" fmla="*/ 187822 w 56"/>
                <a:gd name="T9" fmla="*/ 106275 h 62"/>
                <a:gd name="T10" fmla="*/ 103118 w 56"/>
                <a:gd name="T11" fmla="*/ 18323 h 62"/>
                <a:gd name="T12" fmla="*/ 18414 w 56"/>
                <a:gd name="T13" fmla="*/ 106275 h 62"/>
                <a:gd name="T14" fmla="*/ 47876 w 56"/>
                <a:gd name="T15" fmla="*/ 172239 h 62"/>
                <a:gd name="T16" fmla="*/ 44193 w 56"/>
                <a:gd name="T17" fmla="*/ 175904 h 62"/>
                <a:gd name="T18" fmla="*/ 0 w 56"/>
                <a:gd name="T19" fmla="*/ 95281 h 62"/>
                <a:gd name="T20" fmla="*/ 103118 w 56"/>
                <a:gd name="T21" fmla="*/ 0 h 62"/>
                <a:gd name="T22" fmla="*/ 136263 w 56"/>
                <a:gd name="T23" fmla="*/ 106275 h 62"/>
                <a:gd name="T24" fmla="*/ 158360 w 56"/>
                <a:gd name="T25" fmla="*/ 91617 h 62"/>
                <a:gd name="T26" fmla="*/ 162043 w 56"/>
                <a:gd name="T27" fmla="*/ 69629 h 62"/>
                <a:gd name="T28" fmla="*/ 139946 w 56"/>
                <a:gd name="T29" fmla="*/ 80623 h 62"/>
                <a:gd name="T30" fmla="*/ 136263 w 56"/>
                <a:gd name="T31" fmla="*/ 106275 h 62"/>
                <a:gd name="T32" fmla="*/ 136263 w 56"/>
                <a:gd name="T33" fmla="*/ 135592 h 62"/>
                <a:gd name="T34" fmla="*/ 165725 w 56"/>
                <a:gd name="T35" fmla="*/ 124598 h 62"/>
                <a:gd name="T36" fmla="*/ 176774 w 56"/>
                <a:gd name="T37" fmla="*/ 102611 h 62"/>
                <a:gd name="T38" fmla="*/ 150994 w 56"/>
                <a:gd name="T39" fmla="*/ 106275 h 62"/>
                <a:gd name="T40" fmla="*/ 136263 w 56"/>
                <a:gd name="T41" fmla="*/ 135592 h 62"/>
                <a:gd name="T42" fmla="*/ 84704 w 56"/>
                <a:gd name="T43" fmla="*/ 146586 h 62"/>
                <a:gd name="T44" fmla="*/ 62607 w 56"/>
                <a:gd name="T45" fmla="*/ 102611 h 62"/>
                <a:gd name="T46" fmla="*/ 29462 w 56"/>
                <a:gd name="T47" fmla="*/ 95281 h 62"/>
                <a:gd name="T48" fmla="*/ 40511 w 56"/>
                <a:gd name="T49" fmla="*/ 131928 h 62"/>
                <a:gd name="T50" fmla="*/ 84704 w 56"/>
                <a:gd name="T51" fmla="*/ 146586 h 62"/>
                <a:gd name="T52" fmla="*/ 125215 w 56"/>
                <a:gd name="T53" fmla="*/ 106275 h 62"/>
                <a:gd name="T54" fmla="*/ 121532 w 56"/>
                <a:gd name="T55" fmla="*/ 84287 h 62"/>
                <a:gd name="T56" fmla="*/ 110484 w 56"/>
                <a:gd name="T57" fmla="*/ 73293 h 62"/>
                <a:gd name="T58" fmla="*/ 110484 w 56"/>
                <a:gd name="T59" fmla="*/ 91617 h 62"/>
                <a:gd name="T60" fmla="*/ 125215 w 56"/>
                <a:gd name="T61" fmla="*/ 106275 h 62"/>
                <a:gd name="T62" fmla="*/ 88387 w 56"/>
                <a:gd name="T63" fmla="*/ 109940 h 62"/>
                <a:gd name="T64" fmla="*/ 84704 w 56"/>
                <a:gd name="T65" fmla="*/ 62299 h 62"/>
                <a:gd name="T66" fmla="*/ 58925 w 56"/>
                <a:gd name="T67" fmla="*/ 43976 h 62"/>
                <a:gd name="T68" fmla="*/ 55242 w 56"/>
                <a:gd name="T69" fmla="*/ 80623 h 62"/>
                <a:gd name="T70" fmla="*/ 88387 w 56"/>
                <a:gd name="T71" fmla="*/ 109940 h 62"/>
                <a:gd name="T72" fmla="*/ 128898 w 56"/>
                <a:gd name="T73" fmla="*/ 113605 h 62"/>
                <a:gd name="T74" fmla="*/ 125215 w 56"/>
                <a:gd name="T75" fmla="*/ 113605 h 62"/>
                <a:gd name="T76" fmla="*/ 110484 w 56"/>
                <a:gd name="T77" fmla="*/ 150251 h 62"/>
                <a:gd name="T78" fmla="*/ 95752 w 56"/>
                <a:gd name="T79" fmla="*/ 117269 h 62"/>
                <a:gd name="T80" fmla="*/ 84704 w 56"/>
                <a:gd name="T81" fmla="*/ 120934 h 62"/>
                <a:gd name="T82" fmla="*/ 88387 w 56"/>
                <a:gd name="T83" fmla="*/ 227209 h 62"/>
                <a:gd name="T84" fmla="*/ 117849 w 56"/>
                <a:gd name="T85" fmla="*/ 227209 h 62"/>
                <a:gd name="T86" fmla="*/ 114166 w 56"/>
                <a:gd name="T87" fmla="*/ 172239 h 62"/>
                <a:gd name="T88" fmla="*/ 128898 w 56"/>
                <a:gd name="T89" fmla="*/ 113605 h 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6" h="62">
                  <a:moveTo>
                    <a:pt x="28" y="0"/>
                  </a:moveTo>
                  <a:cubicBezTo>
                    <a:pt x="43" y="0"/>
                    <a:pt x="56" y="12"/>
                    <a:pt x="56" y="26"/>
                  </a:cubicBezTo>
                  <a:cubicBezTo>
                    <a:pt x="56" y="35"/>
                    <a:pt x="51" y="43"/>
                    <a:pt x="44" y="48"/>
                  </a:cubicBezTo>
                  <a:cubicBezTo>
                    <a:pt x="44" y="47"/>
                    <a:pt x="44" y="47"/>
                    <a:pt x="44" y="47"/>
                  </a:cubicBezTo>
                  <a:cubicBezTo>
                    <a:pt x="48" y="42"/>
                    <a:pt x="51" y="36"/>
                    <a:pt x="51" y="29"/>
                  </a:cubicBezTo>
                  <a:cubicBezTo>
                    <a:pt x="51" y="16"/>
                    <a:pt x="41" y="5"/>
                    <a:pt x="28" y="5"/>
                  </a:cubicBezTo>
                  <a:cubicBezTo>
                    <a:pt x="15" y="5"/>
                    <a:pt x="5" y="16"/>
                    <a:pt x="5" y="29"/>
                  </a:cubicBezTo>
                  <a:cubicBezTo>
                    <a:pt x="5" y="36"/>
                    <a:pt x="8" y="43"/>
                    <a:pt x="13" y="47"/>
                  </a:cubicBezTo>
                  <a:cubicBezTo>
                    <a:pt x="12" y="48"/>
                    <a:pt x="12" y="48"/>
                    <a:pt x="12" y="48"/>
                  </a:cubicBezTo>
                  <a:cubicBezTo>
                    <a:pt x="5" y="44"/>
                    <a:pt x="0" y="35"/>
                    <a:pt x="0" y="26"/>
                  </a:cubicBezTo>
                  <a:cubicBezTo>
                    <a:pt x="0" y="12"/>
                    <a:pt x="12" y="0"/>
                    <a:pt x="28" y="0"/>
                  </a:cubicBezTo>
                  <a:close/>
                  <a:moveTo>
                    <a:pt x="37" y="29"/>
                  </a:moveTo>
                  <a:cubicBezTo>
                    <a:pt x="37" y="29"/>
                    <a:pt x="42" y="27"/>
                    <a:pt x="43" y="25"/>
                  </a:cubicBezTo>
                  <a:cubicBezTo>
                    <a:pt x="44" y="22"/>
                    <a:pt x="44" y="19"/>
                    <a:pt x="44" y="19"/>
                  </a:cubicBezTo>
                  <a:cubicBezTo>
                    <a:pt x="44" y="19"/>
                    <a:pt x="41" y="19"/>
                    <a:pt x="38" y="22"/>
                  </a:cubicBezTo>
                  <a:cubicBezTo>
                    <a:pt x="35" y="24"/>
                    <a:pt x="37" y="29"/>
                    <a:pt x="37" y="29"/>
                  </a:cubicBezTo>
                  <a:close/>
                  <a:moveTo>
                    <a:pt x="37" y="37"/>
                  </a:moveTo>
                  <a:cubicBezTo>
                    <a:pt x="37" y="37"/>
                    <a:pt x="43" y="36"/>
                    <a:pt x="45" y="34"/>
                  </a:cubicBezTo>
                  <a:cubicBezTo>
                    <a:pt x="48" y="32"/>
                    <a:pt x="48" y="28"/>
                    <a:pt x="48" y="28"/>
                  </a:cubicBezTo>
                  <a:cubicBezTo>
                    <a:pt x="48" y="28"/>
                    <a:pt x="45" y="28"/>
                    <a:pt x="41" y="29"/>
                  </a:cubicBezTo>
                  <a:cubicBezTo>
                    <a:pt x="36" y="31"/>
                    <a:pt x="37" y="37"/>
                    <a:pt x="37" y="37"/>
                  </a:cubicBezTo>
                  <a:close/>
                  <a:moveTo>
                    <a:pt x="23" y="40"/>
                  </a:moveTo>
                  <a:cubicBezTo>
                    <a:pt x="23" y="40"/>
                    <a:pt x="20" y="31"/>
                    <a:pt x="17" y="28"/>
                  </a:cubicBezTo>
                  <a:cubicBezTo>
                    <a:pt x="13" y="26"/>
                    <a:pt x="8" y="26"/>
                    <a:pt x="8" y="26"/>
                  </a:cubicBezTo>
                  <a:cubicBezTo>
                    <a:pt x="8" y="26"/>
                    <a:pt x="8" y="30"/>
                    <a:pt x="11" y="36"/>
                  </a:cubicBezTo>
                  <a:cubicBezTo>
                    <a:pt x="15" y="42"/>
                    <a:pt x="23" y="40"/>
                    <a:pt x="23" y="40"/>
                  </a:cubicBezTo>
                  <a:close/>
                  <a:moveTo>
                    <a:pt x="34" y="29"/>
                  </a:moveTo>
                  <a:cubicBezTo>
                    <a:pt x="34" y="29"/>
                    <a:pt x="35" y="25"/>
                    <a:pt x="33" y="23"/>
                  </a:cubicBezTo>
                  <a:cubicBezTo>
                    <a:pt x="32" y="21"/>
                    <a:pt x="30" y="20"/>
                    <a:pt x="30" y="20"/>
                  </a:cubicBezTo>
                  <a:cubicBezTo>
                    <a:pt x="30" y="20"/>
                    <a:pt x="29" y="22"/>
                    <a:pt x="30" y="25"/>
                  </a:cubicBezTo>
                  <a:cubicBezTo>
                    <a:pt x="30" y="29"/>
                    <a:pt x="34" y="29"/>
                    <a:pt x="34" y="29"/>
                  </a:cubicBezTo>
                  <a:close/>
                  <a:moveTo>
                    <a:pt x="24" y="30"/>
                  </a:moveTo>
                  <a:cubicBezTo>
                    <a:pt x="24" y="30"/>
                    <a:pt x="25" y="21"/>
                    <a:pt x="23" y="17"/>
                  </a:cubicBezTo>
                  <a:cubicBezTo>
                    <a:pt x="21" y="14"/>
                    <a:pt x="16" y="12"/>
                    <a:pt x="16" y="12"/>
                  </a:cubicBezTo>
                  <a:cubicBezTo>
                    <a:pt x="16" y="12"/>
                    <a:pt x="14" y="16"/>
                    <a:pt x="15" y="22"/>
                  </a:cubicBezTo>
                  <a:cubicBezTo>
                    <a:pt x="16" y="29"/>
                    <a:pt x="24" y="30"/>
                    <a:pt x="24" y="30"/>
                  </a:cubicBezTo>
                  <a:close/>
                  <a:moveTo>
                    <a:pt x="35" y="31"/>
                  </a:moveTo>
                  <a:cubicBezTo>
                    <a:pt x="34" y="31"/>
                    <a:pt x="34" y="31"/>
                    <a:pt x="34" y="31"/>
                  </a:cubicBezTo>
                  <a:cubicBezTo>
                    <a:pt x="34" y="33"/>
                    <a:pt x="32" y="38"/>
                    <a:pt x="30" y="41"/>
                  </a:cubicBezTo>
                  <a:cubicBezTo>
                    <a:pt x="28" y="38"/>
                    <a:pt x="27" y="35"/>
                    <a:pt x="26" y="32"/>
                  </a:cubicBezTo>
                  <a:cubicBezTo>
                    <a:pt x="23" y="33"/>
                    <a:pt x="23" y="33"/>
                    <a:pt x="23" y="33"/>
                  </a:cubicBezTo>
                  <a:cubicBezTo>
                    <a:pt x="25" y="39"/>
                    <a:pt x="26" y="56"/>
                    <a:pt x="24" y="62"/>
                  </a:cubicBezTo>
                  <a:cubicBezTo>
                    <a:pt x="32" y="62"/>
                    <a:pt x="32" y="62"/>
                    <a:pt x="32" y="62"/>
                  </a:cubicBezTo>
                  <a:cubicBezTo>
                    <a:pt x="33" y="57"/>
                    <a:pt x="33" y="52"/>
                    <a:pt x="31" y="47"/>
                  </a:cubicBezTo>
                  <a:cubicBezTo>
                    <a:pt x="35" y="42"/>
                    <a:pt x="36" y="35"/>
                    <a:pt x="3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6" name="Freeform 242">
              <a:extLst>
                <a:ext uri="{FF2B5EF4-FFF2-40B4-BE49-F238E27FC236}">
                  <a16:creationId xmlns:a16="http://schemas.microsoft.com/office/drawing/2014/main" id="{07A63297-52D8-411F-8757-C132F4DA166C}"/>
                </a:ext>
              </a:extLst>
            </p:cNvPr>
            <p:cNvSpPr>
              <a:spLocks noEditPoints="1"/>
            </p:cNvSpPr>
            <p:nvPr/>
          </p:nvSpPr>
          <p:spPr bwMode="auto">
            <a:xfrm>
              <a:off x="11026775" y="1797050"/>
              <a:ext cx="198438" cy="236538"/>
            </a:xfrm>
            <a:custGeom>
              <a:avLst/>
              <a:gdLst>
                <a:gd name="T0" fmla="*/ 92243 w 54"/>
                <a:gd name="T1" fmla="*/ 195394 h 64"/>
                <a:gd name="T2" fmla="*/ 81174 w 54"/>
                <a:gd name="T3" fmla="*/ 195394 h 64"/>
                <a:gd name="T4" fmla="*/ 44277 w 54"/>
                <a:gd name="T5" fmla="*/ 180648 h 64"/>
                <a:gd name="T6" fmla="*/ 25828 w 54"/>
                <a:gd name="T7" fmla="*/ 147468 h 64"/>
                <a:gd name="T8" fmla="*/ 7379 w 54"/>
                <a:gd name="T9" fmla="*/ 125347 h 64"/>
                <a:gd name="T10" fmla="*/ 0 w 54"/>
                <a:gd name="T11" fmla="*/ 95854 h 64"/>
                <a:gd name="T12" fmla="*/ 18449 w 54"/>
                <a:gd name="T13" fmla="*/ 51614 h 64"/>
                <a:gd name="T14" fmla="*/ 62725 w 54"/>
                <a:gd name="T15" fmla="*/ 33180 h 64"/>
                <a:gd name="T16" fmla="*/ 62725 w 54"/>
                <a:gd name="T17" fmla="*/ 33180 h 64"/>
                <a:gd name="T18" fmla="*/ 84864 w 54"/>
                <a:gd name="T19" fmla="*/ 11060 h 64"/>
                <a:gd name="T20" fmla="*/ 121761 w 54"/>
                <a:gd name="T21" fmla="*/ 0 h 64"/>
                <a:gd name="T22" fmla="*/ 173417 w 54"/>
                <a:gd name="T23" fmla="*/ 22120 h 64"/>
                <a:gd name="T24" fmla="*/ 195555 w 54"/>
                <a:gd name="T25" fmla="*/ 73734 h 64"/>
                <a:gd name="T26" fmla="*/ 195555 w 54"/>
                <a:gd name="T27" fmla="*/ 88481 h 64"/>
                <a:gd name="T28" fmla="*/ 191866 w 54"/>
                <a:gd name="T29" fmla="*/ 99541 h 64"/>
                <a:gd name="T30" fmla="*/ 195555 w 54"/>
                <a:gd name="T31" fmla="*/ 110601 h 64"/>
                <a:gd name="T32" fmla="*/ 199245 w 54"/>
                <a:gd name="T33" fmla="*/ 129034 h 64"/>
                <a:gd name="T34" fmla="*/ 180796 w 54"/>
                <a:gd name="T35" fmla="*/ 169588 h 64"/>
                <a:gd name="T36" fmla="*/ 140209 w 54"/>
                <a:gd name="T37" fmla="*/ 188021 h 64"/>
                <a:gd name="T38" fmla="*/ 125451 w 54"/>
                <a:gd name="T39" fmla="*/ 188021 h 64"/>
                <a:gd name="T40" fmla="*/ 121761 w 54"/>
                <a:gd name="T41" fmla="*/ 235948 h 64"/>
                <a:gd name="T42" fmla="*/ 88553 w 54"/>
                <a:gd name="T43" fmla="*/ 235948 h 64"/>
                <a:gd name="T44" fmla="*/ 92243 w 54"/>
                <a:gd name="T45" fmla="*/ 195394 h 64"/>
                <a:gd name="T46" fmla="*/ 55346 w 54"/>
                <a:gd name="T47" fmla="*/ 106914 h 64"/>
                <a:gd name="T48" fmla="*/ 95933 w 54"/>
                <a:gd name="T49" fmla="*/ 143781 h 64"/>
                <a:gd name="T50" fmla="*/ 88553 w 54"/>
                <a:gd name="T51" fmla="*/ 70047 h 64"/>
                <a:gd name="T52" fmla="*/ 114381 w 54"/>
                <a:gd name="T53" fmla="*/ 117974 h 64"/>
                <a:gd name="T54" fmla="*/ 143899 w 54"/>
                <a:gd name="T55" fmla="*/ 62674 h 64"/>
                <a:gd name="T56" fmla="*/ 121761 w 54"/>
                <a:gd name="T57" fmla="*/ 136407 h 64"/>
                <a:gd name="T58" fmla="*/ 125451 w 54"/>
                <a:gd name="T59" fmla="*/ 162214 h 64"/>
                <a:gd name="T60" fmla="*/ 129140 w 54"/>
                <a:gd name="T61" fmla="*/ 165901 h 64"/>
                <a:gd name="T62" fmla="*/ 140209 w 54"/>
                <a:gd name="T63" fmla="*/ 165901 h 64"/>
                <a:gd name="T64" fmla="*/ 166038 w 54"/>
                <a:gd name="T65" fmla="*/ 154841 h 64"/>
                <a:gd name="T66" fmla="*/ 177107 w 54"/>
                <a:gd name="T67" fmla="*/ 129034 h 64"/>
                <a:gd name="T68" fmla="*/ 177107 w 54"/>
                <a:gd name="T69" fmla="*/ 117974 h 64"/>
                <a:gd name="T70" fmla="*/ 169727 w 54"/>
                <a:gd name="T71" fmla="*/ 106914 h 64"/>
                <a:gd name="T72" fmla="*/ 166038 w 54"/>
                <a:gd name="T73" fmla="*/ 99541 h 64"/>
                <a:gd name="T74" fmla="*/ 169727 w 54"/>
                <a:gd name="T75" fmla="*/ 95854 h 64"/>
                <a:gd name="T76" fmla="*/ 173417 w 54"/>
                <a:gd name="T77" fmla="*/ 84794 h 64"/>
                <a:gd name="T78" fmla="*/ 173417 w 54"/>
                <a:gd name="T79" fmla="*/ 73734 h 64"/>
                <a:gd name="T80" fmla="*/ 158658 w 54"/>
                <a:gd name="T81" fmla="*/ 36867 h 64"/>
                <a:gd name="T82" fmla="*/ 121761 w 54"/>
                <a:gd name="T83" fmla="*/ 22120 h 64"/>
                <a:gd name="T84" fmla="*/ 95933 w 54"/>
                <a:gd name="T85" fmla="*/ 29494 h 64"/>
                <a:gd name="T86" fmla="*/ 77484 w 54"/>
                <a:gd name="T87" fmla="*/ 47927 h 64"/>
                <a:gd name="T88" fmla="*/ 73794 w 54"/>
                <a:gd name="T89" fmla="*/ 55300 h 64"/>
                <a:gd name="T90" fmla="*/ 66415 w 54"/>
                <a:gd name="T91" fmla="*/ 55300 h 64"/>
                <a:gd name="T92" fmla="*/ 62725 w 54"/>
                <a:gd name="T93" fmla="*/ 55300 h 64"/>
                <a:gd name="T94" fmla="*/ 62725 w 54"/>
                <a:gd name="T95" fmla="*/ 55300 h 64"/>
                <a:gd name="T96" fmla="*/ 33208 w 54"/>
                <a:gd name="T97" fmla="*/ 66360 h 64"/>
                <a:gd name="T98" fmla="*/ 22138 w 54"/>
                <a:gd name="T99" fmla="*/ 95854 h 64"/>
                <a:gd name="T100" fmla="*/ 25828 w 54"/>
                <a:gd name="T101" fmla="*/ 114287 h 64"/>
                <a:gd name="T102" fmla="*/ 40587 w 54"/>
                <a:gd name="T103" fmla="*/ 129034 h 64"/>
                <a:gd name="T104" fmla="*/ 47966 w 54"/>
                <a:gd name="T105" fmla="*/ 132721 h 64"/>
                <a:gd name="T106" fmla="*/ 47966 w 54"/>
                <a:gd name="T107" fmla="*/ 140094 h 64"/>
                <a:gd name="T108" fmla="*/ 59036 w 54"/>
                <a:gd name="T109" fmla="*/ 162214 h 64"/>
                <a:gd name="T110" fmla="*/ 81174 w 54"/>
                <a:gd name="T111" fmla="*/ 173274 h 64"/>
                <a:gd name="T112" fmla="*/ 95933 w 54"/>
                <a:gd name="T113" fmla="*/ 169588 h 64"/>
                <a:gd name="T114" fmla="*/ 95933 w 54"/>
                <a:gd name="T115" fmla="*/ 169588 h 64"/>
                <a:gd name="T116" fmla="*/ 95933 w 54"/>
                <a:gd name="T117" fmla="*/ 162214 h 64"/>
                <a:gd name="T118" fmla="*/ 55346 w 54"/>
                <a:gd name="T119" fmla="*/ 106914 h 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 h="64">
                  <a:moveTo>
                    <a:pt x="25" y="53"/>
                  </a:moveTo>
                  <a:cubicBezTo>
                    <a:pt x="24" y="53"/>
                    <a:pt x="23" y="53"/>
                    <a:pt x="22" y="53"/>
                  </a:cubicBezTo>
                  <a:cubicBezTo>
                    <a:pt x="18" y="53"/>
                    <a:pt x="14" y="51"/>
                    <a:pt x="12" y="49"/>
                  </a:cubicBezTo>
                  <a:cubicBezTo>
                    <a:pt x="9" y="46"/>
                    <a:pt x="8" y="43"/>
                    <a:pt x="7" y="40"/>
                  </a:cubicBezTo>
                  <a:cubicBezTo>
                    <a:pt x="5" y="38"/>
                    <a:pt x="3" y="37"/>
                    <a:pt x="2" y="34"/>
                  </a:cubicBezTo>
                  <a:cubicBezTo>
                    <a:pt x="0" y="32"/>
                    <a:pt x="0" y="29"/>
                    <a:pt x="0" y="26"/>
                  </a:cubicBezTo>
                  <a:cubicBezTo>
                    <a:pt x="0" y="21"/>
                    <a:pt x="1" y="17"/>
                    <a:pt x="5" y="14"/>
                  </a:cubicBezTo>
                  <a:cubicBezTo>
                    <a:pt x="8" y="10"/>
                    <a:pt x="12" y="9"/>
                    <a:pt x="17" y="9"/>
                  </a:cubicBezTo>
                  <a:cubicBezTo>
                    <a:pt x="17" y="9"/>
                    <a:pt x="17" y="9"/>
                    <a:pt x="17" y="9"/>
                  </a:cubicBezTo>
                  <a:cubicBezTo>
                    <a:pt x="18" y="6"/>
                    <a:pt x="21" y="4"/>
                    <a:pt x="23" y="3"/>
                  </a:cubicBezTo>
                  <a:cubicBezTo>
                    <a:pt x="26" y="1"/>
                    <a:pt x="30" y="0"/>
                    <a:pt x="33" y="0"/>
                  </a:cubicBezTo>
                  <a:cubicBezTo>
                    <a:pt x="39" y="0"/>
                    <a:pt x="44" y="2"/>
                    <a:pt x="47" y="6"/>
                  </a:cubicBezTo>
                  <a:cubicBezTo>
                    <a:pt x="51" y="9"/>
                    <a:pt x="53" y="14"/>
                    <a:pt x="53" y="20"/>
                  </a:cubicBezTo>
                  <a:cubicBezTo>
                    <a:pt x="53" y="21"/>
                    <a:pt x="53" y="23"/>
                    <a:pt x="53" y="24"/>
                  </a:cubicBezTo>
                  <a:cubicBezTo>
                    <a:pt x="53" y="25"/>
                    <a:pt x="52" y="26"/>
                    <a:pt x="52" y="27"/>
                  </a:cubicBezTo>
                  <a:cubicBezTo>
                    <a:pt x="53" y="28"/>
                    <a:pt x="53" y="29"/>
                    <a:pt x="53" y="30"/>
                  </a:cubicBezTo>
                  <a:cubicBezTo>
                    <a:pt x="54" y="31"/>
                    <a:pt x="54" y="33"/>
                    <a:pt x="54" y="35"/>
                  </a:cubicBezTo>
                  <a:cubicBezTo>
                    <a:pt x="54" y="39"/>
                    <a:pt x="52" y="43"/>
                    <a:pt x="49" y="46"/>
                  </a:cubicBezTo>
                  <a:cubicBezTo>
                    <a:pt x="46" y="49"/>
                    <a:pt x="42" y="51"/>
                    <a:pt x="38" y="51"/>
                  </a:cubicBezTo>
                  <a:cubicBezTo>
                    <a:pt x="37" y="51"/>
                    <a:pt x="36" y="51"/>
                    <a:pt x="34" y="51"/>
                  </a:cubicBezTo>
                  <a:cubicBezTo>
                    <a:pt x="34" y="55"/>
                    <a:pt x="34" y="59"/>
                    <a:pt x="33" y="64"/>
                  </a:cubicBezTo>
                  <a:cubicBezTo>
                    <a:pt x="30" y="64"/>
                    <a:pt x="27" y="64"/>
                    <a:pt x="24" y="64"/>
                  </a:cubicBezTo>
                  <a:cubicBezTo>
                    <a:pt x="24" y="60"/>
                    <a:pt x="25" y="56"/>
                    <a:pt x="25" y="53"/>
                  </a:cubicBezTo>
                  <a:close/>
                  <a:moveTo>
                    <a:pt x="15" y="29"/>
                  </a:moveTo>
                  <a:cubicBezTo>
                    <a:pt x="18" y="33"/>
                    <a:pt x="20" y="35"/>
                    <a:pt x="26" y="39"/>
                  </a:cubicBezTo>
                  <a:cubicBezTo>
                    <a:pt x="26" y="32"/>
                    <a:pt x="25" y="27"/>
                    <a:pt x="24" y="19"/>
                  </a:cubicBezTo>
                  <a:cubicBezTo>
                    <a:pt x="27" y="24"/>
                    <a:pt x="29" y="28"/>
                    <a:pt x="31" y="32"/>
                  </a:cubicBezTo>
                  <a:cubicBezTo>
                    <a:pt x="36" y="25"/>
                    <a:pt x="37" y="22"/>
                    <a:pt x="39" y="17"/>
                  </a:cubicBezTo>
                  <a:cubicBezTo>
                    <a:pt x="40" y="27"/>
                    <a:pt x="37" y="32"/>
                    <a:pt x="33" y="37"/>
                  </a:cubicBezTo>
                  <a:cubicBezTo>
                    <a:pt x="33" y="39"/>
                    <a:pt x="34" y="42"/>
                    <a:pt x="34" y="44"/>
                  </a:cubicBezTo>
                  <a:cubicBezTo>
                    <a:pt x="34" y="44"/>
                    <a:pt x="35" y="44"/>
                    <a:pt x="35" y="45"/>
                  </a:cubicBezTo>
                  <a:cubicBezTo>
                    <a:pt x="36" y="45"/>
                    <a:pt x="37" y="45"/>
                    <a:pt x="38" y="45"/>
                  </a:cubicBezTo>
                  <a:cubicBezTo>
                    <a:pt x="41" y="45"/>
                    <a:pt x="43" y="44"/>
                    <a:pt x="45" y="42"/>
                  </a:cubicBezTo>
                  <a:cubicBezTo>
                    <a:pt x="47" y="40"/>
                    <a:pt x="48" y="37"/>
                    <a:pt x="48" y="35"/>
                  </a:cubicBezTo>
                  <a:cubicBezTo>
                    <a:pt x="48" y="34"/>
                    <a:pt x="48" y="32"/>
                    <a:pt x="48" y="32"/>
                  </a:cubicBezTo>
                  <a:cubicBezTo>
                    <a:pt x="47" y="31"/>
                    <a:pt x="47" y="30"/>
                    <a:pt x="46" y="29"/>
                  </a:cubicBezTo>
                  <a:cubicBezTo>
                    <a:pt x="45" y="27"/>
                    <a:pt x="45" y="27"/>
                    <a:pt x="45" y="27"/>
                  </a:cubicBezTo>
                  <a:cubicBezTo>
                    <a:pt x="46" y="26"/>
                    <a:pt x="46" y="26"/>
                    <a:pt x="46" y="26"/>
                  </a:cubicBezTo>
                  <a:cubicBezTo>
                    <a:pt x="46" y="25"/>
                    <a:pt x="47" y="24"/>
                    <a:pt x="47" y="23"/>
                  </a:cubicBezTo>
                  <a:cubicBezTo>
                    <a:pt x="47" y="22"/>
                    <a:pt x="47" y="21"/>
                    <a:pt x="47" y="20"/>
                  </a:cubicBezTo>
                  <a:cubicBezTo>
                    <a:pt x="47" y="16"/>
                    <a:pt x="46" y="12"/>
                    <a:pt x="43" y="10"/>
                  </a:cubicBezTo>
                  <a:cubicBezTo>
                    <a:pt x="41" y="7"/>
                    <a:pt x="37" y="6"/>
                    <a:pt x="33" y="6"/>
                  </a:cubicBezTo>
                  <a:cubicBezTo>
                    <a:pt x="31" y="6"/>
                    <a:pt x="28" y="7"/>
                    <a:pt x="26" y="8"/>
                  </a:cubicBezTo>
                  <a:cubicBezTo>
                    <a:pt x="24" y="9"/>
                    <a:pt x="22" y="11"/>
                    <a:pt x="21" y="13"/>
                  </a:cubicBezTo>
                  <a:cubicBezTo>
                    <a:pt x="20" y="15"/>
                    <a:pt x="20" y="15"/>
                    <a:pt x="20" y="15"/>
                  </a:cubicBezTo>
                  <a:cubicBezTo>
                    <a:pt x="18" y="15"/>
                    <a:pt x="18" y="15"/>
                    <a:pt x="18" y="15"/>
                  </a:cubicBezTo>
                  <a:cubicBezTo>
                    <a:pt x="18" y="15"/>
                    <a:pt x="18" y="15"/>
                    <a:pt x="17" y="15"/>
                  </a:cubicBezTo>
                  <a:cubicBezTo>
                    <a:pt x="17" y="15"/>
                    <a:pt x="17" y="15"/>
                    <a:pt x="17" y="15"/>
                  </a:cubicBezTo>
                  <a:cubicBezTo>
                    <a:pt x="14" y="15"/>
                    <a:pt x="11" y="16"/>
                    <a:pt x="9" y="18"/>
                  </a:cubicBezTo>
                  <a:cubicBezTo>
                    <a:pt x="7" y="20"/>
                    <a:pt x="6" y="23"/>
                    <a:pt x="6" y="26"/>
                  </a:cubicBezTo>
                  <a:cubicBezTo>
                    <a:pt x="6" y="28"/>
                    <a:pt x="6" y="30"/>
                    <a:pt x="7" y="31"/>
                  </a:cubicBezTo>
                  <a:cubicBezTo>
                    <a:pt x="8" y="33"/>
                    <a:pt x="10" y="34"/>
                    <a:pt x="11" y="35"/>
                  </a:cubicBezTo>
                  <a:cubicBezTo>
                    <a:pt x="13" y="36"/>
                    <a:pt x="13" y="36"/>
                    <a:pt x="13" y="36"/>
                  </a:cubicBezTo>
                  <a:cubicBezTo>
                    <a:pt x="13" y="38"/>
                    <a:pt x="13" y="38"/>
                    <a:pt x="13" y="38"/>
                  </a:cubicBezTo>
                  <a:cubicBezTo>
                    <a:pt x="13" y="41"/>
                    <a:pt x="14" y="43"/>
                    <a:pt x="16" y="44"/>
                  </a:cubicBezTo>
                  <a:cubicBezTo>
                    <a:pt x="17" y="46"/>
                    <a:pt x="20" y="47"/>
                    <a:pt x="22" y="47"/>
                  </a:cubicBezTo>
                  <a:cubicBezTo>
                    <a:pt x="24" y="47"/>
                    <a:pt x="25" y="47"/>
                    <a:pt x="26" y="46"/>
                  </a:cubicBezTo>
                  <a:cubicBezTo>
                    <a:pt x="26" y="46"/>
                    <a:pt x="26" y="46"/>
                    <a:pt x="26" y="46"/>
                  </a:cubicBezTo>
                  <a:cubicBezTo>
                    <a:pt x="26" y="45"/>
                    <a:pt x="26" y="45"/>
                    <a:pt x="26" y="44"/>
                  </a:cubicBezTo>
                  <a:cubicBezTo>
                    <a:pt x="21" y="41"/>
                    <a:pt x="17" y="37"/>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7" name="Freeform 243">
              <a:extLst>
                <a:ext uri="{FF2B5EF4-FFF2-40B4-BE49-F238E27FC236}">
                  <a16:creationId xmlns:a16="http://schemas.microsoft.com/office/drawing/2014/main" id="{6D6B56F7-4D02-4351-B8FB-850E7097357E}"/>
                </a:ext>
              </a:extLst>
            </p:cNvPr>
            <p:cNvSpPr>
              <a:spLocks noEditPoints="1"/>
            </p:cNvSpPr>
            <p:nvPr/>
          </p:nvSpPr>
          <p:spPr bwMode="auto">
            <a:xfrm>
              <a:off x="9874250" y="1793875"/>
              <a:ext cx="190500" cy="233363"/>
            </a:xfrm>
            <a:custGeom>
              <a:avLst/>
              <a:gdLst>
                <a:gd name="T0" fmla="*/ 190506 w 52"/>
                <a:gd name="T1" fmla="*/ 204925 h 64"/>
                <a:gd name="T2" fmla="*/ 109907 w 52"/>
                <a:gd name="T3" fmla="*/ 234200 h 64"/>
                <a:gd name="T4" fmla="*/ 80599 w 52"/>
                <a:gd name="T5" fmla="*/ 204925 h 64"/>
                <a:gd name="T6" fmla="*/ 10991 w 52"/>
                <a:gd name="T7" fmla="*/ 186628 h 64"/>
                <a:gd name="T8" fmla="*/ 113571 w 52"/>
                <a:gd name="T9" fmla="*/ 161013 h 64"/>
                <a:gd name="T10" fmla="*/ 113571 w 52"/>
                <a:gd name="T11" fmla="*/ 175650 h 64"/>
                <a:gd name="T12" fmla="*/ 109907 w 52"/>
                <a:gd name="T13" fmla="*/ 161013 h 64"/>
                <a:gd name="T14" fmla="*/ 109907 w 52"/>
                <a:gd name="T15" fmla="*/ 157353 h 64"/>
                <a:gd name="T16" fmla="*/ 113571 w 52"/>
                <a:gd name="T17" fmla="*/ 150034 h 64"/>
                <a:gd name="T18" fmla="*/ 113571 w 52"/>
                <a:gd name="T19" fmla="*/ 157353 h 64"/>
                <a:gd name="T20" fmla="*/ 47627 w 52"/>
                <a:gd name="T21" fmla="*/ 157353 h 64"/>
                <a:gd name="T22" fmla="*/ 43963 w 52"/>
                <a:gd name="T23" fmla="*/ 175650 h 64"/>
                <a:gd name="T24" fmla="*/ 43963 w 52"/>
                <a:gd name="T25" fmla="*/ 157353 h 64"/>
                <a:gd name="T26" fmla="*/ 43963 w 52"/>
                <a:gd name="T27" fmla="*/ 157353 h 64"/>
                <a:gd name="T28" fmla="*/ 43963 w 52"/>
                <a:gd name="T29" fmla="*/ 150034 h 64"/>
                <a:gd name="T30" fmla="*/ 47627 w 52"/>
                <a:gd name="T31" fmla="*/ 157353 h 64"/>
                <a:gd name="T32" fmla="*/ 139216 w 52"/>
                <a:gd name="T33" fmla="*/ 139056 h 64"/>
                <a:gd name="T34" fmla="*/ 135552 w 52"/>
                <a:gd name="T35" fmla="*/ 157353 h 64"/>
                <a:gd name="T36" fmla="*/ 135552 w 52"/>
                <a:gd name="T37" fmla="*/ 139056 h 64"/>
                <a:gd name="T38" fmla="*/ 135552 w 52"/>
                <a:gd name="T39" fmla="*/ 139056 h 64"/>
                <a:gd name="T40" fmla="*/ 139216 w 52"/>
                <a:gd name="T41" fmla="*/ 131738 h 64"/>
                <a:gd name="T42" fmla="*/ 139216 w 52"/>
                <a:gd name="T43" fmla="*/ 139056 h 64"/>
                <a:gd name="T44" fmla="*/ 117234 w 52"/>
                <a:gd name="T45" fmla="*/ 36594 h 64"/>
                <a:gd name="T46" fmla="*/ 65944 w 52"/>
                <a:gd name="T47" fmla="*/ 65869 h 64"/>
                <a:gd name="T48" fmla="*/ 102580 w 52"/>
                <a:gd name="T49" fmla="*/ 40253 h 64"/>
                <a:gd name="T50" fmla="*/ 98917 w 52"/>
                <a:gd name="T51" fmla="*/ 47572 h 64"/>
                <a:gd name="T52" fmla="*/ 95253 w 52"/>
                <a:gd name="T53" fmla="*/ 54891 h 64"/>
                <a:gd name="T54" fmla="*/ 109907 w 52"/>
                <a:gd name="T55" fmla="*/ 54891 h 64"/>
                <a:gd name="T56" fmla="*/ 106244 w 52"/>
                <a:gd name="T57" fmla="*/ 47572 h 64"/>
                <a:gd name="T58" fmla="*/ 102580 w 52"/>
                <a:gd name="T59" fmla="*/ 40253 h 64"/>
                <a:gd name="T60" fmla="*/ 87926 w 52"/>
                <a:gd name="T61" fmla="*/ 0 h 64"/>
                <a:gd name="T62" fmla="*/ 102580 w 52"/>
                <a:gd name="T63" fmla="*/ 36594 h 64"/>
                <a:gd name="T64" fmla="*/ 102580 w 52"/>
                <a:gd name="T65" fmla="*/ 36594 h 64"/>
                <a:gd name="T66" fmla="*/ 87926 w 52"/>
                <a:gd name="T67" fmla="*/ 0 h 64"/>
                <a:gd name="T68" fmla="*/ 135552 w 52"/>
                <a:gd name="T69" fmla="*/ 102463 h 64"/>
                <a:gd name="T70" fmla="*/ 32972 w 52"/>
                <a:gd name="T71" fmla="*/ 113441 h 64"/>
                <a:gd name="T72" fmla="*/ 54954 w 52"/>
                <a:gd name="T73" fmla="*/ 73188 h 64"/>
                <a:gd name="T74" fmla="*/ 65944 w 52"/>
                <a:gd name="T75" fmla="*/ 80506 h 64"/>
                <a:gd name="T76" fmla="*/ 65944 w 52"/>
                <a:gd name="T77" fmla="*/ 80506 h 64"/>
                <a:gd name="T78" fmla="*/ 65944 w 52"/>
                <a:gd name="T79" fmla="*/ 98803 h 64"/>
                <a:gd name="T80" fmla="*/ 69608 w 52"/>
                <a:gd name="T81" fmla="*/ 80506 h 64"/>
                <a:gd name="T82" fmla="*/ 65944 w 52"/>
                <a:gd name="T83" fmla="*/ 80506 h 64"/>
                <a:gd name="T84" fmla="*/ 109907 w 52"/>
                <a:gd name="T85" fmla="*/ 73188 h 64"/>
                <a:gd name="T86" fmla="*/ 109907 w 52"/>
                <a:gd name="T87" fmla="*/ 80506 h 64"/>
                <a:gd name="T88" fmla="*/ 102580 w 52"/>
                <a:gd name="T89" fmla="*/ 91484 h 64"/>
                <a:gd name="T90" fmla="*/ 117234 w 52"/>
                <a:gd name="T91" fmla="*/ 91484 h 64"/>
                <a:gd name="T92" fmla="*/ 113571 w 52"/>
                <a:gd name="T93" fmla="*/ 80506 h 64"/>
                <a:gd name="T94" fmla="*/ 109907 w 52"/>
                <a:gd name="T95" fmla="*/ 73188 h 64"/>
                <a:gd name="T96" fmla="*/ 139216 w 52"/>
                <a:gd name="T97" fmla="*/ 124419 h 64"/>
                <a:gd name="T98" fmla="*/ 87926 w 52"/>
                <a:gd name="T99" fmla="*/ 131738 h 64"/>
                <a:gd name="T100" fmla="*/ 87926 w 52"/>
                <a:gd name="T101" fmla="*/ 131738 h 64"/>
                <a:gd name="T102" fmla="*/ 87926 w 52"/>
                <a:gd name="T103" fmla="*/ 150034 h 64"/>
                <a:gd name="T104" fmla="*/ 84262 w 52"/>
                <a:gd name="T105" fmla="*/ 131738 h 64"/>
                <a:gd name="T106" fmla="*/ 84262 w 52"/>
                <a:gd name="T107" fmla="*/ 131738 h 64"/>
                <a:gd name="T108" fmla="*/ 32972 w 52"/>
                <a:gd name="T109" fmla="*/ 120759 h 64"/>
                <a:gd name="T110" fmla="*/ 29309 w 52"/>
                <a:gd name="T111" fmla="*/ 157353 h 64"/>
                <a:gd name="T112" fmla="*/ 179515 w 52"/>
                <a:gd name="T113" fmla="*/ 182969 h 64"/>
                <a:gd name="T114" fmla="*/ 142880 w 52"/>
                <a:gd name="T115" fmla="*/ 128078 h 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2" h="64">
                  <a:moveTo>
                    <a:pt x="51" y="52"/>
                  </a:moveTo>
                  <a:cubicBezTo>
                    <a:pt x="52" y="56"/>
                    <a:pt x="52" y="56"/>
                    <a:pt x="52" y="56"/>
                  </a:cubicBezTo>
                  <a:cubicBezTo>
                    <a:pt x="30" y="56"/>
                    <a:pt x="30" y="56"/>
                    <a:pt x="30" y="56"/>
                  </a:cubicBezTo>
                  <a:cubicBezTo>
                    <a:pt x="30" y="64"/>
                    <a:pt x="30" y="64"/>
                    <a:pt x="30" y="64"/>
                  </a:cubicBezTo>
                  <a:cubicBezTo>
                    <a:pt x="22" y="64"/>
                    <a:pt x="22" y="64"/>
                    <a:pt x="22" y="64"/>
                  </a:cubicBezTo>
                  <a:cubicBezTo>
                    <a:pt x="22" y="56"/>
                    <a:pt x="22" y="56"/>
                    <a:pt x="22" y="56"/>
                  </a:cubicBezTo>
                  <a:cubicBezTo>
                    <a:pt x="0" y="56"/>
                    <a:pt x="0" y="56"/>
                    <a:pt x="0" y="56"/>
                  </a:cubicBezTo>
                  <a:cubicBezTo>
                    <a:pt x="3" y="51"/>
                    <a:pt x="3" y="51"/>
                    <a:pt x="3" y="51"/>
                  </a:cubicBezTo>
                  <a:cubicBezTo>
                    <a:pt x="51" y="52"/>
                    <a:pt x="51" y="52"/>
                    <a:pt x="51" y="52"/>
                  </a:cubicBezTo>
                  <a:close/>
                  <a:moveTo>
                    <a:pt x="31" y="44"/>
                  </a:moveTo>
                  <a:cubicBezTo>
                    <a:pt x="32" y="44"/>
                    <a:pt x="33" y="45"/>
                    <a:pt x="33" y="46"/>
                  </a:cubicBezTo>
                  <a:cubicBezTo>
                    <a:pt x="33" y="47"/>
                    <a:pt x="32" y="48"/>
                    <a:pt x="31" y="48"/>
                  </a:cubicBezTo>
                  <a:cubicBezTo>
                    <a:pt x="29" y="48"/>
                    <a:pt x="28" y="47"/>
                    <a:pt x="28" y="46"/>
                  </a:cubicBezTo>
                  <a:cubicBezTo>
                    <a:pt x="28" y="45"/>
                    <a:pt x="29" y="44"/>
                    <a:pt x="30" y="44"/>
                  </a:cubicBezTo>
                  <a:cubicBezTo>
                    <a:pt x="30" y="43"/>
                    <a:pt x="30" y="43"/>
                    <a:pt x="30" y="43"/>
                  </a:cubicBezTo>
                  <a:cubicBezTo>
                    <a:pt x="30" y="43"/>
                    <a:pt x="30" y="43"/>
                    <a:pt x="30" y="43"/>
                  </a:cubicBezTo>
                  <a:cubicBezTo>
                    <a:pt x="30" y="41"/>
                    <a:pt x="30" y="41"/>
                    <a:pt x="30" y="41"/>
                  </a:cubicBezTo>
                  <a:cubicBezTo>
                    <a:pt x="31" y="41"/>
                    <a:pt x="31" y="41"/>
                    <a:pt x="31" y="41"/>
                  </a:cubicBezTo>
                  <a:cubicBezTo>
                    <a:pt x="31" y="43"/>
                    <a:pt x="31" y="43"/>
                    <a:pt x="31" y="43"/>
                  </a:cubicBezTo>
                  <a:cubicBezTo>
                    <a:pt x="31" y="43"/>
                    <a:pt x="31" y="43"/>
                    <a:pt x="31" y="43"/>
                  </a:cubicBezTo>
                  <a:cubicBezTo>
                    <a:pt x="31" y="44"/>
                    <a:pt x="31" y="44"/>
                    <a:pt x="31" y="44"/>
                  </a:cubicBezTo>
                  <a:close/>
                  <a:moveTo>
                    <a:pt x="13" y="43"/>
                  </a:moveTo>
                  <a:cubicBezTo>
                    <a:pt x="14" y="43"/>
                    <a:pt x="14" y="44"/>
                    <a:pt x="14" y="45"/>
                  </a:cubicBezTo>
                  <a:cubicBezTo>
                    <a:pt x="14" y="47"/>
                    <a:pt x="13" y="48"/>
                    <a:pt x="12" y="48"/>
                  </a:cubicBezTo>
                  <a:cubicBezTo>
                    <a:pt x="11" y="48"/>
                    <a:pt x="10" y="47"/>
                    <a:pt x="10" y="45"/>
                  </a:cubicBezTo>
                  <a:cubicBezTo>
                    <a:pt x="10" y="44"/>
                    <a:pt x="11" y="43"/>
                    <a:pt x="12" y="43"/>
                  </a:cubicBezTo>
                  <a:cubicBezTo>
                    <a:pt x="12" y="43"/>
                    <a:pt x="12" y="43"/>
                    <a:pt x="12" y="43"/>
                  </a:cubicBezTo>
                  <a:cubicBezTo>
                    <a:pt x="12" y="43"/>
                    <a:pt x="12" y="43"/>
                    <a:pt x="12" y="43"/>
                  </a:cubicBezTo>
                  <a:cubicBezTo>
                    <a:pt x="12" y="41"/>
                    <a:pt x="12" y="41"/>
                    <a:pt x="12" y="41"/>
                  </a:cubicBezTo>
                  <a:cubicBezTo>
                    <a:pt x="12" y="41"/>
                    <a:pt x="12" y="41"/>
                    <a:pt x="12" y="41"/>
                  </a:cubicBezTo>
                  <a:cubicBezTo>
                    <a:pt x="12" y="43"/>
                    <a:pt x="12" y="43"/>
                    <a:pt x="12" y="43"/>
                  </a:cubicBezTo>
                  <a:cubicBezTo>
                    <a:pt x="13" y="43"/>
                    <a:pt x="13" y="43"/>
                    <a:pt x="13" y="43"/>
                  </a:cubicBezTo>
                  <a:cubicBezTo>
                    <a:pt x="13" y="43"/>
                    <a:pt x="13" y="43"/>
                    <a:pt x="13" y="43"/>
                  </a:cubicBezTo>
                  <a:close/>
                  <a:moveTo>
                    <a:pt x="38" y="38"/>
                  </a:moveTo>
                  <a:cubicBezTo>
                    <a:pt x="39" y="39"/>
                    <a:pt x="40" y="39"/>
                    <a:pt x="40" y="41"/>
                  </a:cubicBezTo>
                  <a:cubicBezTo>
                    <a:pt x="40" y="42"/>
                    <a:pt x="39" y="43"/>
                    <a:pt x="37" y="43"/>
                  </a:cubicBezTo>
                  <a:cubicBezTo>
                    <a:pt x="36" y="43"/>
                    <a:pt x="35" y="42"/>
                    <a:pt x="35" y="41"/>
                  </a:cubicBezTo>
                  <a:cubicBezTo>
                    <a:pt x="35" y="40"/>
                    <a:pt x="36" y="39"/>
                    <a:pt x="37" y="38"/>
                  </a:cubicBezTo>
                  <a:cubicBezTo>
                    <a:pt x="37" y="38"/>
                    <a:pt x="37" y="38"/>
                    <a:pt x="37" y="38"/>
                  </a:cubicBezTo>
                  <a:cubicBezTo>
                    <a:pt x="37" y="38"/>
                    <a:pt x="37" y="38"/>
                    <a:pt x="37" y="38"/>
                  </a:cubicBezTo>
                  <a:cubicBezTo>
                    <a:pt x="37" y="36"/>
                    <a:pt x="37" y="36"/>
                    <a:pt x="37" y="36"/>
                  </a:cubicBezTo>
                  <a:cubicBezTo>
                    <a:pt x="38" y="36"/>
                    <a:pt x="38" y="36"/>
                    <a:pt x="38" y="36"/>
                  </a:cubicBezTo>
                  <a:cubicBezTo>
                    <a:pt x="38" y="38"/>
                    <a:pt x="38" y="38"/>
                    <a:pt x="38" y="38"/>
                  </a:cubicBezTo>
                  <a:cubicBezTo>
                    <a:pt x="38" y="38"/>
                    <a:pt x="38" y="38"/>
                    <a:pt x="38" y="38"/>
                  </a:cubicBezTo>
                  <a:cubicBezTo>
                    <a:pt x="38" y="38"/>
                    <a:pt x="38" y="38"/>
                    <a:pt x="38" y="38"/>
                  </a:cubicBezTo>
                  <a:close/>
                  <a:moveTo>
                    <a:pt x="32" y="10"/>
                  </a:moveTo>
                  <a:cubicBezTo>
                    <a:pt x="36" y="19"/>
                    <a:pt x="36" y="19"/>
                    <a:pt x="36" y="19"/>
                  </a:cubicBezTo>
                  <a:cubicBezTo>
                    <a:pt x="18" y="18"/>
                    <a:pt x="18" y="18"/>
                    <a:pt x="18" y="18"/>
                  </a:cubicBezTo>
                  <a:cubicBezTo>
                    <a:pt x="21" y="13"/>
                    <a:pt x="21" y="13"/>
                    <a:pt x="21" y="13"/>
                  </a:cubicBezTo>
                  <a:cubicBezTo>
                    <a:pt x="28" y="11"/>
                    <a:pt x="28" y="11"/>
                    <a:pt x="28" y="11"/>
                  </a:cubicBezTo>
                  <a:cubicBezTo>
                    <a:pt x="28" y="13"/>
                    <a:pt x="28" y="13"/>
                    <a:pt x="28" y="13"/>
                  </a:cubicBezTo>
                  <a:cubicBezTo>
                    <a:pt x="27" y="13"/>
                    <a:pt x="27" y="13"/>
                    <a:pt x="27" y="13"/>
                  </a:cubicBezTo>
                  <a:cubicBezTo>
                    <a:pt x="27" y="13"/>
                    <a:pt x="27" y="13"/>
                    <a:pt x="27" y="13"/>
                  </a:cubicBezTo>
                  <a:cubicBezTo>
                    <a:pt x="26" y="13"/>
                    <a:pt x="26" y="14"/>
                    <a:pt x="26" y="15"/>
                  </a:cubicBezTo>
                  <a:cubicBezTo>
                    <a:pt x="26" y="16"/>
                    <a:pt x="27" y="18"/>
                    <a:pt x="28" y="18"/>
                  </a:cubicBezTo>
                  <a:cubicBezTo>
                    <a:pt x="29" y="18"/>
                    <a:pt x="30" y="16"/>
                    <a:pt x="30" y="15"/>
                  </a:cubicBezTo>
                  <a:cubicBezTo>
                    <a:pt x="30" y="14"/>
                    <a:pt x="30" y="13"/>
                    <a:pt x="29" y="13"/>
                  </a:cubicBezTo>
                  <a:cubicBezTo>
                    <a:pt x="29" y="13"/>
                    <a:pt x="29" y="13"/>
                    <a:pt x="29" y="13"/>
                  </a:cubicBezTo>
                  <a:cubicBezTo>
                    <a:pt x="28" y="13"/>
                    <a:pt x="28" y="13"/>
                    <a:pt x="28" y="13"/>
                  </a:cubicBezTo>
                  <a:cubicBezTo>
                    <a:pt x="28" y="11"/>
                    <a:pt x="28" y="11"/>
                    <a:pt x="28" y="11"/>
                  </a:cubicBezTo>
                  <a:cubicBezTo>
                    <a:pt x="32" y="10"/>
                    <a:pt x="32" y="10"/>
                    <a:pt x="32" y="10"/>
                  </a:cubicBezTo>
                  <a:close/>
                  <a:moveTo>
                    <a:pt x="24" y="0"/>
                  </a:moveTo>
                  <a:cubicBezTo>
                    <a:pt x="17" y="14"/>
                    <a:pt x="17" y="14"/>
                    <a:pt x="17" y="14"/>
                  </a:cubicBezTo>
                  <a:cubicBezTo>
                    <a:pt x="28" y="10"/>
                    <a:pt x="28" y="10"/>
                    <a:pt x="28" y="10"/>
                  </a:cubicBezTo>
                  <a:cubicBezTo>
                    <a:pt x="28" y="10"/>
                    <a:pt x="28" y="10"/>
                    <a:pt x="28" y="10"/>
                  </a:cubicBezTo>
                  <a:cubicBezTo>
                    <a:pt x="28" y="10"/>
                    <a:pt x="28" y="10"/>
                    <a:pt x="28" y="10"/>
                  </a:cubicBezTo>
                  <a:cubicBezTo>
                    <a:pt x="28" y="10"/>
                    <a:pt x="28" y="10"/>
                    <a:pt x="28" y="10"/>
                  </a:cubicBezTo>
                  <a:cubicBezTo>
                    <a:pt x="24" y="0"/>
                    <a:pt x="24" y="0"/>
                    <a:pt x="24" y="0"/>
                  </a:cubicBezTo>
                  <a:close/>
                  <a:moveTo>
                    <a:pt x="33" y="20"/>
                  </a:moveTo>
                  <a:cubicBezTo>
                    <a:pt x="37" y="28"/>
                    <a:pt x="37" y="28"/>
                    <a:pt x="37" y="28"/>
                  </a:cubicBezTo>
                  <a:cubicBezTo>
                    <a:pt x="38" y="32"/>
                    <a:pt x="38" y="32"/>
                    <a:pt x="38" y="32"/>
                  </a:cubicBezTo>
                  <a:cubicBezTo>
                    <a:pt x="9" y="31"/>
                    <a:pt x="9" y="31"/>
                    <a:pt x="9" y="31"/>
                  </a:cubicBezTo>
                  <a:cubicBezTo>
                    <a:pt x="11" y="28"/>
                    <a:pt x="11" y="28"/>
                    <a:pt x="11" y="28"/>
                  </a:cubicBezTo>
                  <a:cubicBezTo>
                    <a:pt x="15" y="20"/>
                    <a:pt x="15" y="20"/>
                    <a:pt x="15" y="20"/>
                  </a:cubicBezTo>
                  <a:cubicBezTo>
                    <a:pt x="18" y="20"/>
                    <a:pt x="18" y="20"/>
                    <a:pt x="18" y="20"/>
                  </a:cubicBezTo>
                  <a:cubicBezTo>
                    <a:pt x="18" y="22"/>
                    <a:pt x="18" y="22"/>
                    <a:pt x="18" y="22"/>
                  </a:cubicBezTo>
                  <a:cubicBezTo>
                    <a:pt x="18" y="22"/>
                    <a:pt x="18" y="22"/>
                    <a:pt x="18" y="22"/>
                  </a:cubicBezTo>
                  <a:cubicBezTo>
                    <a:pt x="18" y="22"/>
                    <a:pt x="18" y="22"/>
                    <a:pt x="18" y="22"/>
                  </a:cubicBezTo>
                  <a:cubicBezTo>
                    <a:pt x="17" y="22"/>
                    <a:pt x="16" y="23"/>
                    <a:pt x="16" y="24"/>
                  </a:cubicBezTo>
                  <a:cubicBezTo>
                    <a:pt x="16" y="26"/>
                    <a:pt x="17" y="27"/>
                    <a:pt x="18" y="27"/>
                  </a:cubicBezTo>
                  <a:cubicBezTo>
                    <a:pt x="20" y="27"/>
                    <a:pt x="21" y="26"/>
                    <a:pt x="21" y="24"/>
                  </a:cubicBezTo>
                  <a:cubicBezTo>
                    <a:pt x="21" y="23"/>
                    <a:pt x="20" y="22"/>
                    <a:pt x="19" y="22"/>
                  </a:cubicBezTo>
                  <a:cubicBezTo>
                    <a:pt x="19" y="22"/>
                    <a:pt x="19" y="22"/>
                    <a:pt x="19" y="22"/>
                  </a:cubicBezTo>
                  <a:cubicBezTo>
                    <a:pt x="18" y="22"/>
                    <a:pt x="18" y="22"/>
                    <a:pt x="18" y="22"/>
                  </a:cubicBezTo>
                  <a:cubicBezTo>
                    <a:pt x="18" y="20"/>
                    <a:pt x="18" y="20"/>
                    <a:pt x="18" y="20"/>
                  </a:cubicBezTo>
                  <a:cubicBezTo>
                    <a:pt x="30" y="20"/>
                    <a:pt x="30" y="20"/>
                    <a:pt x="30" y="20"/>
                  </a:cubicBezTo>
                  <a:cubicBezTo>
                    <a:pt x="30" y="22"/>
                    <a:pt x="30" y="22"/>
                    <a:pt x="30" y="22"/>
                  </a:cubicBezTo>
                  <a:cubicBezTo>
                    <a:pt x="30" y="22"/>
                    <a:pt x="30" y="22"/>
                    <a:pt x="30" y="22"/>
                  </a:cubicBezTo>
                  <a:cubicBezTo>
                    <a:pt x="30" y="22"/>
                    <a:pt x="30" y="22"/>
                    <a:pt x="30" y="22"/>
                  </a:cubicBezTo>
                  <a:cubicBezTo>
                    <a:pt x="29" y="23"/>
                    <a:pt x="28" y="24"/>
                    <a:pt x="28" y="25"/>
                  </a:cubicBezTo>
                  <a:cubicBezTo>
                    <a:pt x="28" y="26"/>
                    <a:pt x="29" y="27"/>
                    <a:pt x="30" y="27"/>
                  </a:cubicBezTo>
                  <a:cubicBezTo>
                    <a:pt x="31" y="27"/>
                    <a:pt x="32" y="26"/>
                    <a:pt x="32" y="25"/>
                  </a:cubicBezTo>
                  <a:cubicBezTo>
                    <a:pt x="32" y="24"/>
                    <a:pt x="32" y="23"/>
                    <a:pt x="31" y="22"/>
                  </a:cubicBezTo>
                  <a:cubicBezTo>
                    <a:pt x="31" y="22"/>
                    <a:pt x="31" y="22"/>
                    <a:pt x="31" y="22"/>
                  </a:cubicBezTo>
                  <a:cubicBezTo>
                    <a:pt x="30" y="22"/>
                    <a:pt x="30" y="22"/>
                    <a:pt x="30" y="22"/>
                  </a:cubicBezTo>
                  <a:cubicBezTo>
                    <a:pt x="30" y="20"/>
                    <a:pt x="30" y="20"/>
                    <a:pt x="30" y="20"/>
                  </a:cubicBezTo>
                  <a:cubicBezTo>
                    <a:pt x="33" y="20"/>
                    <a:pt x="33" y="20"/>
                    <a:pt x="33" y="20"/>
                  </a:cubicBezTo>
                  <a:close/>
                  <a:moveTo>
                    <a:pt x="38" y="34"/>
                  </a:moveTo>
                  <a:cubicBezTo>
                    <a:pt x="24" y="34"/>
                    <a:pt x="24" y="34"/>
                    <a:pt x="24" y="34"/>
                  </a:cubicBezTo>
                  <a:cubicBezTo>
                    <a:pt x="24" y="36"/>
                    <a:pt x="24" y="36"/>
                    <a:pt x="24" y="36"/>
                  </a:cubicBezTo>
                  <a:cubicBezTo>
                    <a:pt x="24" y="36"/>
                    <a:pt x="24" y="36"/>
                    <a:pt x="24" y="36"/>
                  </a:cubicBezTo>
                  <a:cubicBezTo>
                    <a:pt x="24" y="36"/>
                    <a:pt x="24" y="36"/>
                    <a:pt x="24" y="36"/>
                  </a:cubicBezTo>
                  <a:cubicBezTo>
                    <a:pt x="25" y="36"/>
                    <a:pt x="26" y="37"/>
                    <a:pt x="26" y="38"/>
                  </a:cubicBezTo>
                  <a:cubicBezTo>
                    <a:pt x="26" y="40"/>
                    <a:pt x="25" y="41"/>
                    <a:pt x="24" y="41"/>
                  </a:cubicBezTo>
                  <a:cubicBezTo>
                    <a:pt x="22" y="41"/>
                    <a:pt x="21" y="40"/>
                    <a:pt x="21" y="38"/>
                  </a:cubicBezTo>
                  <a:cubicBezTo>
                    <a:pt x="21" y="37"/>
                    <a:pt x="22" y="36"/>
                    <a:pt x="23" y="36"/>
                  </a:cubicBezTo>
                  <a:cubicBezTo>
                    <a:pt x="23" y="36"/>
                    <a:pt x="23" y="36"/>
                    <a:pt x="23" y="36"/>
                  </a:cubicBezTo>
                  <a:cubicBezTo>
                    <a:pt x="23" y="36"/>
                    <a:pt x="23" y="36"/>
                    <a:pt x="23" y="36"/>
                  </a:cubicBezTo>
                  <a:cubicBezTo>
                    <a:pt x="23" y="34"/>
                    <a:pt x="23" y="34"/>
                    <a:pt x="23" y="34"/>
                  </a:cubicBezTo>
                  <a:cubicBezTo>
                    <a:pt x="9" y="33"/>
                    <a:pt x="9" y="33"/>
                    <a:pt x="9" y="33"/>
                  </a:cubicBezTo>
                  <a:cubicBezTo>
                    <a:pt x="4" y="44"/>
                    <a:pt x="4" y="44"/>
                    <a:pt x="4" y="44"/>
                  </a:cubicBezTo>
                  <a:cubicBezTo>
                    <a:pt x="8" y="43"/>
                    <a:pt x="8" y="43"/>
                    <a:pt x="8" y="43"/>
                  </a:cubicBezTo>
                  <a:cubicBezTo>
                    <a:pt x="6" y="49"/>
                    <a:pt x="6" y="49"/>
                    <a:pt x="6" y="49"/>
                  </a:cubicBezTo>
                  <a:cubicBezTo>
                    <a:pt x="49" y="50"/>
                    <a:pt x="49" y="50"/>
                    <a:pt x="49" y="50"/>
                  </a:cubicBezTo>
                  <a:cubicBezTo>
                    <a:pt x="42" y="34"/>
                    <a:pt x="42" y="34"/>
                    <a:pt x="42" y="34"/>
                  </a:cubicBezTo>
                  <a:cubicBezTo>
                    <a:pt x="39" y="35"/>
                    <a:pt x="39" y="35"/>
                    <a:pt x="39" y="35"/>
                  </a:cubicBezTo>
                  <a:lnTo>
                    <a:pt x="3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8" name="Freeform 244">
              <a:extLst>
                <a:ext uri="{FF2B5EF4-FFF2-40B4-BE49-F238E27FC236}">
                  <a16:creationId xmlns:a16="http://schemas.microsoft.com/office/drawing/2014/main" id="{2E77024C-4D42-4F2C-B005-F96353DF082D}"/>
                </a:ext>
              </a:extLst>
            </p:cNvPr>
            <p:cNvSpPr>
              <a:spLocks noEditPoints="1"/>
            </p:cNvSpPr>
            <p:nvPr/>
          </p:nvSpPr>
          <p:spPr bwMode="auto">
            <a:xfrm>
              <a:off x="10264775" y="1800225"/>
              <a:ext cx="177800" cy="227013"/>
            </a:xfrm>
            <a:custGeom>
              <a:avLst/>
              <a:gdLst>
                <a:gd name="T0" fmla="*/ 0 w 49"/>
                <a:gd name="T1" fmla="*/ 205221 h 62"/>
                <a:gd name="T2" fmla="*/ 7276 w 49"/>
                <a:gd name="T3" fmla="*/ 194227 h 62"/>
                <a:gd name="T4" fmla="*/ 32744 w 49"/>
                <a:gd name="T5" fmla="*/ 201556 h 62"/>
                <a:gd name="T6" fmla="*/ 83679 w 49"/>
                <a:gd name="T7" fmla="*/ 194227 h 62"/>
                <a:gd name="T8" fmla="*/ 98232 w 49"/>
                <a:gd name="T9" fmla="*/ 197892 h 62"/>
                <a:gd name="T10" fmla="*/ 156443 w 49"/>
                <a:gd name="T11" fmla="*/ 172239 h 62"/>
                <a:gd name="T12" fmla="*/ 105508 w 49"/>
                <a:gd name="T13" fmla="*/ 212550 h 62"/>
                <a:gd name="T14" fmla="*/ 69126 w 49"/>
                <a:gd name="T15" fmla="*/ 227209 h 62"/>
                <a:gd name="T16" fmla="*/ 10915 w 49"/>
                <a:gd name="T17" fmla="*/ 186898 h 62"/>
                <a:gd name="T18" fmla="*/ 32744 w 49"/>
                <a:gd name="T19" fmla="*/ 183233 h 62"/>
                <a:gd name="T20" fmla="*/ 83679 w 49"/>
                <a:gd name="T21" fmla="*/ 186898 h 62"/>
                <a:gd name="T22" fmla="*/ 98232 w 49"/>
                <a:gd name="T23" fmla="*/ 179568 h 62"/>
                <a:gd name="T24" fmla="*/ 134614 w 49"/>
                <a:gd name="T25" fmla="*/ 175904 h 62"/>
                <a:gd name="T26" fmla="*/ 76402 w 49"/>
                <a:gd name="T27" fmla="*/ 172239 h 62"/>
                <a:gd name="T28" fmla="*/ 58211 w 49"/>
                <a:gd name="T29" fmla="*/ 164910 h 62"/>
                <a:gd name="T30" fmla="*/ 10915 w 49"/>
                <a:gd name="T31" fmla="*/ 186898 h 62"/>
                <a:gd name="T32" fmla="*/ 18191 w 49"/>
                <a:gd name="T33" fmla="*/ 139257 h 62"/>
                <a:gd name="T34" fmla="*/ 65488 w 49"/>
                <a:gd name="T35" fmla="*/ 117269 h 62"/>
                <a:gd name="T36" fmla="*/ 83679 w 49"/>
                <a:gd name="T37" fmla="*/ 120934 h 62"/>
                <a:gd name="T38" fmla="*/ 116423 w 49"/>
                <a:gd name="T39" fmla="*/ 124598 h 62"/>
                <a:gd name="T40" fmla="*/ 134614 w 49"/>
                <a:gd name="T41" fmla="*/ 120934 h 62"/>
                <a:gd name="T42" fmla="*/ 160081 w 49"/>
                <a:gd name="T43" fmla="*/ 139257 h 62"/>
                <a:gd name="T44" fmla="*/ 152805 w 49"/>
                <a:gd name="T45" fmla="*/ 164910 h 62"/>
                <a:gd name="T46" fmla="*/ 76402 w 49"/>
                <a:gd name="T47" fmla="*/ 164910 h 62"/>
                <a:gd name="T48" fmla="*/ 58211 w 49"/>
                <a:gd name="T49" fmla="*/ 157580 h 62"/>
                <a:gd name="T50" fmla="*/ 40020 w 49"/>
                <a:gd name="T51" fmla="*/ 98946 h 62"/>
                <a:gd name="T52" fmla="*/ 76402 w 49"/>
                <a:gd name="T53" fmla="*/ 106275 h 62"/>
                <a:gd name="T54" fmla="*/ 90955 w 49"/>
                <a:gd name="T55" fmla="*/ 113605 h 62"/>
                <a:gd name="T56" fmla="*/ 123699 w 49"/>
                <a:gd name="T57" fmla="*/ 109940 h 62"/>
                <a:gd name="T58" fmla="*/ 145528 w 49"/>
                <a:gd name="T59" fmla="*/ 113605 h 62"/>
                <a:gd name="T60" fmla="*/ 138252 w 49"/>
                <a:gd name="T61" fmla="*/ 62299 h 62"/>
                <a:gd name="T62" fmla="*/ 123699 w 49"/>
                <a:gd name="T63" fmla="*/ 58635 h 62"/>
                <a:gd name="T64" fmla="*/ 116423 w 49"/>
                <a:gd name="T65" fmla="*/ 69629 h 62"/>
                <a:gd name="T66" fmla="*/ 87317 w 49"/>
                <a:gd name="T67" fmla="*/ 80623 h 62"/>
                <a:gd name="T68" fmla="*/ 69126 w 49"/>
                <a:gd name="T69" fmla="*/ 87952 h 62"/>
                <a:gd name="T70" fmla="*/ 40020 w 49"/>
                <a:gd name="T71" fmla="*/ 98946 h 62"/>
                <a:gd name="T72" fmla="*/ 58211 w 49"/>
                <a:gd name="T73" fmla="*/ 76958 h 62"/>
                <a:gd name="T74" fmla="*/ 90955 w 49"/>
                <a:gd name="T75" fmla="*/ 0 h 62"/>
                <a:gd name="T76" fmla="*/ 120061 w 49"/>
                <a:gd name="T77" fmla="*/ 51305 h 62"/>
                <a:gd name="T78" fmla="*/ 105508 w 49"/>
                <a:gd name="T79" fmla="*/ 58635 h 62"/>
                <a:gd name="T80" fmla="*/ 83679 w 49"/>
                <a:gd name="T81" fmla="*/ 73293 h 62"/>
                <a:gd name="T82" fmla="*/ 65488 w 49"/>
                <a:gd name="T83" fmla="*/ 80623 h 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9" h="62">
                  <a:moveTo>
                    <a:pt x="20" y="58"/>
                  </a:moveTo>
                  <a:cubicBezTo>
                    <a:pt x="0" y="56"/>
                    <a:pt x="0" y="56"/>
                    <a:pt x="0" y="56"/>
                  </a:cubicBezTo>
                  <a:cubicBezTo>
                    <a:pt x="2" y="52"/>
                    <a:pt x="2" y="52"/>
                    <a:pt x="2" y="52"/>
                  </a:cubicBezTo>
                  <a:cubicBezTo>
                    <a:pt x="2" y="53"/>
                    <a:pt x="2" y="53"/>
                    <a:pt x="2" y="53"/>
                  </a:cubicBezTo>
                  <a:cubicBezTo>
                    <a:pt x="4" y="53"/>
                    <a:pt x="5" y="53"/>
                    <a:pt x="7" y="53"/>
                  </a:cubicBezTo>
                  <a:cubicBezTo>
                    <a:pt x="7" y="54"/>
                    <a:pt x="8" y="55"/>
                    <a:pt x="9" y="55"/>
                  </a:cubicBezTo>
                  <a:cubicBezTo>
                    <a:pt x="11" y="55"/>
                    <a:pt x="11" y="55"/>
                    <a:pt x="12" y="54"/>
                  </a:cubicBezTo>
                  <a:cubicBezTo>
                    <a:pt x="16" y="54"/>
                    <a:pt x="20" y="54"/>
                    <a:pt x="23" y="53"/>
                  </a:cubicBezTo>
                  <a:cubicBezTo>
                    <a:pt x="24" y="53"/>
                    <a:pt x="24" y="53"/>
                    <a:pt x="25" y="53"/>
                  </a:cubicBezTo>
                  <a:cubicBezTo>
                    <a:pt x="25" y="54"/>
                    <a:pt x="26" y="54"/>
                    <a:pt x="27" y="54"/>
                  </a:cubicBezTo>
                  <a:cubicBezTo>
                    <a:pt x="28" y="54"/>
                    <a:pt x="30" y="53"/>
                    <a:pt x="30" y="52"/>
                  </a:cubicBezTo>
                  <a:cubicBezTo>
                    <a:pt x="34" y="51"/>
                    <a:pt x="39" y="49"/>
                    <a:pt x="43" y="47"/>
                  </a:cubicBezTo>
                  <a:cubicBezTo>
                    <a:pt x="49" y="56"/>
                    <a:pt x="49" y="56"/>
                    <a:pt x="49" y="56"/>
                  </a:cubicBezTo>
                  <a:cubicBezTo>
                    <a:pt x="29" y="58"/>
                    <a:pt x="29" y="58"/>
                    <a:pt x="29" y="58"/>
                  </a:cubicBezTo>
                  <a:cubicBezTo>
                    <a:pt x="30" y="62"/>
                    <a:pt x="30" y="62"/>
                    <a:pt x="30" y="62"/>
                  </a:cubicBezTo>
                  <a:cubicBezTo>
                    <a:pt x="19" y="62"/>
                    <a:pt x="19" y="62"/>
                    <a:pt x="19" y="62"/>
                  </a:cubicBezTo>
                  <a:cubicBezTo>
                    <a:pt x="20" y="58"/>
                    <a:pt x="20" y="58"/>
                    <a:pt x="20" y="58"/>
                  </a:cubicBezTo>
                  <a:close/>
                  <a:moveTo>
                    <a:pt x="3" y="51"/>
                  </a:moveTo>
                  <a:cubicBezTo>
                    <a:pt x="5" y="51"/>
                    <a:pt x="6" y="51"/>
                    <a:pt x="7" y="51"/>
                  </a:cubicBezTo>
                  <a:cubicBezTo>
                    <a:pt x="8" y="51"/>
                    <a:pt x="8" y="50"/>
                    <a:pt x="9" y="50"/>
                  </a:cubicBezTo>
                  <a:cubicBezTo>
                    <a:pt x="11" y="50"/>
                    <a:pt x="12" y="51"/>
                    <a:pt x="12" y="52"/>
                  </a:cubicBezTo>
                  <a:cubicBezTo>
                    <a:pt x="16" y="52"/>
                    <a:pt x="20" y="52"/>
                    <a:pt x="23" y="51"/>
                  </a:cubicBezTo>
                  <a:cubicBezTo>
                    <a:pt x="24" y="51"/>
                    <a:pt x="24" y="51"/>
                    <a:pt x="25" y="51"/>
                  </a:cubicBezTo>
                  <a:cubicBezTo>
                    <a:pt x="25" y="50"/>
                    <a:pt x="26" y="49"/>
                    <a:pt x="27" y="49"/>
                  </a:cubicBezTo>
                  <a:cubicBezTo>
                    <a:pt x="28" y="49"/>
                    <a:pt x="29" y="49"/>
                    <a:pt x="29" y="50"/>
                  </a:cubicBezTo>
                  <a:cubicBezTo>
                    <a:pt x="32" y="49"/>
                    <a:pt x="34" y="49"/>
                    <a:pt x="37" y="48"/>
                  </a:cubicBezTo>
                  <a:cubicBezTo>
                    <a:pt x="33" y="48"/>
                    <a:pt x="28" y="48"/>
                    <a:pt x="24" y="47"/>
                  </a:cubicBezTo>
                  <a:cubicBezTo>
                    <a:pt x="23" y="47"/>
                    <a:pt x="22" y="47"/>
                    <a:pt x="21" y="47"/>
                  </a:cubicBezTo>
                  <a:cubicBezTo>
                    <a:pt x="20" y="47"/>
                    <a:pt x="19" y="48"/>
                    <a:pt x="19" y="48"/>
                  </a:cubicBezTo>
                  <a:cubicBezTo>
                    <a:pt x="17" y="48"/>
                    <a:pt x="16" y="47"/>
                    <a:pt x="16" y="45"/>
                  </a:cubicBezTo>
                  <a:cubicBezTo>
                    <a:pt x="14" y="45"/>
                    <a:pt x="11" y="44"/>
                    <a:pt x="9" y="43"/>
                  </a:cubicBezTo>
                  <a:cubicBezTo>
                    <a:pt x="3" y="51"/>
                    <a:pt x="3" y="51"/>
                    <a:pt x="3" y="51"/>
                  </a:cubicBezTo>
                  <a:close/>
                  <a:moveTo>
                    <a:pt x="9" y="41"/>
                  </a:moveTo>
                  <a:cubicBezTo>
                    <a:pt x="5" y="38"/>
                    <a:pt x="5" y="38"/>
                    <a:pt x="5" y="38"/>
                  </a:cubicBezTo>
                  <a:cubicBezTo>
                    <a:pt x="10" y="29"/>
                    <a:pt x="10" y="29"/>
                    <a:pt x="10" y="29"/>
                  </a:cubicBezTo>
                  <a:cubicBezTo>
                    <a:pt x="13" y="30"/>
                    <a:pt x="15" y="31"/>
                    <a:pt x="18" y="32"/>
                  </a:cubicBezTo>
                  <a:cubicBezTo>
                    <a:pt x="18" y="33"/>
                    <a:pt x="19" y="34"/>
                    <a:pt x="21" y="34"/>
                  </a:cubicBezTo>
                  <a:cubicBezTo>
                    <a:pt x="22" y="34"/>
                    <a:pt x="22" y="34"/>
                    <a:pt x="23" y="33"/>
                  </a:cubicBezTo>
                  <a:cubicBezTo>
                    <a:pt x="23" y="33"/>
                    <a:pt x="24" y="33"/>
                    <a:pt x="24" y="33"/>
                  </a:cubicBezTo>
                  <a:cubicBezTo>
                    <a:pt x="27" y="33"/>
                    <a:pt x="29" y="34"/>
                    <a:pt x="32" y="34"/>
                  </a:cubicBezTo>
                  <a:cubicBezTo>
                    <a:pt x="32" y="35"/>
                    <a:pt x="33" y="35"/>
                    <a:pt x="34" y="35"/>
                  </a:cubicBezTo>
                  <a:cubicBezTo>
                    <a:pt x="35" y="35"/>
                    <a:pt x="36" y="34"/>
                    <a:pt x="37" y="33"/>
                  </a:cubicBezTo>
                  <a:cubicBezTo>
                    <a:pt x="38" y="33"/>
                    <a:pt x="40" y="33"/>
                    <a:pt x="41" y="33"/>
                  </a:cubicBezTo>
                  <a:cubicBezTo>
                    <a:pt x="44" y="38"/>
                    <a:pt x="44" y="38"/>
                    <a:pt x="44" y="38"/>
                  </a:cubicBezTo>
                  <a:cubicBezTo>
                    <a:pt x="39" y="41"/>
                    <a:pt x="39" y="41"/>
                    <a:pt x="39" y="41"/>
                  </a:cubicBezTo>
                  <a:cubicBezTo>
                    <a:pt x="42" y="45"/>
                    <a:pt x="42" y="45"/>
                    <a:pt x="42" y="45"/>
                  </a:cubicBezTo>
                  <a:cubicBezTo>
                    <a:pt x="36" y="46"/>
                    <a:pt x="30" y="46"/>
                    <a:pt x="25" y="45"/>
                  </a:cubicBezTo>
                  <a:cubicBezTo>
                    <a:pt x="23" y="45"/>
                    <a:pt x="22" y="45"/>
                    <a:pt x="21" y="45"/>
                  </a:cubicBezTo>
                  <a:cubicBezTo>
                    <a:pt x="21" y="43"/>
                    <a:pt x="20" y="42"/>
                    <a:pt x="19" y="42"/>
                  </a:cubicBezTo>
                  <a:cubicBezTo>
                    <a:pt x="18" y="42"/>
                    <a:pt x="17" y="43"/>
                    <a:pt x="16" y="43"/>
                  </a:cubicBezTo>
                  <a:cubicBezTo>
                    <a:pt x="14" y="43"/>
                    <a:pt x="12" y="42"/>
                    <a:pt x="9" y="41"/>
                  </a:cubicBezTo>
                  <a:close/>
                  <a:moveTo>
                    <a:pt x="11" y="27"/>
                  </a:moveTo>
                  <a:cubicBezTo>
                    <a:pt x="14" y="28"/>
                    <a:pt x="16" y="29"/>
                    <a:pt x="19" y="30"/>
                  </a:cubicBezTo>
                  <a:cubicBezTo>
                    <a:pt x="19" y="29"/>
                    <a:pt x="20" y="29"/>
                    <a:pt x="21" y="29"/>
                  </a:cubicBezTo>
                  <a:cubicBezTo>
                    <a:pt x="22" y="29"/>
                    <a:pt x="23" y="30"/>
                    <a:pt x="23" y="31"/>
                  </a:cubicBezTo>
                  <a:cubicBezTo>
                    <a:pt x="24" y="31"/>
                    <a:pt x="24" y="31"/>
                    <a:pt x="25" y="31"/>
                  </a:cubicBezTo>
                  <a:cubicBezTo>
                    <a:pt x="27" y="31"/>
                    <a:pt x="29" y="32"/>
                    <a:pt x="32" y="32"/>
                  </a:cubicBezTo>
                  <a:cubicBezTo>
                    <a:pt x="32" y="31"/>
                    <a:pt x="33" y="30"/>
                    <a:pt x="34" y="30"/>
                  </a:cubicBezTo>
                  <a:cubicBezTo>
                    <a:pt x="35" y="30"/>
                    <a:pt x="36" y="30"/>
                    <a:pt x="37" y="31"/>
                  </a:cubicBezTo>
                  <a:cubicBezTo>
                    <a:pt x="38" y="31"/>
                    <a:pt x="39" y="31"/>
                    <a:pt x="40" y="31"/>
                  </a:cubicBezTo>
                  <a:cubicBezTo>
                    <a:pt x="33" y="21"/>
                    <a:pt x="33" y="21"/>
                    <a:pt x="33" y="21"/>
                  </a:cubicBezTo>
                  <a:cubicBezTo>
                    <a:pt x="38" y="17"/>
                    <a:pt x="38" y="17"/>
                    <a:pt x="38" y="17"/>
                  </a:cubicBezTo>
                  <a:cubicBezTo>
                    <a:pt x="36" y="15"/>
                    <a:pt x="36" y="15"/>
                    <a:pt x="36" y="15"/>
                  </a:cubicBezTo>
                  <a:cubicBezTo>
                    <a:pt x="35" y="15"/>
                    <a:pt x="35" y="16"/>
                    <a:pt x="34" y="16"/>
                  </a:cubicBezTo>
                  <a:cubicBezTo>
                    <a:pt x="34" y="16"/>
                    <a:pt x="34" y="16"/>
                    <a:pt x="34" y="16"/>
                  </a:cubicBezTo>
                  <a:cubicBezTo>
                    <a:pt x="34" y="18"/>
                    <a:pt x="33" y="19"/>
                    <a:pt x="32" y="19"/>
                  </a:cubicBezTo>
                  <a:cubicBezTo>
                    <a:pt x="31" y="19"/>
                    <a:pt x="31" y="19"/>
                    <a:pt x="30" y="19"/>
                  </a:cubicBezTo>
                  <a:cubicBezTo>
                    <a:pt x="28" y="20"/>
                    <a:pt x="26" y="21"/>
                    <a:pt x="24" y="22"/>
                  </a:cubicBezTo>
                  <a:cubicBezTo>
                    <a:pt x="24" y="23"/>
                    <a:pt x="22" y="25"/>
                    <a:pt x="21" y="25"/>
                  </a:cubicBezTo>
                  <a:cubicBezTo>
                    <a:pt x="20" y="25"/>
                    <a:pt x="20" y="24"/>
                    <a:pt x="19" y="24"/>
                  </a:cubicBezTo>
                  <a:cubicBezTo>
                    <a:pt x="17" y="24"/>
                    <a:pt x="15" y="25"/>
                    <a:pt x="13" y="25"/>
                  </a:cubicBezTo>
                  <a:cubicBezTo>
                    <a:pt x="11" y="27"/>
                    <a:pt x="11" y="27"/>
                    <a:pt x="11" y="27"/>
                  </a:cubicBezTo>
                  <a:close/>
                  <a:moveTo>
                    <a:pt x="14" y="23"/>
                  </a:moveTo>
                  <a:cubicBezTo>
                    <a:pt x="16" y="21"/>
                    <a:pt x="16" y="21"/>
                    <a:pt x="16" y="21"/>
                  </a:cubicBezTo>
                  <a:cubicBezTo>
                    <a:pt x="11" y="17"/>
                    <a:pt x="11" y="17"/>
                    <a:pt x="11" y="17"/>
                  </a:cubicBezTo>
                  <a:cubicBezTo>
                    <a:pt x="25" y="0"/>
                    <a:pt x="25" y="0"/>
                    <a:pt x="25" y="0"/>
                  </a:cubicBezTo>
                  <a:cubicBezTo>
                    <a:pt x="35" y="13"/>
                    <a:pt x="35" y="13"/>
                    <a:pt x="35" y="13"/>
                  </a:cubicBezTo>
                  <a:cubicBezTo>
                    <a:pt x="34" y="13"/>
                    <a:pt x="34" y="14"/>
                    <a:pt x="33" y="14"/>
                  </a:cubicBezTo>
                  <a:cubicBezTo>
                    <a:pt x="33" y="14"/>
                    <a:pt x="32" y="14"/>
                    <a:pt x="32" y="14"/>
                  </a:cubicBezTo>
                  <a:cubicBezTo>
                    <a:pt x="30" y="14"/>
                    <a:pt x="29" y="15"/>
                    <a:pt x="29" y="16"/>
                  </a:cubicBezTo>
                  <a:cubicBezTo>
                    <a:pt x="29" y="17"/>
                    <a:pt x="29" y="17"/>
                    <a:pt x="29" y="17"/>
                  </a:cubicBezTo>
                  <a:cubicBezTo>
                    <a:pt x="27" y="18"/>
                    <a:pt x="25" y="19"/>
                    <a:pt x="23" y="20"/>
                  </a:cubicBezTo>
                  <a:cubicBezTo>
                    <a:pt x="22" y="20"/>
                    <a:pt x="22" y="19"/>
                    <a:pt x="21" y="19"/>
                  </a:cubicBezTo>
                  <a:cubicBezTo>
                    <a:pt x="20" y="19"/>
                    <a:pt x="18" y="20"/>
                    <a:pt x="18" y="22"/>
                  </a:cubicBezTo>
                  <a:cubicBezTo>
                    <a:pt x="17" y="22"/>
                    <a:pt x="16" y="23"/>
                    <a:pt x="1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89" name="Freeform 245">
              <a:extLst>
                <a:ext uri="{FF2B5EF4-FFF2-40B4-BE49-F238E27FC236}">
                  <a16:creationId xmlns:a16="http://schemas.microsoft.com/office/drawing/2014/main" id="{5CBDBB30-BCDF-44EF-B98B-7CBF36E498DA}"/>
                </a:ext>
              </a:extLst>
            </p:cNvPr>
            <p:cNvSpPr>
              <a:spLocks noEditPoints="1"/>
            </p:cNvSpPr>
            <p:nvPr/>
          </p:nvSpPr>
          <p:spPr bwMode="auto">
            <a:xfrm>
              <a:off x="9474200" y="2938463"/>
              <a:ext cx="190500" cy="201612"/>
            </a:xfrm>
            <a:custGeom>
              <a:avLst/>
              <a:gdLst>
                <a:gd name="T0" fmla="*/ 0 w 52"/>
                <a:gd name="T1" fmla="*/ 47507 h 55"/>
                <a:gd name="T2" fmla="*/ 58617 w 52"/>
                <a:gd name="T3" fmla="*/ 47507 h 55"/>
                <a:gd name="T4" fmla="*/ 73272 w 52"/>
                <a:gd name="T5" fmla="*/ 32890 h 55"/>
                <a:gd name="T6" fmla="*/ 51290 w 52"/>
                <a:gd name="T7" fmla="*/ 7309 h 55"/>
                <a:gd name="T8" fmla="*/ 54954 w 52"/>
                <a:gd name="T9" fmla="*/ 3654 h 55"/>
                <a:gd name="T10" fmla="*/ 84262 w 52"/>
                <a:gd name="T11" fmla="*/ 29235 h 55"/>
                <a:gd name="T12" fmla="*/ 95253 w 52"/>
                <a:gd name="T13" fmla="*/ 29235 h 55"/>
                <a:gd name="T14" fmla="*/ 106244 w 52"/>
                <a:gd name="T15" fmla="*/ 29235 h 55"/>
                <a:gd name="T16" fmla="*/ 139216 w 52"/>
                <a:gd name="T17" fmla="*/ 0 h 55"/>
                <a:gd name="T18" fmla="*/ 146543 w 52"/>
                <a:gd name="T19" fmla="*/ 7309 h 55"/>
                <a:gd name="T20" fmla="*/ 120898 w 52"/>
                <a:gd name="T21" fmla="*/ 36544 h 55"/>
                <a:gd name="T22" fmla="*/ 128225 w 52"/>
                <a:gd name="T23" fmla="*/ 47507 h 55"/>
                <a:gd name="T24" fmla="*/ 190506 w 52"/>
                <a:gd name="T25" fmla="*/ 47507 h 55"/>
                <a:gd name="T26" fmla="*/ 190506 w 52"/>
                <a:gd name="T27" fmla="*/ 200993 h 55"/>
                <a:gd name="T28" fmla="*/ 0 w 52"/>
                <a:gd name="T29" fmla="*/ 200993 h 55"/>
                <a:gd name="T30" fmla="*/ 0 w 52"/>
                <a:gd name="T31" fmla="*/ 47507 h 55"/>
                <a:gd name="T32" fmla="*/ 51290 w 52"/>
                <a:gd name="T33" fmla="*/ 73088 h 55"/>
                <a:gd name="T34" fmla="*/ 25645 w 52"/>
                <a:gd name="T35" fmla="*/ 95015 h 55"/>
                <a:gd name="T36" fmla="*/ 25645 w 52"/>
                <a:gd name="T37" fmla="*/ 149831 h 55"/>
                <a:gd name="T38" fmla="*/ 51290 w 52"/>
                <a:gd name="T39" fmla="*/ 171758 h 55"/>
                <a:gd name="T40" fmla="*/ 142880 w 52"/>
                <a:gd name="T41" fmla="*/ 171758 h 55"/>
                <a:gd name="T42" fmla="*/ 164861 w 52"/>
                <a:gd name="T43" fmla="*/ 149831 h 55"/>
                <a:gd name="T44" fmla="*/ 164861 w 52"/>
                <a:gd name="T45" fmla="*/ 95015 h 55"/>
                <a:gd name="T46" fmla="*/ 142880 w 52"/>
                <a:gd name="T47" fmla="*/ 73088 h 55"/>
                <a:gd name="T48" fmla="*/ 95253 w 52"/>
                <a:gd name="T49" fmla="*/ 73088 h 55"/>
                <a:gd name="T50" fmla="*/ 51290 w 52"/>
                <a:gd name="T51" fmla="*/ 73088 h 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2" h="55">
                  <a:moveTo>
                    <a:pt x="0" y="13"/>
                  </a:moveTo>
                  <a:cubicBezTo>
                    <a:pt x="16" y="13"/>
                    <a:pt x="16" y="13"/>
                    <a:pt x="16" y="13"/>
                  </a:cubicBezTo>
                  <a:cubicBezTo>
                    <a:pt x="17" y="12"/>
                    <a:pt x="18" y="10"/>
                    <a:pt x="20" y="9"/>
                  </a:cubicBezTo>
                  <a:cubicBezTo>
                    <a:pt x="14" y="2"/>
                    <a:pt x="14" y="2"/>
                    <a:pt x="14" y="2"/>
                  </a:cubicBezTo>
                  <a:cubicBezTo>
                    <a:pt x="15" y="1"/>
                    <a:pt x="15" y="1"/>
                    <a:pt x="15" y="1"/>
                  </a:cubicBezTo>
                  <a:cubicBezTo>
                    <a:pt x="23" y="8"/>
                    <a:pt x="23" y="8"/>
                    <a:pt x="23" y="8"/>
                  </a:cubicBezTo>
                  <a:cubicBezTo>
                    <a:pt x="24" y="8"/>
                    <a:pt x="25" y="8"/>
                    <a:pt x="26" y="8"/>
                  </a:cubicBezTo>
                  <a:cubicBezTo>
                    <a:pt x="27" y="8"/>
                    <a:pt x="28" y="8"/>
                    <a:pt x="29" y="8"/>
                  </a:cubicBezTo>
                  <a:cubicBezTo>
                    <a:pt x="38" y="0"/>
                    <a:pt x="38" y="0"/>
                    <a:pt x="38" y="0"/>
                  </a:cubicBezTo>
                  <a:cubicBezTo>
                    <a:pt x="40" y="2"/>
                    <a:pt x="40" y="2"/>
                    <a:pt x="40" y="2"/>
                  </a:cubicBezTo>
                  <a:cubicBezTo>
                    <a:pt x="33" y="10"/>
                    <a:pt x="33" y="10"/>
                    <a:pt x="33" y="10"/>
                  </a:cubicBezTo>
                  <a:cubicBezTo>
                    <a:pt x="34" y="11"/>
                    <a:pt x="35" y="12"/>
                    <a:pt x="35" y="13"/>
                  </a:cubicBezTo>
                  <a:cubicBezTo>
                    <a:pt x="52" y="13"/>
                    <a:pt x="52" y="13"/>
                    <a:pt x="52" y="13"/>
                  </a:cubicBezTo>
                  <a:cubicBezTo>
                    <a:pt x="52" y="55"/>
                    <a:pt x="52" y="55"/>
                    <a:pt x="52" y="55"/>
                  </a:cubicBezTo>
                  <a:cubicBezTo>
                    <a:pt x="0" y="55"/>
                    <a:pt x="0" y="55"/>
                    <a:pt x="0" y="55"/>
                  </a:cubicBezTo>
                  <a:cubicBezTo>
                    <a:pt x="0" y="13"/>
                    <a:pt x="0" y="13"/>
                    <a:pt x="0" y="13"/>
                  </a:cubicBezTo>
                  <a:close/>
                  <a:moveTo>
                    <a:pt x="14" y="20"/>
                  </a:moveTo>
                  <a:cubicBezTo>
                    <a:pt x="10" y="20"/>
                    <a:pt x="7" y="23"/>
                    <a:pt x="7" y="26"/>
                  </a:cubicBezTo>
                  <a:cubicBezTo>
                    <a:pt x="7" y="41"/>
                    <a:pt x="7" y="41"/>
                    <a:pt x="7" y="41"/>
                  </a:cubicBezTo>
                  <a:cubicBezTo>
                    <a:pt x="7" y="44"/>
                    <a:pt x="10" y="47"/>
                    <a:pt x="14" y="47"/>
                  </a:cubicBezTo>
                  <a:cubicBezTo>
                    <a:pt x="39" y="47"/>
                    <a:pt x="39" y="47"/>
                    <a:pt x="39" y="47"/>
                  </a:cubicBezTo>
                  <a:cubicBezTo>
                    <a:pt x="42" y="47"/>
                    <a:pt x="45" y="44"/>
                    <a:pt x="45" y="41"/>
                  </a:cubicBezTo>
                  <a:cubicBezTo>
                    <a:pt x="45" y="26"/>
                    <a:pt x="45" y="26"/>
                    <a:pt x="45" y="26"/>
                  </a:cubicBezTo>
                  <a:cubicBezTo>
                    <a:pt x="45" y="23"/>
                    <a:pt x="42" y="20"/>
                    <a:pt x="39" y="20"/>
                  </a:cubicBezTo>
                  <a:cubicBezTo>
                    <a:pt x="26" y="20"/>
                    <a:pt x="26" y="20"/>
                    <a:pt x="26" y="20"/>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0" name="Freeform 246">
              <a:extLst>
                <a:ext uri="{FF2B5EF4-FFF2-40B4-BE49-F238E27FC236}">
                  <a16:creationId xmlns:a16="http://schemas.microsoft.com/office/drawing/2014/main" id="{CA6E7AB7-92F7-4881-81BC-6B466C6362D7}"/>
                </a:ext>
              </a:extLst>
            </p:cNvPr>
            <p:cNvSpPr>
              <a:spLocks noEditPoints="1"/>
            </p:cNvSpPr>
            <p:nvPr/>
          </p:nvSpPr>
          <p:spPr bwMode="auto">
            <a:xfrm>
              <a:off x="9859963" y="2952750"/>
              <a:ext cx="204787" cy="220663"/>
            </a:xfrm>
            <a:custGeom>
              <a:avLst/>
              <a:gdLst>
                <a:gd name="T0" fmla="*/ 25561 w 56"/>
                <a:gd name="T1" fmla="*/ 36703 h 60"/>
                <a:gd name="T2" fmla="*/ 76683 w 56"/>
                <a:gd name="T3" fmla="*/ 7341 h 60"/>
                <a:gd name="T4" fmla="*/ 113199 w 56"/>
                <a:gd name="T5" fmla="*/ 3670 h 60"/>
                <a:gd name="T6" fmla="*/ 142412 w 56"/>
                <a:gd name="T7" fmla="*/ 25692 h 60"/>
                <a:gd name="T8" fmla="*/ 142412 w 56"/>
                <a:gd name="T9" fmla="*/ 25692 h 60"/>
                <a:gd name="T10" fmla="*/ 149715 w 56"/>
                <a:gd name="T11" fmla="*/ 62395 h 60"/>
                <a:gd name="T12" fmla="*/ 127806 w 56"/>
                <a:gd name="T13" fmla="*/ 91758 h 60"/>
                <a:gd name="T14" fmla="*/ 109548 w 56"/>
                <a:gd name="T15" fmla="*/ 99098 h 60"/>
                <a:gd name="T16" fmla="*/ 171625 w 56"/>
                <a:gd name="T17" fmla="*/ 205537 h 60"/>
                <a:gd name="T18" fmla="*/ 149715 w 56"/>
                <a:gd name="T19" fmla="*/ 220218 h 60"/>
                <a:gd name="T20" fmla="*/ 87638 w 56"/>
                <a:gd name="T21" fmla="*/ 113779 h 60"/>
                <a:gd name="T22" fmla="*/ 73032 w 56"/>
                <a:gd name="T23" fmla="*/ 121120 h 60"/>
                <a:gd name="T24" fmla="*/ 36516 w 56"/>
                <a:gd name="T25" fmla="*/ 124790 h 60"/>
                <a:gd name="T26" fmla="*/ 7303 w 56"/>
                <a:gd name="T27" fmla="*/ 102768 h 60"/>
                <a:gd name="T28" fmla="*/ 7303 w 56"/>
                <a:gd name="T29" fmla="*/ 102768 h 60"/>
                <a:gd name="T30" fmla="*/ 3652 w 56"/>
                <a:gd name="T31" fmla="*/ 66065 h 60"/>
                <a:gd name="T32" fmla="*/ 25561 w 56"/>
                <a:gd name="T33" fmla="*/ 36703 h 60"/>
                <a:gd name="T34" fmla="*/ 178928 w 56"/>
                <a:gd name="T35" fmla="*/ 150482 h 60"/>
                <a:gd name="T36" fmla="*/ 175276 w 56"/>
                <a:gd name="T37" fmla="*/ 143142 h 60"/>
                <a:gd name="T38" fmla="*/ 186231 w 56"/>
                <a:gd name="T39" fmla="*/ 139471 h 60"/>
                <a:gd name="T40" fmla="*/ 178928 w 56"/>
                <a:gd name="T41" fmla="*/ 128461 h 60"/>
                <a:gd name="T42" fmla="*/ 167973 w 56"/>
                <a:gd name="T43" fmla="*/ 135801 h 60"/>
                <a:gd name="T44" fmla="*/ 146064 w 56"/>
                <a:gd name="T45" fmla="*/ 146812 h 60"/>
                <a:gd name="T46" fmla="*/ 153367 w 56"/>
                <a:gd name="T47" fmla="*/ 157823 h 60"/>
                <a:gd name="T48" fmla="*/ 175276 w 56"/>
                <a:gd name="T49" fmla="*/ 194526 h 60"/>
                <a:gd name="T50" fmla="*/ 204489 w 56"/>
                <a:gd name="T51" fmla="*/ 176174 h 60"/>
                <a:gd name="T52" fmla="*/ 200837 w 56"/>
                <a:gd name="T53" fmla="*/ 165164 h 60"/>
                <a:gd name="T54" fmla="*/ 189883 w 56"/>
                <a:gd name="T55" fmla="*/ 172504 h 60"/>
                <a:gd name="T56" fmla="*/ 182579 w 56"/>
                <a:gd name="T57" fmla="*/ 161493 h 60"/>
                <a:gd name="T58" fmla="*/ 193534 w 56"/>
                <a:gd name="T59" fmla="*/ 154153 h 60"/>
                <a:gd name="T60" fmla="*/ 189883 w 56"/>
                <a:gd name="T61" fmla="*/ 146812 h 60"/>
                <a:gd name="T62" fmla="*/ 178928 w 56"/>
                <a:gd name="T63" fmla="*/ 150482 h 60"/>
                <a:gd name="T64" fmla="*/ 91290 w 56"/>
                <a:gd name="T65" fmla="*/ 29362 h 60"/>
                <a:gd name="T66" fmla="*/ 36516 w 56"/>
                <a:gd name="T67" fmla="*/ 58725 h 60"/>
                <a:gd name="T68" fmla="*/ 25561 w 56"/>
                <a:gd name="T69" fmla="*/ 73406 h 60"/>
                <a:gd name="T70" fmla="*/ 29213 w 56"/>
                <a:gd name="T71" fmla="*/ 91758 h 60"/>
                <a:gd name="T72" fmla="*/ 29213 w 56"/>
                <a:gd name="T73" fmla="*/ 91758 h 60"/>
                <a:gd name="T74" fmla="*/ 43819 w 56"/>
                <a:gd name="T75" fmla="*/ 102768 h 60"/>
                <a:gd name="T76" fmla="*/ 62077 w 56"/>
                <a:gd name="T77" fmla="*/ 99098 h 60"/>
                <a:gd name="T78" fmla="*/ 113199 w 56"/>
                <a:gd name="T79" fmla="*/ 69736 h 60"/>
                <a:gd name="T80" fmla="*/ 124154 w 56"/>
                <a:gd name="T81" fmla="*/ 55055 h 60"/>
                <a:gd name="T82" fmla="*/ 120502 w 56"/>
                <a:gd name="T83" fmla="*/ 36703 h 60"/>
                <a:gd name="T84" fmla="*/ 120502 w 56"/>
                <a:gd name="T85" fmla="*/ 36703 h 60"/>
                <a:gd name="T86" fmla="*/ 109548 w 56"/>
                <a:gd name="T87" fmla="*/ 25692 h 60"/>
                <a:gd name="T88" fmla="*/ 91290 w 56"/>
                <a:gd name="T89" fmla="*/ 29362 h 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6" h="60">
                  <a:moveTo>
                    <a:pt x="7" y="10"/>
                  </a:moveTo>
                  <a:cubicBezTo>
                    <a:pt x="21" y="2"/>
                    <a:pt x="21" y="2"/>
                    <a:pt x="21" y="2"/>
                  </a:cubicBezTo>
                  <a:cubicBezTo>
                    <a:pt x="25" y="0"/>
                    <a:pt x="28" y="0"/>
                    <a:pt x="31" y="1"/>
                  </a:cubicBezTo>
                  <a:cubicBezTo>
                    <a:pt x="35" y="2"/>
                    <a:pt x="38" y="4"/>
                    <a:pt x="39" y="7"/>
                  </a:cubicBezTo>
                  <a:cubicBezTo>
                    <a:pt x="39" y="7"/>
                    <a:pt x="39" y="7"/>
                    <a:pt x="39" y="7"/>
                  </a:cubicBezTo>
                  <a:cubicBezTo>
                    <a:pt x="41" y="10"/>
                    <a:pt x="42" y="13"/>
                    <a:pt x="41" y="17"/>
                  </a:cubicBezTo>
                  <a:cubicBezTo>
                    <a:pt x="40" y="20"/>
                    <a:pt x="38" y="23"/>
                    <a:pt x="35" y="25"/>
                  </a:cubicBezTo>
                  <a:cubicBezTo>
                    <a:pt x="30" y="27"/>
                    <a:pt x="30" y="27"/>
                    <a:pt x="30" y="27"/>
                  </a:cubicBezTo>
                  <a:cubicBezTo>
                    <a:pt x="47" y="56"/>
                    <a:pt x="47" y="56"/>
                    <a:pt x="47" y="56"/>
                  </a:cubicBezTo>
                  <a:cubicBezTo>
                    <a:pt x="41" y="60"/>
                    <a:pt x="41" y="60"/>
                    <a:pt x="41" y="60"/>
                  </a:cubicBezTo>
                  <a:cubicBezTo>
                    <a:pt x="24" y="31"/>
                    <a:pt x="24" y="31"/>
                    <a:pt x="24" y="31"/>
                  </a:cubicBezTo>
                  <a:cubicBezTo>
                    <a:pt x="20" y="33"/>
                    <a:pt x="20" y="33"/>
                    <a:pt x="20" y="33"/>
                  </a:cubicBezTo>
                  <a:cubicBezTo>
                    <a:pt x="17" y="35"/>
                    <a:pt x="13" y="35"/>
                    <a:pt x="10" y="34"/>
                  </a:cubicBezTo>
                  <a:cubicBezTo>
                    <a:pt x="7" y="33"/>
                    <a:pt x="4" y="31"/>
                    <a:pt x="2" y="28"/>
                  </a:cubicBezTo>
                  <a:cubicBezTo>
                    <a:pt x="2" y="28"/>
                    <a:pt x="2" y="28"/>
                    <a:pt x="2" y="28"/>
                  </a:cubicBezTo>
                  <a:cubicBezTo>
                    <a:pt x="0" y="25"/>
                    <a:pt x="0" y="22"/>
                    <a:pt x="1" y="18"/>
                  </a:cubicBezTo>
                  <a:cubicBezTo>
                    <a:pt x="2" y="15"/>
                    <a:pt x="4" y="12"/>
                    <a:pt x="7" y="10"/>
                  </a:cubicBezTo>
                  <a:close/>
                  <a:moveTo>
                    <a:pt x="49" y="41"/>
                  </a:moveTo>
                  <a:cubicBezTo>
                    <a:pt x="48" y="39"/>
                    <a:pt x="48" y="39"/>
                    <a:pt x="48" y="39"/>
                  </a:cubicBezTo>
                  <a:cubicBezTo>
                    <a:pt x="51" y="38"/>
                    <a:pt x="51" y="38"/>
                    <a:pt x="51" y="38"/>
                  </a:cubicBezTo>
                  <a:cubicBezTo>
                    <a:pt x="49" y="35"/>
                    <a:pt x="49" y="35"/>
                    <a:pt x="49" y="35"/>
                  </a:cubicBezTo>
                  <a:cubicBezTo>
                    <a:pt x="46" y="37"/>
                    <a:pt x="46" y="37"/>
                    <a:pt x="46" y="37"/>
                  </a:cubicBezTo>
                  <a:cubicBezTo>
                    <a:pt x="40" y="40"/>
                    <a:pt x="40" y="40"/>
                    <a:pt x="40" y="40"/>
                  </a:cubicBezTo>
                  <a:cubicBezTo>
                    <a:pt x="42" y="43"/>
                    <a:pt x="42" y="43"/>
                    <a:pt x="42" y="43"/>
                  </a:cubicBezTo>
                  <a:cubicBezTo>
                    <a:pt x="48" y="53"/>
                    <a:pt x="48" y="53"/>
                    <a:pt x="48" y="53"/>
                  </a:cubicBezTo>
                  <a:cubicBezTo>
                    <a:pt x="56" y="48"/>
                    <a:pt x="56" y="48"/>
                    <a:pt x="56" y="48"/>
                  </a:cubicBezTo>
                  <a:cubicBezTo>
                    <a:pt x="55" y="45"/>
                    <a:pt x="55" y="45"/>
                    <a:pt x="55" y="45"/>
                  </a:cubicBezTo>
                  <a:cubicBezTo>
                    <a:pt x="52" y="47"/>
                    <a:pt x="52" y="47"/>
                    <a:pt x="52" y="47"/>
                  </a:cubicBezTo>
                  <a:cubicBezTo>
                    <a:pt x="50" y="44"/>
                    <a:pt x="50" y="44"/>
                    <a:pt x="50" y="44"/>
                  </a:cubicBezTo>
                  <a:cubicBezTo>
                    <a:pt x="53" y="42"/>
                    <a:pt x="53" y="42"/>
                    <a:pt x="53" y="42"/>
                  </a:cubicBezTo>
                  <a:cubicBezTo>
                    <a:pt x="52" y="40"/>
                    <a:pt x="52" y="40"/>
                    <a:pt x="52" y="40"/>
                  </a:cubicBezTo>
                  <a:cubicBezTo>
                    <a:pt x="49" y="41"/>
                    <a:pt x="49" y="41"/>
                    <a:pt x="49" y="41"/>
                  </a:cubicBezTo>
                  <a:close/>
                  <a:moveTo>
                    <a:pt x="25" y="8"/>
                  </a:moveTo>
                  <a:cubicBezTo>
                    <a:pt x="10" y="16"/>
                    <a:pt x="10" y="16"/>
                    <a:pt x="10" y="16"/>
                  </a:cubicBezTo>
                  <a:cubicBezTo>
                    <a:pt x="9" y="17"/>
                    <a:pt x="8" y="19"/>
                    <a:pt x="7" y="20"/>
                  </a:cubicBezTo>
                  <a:cubicBezTo>
                    <a:pt x="7" y="22"/>
                    <a:pt x="7" y="23"/>
                    <a:pt x="8" y="25"/>
                  </a:cubicBezTo>
                  <a:cubicBezTo>
                    <a:pt x="8" y="25"/>
                    <a:pt x="8" y="25"/>
                    <a:pt x="8" y="25"/>
                  </a:cubicBezTo>
                  <a:cubicBezTo>
                    <a:pt x="9" y="26"/>
                    <a:pt x="10" y="27"/>
                    <a:pt x="12" y="28"/>
                  </a:cubicBezTo>
                  <a:cubicBezTo>
                    <a:pt x="13" y="28"/>
                    <a:pt x="15" y="28"/>
                    <a:pt x="17" y="27"/>
                  </a:cubicBezTo>
                  <a:cubicBezTo>
                    <a:pt x="31" y="19"/>
                    <a:pt x="31" y="19"/>
                    <a:pt x="31" y="19"/>
                  </a:cubicBezTo>
                  <a:cubicBezTo>
                    <a:pt x="33" y="18"/>
                    <a:pt x="34" y="17"/>
                    <a:pt x="34" y="15"/>
                  </a:cubicBezTo>
                  <a:cubicBezTo>
                    <a:pt x="35" y="13"/>
                    <a:pt x="34" y="12"/>
                    <a:pt x="33" y="10"/>
                  </a:cubicBezTo>
                  <a:cubicBezTo>
                    <a:pt x="33" y="10"/>
                    <a:pt x="33" y="10"/>
                    <a:pt x="33" y="10"/>
                  </a:cubicBezTo>
                  <a:cubicBezTo>
                    <a:pt x="33" y="9"/>
                    <a:pt x="31" y="8"/>
                    <a:pt x="30" y="7"/>
                  </a:cubicBezTo>
                  <a:cubicBezTo>
                    <a:pt x="28" y="7"/>
                    <a:pt x="26" y="7"/>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1" name="Freeform 247">
              <a:extLst>
                <a:ext uri="{FF2B5EF4-FFF2-40B4-BE49-F238E27FC236}">
                  <a16:creationId xmlns:a16="http://schemas.microsoft.com/office/drawing/2014/main" id="{0255F956-A78F-4BDC-88D8-16C637761E05}"/>
                </a:ext>
              </a:extLst>
            </p:cNvPr>
            <p:cNvSpPr>
              <a:spLocks noEditPoints="1"/>
            </p:cNvSpPr>
            <p:nvPr/>
          </p:nvSpPr>
          <p:spPr bwMode="auto">
            <a:xfrm>
              <a:off x="10291763" y="2938463"/>
              <a:ext cx="130175" cy="230187"/>
            </a:xfrm>
            <a:custGeom>
              <a:avLst/>
              <a:gdLst>
                <a:gd name="T0" fmla="*/ 121943 w 35"/>
                <a:gd name="T1" fmla="*/ 153803 h 63"/>
                <a:gd name="T2" fmla="*/ 110858 w 35"/>
                <a:gd name="T3" fmla="*/ 230704 h 63"/>
                <a:gd name="T4" fmla="*/ 29562 w 35"/>
                <a:gd name="T5" fmla="*/ 230704 h 63"/>
                <a:gd name="T6" fmla="*/ 18476 w 35"/>
                <a:gd name="T7" fmla="*/ 153803 h 63"/>
                <a:gd name="T8" fmla="*/ 11086 w 35"/>
                <a:gd name="T9" fmla="*/ 153803 h 63"/>
                <a:gd name="T10" fmla="*/ 11086 w 35"/>
                <a:gd name="T11" fmla="*/ 139155 h 63"/>
                <a:gd name="T12" fmla="*/ 66515 w 35"/>
                <a:gd name="T13" fmla="*/ 139155 h 63"/>
                <a:gd name="T14" fmla="*/ 66515 w 35"/>
                <a:gd name="T15" fmla="*/ 128169 h 63"/>
                <a:gd name="T16" fmla="*/ 14781 w 35"/>
                <a:gd name="T17" fmla="*/ 87887 h 63"/>
                <a:gd name="T18" fmla="*/ 62819 w 35"/>
                <a:gd name="T19" fmla="*/ 102535 h 63"/>
                <a:gd name="T20" fmla="*/ 55429 w 35"/>
                <a:gd name="T21" fmla="*/ 76901 h 63"/>
                <a:gd name="T22" fmla="*/ 51734 w 35"/>
                <a:gd name="T23" fmla="*/ 76901 h 63"/>
                <a:gd name="T24" fmla="*/ 40648 w 35"/>
                <a:gd name="T25" fmla="*/ 73239 h 63"/>
                <a:gd name="T26" fmla="*/ 29562 w 35"/>
                <a:gd name="T27" fmla="*/ 76901 h 63"/>
                <a:gd name="T28" fmla="*/ 22172 w 35"/>
                <a:gd name="T29" fmla="*/ 69577 h 63"/>
                <a:gd name="T30" fmla="*/ 11086 w 35"/>
                <a:gd name="T31" fmla="*/ 65915 h 63"/>
                <a:gd name="T32" fmla="*/ 11086 w 35"/>
                <a:gd name="T33" fmla="*/ 54930 h 63"/>
                <a:gd name="T34" fmla="*/ 0 w 35"/>
                <a:gd name="T35" fmla="*/ 47606 h 63"/>
                <a:gd name="T36" fmla="*/ 3695 w 35"/>
                <a:gd name="T37" fmla="*/ 40282 h 63"/>
                <a:gd name="T38" fmla="*/ 0 w 35"/>
                <a:gd name="T39" fmla="*/ 29296 h 63"/>
                <a:gd name="T40" fmla="*/ 11086 w 35"/>
                <a:gd name="T41" fmla="*/ 21972 h 63"/>
                <a:gd name="T42" fmla="*/ 11086 w 35"/>
                <a:gd name="T43" fmla="*/ 10986 h 63"/>
                <a:gd name="T44" fmla="*/ 22172 w 35"/>
                <a:gd name="T45" fmla="*/ 7324 h 63"/>
                <a:gd name="T46" fmla="*/ 29562 w 35"/>
                <a:gd name="T47" fmla="*/ 0 h 63"/>
                <a:gd name="T48" fmla="*/ 40648 w 35"/>
                <a:gd name="T49" fmla="*/ 3662 h 63"/>
                <a:gd name="T50" fmla="*/ 51734 w 35"/>
                <a:gd name="T51" fmla="*/ 0 h 63"/>
                <a:gd name="T52" fmla="*/ 59124 w 35"/>
                <a:gd name="T53" fmla="*/ 7324 h 63"/>
                <a:gd name="T54" fmla="*/ 70210 w 35"/>
                <a:gd name="T55" fmla="*/ 10986 h 63"/>
                <a:gd name="T56" fmla="*/ 70210 w 35"/>
                <a:gd name="T57" fmla="*/ 21972 h 63"/>
                <a:gd name="T58" fmla="*/ 81296 w 35"/>
                <a:gd name="T59" fmla="*/ 29296 h 63"/>
                <a:gd name="T60" fmla="*/ 77600 w 35"/>
                <a:gd name="T61" fmla="*/ 40282 h 63"/>
                <a:gd name="T62" fmla="*/ 81296 w 35"/>
                <a:gd name="T63" fmla="*/ 47606 h 63"/>
                <a:gd name="T64" fmla="*/ 70210 w 35"/>
                <a:gd name="T65" fmla="*/ 54930 h 63"/>
                <a:gd name="T66" fmla="*/ 70210 w 35"/>
                <a:gd name="T67" fmla="*/ 65915 h 63"/>
                <a:gd name="T68" fmla="*/ 62819 w 35"/>
                <a:gd name="T69" fmla="*/ 69577 h 63"/>
                <a:gd name="T70" fmla="*/ 73905 w 35"/>
                <a:gd name="T71" fmla="*/ 95211 h 63"/>
                <a:gd name="T72" fmla="*/ 121943 w 35"/>
                <a:gd name="T73" fmla="*/ 65915 h 63"/>
                <a:gd name="T74" fmla="*/ 73905 w 35"/>
                <a:gd name="T75" fmla="*/ 109859 h 63"/>
                <a:gd name="T76" fmla="*/ 77600 w 35"/>
                <a:gd name="T77" fmla="*/ 139155 h 63"/>
                <a:gd name="T78" fmla="*/ 129334 w 35"/>
                <a:gd name="T79" fmla="*/ 139155 h 63"/>
                <a:gd name="T80" fmla="*/ 129334 w 35"/>
                <a:gd name="T81" fmla="*/ 153803 h 63"/>
                <a:gd name="T82" fmla="*/ 121943 w 35"/>
                <a:gd name="T83" fmla="*/ 153803 h 63"/>
                <a:gd name="T84" fmla="*/ 40648 w 35"/>
                <a:gd name="T85" fmla="*/ 21972 h 63"/>
                <a:gd name="T86" fmla="*/ 25867 w 35"/>
                <a:gd name="T87" fmla="*/ 40282 h 63"/>
                <a:gd name="T88" fmla="*/ 40648 w 35"/>
                <a:gd name="T89" fmla="*/ 54930 h 63"/>
                <a:gd name="T90" fmla="*/ 55429 w 35"/>
                <a:gd name="T91" fmla="*/ 40282 h 63"/>
                <a:gd name="T92" fmla="*/ 40648 w 35"/>
                <a:gd name="T93" fmla="*/ 21972 h 63"/>
                <a:gd name="T94" fmla="*/ 33257 w 35"/>
                <a:gd name="T95" fmla="*/ 153803 h 63"/>
                <a:gd name="T96" fmla="*/ 44343 w 35"/>
                <a:gd name="T97" fmla="*/ 216056 h 63"/>
                <a:gd name="T98" fmla="*/ 62819 w 35"/>
                <a:gd name="T99" fmla="*/ 216056 h 63"/>
                <a:gd name="T100" fmla="*/ 51734 w 35"/>
                <a:gd name="T101" fmla="*/ 153803 h 63"/>
                <a:gd name="T102" fmla="*/ 33257 w 35"/>
                <a:gd name="T103" fmla="*/ 153803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 h="63">
                  <a:moveTo>
                    <a:pt x="33" y="42"/>
                  </a:moveTo>
                  <a:cubicBezTo>
                    <a:pt x="30" y="63"/>
                    <a:pt x="30" y="63"/>
                    <a:pt x="30" y="63"/>
                  </a:cubicBezTo>
                  <a:cubicBezTo>
                    <a:pt x="8" y="63"/>
                    <a:pt x="8" y="63"/>
                    <a:pt x="8" y="63"/>
                  </a:cubicBezTo>
                  <a:cubicBezTo>
                    <a:pt x="5" y="42"/>
                    <a:pt x="5" y="42"/>
                    <a:pt x="5" y="42"/>
                  </a:cubicBezTo>
                  <a:cubicBezTo>
                    <a:pt x="3" y="42"/>
                    <a:pt x="3" y="42"/>
                    <a:pt x="3" y="42"/>
                  </a:cubicBezTo>
                  <a:cubicBezTo>
                    <a:pt x="3" y="38"/>
                    <a:pt x="3" y="38"/>
                    <a:pt x="3" y="38"/>
                  </a:cubicBezTo>
                  <a:cubicBezTo>
                    <a:pt x="18" y="38"/>
                    <a:pt x="18" y="38"/>
                    <a:pt x="18" y="38"/>
                  </a:cubicBezTo>
                  <a:cubicBezTo>
                    <a:pt x="18" y="37"/>
                    <a:pt x="18" y="36"/>
                    <a:pt x="18" y="35"/>
                  </a:cubicBezTo>
                  <a:cubicBezTo>
                    <a:pt x="10" y="34"/>
                    <a:pt x="6" y="32"/>
                    <a:pt x="4" y="24"/>
                  </a:cubicBezTo>
                  <a:cubicBezTo>
                    <a:pt x="10" y="23"/>
                    <a:pt x="15" y="24"/>
                    <a:pt x="17" y="28"/>
                  </a:cubicBezTo>
                  <a:cubicBezTo>
                    <a:pt x="16" y="25"/>
                    <a:pt x="16" y="23"/>
                    <a:pt x="15" y="21"/>
                  </a:cubicBezTo>
                  <a:cubicBezTo>
                    <a:pt x="14" y="21"/>
                    <a:pt x="14" y="21"/>
                    <a:pt x="14" y="21"/>
                  </a:cubicBezTo>
                  <a:cubicBezTo>
                    <a:pt x="13" y="21"/>
                    <a:pt x="12" y="21"/>
                    <a:pt x="11" y="20"/>
                  </a:cubicBezTo>
                  <a:cubicBezTo>
                    <a:pt x="10" y="21"/>
                    <a:pt x="9" y="21"/>
                    <a:pt x="8" y="21"/>
                  </a:cubicBezTo>
                  <a:cubicBezTo>
                    <a:pt x="7" y="21"/>
                    <a:pt x="7" y="20"/>
                    <a:pt x="6" y="19"/>
                  </a:cubicBezTo>
                  <a:cubicBezTo>
                    <a:pt x="5" y="19"/>
                    <a:pt x="4" y="19"/>
                    <a:pt x="3" y="18"/>
                  </a:cubicBezTo>
                  <a:cubicBezTo>
                    <a:pt x="3" y="18"/>
                    <a:pt x="2" y="17"/>
                    <a:pt x="3" y="15"/>
                  </a:cubicBezTo>
                  <a:cubicBezTo>
                    <a:pt x="1" y="15"/>
                    <a:pt x="1" y="14"/>
                    <a:pt x="0" y="13"/>
                  </a:cubicBezTo>
                  <a:cubicBezTo>
                    <a:pt x="0" y="12"/>
                    <a:pt x="0" y="11"/>
                    <a:pt x="1" y="11"/>
                  </a:cubicBezTo>
                  <a:cubicBezTo>
                    <a:pt x="0" y="10"/>
                    <a:pt x="0" y="9"/>
                    <a:pt x="0" y="8"/>
                  </a:cubicBezTo>
                  <a:cubicBezTo>
                    <a:pt x="1" y="7"/>
                    <a:pt x="1" y="6"/>
                    <a:pt x="3" y="6"/>
                  </a:cubicBezTo>
                  <a:cubicBezTo>
                    <a:pt x="2" y="4"/>
                    <a:pt x="3" y="3"/>
                    <a:pt x="3" y="3"/>
                  </a:cubicBezTo>
                  <a:cubicBezTo>
                    <a:pt x="4" y="2"/>
                    <a:pt x="5" y="2"/>
                    <a:pt x="6" y="2"/>
                  </a:cubicBezTo>
                  <a:cubicBezTo>
                    <a:pt x="7" y="1"/>
                    <a:pt x="7" y="0"/>
                    <a:pt x="8" y="0"/>
                  </a:cubicBezTo>
                  <a:cubicBezTo>
                    <a:pt x="9" y="0"/>
                    <a:pt x="10" y="0"/>
                    <a:pt x="11" y="1"/>
                  </a:cubicBezTo>
                  <a:cubicBezTo>
                    <a:pt x="12" y="0"/>
                    <a:pt x="13" y="0"/>
                    <a:pt x="14" y="0"/>
                  </a:cubicBezTo>
                  <a:cubicBezTo>
                    <a:pt x="15" y="0"/>
                    <a:pt x="16" y="1"/>
                    <a:pt x="16" y="2"/>
                  </a:cubicBezTo>
                  <a:cubicBezTo>
                    <a:pt x="17" y="2"/>
                    <a:pt x="18" y="2"/>
                    <a:pt x="19" y="3"/>
                  </a:cubicBezTo>
                  <a:cubicBezTo>
                    <a:pt x="19" y="3"/>
                    <a:pt x="20" y="4"/>
                    <a:pt x="19" y="6"/>
                  </a:cubicBezTo>
                  <a:cubicBezTo>
                    <a:pt x="21" y="6"/>
                    <a:pt x="21" y="7"/>
                    <a:pt x="22" y="8"/>
                  </a:cubicBezTo>
                  <a:cubicBezTo>
                    <a:pt x="22" y="9"/>
                    <a:pt x="22" y="10"/>
                    <a:pt x="21" y="11"/>
                  </a:cubicBezTo>
                  <a:cubicBezTo>
                    <a:pt x="22" y="11"/>
                    <a:pt x="22" y="12"/>
                    <a:pt x="22" y="13"/>
                  </a:cubicBezTo>
                  <a:cubicBezTo>
                    <a:pt x="21" y="14"/>
                    <a:pt x="21" y="15"/>
                    <a:pt x="19" y="15"/>
                  </a:cubicBezTo>
                  <a:cubicBezTo>
                    <a:pt x="20" y="17"/>
                    <a:pt x="19" y="18"/>
                    <a:pt x="19" y="18"/>
                  </a:cubicBezTo>
                  <a:cubicBezTo>
                    <a:pt x="18" y="19"/>
                    <a:pt x="18" y="19"/>
                    <a:pt x="17" y="19"/>
                  </a:cubicBezTo>
                  <a:cubicBezTo>
                    <a:pt x="18" y="21"/>
                    <a:pt x="19" y="23"/>
                    <a:pt x="20" y="26"/>
                  </a:cubicBezTo>
                  <a:cubicBezTo>
                    <a:pt x="21" y="20"/>
                    <a:pt x="26" y="17"/>
                    <a:pt x="33" y="18"/>
                  </a:cubicBezTo>
                  <a:cubicBezTo>
                    <a:pt x="32" y="26"/>
                    <a:pt x="27" y="28"/>
                    <a:pt x="20" y="30"/>
                  </a:cubicBezTo>
                  <a:cubicBezTo>
                    <a:pt x="21" y="32"/>
                    <a:pt x="21" y="35"/>
                    <a:pt x="21" y="38"/>
                  </a:cubicBezTo>
                  <a:cubicBezTo>
                    <a:pt x="35" y="38"/>
                    <a:pt x="35" y="38"/>
                    <a:pt x="35" y="38"/>
                  </a:cubicBezTo>
                  <a:cubicBezTo>
                    <a:pt x="35" y="42"/>
                    <a:pt x="35" y="42"/>
                    <a:pt x="35" y="42"/>
                  </a:cubicBezTo>
                  <a:cubicBezTo>
                    <a:pt x="33" y="42"/>
                    <a:pt x="33" y="42"/>
                    <a:pt x="33" y="42"/>
                  </a:cubicBezTo>
                  <a:close/>
                  <a:moveTo>
                    <a:pt x="11" y="6"/>
                  </a:moveTo>
                  <a:cubicBezTo>
                    <a:pt x="9" y="6"/>
                    <a:pt x="7" y="8"/>
                    <a:pt x="7" y="11"/>
                  </a:cubicBezTo>
                  <a:cubicBezTo>
                    <a:pt x="7" y="13"/>
                    <a:pt x="9" y="15"/>
                    <a:pt x="11" y="15"/>
                  </a:cubicBezTo>
                  <a:cubicBezTo>
                    <a:pt x="13" y="15"/>
                    <a:pt x="15" y="13"/>
                    <a:pt x="15" y="11"/>
                  </a:cubicBezTo>
                  <a:cubicBezTo>
                    <a:pt x="15" y="8"/>
                    <a:pt x="13" y="6"/>
                    <a:pt x="11" y="6"/>
                  </a:cubicBezTo>
                  <a:close/>
                  <a:moveTo>
                    <a:pt x="9" y="42"/>
                  </a:moveTo>
                  <a:cubicBezTo>
                    <a:pt x="12" y="59"/>
                    <a:pt x="12" y="59"/>
                    <a:pt x="12" y="59"/>
                  </a:cubicBezTo>
                  <a:cubicBezTo>
                    <a:pt x="17" y="59"/>
                    <a:pt x="17" y="59"/>
                    <a:pt x="17" y="59"/>
                  </a:cubicBezTo>
                  <a:cubicBezTo>
                    <a:pt x="14" y="42"/>
                    <a:pt x="14" y="42"/>
                    <a:pt x="14" y="42"/>
                  </a:cubicBezTo>
                  <a:lnTo>
                    <a:pt x="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2" name="Freeform 248">
              <a:extLst>
                <a:ext uri="{FF2B5EF4-FFF2-40B4-BE49-F238E27FC236}">
                  <a16:creationId xmlns:a16="http://schemas.microsoft.com/office/drawing/2014/main" id="{93111392-3FD0-4226-9F8B-90AE2DCD873A}"/>
                </a:ext>
              </a:extLst>
            </p:cNvPr>
            <p:cNvSpPr>
              <a:spLocks noEditPoints="1"/>
            </p:cNvSpPr>
            <p:nvPr/>
          </p:nvSpPr>
          <p:spPr bwMode="auto">
            <a:xfrm>
              <a:off x="10618788" y="2952750"/>
              <a:ext cx="217487" cy="212725"/>
            </a:xfrm>
            <a:custGeom>
              <a:avLst/>
              <a:gdLst>
                <a:gd name="T0" fmla="*/ 191009 w 59"/>
                <a:gd name="T1" fmla="*/ 106614 h 58"/>
                <a:gd name="T2" fmla="*/ 216722 w 59"/>
                <a:gd name="T3" fmla="*/ 213227 h 58"/>
                <a:gd name="T4" fmla="*/ 47752 w 59"/>
                <a:gd name="T5" fmla="*/ 213227 h 58"/>
                <a:gd name="T6" fmla="*/ 33059 w 59"/>
                <a:gd name="T7" fmla="*/ 172787 h 58"/>
                <a:gd name="T8" fmla="*/ 36733 w 59"/>
                <a:gd name="T9" fmla="*/ 110290 h 58"/>
                <a:gd name="T10" fmla="*/ 51426 w 59"/>
                <a:gd name="T11" fmla="*/ 91908 h 58"/>
                <a:gd name="T12" fmla="*/ 165296 w 59"/>
                <a:gd name="T13" fmla="*/ 77203 h 58"/>
                <a:gd name="T14" fmla="*/ 176316 w 59"/>
                <a:gd name="T15" fmla="*/ 18382 h 58"/>
                <a:gd name="T16" fmla="*/ 176316 w 59"/>
                <a:gd name="T17" fmla="*/ 18382 h 58"/>
                <a:gd name="T18" fmla="*/ 205702 w 59"/>
                <a:gd name="T19" fmla="*/ 25734 h 58"/>
                <a:gd name="T20" fmla="*/ 198356 w 59"/>
                <a:gd name="T21" fmla="*/ 55145 h 58"/>
                <a:gd name="T22" fmla="*/ 194682 w 59"/>
                <a:gd name="T23" fmla="*/ 58821 h 58"/>
                <a:gd name="T24" fmla="*/ 194682 w 59"/>
                <a:gd name="T25" fmla="*/ 58821 h 58"/>
                <a:gd name="T26" fmla="*/ 187336 w 59"/>
                <a:gd name="T27" fmla="*/ 88232 h 58"/>
                <a:gd name="T28" fmla="*/ 157950 w 59"/>
                <a:gd name="T29" fmla="*/ 80879 h 58"/>
                <a:gd name="T30" fmla="*/ 154277 w 59"/>
                <a:gd name="T31" fmla="*/ 80879 h 58"/>
                <a:gd name="T32" fmla="*/ 154277 w 59"/>
                <a:gd name="T33" fmla="*/ 80879 h 58"/>
                <a:gd name="T34" fmla="*/ 124891 w 59"/>
                <a:gd name="T35" fmla="*/ 73527 h 58"/>
                <a:gd name="T36" fmla="*/ 132237 w 59"/>
                <a:gd name="T37" fmla="*/ 44116 h 58"/>
                <a:gd name="T38" fmla="*/ 132237 w 59"/>
                <a:gd name="T39" fmla="*/ 36763 h 58"/>
                <a:gd name="T40" fmla="*/ 132237 w 59"/>
                <a:gd name="T41" fmla="*/ 36763 h 58"/>
                <a:gd name="T42" fmla="*/ 139584 w 59"/>
                <a:gd name="T43" fmla="*/ 7353 h 58"/>
                <a:gd name="T44" fmla="*/ 168970 w 59"/>
                <a:gd name="T45" fmla="*/ 14705 h 58"/>
                <a:gd name="T46" fmla="*/ 62445 w 59"/>
                <a:gd name="T47" fmla="*/ 113966 h 58"/>
                <a:gd name="T48" fmla="*/ 84485 w 59"/>
                <a:gd name="T49" fmla="*/ 143377 h 58"/>
                <a:gd name="T50" fmla="*/ 99178 w 59"/>
                <a:gd name="T51" fmla="*/ 117642 h 58"/>
                <a:gd name="T52" fmla="*/ 154277 w 59"/>
                <a:gd name="T53" fmla="*/ 161758 h 58"/>
                <a:gd name="T54" fmla="*/ 176316 w 59"/>
                <a:gd name="T55" fmla="*/ 191169 h 58"/>
                <a:gd name="T56" fmla="*/ 183663 w 59"/>
                <a:gd name="T57" fmla="*/ 161758 h 58"/>
                <a:gd name="T58" fmla="*/ 150603 w 59"/>
                <a:gd name="T59" fmla="*/ 121319 h 58"/>
                <a:gd name="T60" fmla="*/ 168970 w 59"/>
                <a:gd name="T61" fmla="*/ 150729 h 58"/>
                <a:gd name="T62" fmla="*/ 176316 w 59"/>
                <a:gd name="T63" fmla="*/ 124995 h 58"/>
                <a:gd name="T64" fmla="*/ 110198 w 59"/>
                <a:gd name="T65" fmla="*/ 117642 h 58"/>
                <a:gd name="T66" fmla="*/ 128564 w 59"/>
                <a:gd name="T67" fmla="*/ 147053 h 58"/>
                <a:gd name="T68" fmla="*/ 139584 w 59"/>
                <a:gd name="T69" fmla="*/ 121319 h 58"/>
                <a:gd name="T70" fmla="*/ 113871 w 59"/>
                <a:gd name="T71" fmla="*/ 158082 h 58"/>
                <a:gd name="T72" fmla="*/ 132237 w 59"/>
                <a:gd name="T73" fmla="*/ 191169 h 58"/>
                <a:gd name="T74" fmla="*/ 146930 w 59"/>
                <a:gd name="T75" fmla="*/ 158082 h 58"/>
                <a:gd name="T76" fmla="*/ 62445 w 59"/>
                <a:gd name="T77" fmla="*/ 154406 h 58"/>
                <a:gd name="T78" fmla="*/ 84485 w 59"/>
                <a:gd name="T79" fmla="*/ 191169 h 58"/>
                <a:gd name="T80" fmla="*/ 102851 w 59"/>
                <a:gd name="T81" fmla="*/ 158082 h 58"/>
                <a:gd name="T82" fmla="*/ 183663 w 59"/>
                <a:gd name="T83" fmla="*/ 117642 h 58"/>
                <a:gd name="T84" fmla="*/ 202029 w 59"/>
                <a:gd name="T85" fmla="*/ 202198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9" h="58">
                  <a:moveTo>
                    <a:pt x="14" y="25"/>
                  </a:moveTo>
                  <a:cubicBezTo>
                    <a:pt x="51" y="29"/>
                    <a:pt x="51" y="29"/>
                    <a:pt x="51" y="29"/>
                  </a:cubicBezTo>
                  <a:cubicBezTo>
                    <a:pt x="52" y="29"/>
                    <a:pt x="52" y="29"/>
                    <a:pt x="52" y="29"/>
                  </a:cubicBezTo>
                  <a:cubicBezTo>
                    <a:pt x="52" y="30"/>
                    <a:pt x="52" y="30"/>
                    <a:pt x="52" y="30"/>
                  </a:cubicBezTo>
                  <a:cubicBezTo>
                    <a:pt x="58" y="56"/>
                    <a:pt x="58" y="56"/>
                    <a:pt x="58" y="56"/>
                  </a:cubicBezTo>
                  <a:cubicBezTo>
                    <a:pt x="59" y="58"/>
                    <a:pt x="59" y="58"/>
                    <a:pt x="59" y="58"/>
                  </a:cubicBezTo>
                  <a:cubicBezTo>
                    <a:pt x="57" y="58"/>
                    <a:pt x="57" y="58"/>
                    <a:pt x="57" y="58"/>
                  </a:cubicBezTo>
                  <a:cubicBezTo>
                    <a:pt x="14" y="58"/>
                    <a:pt x="14" y="58"/>
                    <a:pt x="14" y="58"/>
                  </a:cubicBezTo>
                  <a:cubicBezTo>
                    <a:pt x="13" y="58"/>
                    <a:pt x="13" y="58"/>
                    <a:pt x="13" y="58"/>
                  </a:cubicBezTo>
                  <a:cubicBezTo>
                    <a:pt x="12" y="58"/>
                    <a:pt x="12" y="58"/>
                    <a:pt x="12" y="58"/>
                  </a:cubicBezTo>
                  <a:cubicBezTo>
                    <a:pt x="9" y="58"/>
                    <a:pt x="9" y="58"/>
                    <a:pt x="9" y="58"/>
                  </a:cubicBezTo>
                  <a:cubicBezTo>
                    <a:pt x="9" y="47"/>
                    <a:pt x="9" y="47"/>
                    <a:pt x="9" y="47"/>
                  </a:cubicBezTo>
                  <a:cubicBezTo>
                    <a:pt x="5" y="58"/>
                    <a:pt x="5" y="58"/>
                    <a:pt x="5" y="58"/>
                  </a:cubicBezTo>
                  <a:cubicBezTo>
                    <a:pt x="0" y="58"/>
                    <a:pt x="0" y="58"/>
                    <a:pt x="0" y="58"/>
                  </a:cubicBezTo>
                  <a:cubicBezTo>
                    <a:pt x="10" y="30"/>
                    <a:pt x="10" y="30"/>
                    <a:pt x="10" y="30"/>
                  </a:cubicBezTo>
                  <a:cubicBezTo>
                    <a:pt x="10" y="26"/>
                    <a:pt x="10" y="26"/>
                    <a:pt x="10" y="26"/>
                  </a:cubicBezTo>
                  <a:cubicBezTo>
                    <a:pt x="12" y="24"/>
                    <a:pt x="12" y="24"/>
                    <a:pt x="12" y="24"/>
                  </a:cubicBezTo>
                  <a:cubicBezTo>
                    <a:pt x="14" y="25"/>
                    <a:pt x="14" y="25"/>
                    <a:pt x="14" y="25"/>
                  </a:cubicBezTo>
                  <a:close/>
                  <a:moveTo>
                    <a:pt x="45" y="5"/>
                  </a:moveTo>
                  <a:cubicBezTo>
                    <a:pt x="49" y="5"/>
                    <a:pt x="53" y="9"/>
                    <a:pt x="53" y="13"/>
                  </a:cubicBezTo>
                  <a:cubicBezTo>
                    <a:pt x="53" y="18"/>
                    <a:pt x="49" y="21"/>
                    <a:pt x="45" y="21"/>
                  </a:cubicBezTo>
                  <a:cubicBezTo>
                    <a:pt x="40" y="21"/>
                    <a:pt x="37" y="18"/>
                    <a:pt x="37" y="13"/>
                  </a:cubicBezTo>
                  <a:cubicBezTo>
                    <a:pt x="37" y="9"/>
                    <a:pt x="40" y="5"/>
                    <a:pt x="45" y="5"/>
                  </a:cubicBezTo>
                  <a:close/>
                  <a:moveTo>
                    <a:pt x="48" y="5"/>
                  </a:moveTo>
                  <a:cubicBezTo>
                    <a:pt x="51" y="6"/>
                    <a:pt x="51" y="6"/>
                    <a:pt x="51" y="6"/>
                  </a:cubicBezTo>
                  <a:cubicBezTo>
                    <a:pt x="51" y="2"/>
                    <a:pt x="51" y="2"/>
                    <a:pt x="51" y="2"/>
                  </a:cubicBezTo>
                  <a:cubicBezTo>
                    <a:pt x="48" y="5"/>
                    <a:pt x="48" y="5"/>
                    <a:pt x="48" y="5"/>
                  </a:cubicBezTo>
                  <a:close/>
                  <a:moveTo>
                    <a:pt x="52" y="7"/>
                  </a:moveTo>
                  <a:cubicBezTo>
                    <a:pt x="53" y="10"/>
                    <a:pt x="53" y="10"/>
                    <a:pt x="53" y="10"/>
                  </a:cubicBezTo>
                  <a:cubicBezTo>
                    <a:pt x="56" y="7"/>
                    <a:pt x="56" y="7"/>
                    <a:pt x="56" y="7"/>
                  </a:cubicBezTo>
                  <a:cubicBezTo>
                    <a:pt x="52" y="7"/>
                    <a:pt x="52" y="7"/>
                    <a:pt x="52" y="7"/>
                  </a:cubicBezTo>
                  <a:close/>
                  <a:moveTo>
                    <a:pt x="54" y="11"/>
                  </a:moveTo>
                  <a:cubicBezTo>
                    <a:pt x="54" y="15"/>
                    <a:pt x="54" y="15"/>
                    <a:pt x="54" y="15"/>
                  </a:cubicBezTo>
                  <a:cubicBezTo>
                    <a:pt x="57" y="13"/>
                    <a:pt x="57" y="13"/>
                    <a:pt x="57" y="13"/>
                  </a:cubicBezTo>
                  <a:cubicBezTo>
                    <a:pt x="54" y="11"/>
                    <a:pt x="54" y="11"/>
                    <a:pt x="54" y="11"/>
                  </a:cubicBezTo>
                  <a:close/>
                  <a:moveTo>
                    <a:pt x="53" y="16"/>
                  </a:moveTo>
                  <a:cubicBezTo>
                    <a:pt x="52" y="19"/>
                    <a:pt x="52" y="19"/>
                    <a:pt x="52" y="19"/>
                  </a:cubicBezTo>
                  <a:cubicBezTo>
                    <a:pt x="56" y="19"/>
                    <a:pt x="56" y="19"/>
                    <a:pt x="56" y="19"/>
                  </a:cubicBezTo>
                  <a:cubicBezTo>
                    <a:pt x="53" y="16"/>
                    <a:pt x="53" y="16"/>
                    <a:pt x="53" y="16"/>
                  </a:cubicBezTo>
                  <a:close/>
                  <a:moveTo>
                    <a:pt x="51" y="20"/>
                  </a:moveTo>
                  <a:cubicBezTo>
                    <a:pt x="48" y="22"/>
                    <a:pt x="48" y="22"/>
                    <a:pt x="48" y="22"/>
                  </a:cubicBezTo>
                  <a:cubicBezTo>
                    <a:pt x="51" y="24"/>
                    <a:pt x="51" y="24"/>
                    <a:pt x="51" y="24"/>
                  </a:cubicBezTo>
                  <a:cubicBezTo>
                    <a:pt x="51" y="20"/>
                    <a:pt x="51" y="20"/>
                    <a:pt x="51" y="20"/>
                  </a:cubicBezTo>
                  <a:close/>
                  <a:moveTo>
                    <a:pt x="46" y="22"/>
                  </a:moveTo>
                  <a:cubicBezTo>
                    <a:pt x="43" y="22"/>
                    <a:pt x="43" y="22"/>
                    <a:pt x="43" y="22"/>
                  </a:cubicBezTo>
                  <a:cubicBezTo>
                    <a:pt x="45" y="26"/>
                    <a:pt x="45" y="26"/>
                    <a:pt x="45" y="26"/>
                  </a:cubicBezTo>
                  <a:cubicBezTo>
                    <a:pt x="46" y="22"/>
                    <a:pt x="46" y="22"/>
                    <a:pt x="46" y="22"/>
                  </a:cubicBezTo>
                  <a:close/>
                  <a:moveTo>
                    <a:pt x="42" y="22"/>
                  </a:moveTo>
                  <a:cubicBezTo>
                    <a:pt x="39" y="20"/>
                    <a:pt x="39" y="20"/>
                    <a:pt x="39" y="20"/>
                  </a:cubicBezTo>
                  <a:cubicBezTo>
                    <a:pt x="38" y="24"/>
                    <a:pt x="38" y="24"/>
                    <a:pt x="38" y="24"/>
                  </a:cubicBezTo>
                  <a:cubicBezTo>
                    <a:pt x="42" y="22"/>
                    <a:pt x="42" y="22"/>
                    <a:pt x="42" y="22"/>
                  </a:cubicBezTo>
                  <a:close/>
                  <a:moveTo>
                    <a:pt x="38" y="19"/>
                  </a:moveTo>
                  <a:cubicBezTo>
                    <a:pt x="36" y="16"/>
                    <a:pt x="36" y="16"/>
                    <a:pt x="36" y="16"/>
                  </a:cubicBezTo>
                  <a:cubicBezTo>
                    <a:pt x="34" y="20"/>
                    <a:pt x="34" y="20"/>
                    <a:pt x="34" y="20"/>
                  </a:cubicBezTo>
                  <a:cubicBezTo>
                    <a:pt x="38" y="19"/>
                    <a:pt x="38" y="19"/>
                    <a:pt x="38" y="19"/>
                  </a:cubicBezTo>
                  <a:close/>
                  <a:moveTo>
                    <a:pt x="36" y="15"/>
                  </a:moveTo>
                  <a:cubicBezTo>
                    <a:pt x="36" y="12"/>
                    <a:pt x="36" y="12"/>
                    <a:pt x="36" y="12"/>
                  </a:cubicBezTo>
                  <a:cubicBezTo>
                    <a:pt x="32" y="13"/>
                    <a:pt x="32" y="13"/>
                    <a:pt x="32" y="13"/>
                  </a:cubicBezTo>
                  <a:cubicBezTo>
                    <a:pt x="36" y="15"/>
                    <a:pt x="36" y="15"/>
                    <a:pt x="36" y="15"/>
                  </a:cubicBezTo>
                  <a:close/>
                  <a:moveTo>
                    <a:pt x="36" y="10"/>
                  </a:moveTo>
                  <a:cubicBezTo>
                    <a:pt x="38" y="7"/>
                    <a:pt x="38" y="7"/>
                    <a:pt x="38" y="7"/>
                  </a:cubicBezTo>
                  <a:cubicBezTo>
                    <a:pt x="34" y="7"/>
                    <a:pt x="34" y="7"/>
                    <a:pt x="34" y="7"/>
                  </a:cubicBezTo>
                  <a:cubicBezTo>
                    <a:pt x="36" y="10"/>
                    <a:pt x="36" y="10"/>
                    <a:pt x="36" y="10"/>
                  </a:cubicBezTo>
                  <a:close/>
                  <a:moveTo>
                    <a:pt x="39" y="6"/>
                  </a:moveTo>
                  <a:cubicBezTo>
                    <a:pt x="42" y="5"/>
                    <a:pt x="42" y="5"/>
                    <a:pt x="42" y="5"/>
                  </a:cubicBezTo>
                  <a:cubicBezTo>
                    <a:pt x="38" y="2"/>
                    <a:pt x="38" y="2"/>
                    <a:pt x="38" y="2"/>
                  </a:cubicBezTo>
                  <a:cubicBezTo>
                    <a:pt x="39" y="6"/>
                    <a:pt x="39" y="6"/>
                    <a:pt x="39" y="6"/>
                  </a:cubicBezTo>
                  <a:close/>
                  <a:moveTo>
                    <a:pt x="43" y="4"/>
                  </a:moveTo>
                  <a:cubicBezTo>
                    <a:pt x="46" y="4"/>
                    <a:pt x="46" y="4"/>
                    <a:pt x="46" y="4"/>
                  </a:cubicBezTo>
                  <a:cubicBezTo>
                    <a:pt x="45" y="0"/>
                    <a:pt x="45" y="0"/>
                    <a:pt x="45" y="0"/>
                  </a:cubicBezTo>
                  <a:cubicBezTo>
                    <a:pt x="43" y="4"/>
                    <a:pt x="43" y="4"/>
                    <a:pt x="43" y="4"/>
                  </a:cubicBezTo>
                  <a:close/>
                  <a:moveTo>
                    <a:pt x="17" y="31"/>
                  </a:moveTo>
                  <a:cubicBezTo>
                    <a:pt x="17" y="32"/>
                    <a:pt x="17" y="33"/>
                    <a:pt x="17" y="35"/>
                  </a:cubicBezTo>
                  <a:cubicBezTo>
                    <a:pt x="17" y="36"/>
                    <a:pt x="17" y="38"/>
                    <a:pt x="17" y="39"/>
                  </a:cubicBezTo>
                  <a:cubicBezTo>
                    <a:pt x="19" y="39"/>
                    <a:pt x="21" y="39"/>
                    <a:pt x="23" y="39"/>
                  </a:cubicBezTo>
                  <a:cubicBezTo>
                    <a:pt x="24" y="40"/>
                    <a:pt x="26" y="40"/>
                    <a:pt x="28" y="40"/>
                  </a:cubicBezTo>
                  <a:cubicBezTo>
                    <a:pt x="28" y="38"/>
                    <a:pt x="27" y="37"/>
                    <a:pt x="27" y="36"/>
                  </a:cubicBezTo>
                  <a:cubicBezTo>
                    <a:pt x="27" y="34"/>
                    <a:pt x="27" y="33"/>
                    <a:pt x="27" y="32"/>
                  </a:cubicBezTo>
                  <a:cubicBezTo>
                    <a:pt x="26" y="32"/>
                    <a:pt x="24" y="31"/>
                    <a:pt x="22" y="31"/>
                  </a:cubicBezTo>
                  <a:cubicBezTo>
                    <a:pt x="21" y="31"/>
                    <a:pt x="19" y="31"/>
                    <a:pt x="17" y="31"/>
                  </a:cubicBezTo>
                  <a:close/>
                  <a:moveTo>
                    <a:pt x="42" y="44"/>
                  </a:moveTo>
                  <a:cubicBezTo>
                    <a:pt x="42" y="45"/>
                    <a:pt x="43" y="46"/>
                    <a:pt x="43" y="48"/>
                  </a:cubicBezTo>
                  <a:cubicBezTo>
                    <a:pt x="43" y="49"/>
                    <a:pt x="43" y="51"/>
                    <a:pt x="43" y="52"/>
                  </a:cubicBezTo>
                  <a:cubicBezTo>
                    <a:pt x="45" y="52"/>
                    <a:pt x="46" y="52"/>
                    <a:pt x="48" y="52"/>
                  </a:cubicBezTo>
                  <a:cubicBezTo>
                    <a:pt x="49" y="52"/>
                    <a:pt x="50" y="52"/>
                    <a:pt x="52" y="52"/>
                  </a:cubicBezTo>
                  <a:cubicBezTo>
                    <a:pt x="51" y="51"/>
                    <a:pt x="51" y="49"/>
                    <a:pt x="51" y="48"/>
                  </a:cubicBezTo>
                  <a:cubicBezTo>
                    <a:pt x="50" y="47"/>
                    <a:pt x="50" y="45"/>
                    <a:pt x="50" y="44"/>
                  </a:cubicBezTo>
                  <a:cubicBezTo>
                    <a:pt x="49" y="44"/>
                    <a:pt x="47" y="44"/>
                    <a:pt x="46" y="44"/>
                  </a:cubicBezTo>
                  <a:cubicBezTo>
                    <a:pt x="45" y="44"/>
                    <a:pt x="44" y="44"/>
                    <a:pt x="42" y="44"/>
                  </a:cubicBezTo>
                  <a:close/>
                  <a:moveTo>
                    <a:pt x="41" y="33"/>
                  </a:moveTo>
                  <a:cubicBezTo>
                    <a:pt x="41" y="35"/>
                    <a:pt x="41" y="36"/>
                    <a:pt x="41" y="37"/>
                  </a:cubicBezTo>
                  <a:cubicBezTo>
                    <a:pt x="41" y="38"/>
                    <a:pt x="42" y="40"/>
                    <a:pt x="42" y="41"/>
                  </a:cubicBezTo>
                  <a:cubicBezTo>
                    <a:pt x="43" y="41"/>
                    <a:pt x="44" y="41"/>
                    <a:pt x="46" y="41"/>
                  </a:cubicBezTo>
                  <a:cubicBezTo>
                    <a:pt x="47" y="41"/>
                    <a:pt x="48" y="41"/>
                    <a:pt x="49" y="42"/>
                  </a:cubicBezTo>
                  <a:cubicBezTo>
                    <a:pt x="49" y="40"/>
                    <a:pt x="49" y="39"/>
                    <a:pt x="49" y="38"/>
                  </a:cubicBezTo>
                  <a:cubicBezTo>
                    <a:pt x="48" y="37"/>
                    <a:pt x="48" y="36"/>
                    <a:pt x="48" y="34"/>
                  </a:cubicBezTo>
                  <a:cubicBezTo>
                    <a:pt x="47" y="34"/>
                    <a:pt x="46" y="34"/>
                    <a:pt x="44" y="34"/>
                  </a:cubicBezTo>
                  <a:cubicBezTo>
                    <a:pt x="43" y="34"/>
                    <a:pt x="42" y="34"/>
                    <a:pt x="41" y="33"/>
                  </a:cubicBezTo>
                  <a:close/>
                  <a:moveTo>
                    <a:pt x="30" y="32"/>
                  </a:moveTo>
                  <a:cubicBezTo>
                    <a:pt x="30" y="33"/>
                    <a:pt x="30" y="35"/>
                    <a:pt x="30" y="36"/>
                  </a:cubicBezTo>
                  <a:cubicBezTo>
                    <a:pt x="30" y="37"/>
                    <a:pt x="30" y="39"/>
                    <a:pt x="31" y="40"/>
                  </a:cubicBezTo>
                  <a:cubicBezTo>
                    <a:pt x="32" y="40"/>
                    <a:pt x="34" y="40"/>
                    <a:pt x="35" y="40"/>
                  </a:cubicBezTo>
                  <a:cubicBezTo>
                    <a:pt x="37" y="41"/>
                    <a:pt x="38" y="41"/>
                    <a:pt x="39" y="41"/>
                  </a:cubicBezTo>
                  <a:cubicBezTo>
                    <a:pt x="39" y="39"/>
                    <a:pt x="39" y="38"/>
                    <a:pt x="39" y="37"/>
                  </a:cubicBezTo>
                  <a:cubicBezTo>
                    <a:pt x="39" y="36"/>
                    <a:pt x="39" y="34"/>
                    <a:pt x="38" y="33"/>
                  </a:cubicBezTo>
                  <a:cubicBezTo>
                    <a:pt x="37" y="33"/>
                    <a:pt x="36" y="33"/>
                    <a:pt x="34" y="33"/>
                  </a:cubicBezTo>
                  <a:cubicBezTo>
                    <a:pt x="33" y="33"/>
                    <a:pt x="31" y="32"/>
                    <a:pt x="30" y="32"/>
                  </a:cubicBezTo>
                  <a:close/>
                  <a:moveTo>
                    <a:pt x="31" y="43"/>
                  </a:moveTo>
                  <a:cubicBezTo>
                    <a:pt x="31" y="44"/>
                    <a:pt x="31" y="46"/>
                    <a:pt x="31" y="47"/>
                  </a:cubicBezTo>
                  <a:cubicBezTo>
                    <a:pt x="31" y="49"/>
                    <a:pt x="31" y="50"/>
                    <a:pt x="32" y="52"/>
                  </a:cubicBezTo>
                  <a:cubicBezTo>
                    <a:pt x="33" y="52"/>
                    <a:pt x="35" y="52"/>
                    <a:pt x="36" y="52"/>
                  </a:cubicBezTo>
                  <a:cubicBezTo>
                    <a:pt x="38" y="52"/>
                    <a:pt x="40" y="52"/>
                    <a:pt x="41" y="52"/>
                  </a:cubicBezTo>
                  <a:cubicBezTo>
                    <a:pt x="41" y="51"/>
                    <a:pt x="41" y="49"/>
                    <a:pt x="40" y="48"/>
                  </a:cubicBezTo>
                  <a:cubicBezTo>
                    <a:pt x="40" y="46"/>
                    <a:pt x="40" y="45"/>
                    <a:pt x="40" y="43"/>
                  </a:cubicBezTo>
                  <a:cubicBezTo>
                    <a:pt x="38" y="43"/>
                    <a:pt x="37" y="43"/>
                    <a:pt x="35" y="43"/>
                  </a:cubicBezTo>
                  <a:cubicBezTo>
                    <a:pt x="34" y="43"/>
                    <a:pt x="32" y="43"/>
                    <a:pt x="31" y="43"/>
                  </a:cubicBezTo>
                  <a:close/>
                  <a:moveTo>
                    <a:pt x="17" y="42"/>
                  </a:moveTo>
                  <a:cubicBezTo>
                    <a:pt x="17" y="44"/>
                    <a:pt x="17" y="45"/>
                    <a:pt x="17" y="47"/>
                  </a:cubicBezTo>
                  <a:cubicBezTo>
                    <a:pt x="17" y="49"/>
                    <a:pt x="17" y="50"/>
                    <a:pt x="17" y="52"/>
                  </a:cubicBezTo>
                  <a:cubicBezTo>
                    <a:pt x="19" y="52"/>
                    <a:pt x="21" y="52"/>
                    <a:pt x="23" y="52"/>
                  </a:cubicBezTo>
                  <a:cubicBezTo>
                    <a:pt x="25" y="52"/>
                    <a:pt x="27" y="52"/>
                    <a:pt x="28" y="52"/>
                  </a:cubicBezTo>
                  <a:cubicBezTo>
                    <a:pt x="28" y="50"/>
                    <a:pt x="28" y="49"/>
                    <a:pt x="28" y="47"/>
                  </a:cubicBezTo>
                  <a:cubicBezTo>
                    <a:pt x="28" y="46"/>
                    <a:pt x="28" y="44"/>
                    <a:pt x="28" y="43"/>
                  </a:cubicBezTo>
                  <a:cubicBezTo>
                    <a:pt x="26" y="43"/>
                    <a:pt x="24" y="43"/>
                    <a:pt x="23" y="42"/>
                  </a:cubicBezTo>
                  <a:cubicBezTo>
                    <a:pt x="21" y="42"/>
                    <a:pt x="19" y="42"/>
                    <a:pt x="17" y="42"/>
                  </a:cubicBezTo>
                  <a:close/>
                  <a:moveTo>
                    <a:pt x="50" y="32"/>
                  </a:moveTo>
                  <a:cubicBezTo>
                    <a:pt x="15" y="28"/>
                    <a:pt x="15" y="28"/>
                    <a:pt x="15" y="28"/>
                  </a:cubicBezTo>
                  <a:cubicBezTo>
                    <a:pt x="15" y="55"/>
                    <a:pt x="15" y="55"/>
                    <a:pt x="15" y="55"/>
                  </a:cubicBezTo>
                  <a:cubicBezTo>
                    <a:pt x="55" y="55"/>
                    <a:pt x="55" y="55"/>
                    <a:pt x="55" y="55"/>
                  </a:cubicBezTo>
                  <a:lnTo>
                    <a:pt x="5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3" name="Freeform 249">
              <a:extLst>
                <a:ext uri="{FF2B5EF4-FFF2-40B4-BE49-F238E27FC236}">
                  <a16:creationId xmlns:a16="http://schemas.microsoft.com/office/drawing/2014/main" id="{54E7FD31-6CDE-4F6B-9651-0CADA5862290}"/>
                </a:ext>
              </a:extLst>
            </p:cNvPr>
            <p:cNvSpPr>
              <a:spLocks noEditPoints="1"/>
            </p:cNvSpPr>
            <p:nvPr/>
          </p:nvSpPr>
          <p:spPr bwMode="auto">
            <a:xfrm>
              <a:off x="9074150" y="2949575"/>
              <a:ext cx="212725" cy="212725"/>
            </a:xfrm>
            <a:custGeom>
              <a:avLst/>
              <a:gdLst>
                <a:gd name="T0" fmla="*/ 69850 w 58"/>
                <a:gd name="T1" fmla="*/ 0 h 58"/>
                <a:gd name="T2" fmla="*/ 77203 w 58"/>
                <a:gd name="T3" fmla="*/ 7353 h 58"/>
                <a:gd name="T4" fmla="*/ 205874 w 58"/>
                <a:gd name="T5" fmla="*/ 22058 h 58"/>
                <a:gd name="T6" fmla="*/ 213227 w 58"/>
                <a:gd name="T7" fmla="*/ 29411 h 58"/>
                <a:gd name="T8" fmla="*/ 213227 w 58"/>
                <a:gd name="T9" fmla="*/ 58821 h 58"/>
                <a:gd name="T10" fmla="*/ 194845 w 58"/>
                <a:gd name="T11" fmla="*/ 58821 h 58"/>
                <a:gd name="T12" fmla="*/ 176464 w 58"/>
                <a:gd name="T13" fmla="*/ 66174 h 58"/>
                <a:gd name="T14" fmla="*/ 183816 w 58"/>
                <a:gd name="T15" fmla="*/ 121319 h 58"/>
                <a:gd name="T16" fmla="*/ 180140 w 58"/>
                <a:gd name="T17" fmla="*/ 154406 h 58"/>
                <a:gd name="T18" fmla="*/ 169111 w 58"/>
                <a:gd name="T19" fmla="*/ 176464 h 58"/>
                <a:gd name="T20" fmla="*/ 187493 w 58"/>
                <a:gd name="T21" fmla="*/ 176464 h 58"/>
                <a:gd name="T22" fmla="*/ 165435 w 58"/>
                <a:gd name="T23" fmla="*/ 161758 h 58"/>
                <a:gd name="T24" fmla="*/ 158082 w 58"/>
                <a:gd name="T25" fmla="*/ 154406 h 58"/>
                <a:gd name="T26" fmla="*/ 165435 w 58"/>
                <a:gd name="T27" fmla="*/ 121319 h 58"/>
                <a:gd name="T28" fmla="*/ 147053 w 58"/>
                <a:gd name="T29" fmla="*/ 66174 h 58"/>
                <a:gd name="T30" fmla="*/ 77203 w 58"/>
                <a:gd name="T31" fmla="*/ 58821 h 58"/>
                <a:gd name="T32" fmla="*/ 77203 w 58"/>
                <a:gd name="T33" fmla="*/ 80879 h 58"/>
                <a:gd name="T34" fmla="*/ 77203 w 58"/>
                <a:gd name="T35" fmla="*/ 117642 h 58"/>
                <a:gd name="T36" fmla="*/ 77203 w 58"/>
                <a:gd name="T37" fmla="*/ 150729 h 58"/>
                <a:gd name="T38" fmla="*/ 77203 w 58"/>
                <a:gd name="T39" fmla="*/ 183816 h 58"/>
                <a:gd name="T40" fmla="*/ 124995 w 58"/>
                <a:gd name="T41" fmla="*/ 213227 h 58"/>
                <a:gd name="T42" fmla="*/ 0 w 58"/>
                <a:gd name="T43" fmla="*/ 183816 h 58"/>
                <a:gd name="T44" fmla="*/ 22058 w 58"/>
                <a:gd name="T45" fmla="*/ 58821 h 58"/>
                <a:gd name="T46" fmla="*/ 0 w 58"/>
                <a:gd name="T47" fmla="*/ 58821 h 58"/>
                <a:gd name="T48" fmla="*/ 0 w 58"/>
                <a:gd name="T49" fmla="*/ 29411 h 58"/>
                <a:gd name="T50" fmla="*/ 7353 w 58"/>
                <a:gd name="T51" fmla="*/ 22058 h 58"/>
                <a:gd name="T52" fmla="*/ 22058 w 58"/>
                <a:gd name="T53" fmla="*/ 7353 h 58"/>
                <a:gd name="T54" fmla="*/ 25734 w 58"/>
                <a:gd name="T55" fmla="*/ 0 h 58"/>
                <a:gd name="T56" fmla="*/ 33087 w 58"/>
                <a:gd name="T57" fmla="*/ 66174 h 58"/>
                <a:gd name="T58" fmla="*/ 55145 w 58"/>
                <a:gd name="T59" fmla="*/ 80879 h 58"/>
                <a:gd name="T60" fmla="*/ 51469 w 58"/>
                <a:gd name="T61" fmla="*/ 62498 h 58"/>
                <a:gd name="T62" fmla="*/ 62498 w 58"/>
                <a:gd name="T63" fmla="*/ 62498 h 58"/>
                <a:gd name="T64" fmla="*/ 33087 w 58"/>
                <a:gd name="T65" fmla="*/ 99261 h 58"/>
                <a:gd name="T66" fmla="*/ 58821 w 58"/>
                <a:gd name="T67" fmla="*/ 117642 h 58"/>
                <a:gd name="T68" fmla="*/ 51469 w 58"/>
                <a:gd name="T69" fmla="*/ 95585 h 58"/>
                <a:gd name="T70" fmla="*/ 62498 w 58"/>
                <a:gd name="T71" fmla="*/ 95585 h 58"/>
                <a:gd name="T72" fmla="*/ 33087 w 58"/>
                <a:gd name="T73" fmla="*/ 136024 h 58"/>
                <a:gd name="T74" fmla="*/ 58821 w 58"/>
                <a:gd name="T75" fmla="*/ 150729 h 58"/>
                <a:gd name="T76" fmla="*/ 51469 w 58"/>
                <a:gd name="T77" fmla="*/ 132348 h 58"/>
                <a:gd name="T78" fmla="*/ 62498 w 58"/>
                <a:gd name="T79" fmla="*/ 132348 h 58"/>
                <a:gd name="T80" fmla="*/ 33087 w 58"/>
                <a:gd name="T81" fmla="*/ 169111 h 58"/>
                <a:gd name="T82" fmla="*/ 58821 w 58"/>
                <a:gd name="T83" fmla="*/ 183816 h 58"/>
                <a:gd name="T84" fmla="*/ 51469 w 58"/>
                <a:gd name="T85" fmla="*/ 165435 h 58"/>
                <a:gd name="T86" fmla="*/ 62498 w 58"/>
                <a:gd name="T87" fmla="*/ 165435 h 58"/>
                <a:gd name="T88" fmla="*/ 77203 w 58"/>
                <a:gd name="T89" fmla="*/ 44116 h 58"/>
                <a:gd name="T90" fmla="*/ 198522 w 58"/>
                <a:gd name="T91" fmla="*/ 36763 h 58"/>
                <a:gd name="T92" fmla="*/ 22058 w 58"/>
                <a:gd name="T93" fmla="*/ 44116 h 58"/>
                <a:gd name="T94" fmla="*/ 14705 w 58"/>
                <a:gd name="T95" fmla="*/ 36763 h 58"/>
                <a:gd name="T96" fmla="*/ 22058 w 58"/>
                <a:gd name="T97" fmla="*/ 44116 h 58"/>
                <a:gd name="T98" fmla="*/ 62498 w 58"/>
                <a:gd name="T99" fmla="*/ 22058 h 58"/>
                <a:gd name="T100" fmla="*/ 33087 w 58"/>
                <a:gd name="T101" fmla="*/ 14705 h 58"/>
                <a:gd name="T102" fmla="*/ 62498 w 58"/>
                <a:gd name="T103" fmla="*/ 36763 h 58"/>
                <a:gd name="T104" fmla="*/ 33087 w 58"/>
                <a:gd name="T105" fmla="*/ 44116 h 58"/>
                <a:gd name="T106" fmla="*/ 62498 w 58"/>
                <a:gd name="T107" fmla="*/ 36763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8" h="58">
                  <a:moveTo>
                    <a:pt x="7" y="0"/>
                  </a:moveTo>
                  <a:cubicBezTo>
                    <a:pt x="19" y="0"/>
                    <a:pt x="19" y="0"/>
                    <a:pt x="19" y="0"/>
                  </a:cubicBezTo>
                  <a:cubicBezTo>
                    <a:pt x="21" y="0"/>
                    <a:pt x="21" y="0"/>
                    <a:pt x="21" y="0"/>
                  </a:cubicBezTo>
                  <a:cubicBezTo>
                    <a:pt x="21" y="2"/>
                    <a:pt x="21" y="2"/>
                    <a:pt x="21" y="2"/>
                  </a:cubicBezTo>
                  <a:cubicBezTo>
                    <a:pt x="21" y="6"/>
                    <a:pt x="21" y="6"/>
                    <a:pt x="21" y="6"/>
                  </a:cubicBezTo>
                  <a:cubicBezTo>
                    <a:pt x="56" y="6"/>
                    <a:pt x="56" y="6"/>
                    <a:pt x="56" y="6"/>
                  </a:cubicBezTo>
                  <a:cubicBezTo>
                    <a:pt x="58" y="6"/>
                    <a:pt x="58" y="6"/>
                    <a:pt x="58" y="6"/>
                  </a:cubicBezTo>
                  <a:cubicBezTo>
                    <a:pt x="58" y="8"/>
                    <a:pt x="58" y="8"/>
                    <a:pt x="58" y="8"/>
                  </a:cubicBezTo>
                  <a:cubicBezTo>
                    <a:pt x="58" y="14"/>
                    <a:pt x="58" y="14"/>
                    <a:pt x="58" y="14"/>
                  </a:cubicBezTo>
                  <a:cubicBezTo>
                    <a:pt x="58" y="16"/>
                    <a:pt x="58" y="16"/>
                    <a:pt x="58" y="16"/>
                  </a:cubicBezTo>
                  <a:cubicBezTo>
                    <a:pt x="56" y="16"/>
                    <a:pt x="56" y="16"/>
                    <a:pt x="56" y="16"/>
                  </a:cubicBezTo>
                  <a:cubicBezTo>
                    <a:pt x="53" y="16"/>
                    <a:pt x="53" y="16"/>
                    <a:pt x="53" y="16"/>
                  </a:cubicBezTo>
                  <a:cubicBezTo>
                    <a:pt x="53" y="18"/>
                    <a:pt x="53" y="18"/>
                    <a:pt x="53" y="18"/>
                  </a:cubicBezTo>
                  <a:cubicBezTo>
                    <a:pt x="48" y="18"/>
                    <a:pt x="48" y="18"/>
                    <a:pt x="48" y="18"/>
                  </a:cubicBezTo>
                  <a:cubicBezTo>
                    <a:pt x="48" y="33"/>
                    <a:pt x="48" y="33"/>
                    <a:pt x="48" y="33"/>
                  </a:cubicBezTo>
                  <a:cubicBezTo>
                    <a:pt x="50" y="33"/>
                    <a:pt x="50" y="33"/>
                    <a:pt x="50" y="33"/>
                  </a:cubicBezTo>
                  <a:cubicBezTo>
                    <a:pt x="50" y="42"/>
                    <a:pt x="50" y="42"/>
                    <a:pt x="50" y="42"/>
                  </a:cubicBezTo>
                  <a:cubicBezTo>
                    <a:pt x="49" y="42"/>
                    <a:pt x="49" y="42"/>
                    <a:pt x="49" y="42"/>
                  </a:cubicBezTo>
                  <a:cubicBezTo>
                    <a:pt x="49" y="45"/>
                    <a:pt x="49" y="45"/>
                    <a:pt x="49" y="45"/>
                  </a:cubicBezTo>
                  <a:cubicBezTo>
                    <a:pt x="48" y="46"/>
                    <a:pt x="47" y="47"/>
                    <a:pt x="46" y="48"/>
                  </a:cubicBezTo>
                  <a:cubicBezTo>
                    <a:pt x="46" y="49"/>
                    <a:pt x="47" y="49"/>
                    <a:pt x="47" y="49"/>
                  </a:cubicBezTo>
                  <a:cubicBezTo>
                    <a:pt x="51" y="48"/>
                    <a:pt x="51" y="48"/>
                    <a:pt x="51" y="48"/>
                  </a:cubicBezTo>
                  <a:cubicBezTo>
                    <a:pt x="50" y="53"/>
                    <a:pt x="44" y="53"/>
                    <a:pt x="43" y="49"/>
                  </a:cubicBezTo>
                  <a:cubicBezTo>
                    <a:pt x="44" y="47"/>
                    <a:pt x="44" y="46"/>
                    <a:pt x="45" y="44"/>
                  </a:cubicBezTo>
                  <a:cubicBezTo>
                    <a:pt x="44" y="42"/>
                    <a:pt x="44" y="42"/>
                    <a:pt x="44" y="42"/>
                  </a:cubicBezTo>
                  <a:cubicBezTo>
                    <a:pt x="43" y="42"/>
                    <a:pt x="43" y="42"/>
                    <a:pt x="43" y="42"/>
                  </a:cubicBezTo>
                  <a:cubicBezTo>
                    <a:pt x="43" y="33"/>
                    <a:pt x="43" y="33"/>
                    <a:pt x="43" y="33"/>
                  </a:cubicBezTo>
                  <a:cubicBezTo>
                    <a:pt x="45" y="33"/>
                    <a:pt x="45" y="33"/>
                    <a:pt x="45" y="33"/>
                  </a:cubicBezTo>
                  <a:cubicBezTo>
                    <a:pt x="45" y="18"/>
                    <a:pt x="45" y="18"/>
                    <a:pt x="45" y="18"/>
                  </a:cubicBezTo>
                  <a:cubicBezTo>
                    <a:pt x="40" y="18"/>
                    <a:pt x="40" y="18"/>
                    <a:pt x="40" y="18"/>
                  </a:cubicBezTo>
                  <a:cubicBezTo>
                    <a:pt x="40" y="16"/>
                    <a:pt x="40" y="16"/>
                    <a:pt x="40" y="16"/>
                  </a:cubicBezTo>
                  <a:cubicBezTo>
                    <a:pt x="21" y="16"/>
                    <a:pt x="21" y="16"/>
                    <a:pt x="21" y="16"/>
                  </a:cubicBezTo>
                  <a:cubicBezTo>
                    <a:pt x="21" y="17"/>
                    <a:pt x="21" y="17"/>
                    <a:pt x="21" y="17"/>
                  </a:cubicBezTo>
                  <a:cubicBezTo>
                    <a:pt x="21" y="22"/>
                    <a:pt x="21" y="22"/>
                    <a:pt x="21" y="22"/>
                  </a:cubicBezTo>
                  <a:cubicBezTo>
                    <a:pt x="21" y="26"/>
                    <a:pt x="21" y="26"/>
                    <a:pt x="21" y="26"/>
                  </a:cubicBezTo>
                  <a:cubicBezTo>
                    <a:pt x="21" y="32"/>
                    <a:pt x="21" y="32"/>
                    <a:pt x="21" y="32"/>
                  </a:cubicBezTo>
                  <a:cubicBezTo>
                    <a:pt x="21" y="36"/>
                    <a:pt x="21" y="36"/>
                    <a:pt x="21" y="36"/>
                  </a:cubicBezTo>
                  <a:cubicBezTo>
                    <a:pt x="21" y="41"/>
                    <a:pt x="21" y="41"/>
                    <a:pt x="21" y="41"/>
                  </a:cubicBezTo>
                  <a:cubicBezTo>
                    <a:pt x="21" y="45"/>
                    <a:pt x="21" y="45"/>
                    <a:pt x="21" y="45"/>
                  </a:cubicBezTo>
                  <a:cubicBezTo>
                    <a:pt x="21" y="50"/>
                    <a:pt x="21" y="50"/>
                    <a:pt x="21" y="50"/>
                  </a:cubicBezTo>
                  <a:cubicBezTo>
                    <a:pt x="34" y="50"/>
                    <a:pt x="34" y="50"/>
                    <a:pt x="34" y="50"/>
                  </a:cubicBezTo>
                  <a:cubicBezTo>
                    <a:pt x="34" y="58"/>
                    <a:pt x="34" y="58"/>
                    <a:pt x="34" y="58"/>
                  </a:cubicBezTo>
                  <a:cubicBezTo>
                    <a:pt x="0" y="58"/>
                    <a:pt x="0" y="58"/>
                    <a:pt x="0" y="58"/>
                  </a:cubicBezTo>
                  <a:cubicBezTo>
                    <a:pt x="0" y="50"/>
                    <a:pt x="0" y="50"/>
                    <a:pt x="0" y="50"/>
                  </a:cubicBezTo>
                  <a:cubicBezTo>
                    <a:pt x="6" y="50"/>
                    <a:pt x="6" y="50"/>
                    <a:pt x="6" y="50"/>
                  </a:cubicBezTo>
                  <a:cubicBezTo>
                    <a:pt x="6" y="16"/>
                    <a:pt x="6" y="16"/>
                    <a:pt x="6" y="16"/>
                  </a:cubicBezTo>
                  <a:cubicBezTo>
                    <a:pt x="2" y="16"/>
                    <a:pt x="2" y="16"/>
                    <a:pt x="2" y="16"/>
                  </a:cubicBezTo>
                  <a:cubicBezTo>
                    <a:pt x="0" y="16"/>
                    <a:pt x="0" y="16"/>
                    <a:pt x="0" y="16"/>
                  </a:cubicBezTo>
                  <a:cubicBezTo>
                    <a:pt x="0" y="14"/>
                    <a:pt x="0" y="14"/>
                    <a:pt x="0" y="14"/>
                  </a:cubicBezTo>
                  <a:cubicBezTo>
                    <a:pt x="0" y="8"/>
                    <a:pt x="0" y="8"/>
                    <a:pt x="0" y="8"/>
                  </a:cubicBezTo>
                  <a:cubicBezTo>
                    <a:pt x="0" y="6"/>
                    <a:pt x="0" y="6"/>
                    <a:pt x="0" y="6"/>
                  </a:cubicBezTo>
                  <a:cubicBezTo>
                    <a:pt x="2" y="6"/>
                    <a:pt x="2" y="6"/>
                    <a:pt x="2" y="6"/>
                  </a:cubicBezTo>
                  <a:cubicBezTo>
                    <a:pt x="6" y="6"/>
                    <a:pt x="6" y="6"/>
                    <a:pt x="6" y="6"/>
                  </a:cubicBezTo>
                  <a:cubicBezTo>
                    <a:pt x="6" y="2"/>
                    <a:pt x="6" y="2"/>
                    <a:pt x="6" y="2"/>
                  </a:cubicBezTo>
                  <a:cubicBezTo>
                    <a:pt x="6" y="0"/>
                    <a:pt x="6" y="0"/>
                    <a:pt x="6" y="0"/>
                  </a:cubicBezTo>
                  <a:cubicBezTo>
                    <a:pt x="7" y="0"/>
                    <a:pt x="7" y="0"/>
                    <a:pt x="7" y="0"/>
                  </a:cubicBezTo>
                  <a:close/>
                  <a:moveTo>
                    <a:pt x="15" y="22"/>
                  </a:moveTo>
                  <a:cubicBezTo>
                    <a:pt x="14" y="21"/>
                    <a:pt x="11" y="19"/>
                    <a:pt x="9" y="18"/>
                  </a:cubicBezTo>
                  <a:cubicBezTo>
                    <a:pt x="9" y="22"/>
                    <a:pt x="9" y="22"/>
                    <a:pt x="9" y="22"/>
                  </a:cubicBezTo>
                  <a:cubicBezTo>
                    <a:pt x="15" y="22"/>
                    <a:pt x="15" y="22"/>
                    <a:pt x="15" y="22"/>
                  </a:cubicBezTo>
                  <a:close/>
                  <a:moveTo>
                    <a:pt x="17" y="17"/>
                  </a:moveTo>
                  <a:cubicBezTo>
                    <a:pt x="14" y="17"/>
                    <a:pt x="14" y="17"/>
                    <a:pt x="14" y="17"/>
                  </a:cubicBezTo>
                  <a:cubicBezTo>
                    <a:pt x="15" y="18"/>
                    <a:pt x="16" y="19"/>
                    <a:pt x="17" y="20"/>
                  </a:cubicBezTo>
                  <a:cubicBezTo>
                    <a:pt x="17" y="17"/>
                    <a:pt x="17" y="17"/>
                    <a:pt x="17" y="17"/>
                  </a:cubicBezTo>
                  <a:close/>
                  <a:moveTo>
                    <a:pt x="16" y="32"/>
                  </a:moveTo>
                  <a:cubicBezTo>
                    <a:pt x="15" y="31"/>
                    <a:pt x="12" y="29"/>
                    <a:pt x="9" y="27"/>
                  </a:cubicBezTo>
                  <a:cubicBezTo>
                    <a:pt x="9" y="32"/>
                    <a:pt x="9" y="32"/>
                    <a:pt x="9" y="32"/>
                  </a:cubicBezTo>
                  <a:cubicBezTo>
                    <a:pt x="16" y="32"/>
                    <a:pt x="16" y="32"/>
                    <a:pt x="16" y="32"/>
                  </a:cubicBezTo>
                  <a:close/>
                  <a:moveTo>
                    <a:pt x="17" y="26"/>
                  </a:moveTo>
                  <a:cubicBezTo>
                    <a:pt x="14" y="26"/>
                    <a:pt x="14" y="26"/>
                    <a:pt x="14" y="26"/>
                  </a:cubicBezTo>
                  <a:cubicBezTo>
                    <a:pt x="15" y="27"/>
                    <a:pt x="16" y="28"/>
                    <a:pt x="17" y="29"/>
                  </a:cubicBezTo>
                  <a:cubicBezTo>
                    <a:pt x="17" y="26"/>
                    <a:pt x="17" y="26"/>
                    <a:pt x="17" y="26"/>
                  </a:cubicBezTo>
                  <a:close/>
                  <a:moveTo>
                    <a:pt x="16" y="41"/>
                  </a:moveTo>
                  <a:cubicBezTo>
                    <a:pt x="14" y="40"/>
                    <a:pt x="12" y="38"/>
                    <a:pt x="9" y="37"/>
                  </a:cubicBezTo>
                  <a:cubicBezTo>
                    <a:pt x="9" y="41"/>
                    <a:pt x="9" y="41"/>
                    <a:pt x="9" y="41"/>
                  </a:cubicBezTo>
                  <a:cubicBezTo>
                    <a:pt x="16" y="41"/>
                    <a:pt x="16" y="41"/>
                    <a:pt x="16" y="41"/>
                  </a:cubicBezTo>
                  <a:close/>
                  <a:moveTo>
                    <a:pt x="17" y="36"/>
                  </a:moveTo>
                  <a:cubicBezTo>
                    <a:pt x="14" y="36"/>
                    <a:pt x="14" y="36"/>
                    <a:pt x="14" y="36"/>
                  </a:cubicBezTo>
                  <a:cubicBezTo>
                    <a:pt x="15" y="36"/>
                    <a:pt x="16" y="37"/>
                    <a:pt x="17" y="38"/>
                  </a:cubicBezTo>
                  <a:cubicBezTo>
                    <a:pt x="17" y="36"/>
                    <a:pt x="17" y="36"/>
                    <a:pt x="17" y="36"/>
                  </a:cubicBezTo>
                  <a:close/>
                  <a:moveTo>
                    <a:pt x="16" y="50"/>
                  </a:moveTo>
                  <a:cubicBezTo>
                    <a:pt x="15" y="49"/>
                    <a:pt x="12" y="48"/>
                    <a:pt x="9" y="46"/>
                  </a:cubicBezTo>
                  <a:cubicBezTo>
                    <a:pt x="9" y="50"/>
                    <a:pt x="9" y="50"/>
                    <a:pt x="9" y="50"/>
                  </a:cubicBezTo>
                  <a:cubicBezTo>
                    <a:pt x="16" y="50"/>
                    <a:pt x="16" y="50"/>
                    <a:pt x="16" y="50"/>
                  </a:cubicBezTo>
                  <a:close/>
                  <a:moveTo>
                    <a:pt x="17" y="45"/>
                  </a:moveTo>
                  <a:cubicBezTo>
                    <a:pt x="14" y="45"/>
                    <a:pt x="14" y="45"/>
                    <a:pt x="14" y="45"/>
                  </a:cubicBezTo>
                  <a:cubicBezTo>
                    <a:pt x="15" y="46"/>
                    <a:pt x="16" y="47"/>
                    <a:pt x="17" y="48"/>
                  </a:cubicBezTo>
                  <a:cubicBezTo>
                    <a:pt x="17" y="45"/>
                    <a:pt x="17" y="45"/>
                    <a:pt x="17" y="45"/>
                  </a:cubicBezTo>
                  <a:close/>
                  <a:moveTo>
                    <a:pt x="21" y="10"/>
                  </a:moveTo>
                  <a:cubicBezTo>
                    <a:pt x="21" y="12"/>
                    <a:pt x="21" y="12"/>
                    <a:pt x="21" y="12"/>
                  </a:cubicBezTo>
                  <a:cubicBezTo>
                    <a:pt x="54" y="12"/>
                    <a:pt x="54" y="12"/>
                    <a:pt x="54" y="12"/>
                  </a:cubicBezTo>
                  <a:cubicBezTo>
                    <a:pt x="54" y="10"/>
                    <a:pt x="54" y="10"/>
                    <a:pt x="54" y="10"/>
                  </a:cubicBezTo>
                  <a:cubicBezTo>
                    <a:pt x="21" y="10"/>
                    <a:pt x="21" y="10"/>
                    <a:pt x="21" y="10"/>
                  </a:cubicBezTo>
                  <a:close/>
                  <a:moveTo>
                    <a:pt x="6" y="12"/>
                  </a:moveTo>
                  <a:cubicBezTo>
                    <a:pt x="6" y="10"/>
                    <a:pt x="6" y="10"/>
                    <a:pt x="6" y="10"/>
                  </a:cubicBezTo>
                  <a:cubicBezTo>
                    <a:pt x="4" y="10"/>
                    <a:pt x="4" y="10"/>
                    <a:pt x="4" y="10"/>
                  </a:cubicBezTo>
                  <a:cubicBezTo>
                    <a:pt x="4" y="12"/>
                    <a:pt x="4" y="12"/>
                    <a:pt x="4" y="12"/>
                  </a:cubicBezTo>
                  <a:cubicBezTo>
                    <a:pt x="6" y="12"/>
                    <a:pt x="6" y="12"/>
                    <a:pt x="6" y="12"/>
                  </a:cubicBezTo>
                  <a:close/>
                  <a:moveTo>
                    <a:pt x="9" y="6"/>
                  </a:moveTo>
                  <a:cubicBezTo>
                    <a:pt x="17" y="6"/>
                    <a:pt x="17" y="6"/>
                    <a:pt x="17" y="6"/>
                  </a:cubicBezTo>
                  <a:cubicBezTo>
                    <a:pt x="17" y="4"/>
                    <a:pt x="17" y="4"/>
                    <a:pt x="17" y="4"/>
                  </a:cubicBezTo>
                  <a:cubicBezTo>
                    <a:pt x="9" y="4"/>
                    <a:pt x="9" y="4"/>
                    <a:pt x="9" y="4"/>
                  </a:cubicBezTo>
                  <a:cubicBezTo>
                    <a:pt x="9" y="6"/>
                    <a:pt x="9" y="6"/>
                    <a:pt x="9" y="6"/>
                  </a:cubicBezTo>
                  <a:close/>
                  <a:moveTo>
                    <a:pt x="17" y="10"/>
                  </a:moveTo>
                  <a:cubicBezTo>
                    <a:pt x="9" y="10"/>
                    <a:pt x="9" y="10"/>
                    <a:pt x="9" y="10"/>
                  </a:cubicBezTo>
                  <a:cubicBezTo>
                    <a:pt x="9" y="12"/>
                    <a:pt x="9" y="12"/>
                    <a:pt x="9" y="12"/>
                  </a:cubicBezTo>
                  <a:cubicBezTo>
                    <a:pt x="17" y="12"/>
                    <a:pt x="17" y="12"/>
                    <a:pt x="17" y="12"/>
                  </a:cubicBez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4" name="Freeform 250">
              <a:extLst>
                <a:ext uri="{FF2B5EF4-FFF2-40B4-BE49-F238E27FC236}">
                  <a16:creationId xmlns:a16="http://schemas.microsoft.com/office/drawing/2014/main" id="{7A29A8F0-F9A9-4AAF-B539-A5B893F95755}"/>
                </a:ext>
              </a:extLst>
            </p:cNvPr>
            <p:cNvSpPr>
              <a:spLocks/>
            </p:cNvSpPr>
            <p:nvPr/>
          </p:nvSpPr>
          <p:spPr bwMode="auto">
            <a:xfrm>
              <a:off x="8670925" y="2971800"/>
              <a:ext cx="238125" cy="173038"/>
            </a:xfrm>
            <a:custGeom>
              <a:avLst/>
              <a:gdLst>
                <a:gd name="T0" fmla="*/ 125248 w 65"/>
                <a:gd name="T1" fmla="*/ 0 h 47"/>
                <a:gd name="T2" fmla="*/ 151034 w 65"/>
                <a:gd name="T3" fmla="*/ 0 h 47"/>
                <a:gd name="T4" fmla="*/ 151034 w 65"/>
                <a:gd name="T5" fmla="*/ 11044 h 47"/>
                <a:gd name="T6" fmla="*/ 232076 w 65"/>
                <a:gd name="T7" fmla="*/ 121488 h 47"/>
                <a:gd name="T8" fmla="*/ 206290 w 65"/>
                <a:gd name="T9" fmla="*/ 136214 h 47"/>
                <a:gd name="T10" fmla="*/ 136299 w 65"/>
                <a:gd name="T11" fmla="*/ 169348 h 47"/>
                <a:gd name="T12" fmla="*/ 3684 w 65"/>
                <a:gd name="T13" fmla="*/ 161985 h 47"/>
                <a:gd name="T14" fmla="*/ 0 w 65"/>
                <a:gd name="T15" fmla="*/ 150940 h 47"/>
                <a:gd name="T16" fmla="*/ 44205 w 65"/>
                <a:gd name="T17" fmla="*/ 121488 h 47"/>
                <a:gd name="T18" fmla="*/ 136299 w 65"/>
                <a:gd name="T19" fmla="*/ 121488 h 47"/>
                <a:gd name="T20" fmla="*/ 136299 w 65"/>
                <a:gd name="T21" fmla="*/ 114126 h 47"/>
                <a:gd name="T22" fmla="*/ 44205 w 65"/>
                <a:gd name="T23" fmla="*/ 106763 h 47"/>
                <a:gd name="T24" fmla="*/ 125248 w 65"/>
                <a:gd name="T25" fmla="*/ 11044 h 47"/>
                <a:gd name="T26" fmla="*/ 125248 w 65"/>
                <a:gd name="T27" fmla="*/ 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47">
                  <a:moveTo>
                    <a:pt x="34" y="0"/>
                  </a:moveTo>
                  <a:cubicBezTo>
                    <a:pt x="41" y="0"/>
                    <a:pt x="41" y="0"/>
                    <a:pt x="41" y="0"/>
                  </a:cubicBezTo>
                  <a:cubicBezTo>
                    <a:pt x="41" y="3"/>
                    <a:pt x="41" y="3"/>
                    <a:pt x="41" y="3"/>
                  </a:cubicBezTo>
                  <a:cubicBezTo>
                    <a:pt x="60" y="5"/>
                    <a:pt x="65" y="18"/>
                    <a:pt x="63" y="33"/>
                  </a:cubicBezTo>
                  <a:cubicBezTo>
                    <a:pt x="61" y="34"/>
                    <a:pt x="58" y="36"/>
                    <a:pt x="56" y="37"/>
                  </a:cubicBezTo>
                  <a:cubicBezTo>
                    <a:pt x="50" y="42"/>
                    <a:pt x="44" y="47"/>
                    <a:pt x="37" y="46"/>
                  </a:cubicBezTo>
                  <a:cubicBezTo>
                    <a:pt x="27" y="43"/>
                    <a:pt x="15" y="43"/>
                    <a:pt x="1" y="44"/>
                  </a:cubicBezTo>
                  <a:cubicBezTo>
                    <a:pt x="0" y="41"/>
                    <a:pt x="0" y="41"/>
                    <a:pt x="0" y="41"/>
                  </a:cubicBezTo>
                  <a:cubicBezTo>
                    <a:pt x="12" y="33"/>
                    <a:pt x="12" y="33"/>
                    <a:pt x="12" y="33"/>
                  </a:cubicBezTo>
                  <a:cubicBezTo>
                    <a:pt x="20" y="32"/>
                    <a:pt x="28" y="31"/>
                    <a:pt x="37" y="33"/>
                  </a:cubicBezTo>
                  <a:cubicBezTo>
                    <a:pt x="37" y="32"/>
                    <a:pt x="37" y="32"/>
                    <a:pt x="37" y="31"/>
                  </a:cubicBezTo>
                  <a:cubicBezTo>
                    <a:pt x="30" y="28"/>
                    <a:pt x="22" y="28"/>
                    <a:pt x="12" y="29"/>
                  </a:cubicBezTo>
                  <a:cubicBezTo>
                    <a:pt x="12" y="16"/>
                    <a:pt x="15" y="5"/>
                    <a:pt x="34" y="3"/>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5" name="Freeform 251">
              <a:extLst>
                <a:ext uri="{FF2B5EF4-FFF2-40B4-BE49-F238E27FC236}">
                  <a16:creationId xmlns:a16="http://schemas.microsoft.com/office/drawing/2014/main" id="{24D5BA82-7B35-4D7E-BA9E-9BCCB3B4572D}"/>
                </a:ext>
              </a:extLst>
            </p:cNvPr>
            <p:cNvSpPr>
              <a:spLocks/>
            </p:cNvSpPr>
            <p:nvPr/>
          </p:nvSpPr>
          <p:spPr bwMode="auto">
            <a:xfrm>
              <a:off x="11049000" y="2944813"/>
              <a:ext cx="160338" cy="214312"/>
            </a:xfrm>
            <a:custGeom>
              <a:avLst/>
              <a:gdLst>
                <a:gd name="T0" fmla="*/ 109632 w 44"/>
                <a:gd name="T1" fmla="*/ 154406 h 58"/>
                <a:gd name="T2" fmla="*/ 138868 w 44"/>
                <a:gd name="T3" fmla="*/ 128671 h 58"/>
                <a:gd name="T4" fmla="*/ 160794 w 44"/>
                <a:gd name="T5" fmla="*/ 95585 h 58"/>
                <a:gd name="T6" fmla="*/ 116941 w 44"/>
                <a:gd name="T7" fmla="*/ 55145 h 58"/>
                <a:gd name="T8" fmla="*/ 116941 w 44"/>
                <a:gd name="T9" fmla="*/ 73527 h 58"/>
                <a:gd name="T10" fmla="*/ 127904 w 44"/>
                <a:gd name="T11" fmla="*/ 84556 h 58"/>
                <a:gd name="T12" fmla="*/ 113287 w 44"/>
                <a:gd name="T13" fmla="*/ 91908 h 58"/>
                <a:gd name="T14" fmla="*/ 113287 w 44"/>
                <a:gd name="T15" fmla="*/ 84556 h 58"/>
                <a:gd name="T16" fmla="*/ 113287 w 44"/>
                <a:gd name="T17" fmla="*/ 55145 h 58"/>
                <a:gd name="T18" fmla="*/ 113287 w 44"/>
                <a:gd name="T19" fmla="*/ 18382 h 58"/>
                <a:gd name="T20" fmla="*/ 98669 w 44"/>
                <a:gd name="T21" fmla="*/ 0 h 58"/>
                <a:gd name="T22" fmla="*/ 98669 w 44"/>
                <a:gd name="T23" fmla="*/ 0 h 58"/>
                <a:gd name="T24" fmla="*/ 84051 w 44"/>
                <a:gd name="T25" fmla="*/ 18382 h 58"/>
                <a:gd name="T26" fmla="*/ 84051 w 44"/>
                <a:gd name="T27" fmla="*/ 47792 h 58"/>
                <a:gd name="T28" fmla="*/ 69434 w 44"/>
                <a:gd name="T29" fmla="*/ 40440 h 58"/>
                <a:gd name="T30" fmla="*/ 69434 w 44"/>
                <a:gd name="T31" fmla="*/ 40440 h 58"/>
                <a:gd name="T32" fmla="*/ 54816 w 44"/>
                <a:gd name="T33" fmla="*/ 51469 h 58"/>
                <a:gd name="T34" fmla="*/ 43853 w 44"/>
                <a:gd name="T35" fmla="*/ 47792 h 58"/>
                <a:gd name="T36" fmla="*/ 43853 w 44"/>
                <a:gd name="T37" fmla="*/ 47792 h 58"/>
                <a:gd name="T38" fmla="*/ 29235 w 44"/>
                <a:gd name="T39" fmla="*/ 62498 h 58"/>
                <a:gd name="T40" fmla="*/ 29235 w 44"/>
                <a:gd name="T41" fmla="*/ 66174 h 58"/>
                <a:gd name="T42" fmla="*/ 29235 w 44"/>
                <a:gd name="T43" fmla="*/ 62498 h 58"/>
                <a:gd name="T44" fmla="*/ 29235 w 44"/>
                <a:gd name="T45" fmla="*/ 25734 h 58"/>
                <a:gd name="T46" fmla="*/ 14618 w 44"/>
                <a:gd name="T47" fmla="*/ 11029 h 58"/>
                <a:gd name="T48" fmla="*/ 14618 w 44"/>
                <a:gd name="T49" fmla="*/ 11029 h 58"/>
                <a:gd name="T50" fmla="*/ 3654 w 44"/>
                <a:gd name="T51" fmla="*/ 25734 h 58"/>
                <a:gd name="T52" fmla="*/ 3654 w 44"/>
                <a:gd name="T53" fmla="*/ 77203 h 58"/>
                <a:gd name="T54" fmla="*/ 3654 w 44"/>
                <a:gd name="T55" fmla="*/ 84556 h 58"/>
                <a:gd name="T56" fmla="*/ 3654 w 44"/>
                <a:gd name="T57" fmla="*/ 128671 h 58"/>
                <a:gd name="T58" fmla="*/ 14618 w 44"/>
                <a:gd name="T59" fmla="*/ 139700 h 58"/>
                <a:gd name="T60" fmla="*/ 21926 w 44"/>
                <a:gd name="T61" fmla="*/ 176464 h 58"/>
                <a:gd name="T62" fmla="*/ 0 w 44"/>
                <a:gd name="T63" fmla="*/ 176464 h 58"/>
                <a:gd name="T64" fmla="*/ 0 w 44"/>
                <a:gd name="T65" fmla="*/ 213227 h 58"/>
                <a:gd name="T66" fmla="*/ 116941 w 44"/>
                <a:gd name="T67" fmla="*/ 213227 h 58"/>
                <a:gd name="T68" fmla="*/ 116941 w 44"/>
                <a:gd name="T69" fmla="*/ 176464 h 58"/>
                <a:gd name="T70" fmla="*/ 113287 w 44"/>
                <a:gd name="T71" fmla="*/ 176464 h 58"/>
                <a:gd name="T72" fmla="*/ 62125 w 44"/>
                <a:gd name="T73" fmla="*/ 176464 h 58"/>
                <a:gd name="T74" fmla="*/ 62125 w 44"/>
                <a:gd name="T75" fmla="*/ 169111 h 58"/>
                <a:gd name="T76" fmla="*/ 105978 w 44"/>
                <a:gd name="T77" fmla="*/ 165435 h 58"/>
                <a:gd name="T78" fmla="*/ 109632 w 44"/>
                <a:gd name="T79" fmla="*/ 154406 h 5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 h="58">
                  <a:moveTo>
                    <a:pt x="30" y="42"/>
                  </a:moveTo>
                  <a:cubicBezTo>
                    <a:pt x="38" y="35"/>
                    <a:pt x="38" y="35"/>
                    <a:pt x="38" y="35"/>
                  </a:cubicBezTo>
                  <a:cubicBezTo>
                    <a:pt x="44" y="26"/>
                    <a:pt x="44" y="26"/>
                    <a:pt x="44" y="26"/>
                  </a:cubicBezTo>
                  <a:cubicBezTo>
                    <a:pt x="44" y="23"/>
                    <a:pt x="42" y="22"/>
                    <a:pt x="32" y="15"/>
                  </a:cubicBezTo>
                  <a:cubicBezTo>
                    <a:pt x="32" y="20"/>
                    <a:pt x="32" y="20"/>
                    <a:pt x="32" y="20"/>
                  </a:cubicBezTo>
                  <a:cubicBezTo>
                    <a:pt x="35" y="23"/>
                    <a:pt x="35" y="23"/>
                    <a:pt x="35" y="23"/>
                  </a:cubicBezTo>
                  <a:cubicBezTo>
                    <a:pt x="31" y="25"/>
                    <a:pt x="31" y="25"/>
                    <a:pt x="31" y="25"/>
                  </a:cubicBezTo>
                  <a:cubicBezTo>
                    <a:pt x="31" y="23"/>
                    <a:pt x="31" y="23"/>
                    <a:pt x="31" y="23"/>
                  </a:cubicBezTo>
                  <a:cubicBezTo>
                    <a:pt x="31" y="15"/>
                    <a:pt x="31" y="15"/>
                    <a:pt x="31" y="15"/>
                  </a:cubicBezTo>
                  <a:cubicBezTo>
                    <a:pt x="31" y="5"/>
                    <a:pt x="31" y="5"/>
                    <a:pt x="31" y="5"/>
                  </a:cubicBezTo>
                  <a:cubicBezTo>
                    <a:pt x="31" y="2"/>
                    <a:pt x="29" y="0"/>
                    <a:pt x="27" y="0"/>
                  </a:cubicBezTo>
                  <a:cubicBezTo>
                    <a:pt x="27" y="0"/>
                    <a:pt x="27" y="0"/>
                    <a:pt x="27" y="0"/>
                  </a:cubicBezTo>
                  <a:cubicBezTo>
                    <a:pt x="25" y="0"/>
                    <a:pt x="23" y="2"/>
                    <a:pt x="23" y="5"/>
                  </a:cubicBezTo>
                  <a:cubicBezTo>
                    <a:pt x="23" y="13"/>
                    <a:pt x="23" y="13"/>
                    <a:pt x="23" y="13"/>
                  </a:cubicBezTo>
                  <a:cubicBezTo>
                    <a:pt x="22" y="12"/>
                    <a:pt x="21" y="11"/>
                    <a:pt x="19" y="11"/>
                  </a:cubicBezTo>
                  <a:cubicBezTo>
                    <a:pt x="19" y="11"/>
                    <a:pt x="19" y="11"/>
                    <a:pt x="19" y="11"/>
                  </a:cubicBezTo>
                  <a:cubicBezTo>
                    <a:pt x="17" y="11"/>
                    <a:pt x="16" y="12"/>
                    <a:pt x="15" y="14"/>
                  </a:cubicBezTo>
                  <a:cubicBezTo>
                    <a:pt x="14" y="13"/>
                    <a:pt x="13" y="13"/>
                    <a:pt x="12" y="13"/>
                  </a:cubicBezTo>
                  <a:cubicBezTo>
                    <a:pt x="12" y="13"/>
                    <a:pt x="12" y="13"/>
                    <a:pt x="12" y="13"/>
                  </a:cubicBezTo>
                  <a:cubicBezTo>
                    <a:pt x="10" y="13"/>
                    <a:pt x="8" y="15"/>
                    <a:pt x="8" y="17"/>
                  </a:cubicBezTo>
                  <a:cubicBezTo>
                    <a:pt x="8" y="18"/>
                    <a:pt x="8" y="18"/>
                    <a:pt x="8" y="18"/>
                  </a:cubicBezTo>
                  <a:cubicBezTo>
                    <a:pt x="8" y="17"/>
                    <a:pt x="8" y="17"/>
                    <a:pt x="8" y="17"/>
                  </a:cubicBezTo>
                  <a:cubicBezTo>
                    <a:pt x="8" y="7"/>
                    <a:pt x="8" y="7"/>
                    <a:pt x="8" y="7"/>
                  </a:cubicBezTo>
                  <a:cubicBezTo>
                    <a:pt x="8" y="5"/>
                    <a:pt x="6" y="3"/>
                    <a:pt x="4" y="3"/>
                  </a:cubicBezTo>
                  <a:cubicBezTo>
                    <a:pt x="4" y="3"/>
                    <a:pt x="4" y="3"/>
                    <a:pt x="4" y="3"/>
                  </a:cubicBezTo>
                  <a:cubicBezTo>
                    <a:pt x="2" y="3"/>
                    <a:pt x="1" y="5"/>
                    <a:pt x="1" y="7"/>
                  </a:cubicBezTo>
                  <a:cubicBezTo>
                    <a:pt x="1" y="21"/>
                    <a:pt x="1" y="21"/>
                    <a:pt x="1" y="21"/>
                  </a:cubicBezTo>
                  <a:cubicBezTo>
                    <a:pt x="1" y="23"/>
                    <a:pt x="1" y="23"/>
                    <a:pt x="1" y="23"/>
                  </a:cubicBezTo>
                  <a:cubicBezTo>
                    <a:pt x="1" y="35"/>
                    <a:pt x="1" y="35"/>
                    <a:pt x="1" y="35"/>
                  </a:cubicBezTo>
                  <a:cubicBezTo>
                    <a:pt x="4" y="38"/>
                    <a:pt x="4" y="38"/>
                    <a:pt x="4" y="38"/>
                  </a:cubicBezTo>
                  <a:cubicBezTo>
                    <a:pt x="6" y="48"/>
                    <a:pt x="6" y="48"/>
                    <a:pt x="6" y="48"/>
                  </a:cubicBezTo>
                  <a:cubicBezTo>
                    <a:pt x="0" y="48"/>
                    <a:pt x="0" y="48"/>
                    <a:pt x="0" y="48"/>
                  </a:cubicBezTo>
                  <a:cubicBezTo>
                    <a:pt x="0" y="58"/>
                    <a:pt x="0" y="58"/>
                    <a:pt x="0" y="58"/>
                  </a:cubicBezTo>
                  <a:cubicBezTo>
                    <a:pt x="32" y="58"/>
                    <a:pt x="32" y="58"/>
                    <a:pt x="32" y="58"/>
                  </a:cubicBezTo>
                  <a:cubicBezTo>
                    <a:pt x="32" y="48"/>
                    <a:pt x="32" y="48"/>
                    <a:pt x="32" y="48"/>
                  </a:cubicBezTo>
                  <a:cubicBezTo>
                    <a:pt x="31" y="48"/>
                    <a:pt x="31" y="48"/>
                    <a:pt x="31" y="48"/>
                  </a:cubicBezTo>
                  <a:cubicBezTo>
                    <a:pt x="17" y="48"/>
                    <a:pt x="17" y="48"/>
                    <a:pt x="17" y="48"/>
                  </a:cubicBezTo>
                  <a:cubicBezTo>
                    <a:pt x="17" y="46"/>
                    <a:pt x="17" y="46"/>
                    <a:pt x="17" y="46"/>
                  </a:cubicBezTo>
                  <a:cubicBezTo>
                    <a:pt x="29" y="45"/>
                    <a:pt x="29" y="45"/>
                    <a:pt x="29" y="45"/>
                  </a:cubicBezTo>
                  <a:lnTo>
                    <a:pt x="3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6" name="Freeform 252">
              <a:extLst>
                <a:ext uri="{FF2B5EF4-FFF2-40B4-BE49-F238E27FC236}">
                  <a16:creationId xmlns:a16="http://schemas.microsoft.com/office/drawing/2014/main" id="{2A6BB686-C074-4B65-82E4-59D0B867E945}"/>
                </a:ext>
              </a:extLst>
            </p:cNvPr>
            <p:cNvSpPr>
              <a:spLocks noEditPoints="1"/>
            </p:cNvSpPr>
            <p:nvPr/>
          </p:nvSpPr>
          <p:spPr bwMode="auto">
            <a:xfrm>
              <a:off x="8293100" y="2998788"/>
              <a:ext cx="212725" cy="146050"/>
            </a:xfrm>
            <a:custGeom>
              <a:avLst/>
              <a:gdLst>
                <a:gd name="T0" fmla="*/ 0 w 58"/>
                <a:gd name="T1" fmla="*/ 106439 h 40"/>
                <a:gd name="T2" fmla="*/ 205874 w 58"/>
                <a:gd name="T3" fmla="*/ 106439 h 40"/>
                <a:gd name="T4" fmla="*/ 176464 w 58"/>
                <a:gd name="T5" fmla="*/ 146812 h 40"/>
                <a:gd name="T6" fmla="*/ 29411 w 58"/>
                <a:gd name="T7" fmla="*/ 146812 h 40"/>
                <a:gd name="T8" fmla="*/ 0 w 58"/>
                <a:gd name="T9" fmla="*/ 106439 h 40"/>
                <a:gd name="T10" fmla="*/ 176464 w 58"/>
                <a:gd name="T11" fmla="*/ 11011 h 40"/>
                <a:gd name="T12" fmla="*/ 202198 w 58"/>
                <a:gd name="T13" fmla="*/ 22022 h 40"/>
                <a:gd name="T14" fmla="*/ 213227 w 58"/>
                <a:gd name="T15" fmla="*/ 47714 h 40"/>
                <a:gd name="T16" fmla="*/ 202198 w 58"/>
                <a:gd name="T17" fmla="*/ 73406 h 40"/>
                <a:gd name="T18" fmla="*/ 202198 w 58"/>
                <a:gd name="T19" fmla="*/ 73406 h 40"/>
                <a:gd name="T20" fmla="*/ 202198 w 58"/>
                <a:gd name="T21" fmla="*/ 73406 h 40"/>
                <a:gd name="T22" fmla="*/ 176464 w 58"/>
                <a:gd name="T23" fmla="*/ 84417 h 40"/>
                <a:gd name="T24" fmla="*/ 172787 w 58"/>
                <a:gd name="T25" fmla="*/ 84417 h 40"/>
                <a:gd name="T26" fmla="*/ 172787 w 58"/>
                <a:gd name="T27" fmla="*/ 91758 h 40"/>
                <a:gd name="T28" fmla="*/ 172787 w 58"/>
                <a:gd name="T29" fmla="*/ 95428 h 40"/>
                <a:gd name="T30" fmla="*/ 150729 w 58"/>
                <a:gd name="T31" fmla="*/ 95428 h 40"/>
                <a:gd name="T32" fmla="*/ 169111 w 58"/>
                <a:gd name="T33" fmla="*/ 80747 h 40"/>
                <a:gd name="T34" fmla="*/ 139700 w 58"/>
                <a:gd name="T35" fmla="*/ 36703 h 40"/>
                <a:gd name="T36" fmla="*/ 121319 w 58"/>
                <a:gd name="T37" fmla="*/ 33033 h 40"/>
                <a:gd name="T38" fmla="*/ 121319 w 58"/>
                <a:gd name="T39" fmla="*/ 33033 h 40"/>
                <a:gd name="T40" fmla="*/ 110290 w 58"/>
                <a:gd name="T41" fmla="*/ 0 h 40"/>
                <a:gd name="T42" fmla="*/ 172787 w 58"/>
                <a:gd name="T43" fmla="*/ 0 h 40"/>
                <a:gd name="T44" fmla="*/ 172787 w 58"/>
                <a:gd name="T45" fmla="*/ 11011 h 40"/>
                <a:gd name="T46" fmla="*/ 176464 w 58"/>
                <a:gd name="T47" fmla="*/ 11011 h 40"/>
                <a:gd name="T48" fmla="*/ 124995 w 58"/>
                <a:gd name="T49" fmla="*/ 95428 h 40"/>
                <a:gd name="T50" fmla="*/ 102937 w 58"/>
                <a:gd name="T51" fmla="*/ 58725 h 40"/>
                <a:gd name="T52" fmla="*/ 102937 w 58"/>
                <a:gd name="T53" fmla="*/ 44044 h 40"/>
                <a:gd name="T54" fmla="*/ 113966 w 58"/>
                <a:gd name="T55" fmla="*/ 36703 h 40"/>
                <a:gd name="T56" fmla="*/ 113966 w 58"/>
                <a:gd name="T57" fmla="*/ 33033 h 40"/>
                <a:gd name="T58" fmla="*/ 95585 w 58"/>
                <a:gd name="T59" fmla="*/ 0 h 40"/>
                <a:gd name="T60" fmla="*/ 29411 w 58"/>
                <a:gd name="T61" fmla="*/ 0 h 40"/>
                <a:gd name="T62" fmla="*/ 29411 w 58"/>
                <a:gd name="T63" fmla="*/ 91758 h 40"/>
                <a:gd name="T64" fmla="*/ 29411 w 58"/>
                <a:gd name="T65" fmla="*/ 95428 h 40"/>
                <a:gd name="T66" fmla="*/ 124995 w 58"/>
                <a:gd name="T67" fmla="*/ 95428 h 40"/>
                <a:gd name="T68" fmla="*/ 121319 w 58"/>
                <a:gd name="T69" fmla="*/ 44044 h 40"/>
                <a:gd name="T70" fmla="*/ 124995 w 58"/>
                <a:gd name="T71" fmla="*/ 47714 h 40"/>
                <a:gd name="T72" fmla="*/ 117642 w 58"/>
                <a:gd name="T73" fmla="*/ 51384 h 40"/>
                <a:gd name="T74" fmla="*/ 113966 w 58"/>
                <a:gd name="T75" fmla="*/ 47714 h 40"/>
                <a:gd name="T76" fmla="*/ 117642 w 58"/>
                <a:gd name="T77" fmla="*/ 55055 h 40"/>
                <a:gd name="T78" fmla="*/ 124995 w 58"/>
                <a:gd name="T79" fmla="*/ 55055 h 40"/>
                <a:gd name="T80" fmla="*/ 124995 w 58"/>
                <a:gd name="T81" fmla="*/ 47714 h 40"/>
                <a:gd name="T82" fmla="*/ 121319 w 58"/>
                <a:gd name="T83" fmla="*/ 44044 h 40"/>
                <a:gd name="T84" fmla="*/ 172787 w 58"/>
                <a:gd name="T85" fmla="*/ 33033 h 40"/>
                <a:gd name="T86" fmla="*/ 172787 w 58"/>
                <a:gd name="T87" fmla="*/ 62395 h 40"/>
                <a:gd name="T88" fmla="*/ 176464 w 58"/>
                <a:gd name="T89" fmla="*/ 62395 h 40"/>
                <a:gd name="T90" fmla="*/ 187493 w 58"/>
                <a:gd name="T91" fmla="*/ 58725 h 40"/>
                <a:gd name="T92" fmla="*/ 187493 w 58"/>
                <a:gd name="T93" fmla="*/ 58725 h 40"/>
                <a:gd name="T94" fmla="*/ 191169 w 58"/>
                <a:gd name="T95" fmla="*/ 47714 h 40"/>
                <a:gd name="T96" fmla="*/ 187493 w 58"/>
                <a:gd name="T97" fmla="*/ 36703 h 40"/>
                <a:gd name="T98" fmla="*/ 176464 w 58"/>
                <a:gd name="T99" fmla="*/ 33033 h 40"/>
                <a:gd name="T100" fmla="*/ 172787 w 58"/>
                <a:gd name="T101" fmla="*/ 33033 h 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8" h="40">
                  <a:moveTo>
                    <a:pt x="0" y="29"/>
                  </a:moveTo>
                  <a:cubicBezTo>
                    <a:pt x="56" y="29"/>
                    <a:pt x="56" y="29"/>
                    <a:pt x="56" y="29"/>
                  </a:cubicBezTo>
                  <a:cubicBezTo>
                    <a:pt x="48" y="40"/>
                    <a:pt x="48" y="40"/>
                    <a:pt x="48" y="40"/>
                  </a:cubicBezTo>
                  <a:cubicBezTo>
                    <a:pt x="8" y="40"/>
                    <a:pt x="8" y="40"/>
                    <a:pt x="8" y="40"/>
                  </a:cubicBezTo>
                  <a:cubicBezTo>
                    <a:pt x="0" y="29"/>
                    <a:pt x="0" y="29"/>
                    <a:pt x="0" y="29"/>
                  </a:cubicBezTo>
                  <a:close/>
                  <a:moveTo>
                    <a:pt x="48" y="3"/>
                  </a:moveTo>
                  <a:cubicBezTo>
                    <a:pt x="51" y="3"/>
                    <a:pt x="53" y="4"/>
                    <a:pt x="55" y="6"/>
                  </a:cubicBezTo>
                  <a:cubicBezTo>
                    <a:pt x="57" y="8"/>
                    <a:pt x="58" y="10"/>
                    <a:pt x="58" y="13"/>
                  </a:cubicBezTo>
                  <a:cubicBezTo>
                    <a:pt x="58" y="16"/>
                    <a:pt x="57" y="19"/>
                    <a:pt x="55" y="20"/>
                  </a:cubicBezTo>
                  <a:cubicBezTo>
                    <a:pt x="55" y="20"/>
                    <a:pt x="55" y="20"/>
                    <a:pt x="55" y="20"/>
                  </a:cubicBezTo>
                  <a:cubicBezTo>
                    <a:pt x="55" y="20"/>
                    <a:pt x="55" y="20"/>
                    <a:pt x="55" y="20"/>
                  </a:cubicBezTo>
                  <a:cubicBezTo>
                    <a:pt x="53" y="22"/>
                    <a:pt x="51" y="23"/>
                    <a:pt x="48" y="23"/>
                  </a:cubicBezTo>
                  <a:cubicBezTo>
                    <a:pt x="48" y="23"/>
                    <a:pt x="48" y="23"/>
                    <a:pt x="47" y="23"/>
                  </a:cubicBezTo>
                  <a:cubicBezTo>
                    <a:pt x="47" y="25"/>
                    <a:pt x="47" y="25"/>
                    <a:pt x="47" y="25"/>
                  </a:cubicBezTo>
                  <a:cubicBezTo>
                    <a:pt x="47" y="26"/>
                    <a:pt x="47" y="26"/>
                    <a:pt x="47" y="26"/>
                  </a:cubicBezTo>
                  <a:cubicBezTo>
                    <a:pt x="41" y="26"/>
                    <a:pt x="41" y="26"/>
                    <a:pt x="41" y="26"/>
                  </a:cubicBezTo>
                  <a:cubicBezTo>
                    <a:pt x="46" y="22"/>
                    <a:pt x="46" y="22"/>
                    <a:pt x="46" y="22"/>
                  </a:cubicBezTo>
                  <a:cubicBezTo>
                    <a:pt x="38" y="10"/>
                    <a:pt x="38" y="10"/>
                    <a:pt x="38" y="10"/>
                  </a:cubicBezTo>
                  <a:cubicBezTo>
                    <a:pt x="33" y="9"/>
                    <a:pt x="33" y="9"/>
                    <a:pt x="33" y="9"/>
                  </a:cubicBezTo>
                  <a:cubicBezTo>
                    <a:pt x="33" y="9"/>
                    <a:pt x="33" y="9"/>
                    <a:pt x="33" y="9"/>
                  </a:cubicBezTo>
                  <a:cubicBezTo>
                    <a:pt x="32" y="6"/>
                    <a:pt x="32" y="2"/>
                    <a:pt x="30" y="0"/>
                  </a:cubicBezTo>
                  <a:cubicBezTo>
                    <a:pt x="47" y="0"/>
                    <a:pt x="47" y="0"/>
                    <a:pt x="47" y="0"/>
                  </a:cubicBezTo>
                  <a:cubicBezTo>
                    <a:pt x="47" y="3"/>
                    <a:pt x="47" y="3"/>
                    <a:pt x="47" y="3"/>
                  </a:cubicBezTo>
                  <a:cubicBezTo>
                    <a:pt x="48" y="3"/>
                    <a:pt x="48" y="3"/>
                    <a:pt x="48" y="3"/>
                  </a:cubicBezTo>
                  <a:close/>
                  <a:moveTo>
                    <a:pt x="34" y="26"/>
                  </a:moveTo>
                  <a:cubicBezTo>
                    <a:pt x="28" y="16"/>
                    <a:pt x="28" y="16"/>
                    <a:pt x="28" y="16"/>
                  </a:cubicBezTo>
                  <a:cubicBezTo>
                    <a:pt x="28" y="12"/>
                    <a:pt x="28" y="12"/>
                    <a:pt x="28" y="12"/>
                  </a:cubicBezTo>
                  <a:cubicBezTo>
                    <a:pt x="31" y="10"/>
                    <a:pt x="31" y="10"/>
                    <a:pt x="31" y="10"/>
                  </a:cubicBezTo>
                  <a:cubicBezTo>
                    <a:pt x="31" y="10"/>
                    <a:pt x="31" y="10"/>
                    <a:pt x="31" y="9"/>
                  </a:cubicBezTo>
                  <a:cubicBezTo>
                    <a:pt x="30" y="6"/>
                    <a:pt x="30" y="2"/>
                    <a:pt x="26" y="0"/>
                  </a:cubicBezTo>
                  <a:cubicBezTo>
                    <a:pt x="8" y="0"/>
                    <a:pt x="8" y="0"/>
                    <a:pt x="8" y="0"/>
                  </a:cubicBezTo>
                  <a:cubicBezTo>
                    <a:pt x="8" y="25"/>
                    <a:pt x="8" y="25"/>
                    <a:pt x="8" y="25"/>
                  </a:cubicBezTo>
                  <a:cubicBezTo>
                    <a:pt x="8" y="26"/>
                    <a:pt x="8" y="26"/>
                    <a:pt x="8" y="26"/>
                  </a:cubicBezTo>
                  <a:cubicBezTo>
                    <a:pt x="34" y="26"/>
                    <a:pt x="34" y="26"/>
                    <a:pt x="34" y="26"/>
                  </a:cubicBezTo>
                  <a:close/>
                  <a:moveTo>
                    <a:pt x="33" y="12"/>
                  </a:moveTo>
                  <a:cubicBezTo>
                    <a:pt x="34" y="13"/>
                    <a:pt x="34" y="13"/>
                    <a:pt x="34" y="13"/>
                  </a:cubicBezTo>
                  <a:cubicBezTo>
                    <a:pt x="32" y="14"/>
                    <a:pt x="32" y="14"/>
                    <a:pt x="32" y="14"/>
                  </a:cubicBezTo>
                  <a:cubicBezTo>
                    <a:pt x="32" y="14"/>
                    <a:pt x="32" y="13"/>
                    <a:pt x="31" y="13"/>
                  </a:cubicBezTo>
                  <a:cubicBezTo>
                    <a:pt x="31" y="13"/>
                    <a:pt x="31" y="14"/>
                    <a:pt x="32" y="15"/>
                  </a:cubicBezTo>
                  <a:cubicBezTo>
                    <a:pt x="32" y="15"/>
                    <a:pt x="33" y="15"/>
                    <a:pt x="34" y="15"/>
                  </a:cubicBezTo>
                  <a:cubicBezTo>
                    <a:pt x="34" y="15"/>
                    <a:pt x="35" y="14"/>
                    <a:pt x="34" y="13"/>
                  </a:cubicBezTo>
                  <a:cubicBezTo>
                    <a:pt x="34" y="13"/>
                    <a:pt x="34" y="12"/>
                    <a:pt x="33" y="12"/>
                  </a:cubicBezTo>
                  <a:close/>
                  <a:moveTo>
                    <a:pt x="47" y="9"/>
                  </a:moveTo>
                  <a:cubicBezTo>
                    <a:pt x="47" y="17"/>
                    <a:pt x="47" y="17"/>
                    <a:pt x="47" y="17"/>
                  </a:cubicBezTo>
                  <a:cubicBezTo>
                    <a:pt x="48" y="17"/>
                    <a:pt x="48" y="17"/>
                    <a:pt x="48" y="17"/>
                  </a:cubicBezTo>
                  <a:cubicBezTo>
                    <a:pt x="49" y="17"/>
                    <a:pt x="50" y="17"/>
                    <a:pt x="51" y="16"/>
                  </a:cubicBezTo>
                  <a:cubicBezTo>
                    <a:pt x="51" y="16"/>
                    <a:pt x="51" y="16"/>
                    <a:pt x="51" y="16"/>
                  </a:cubicBezTo>
                  <a:cubicBezTo>
                    <a:pt x="51" y="15"/>
                    <a:pt x="52" y="14"/>
                    <a:pt x="52" y="13"/>
                  </a:cubicBezTo>
                  <a:cubicBezTo>
                    <a:pt x="52" y="12"/>
                    <a:pt x="51" y="11"/>
                    <a:pt x="51" y="10"/>
                  </a:cubicBezTo>
                  <a:cubicBezTo>
                    <a:pt x="50" y="10"/>
                    <a:pt x="49" y="9"/>
                    <a:pt x="48" y="9"/>
                  </a:cubicBezTo>
                  <a:cubicBezTo>
                    <a:pt x="48" y="9"/>
                    <a:pt x="48" y="9"/>
                    <a:pt x="4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7" name="Freeform 253">
              <a:extLst>
                <a:ext uri="{FF2B5EF4-FFF2-40B4-BE49-F238E27FC236}">
                  <a16:creationId xmlns:a16="http://schemas.microsoft.com/office/drawing/2014/main" id="{C02989D5-9A65-466E-85FE-06086A00936F}"/>
                </a:ext>
              </a:extLst>
            </p:cNvPr>
            <p:cNvSpPr>
              <a:spLocks noEditPoints="1"/>
            </p:cNvSpPr>
            <p:nvPr/>
          </p:nvSpPr>
          <p:spPr bwMode="auto">
            <a:xfrm>
              <a:off x="11418888" y="2952750"/>
              <a:ext cx="195262" cy="220663"/>
            </a:xfrm>
            <a:custGeom>
              <a:avLst/>
              <a:gdLst>
                <a:gd name="T0" fmla="*/ 36604 w 53"/>
                <a:gd name="T1" fmla="*/ 11011 h 60"/>
                <a:gd name="T2" fmla="*/ 14642 w 53"/>
                <a:gd name="T3" fmla="*/ 33033 h 60"/>
                <a:gd name="T4" fmla="*/ 36604 w 53"/>
                <a:gd name="T5" fmla="*/ 58725 h 60"/>
                <a:gd name="T6" fmla="*/ 62227 w 53"/>
                <a:gd name="T7" fmla="*/ 33033 h 60"/>
                <a:gd name="T8" fmla="*/ 36604 w 53"/>
                <a:gd name="T9" fmla="*/ 11011 h 60"/>
                <a:gd name="T10" fmla="*/ 109812 w 53"/>
                <a:gd name="T11" fmla="*/ 62395 h 60"/>
                <a:gd name="T12" fmla="*/ 113473 w 53"/>
                <a:gd name="T13" fmla="*/ 80747 h 60"/>
                <a:gd name="T14" fmla="*/ 120794 w 53"/>
                <a:gd name="T15" fmla="*/ 84417 h 60"/>
                <a:gd name="T16" fmla="*/ 131775 w 53"/>
                <a:gd name="T17" fmla="*/ 66065 h 60"/>
                <a:gd name="T18" fmla="*/ 109812 w 53"/>
                <a:gd name="T19" fmla="*/ 62395 h 60"/>
                <a:gd name="T20" fmla="*/ 142756 w 53"/>
                <a:gd name="T21" fmla="*/ 69736 h 60"/>
                <a:gd name="T22" fmla="*/ 131775 w 53"/>
                <a:gd name="T23" fmla="*/ 95428 h 60"/>
                <a:gd name="T24" fmla="*/ 128115 w 53"/>
                <a:gd name="T25" fmla="*/ 99098 h 60"/>
                <a:gd name="T26" fmla="*/ 124454 w 53"/>
                <a:gd name="T27" fmla="*/ 99098 h 60"/>
                <a:gd name="T28" fmla="*/ 113473 w 53"/>
                <a:gd name="T29" fmla="*/ 95428 h 60"/>
                <a:gd name="T30" fmla="*/ 84190 w 53"/>
                <a:gd name="T31" fmla="*/ 117450 h 60"/>
                <a:gd name="T32" fmla="*/ 65887 w 53"/>
                <a:gd name="T33" fmla="*/ 95428 h 60"/>
                <a:gd name="T34" fmla="*/ 65887 w 53"/>
                <a:gd name="T35" fmla="*/ 139471 h 60"/>
                <a:gd name="T36" fmla="*/ 69548 w 53"/>
                <a:gd name="T37" fmla="*/ 220218 h 60"/>
                <a:gd name="T38" fmla="*/ 47585 w 53"/>
                <a:gd name="T39" fmla="*/ 220218 h 60"/>
                <a:gd name="T40" fmla="*/ 43925 w 53"/>
                <a:gd name="T41" fmla="*/ 150482 h 60"/>
                <a:gd name="T42" fmla="*/ 32944 w 53"/>
                <a:gd name="T43" fmla="*/ 150482 h 60"/>
                <a:gd name="T44" fmla="*/ 29283 w 53"/>
                <a:gd name="T45" fmla="*/ 220218 h 60"/>
                <a:gd name="T46" fmla="*/ 7321 w 53"/>
                <a:gd name="T47" fmla="*/ 220218 h 60"/>
                <a:gd name="T48" fmla="*/ 14642 w 53"/>
                <a:gd name="T49" fmla="*/ 139471 h 60"/>
                <a:gd name="T50" fmla="*/ 0 w 53"/>
                <a:gd name="T51" fmla="*/ 124790 h 60"/>
                <a:gd name="T52" fmla="*/ 10981 w 53"/>
                <a:gd name="T53" fmla="*/ 66065 h 60"/>
                <a:gd name="T54" fmla="*/ 65887 w 53"/>
                <a:gd name="T55" fmla="*/ 66065 h 60"/>
                <a:gd name="T56" fmla="*/ 87850 w 53"/>
                <a:gd name="T57" fmla="*/ 91758 h 60"/>
                <a:gd name="T58" fmla="*/ 98831 w 53"/>
                <a:gd name="T59" fmla="*/ 88087 h 60"/>
                <a:gd name="T60" fmla="*/ 98831 w 53"/>
                <a:gd name="T61" fmla="*/ 88087 h 60"/>
                <a:gd name="T62" fmla="*/ 95171 w 53"/>
                <a:gd name="T63" fmla="*/ 58725 h 60"/>
                <a:gd name="T64" fmla="*/ 73208 w 53"/>
                <a:gd name="T65" fmla="*/ 55055 h 60"/>
                <a:gd name="T66" fmla="*/ 73208 w 53"/>
                <a:gd name="T67" fmla="*/ 25692 h 60"/>
                <a:gd name="T68" fmla="*/ 194002 w 53"/>
                <a:gd name="T69" fmla="*/ 0 h 60"/>
                <a:gd name="T70" fmla="*/ 194002 w 53"/>
                <a:gd name="T71" fmla="*/ 80747 h 60"/>
                <a:gd name="T72" fmla="*/ 142756 w 53"/>
                <a:gd name="T73" fmla="*/ 69736 h 60"/>
                <a:gd name="T74" fmla="*/ 84190 w 53"/>
                <a:gd name="T75" fmla="*/ 33033 h 60"/>
                <a:gd name="T76" fmla="*/ 84190 w 53"/>
                <a:gd name="T77" fmla="*/ 36703 h 60"/>
                <a:gd name="T78" fmla="*/ 183021 w 53"/>
                <a:gd name="T79" fmla="*/ 33033 h 60"/>
                <a:gd name="T80" fmla="*/ 183021 w 53"/>
                <a:gd name="T81" fmla="*/ 11011 h 60"/>
                <a:gd name="T82" fmla="*/ 84190 w 53"/>
                <a:gd name="T83" fmla="*/ 33033 h 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3" h="60">
                  <a:moveTo>
                    <a:pt x="10" y="3"/>
                  </a:moveTo>
                  <a:cubicBezTo>
                    <a:pt x="7" y="3"/>
                    <a:pt x="4" y="6"/>
                    <a:pt x="4" y="9"/>
                  </a:cubicBezTo>
                  <a:cubicBezTo>
                    <a:pt x="4" y="13"/>
                    <a:pt x="7" y="16"/>
                    <a:pt x="10" y="16"/>
                  </a:cubicBezTo>
                  <a:cubicBezTo>
                    <a:pt x="14" y="16"/>
                    <a:pt x="17" y="13"/>
                    <a:pt x="17" y="9"/>
                  </a:cubicBezTo>
                  <a:cubicBezTo>
                    <a:pt x="17" y="6"/>
                    <a:pt x="14" y="3"/>
                    <a:pt x="10" y="3"/>
                  </a:cubicBezTo>
                  <a:close/>
                  <a:moveTo>
                    <a:pt x="30" y="17"/>
                  </a:moveTo>
                  <a:cubicBezTo>
                    <a:pt x="31" y="22"/>
                    <a:pt x="31" y="22"/>
                    <a:pt x="31" y="22"/>
                  </a:cubicBezTo>
                  <a:cubicBezTo>
                    <a:pt x="33" y="23"/>
                    <a:pt x="33" y="23"/>
                    <a:pt x="33" y="23"/>
                  </a:cubicBezTo>
                  <a:cubicBezTo>
                    <a:pt x="36" y="18"/>
                    <a:pt x="36" y="18"/>
                    <a:pt x="36" y="18"/>
                  </a:cubicBezTo>
                  <a:cubicBezTo>
                    <a:pt x="30" y="17"/>
                    <a:pt x="30" y="17"/>
                    <a:pt x="30" y="17"/>
                  </a:cubicBezTo>
                  <a:close/>
                  <a:moveTo>
                    <a:pt x="39" y="19"/>
                  </a:moveTo>
                  <a:cubicBezTo>
                    <a:pt x="36" y="26"/>
                    <a:pt x="36" y="26"/>
                    <a:pt x="36" y="26"/>
                  </a:cubicBezTo>
                  <a:cubicBezTo>
                    <a:pt x="35" y="27"/>
                    <a:pt x="35" y="27"/>
                    <a:pt x="35" y="27"/>
                  </a:cubicBezTo>
                  <a:cubicBezTo>
                    <a:pt x="34" y="27"/>
                    <a:pt x="34" y="27"/>
                    <a:pt x="34" y="27"/>
                  </a:cubicBezTo>
                  <a:cubicBezTo>
                    <a:pt x="31" y="26"/>
                    <a:pt x="31" y="26"/>
                    <a:pt x="31" y="26"/>
                  </a:cubicBezTo>
                  <a:cubicBezTo>
                    <a:pt x="23" y="32"/>
                    <a:pt x="23" y="32"/>
                    <a:pt x="23" y="32"/>
                  </a:cubicBezTo>
                  <a:cubicBezTo>
                    <a:pt x="18" y="26"/>
                    <a:pt x="18" y="26"/>
                    <a:pt x="18" y="26"/>
                  </a:cubicBezTo>
                  <a:cubicBezTo>
                    <a:pt x="18" y="38"/>
                    <a:pt x="18" y="38"/>
                    <a:pt x="18" y="38"/>
                  </a:cubicBezTo>
                  <a:cubicBezTo>
                    <a:pt x="19" y="60"/>
                    <a:pt x="19" y="60"/>
                    <a:pt x="19" y="60"/>
                  </a:cubicBezTo>
                  <a:cubicBezTo>
                    <a:pt x="13" y="60"/>
                    <a:pt x="13" y="60"/>
                    <a:pt x="13" y="60"/>
                  </a:cubicBezTo>
                  <a:cubicBezTo>
                    <a:pt x="12" y="41"/>
                    <a:pt x="12" y="41"/>
                    <a:pt x="12" y="41"/>
                  </a:cubicBezTo>
                  <a:cubicBezTo>
                    <a:pt x="9" y="41"/>
                    <a:pt x="9" y="41"/>
                    <a:pt x="9" y="41"/>
                  </a:cubicBezTo>
                  <a:cubicBezTo>
                    <a:pt x="8" y="60"/>
                    <a:pt x="8" y="60"/>
                    <a:pt x="8" y="60"/>
                  </a:cubicBezTo>
                  <a:cubicBezTo>
                    <a:pt x="2" y="60"/>
                    <a:pt x="2" y="60"/>
                    <a:pt x="2" y="60"/>
                  </a:cubicBezTo>
                  <a:cubicBezTo>
                    <a:pt x="4" y="38"/>
                    <a:pt x="4" y="38"/>
                    <a:pt x="4" y="38"/>
                  </a:cubicBezTo>
                  <a:cubicBezTo>
                    <a:pt x="2" y="37"/>
                    <a:pt x="1" y="35"/>
                    <a:pt x="0" y="34"/>
                  </a:cubicBezTo>
                  <a:cubicBezTo>
                    <a:pt x="3" y="18"/>
                    <a:pt x="3" y="18"/>
                    <a:pt x="3" y="18"/>
                  </a:cubicBezTo>
                  <a:cubicBezTo>
                    <a:pt x="20" y="18"/>
                    <a:pt x="1" y="18"/>
                    <a:pt x="18" y="18"/>
                  </a:cubicBezTo>
                  <a:cubicBezTo>
                    <a:pt x="24" y="25"/>
                    <a:pt x="24" y="25"/>
                    <a:pt x="24" y="25"/>
                  </a:cubicBezTo>
                  <a:cubicBezTo>
                    <a:pt x="27" y="24"/>
                    <a:pt x="27" y="24"/>
                    <a:pt x="27" y="24"/>
                  </a:cubicBezTo>
                  <a:cubicBezTo>
                    <a:pt x="27" y="24"/>
                    <a:pt x="27" y="24"/>
                    <a:pt x="27" y="24"/>
                  </a:cubicBezTo>
                  <a:cubicBezTo>
                    <a:pt x="26" y="16"/>
                    <a:pt x="26" y="16"/>
                    <a:pt x="26" y="16"/>
                  </a:cubicBezTo>
                  <a:cubicBezTo>
                    <a:pt x="20" y="15"/>
                    <a:pt x="20" y="15"/>
                    <a:pt x="20" y="15"/>
                  </a:cubicBezTo>
                  <a:cubicBezTo>
                    <a:pt x="20" y="7"/>
                    <a:pt x="20" y="7"/>
                    <a:pt x="20" y="7"/>
                  </a:cubicBezTo>
                  <a:cubicBezTo>
                    <a:pt x="53" y="0"/>
                    <a:pt x="53" y="0"/>
                    <a:pt x="53" y="0"/>
                  </a:cubicBezTo>
                  <a:cubicBezTo>
                    <a:pt x="53" y="22"/>
                    <a:pt x="53" y="22"/>
                    <a:pt x="53" y="22"/>
                  </a:cubicBezTo>
                  <a:cubicBezTo>
                    <a:pt x="39" y="19"/>
                    <a:pt x="39" y="19"/>
                    <a:pt x="39" y="19"/>
                  </a:cubicBezTo>
                  <a:close/>
                  <a:moveTo>
                    <a:pt x="23" y="9"/>
                  </a:moveTo>
                  <a:cubicBezTo>
                    <a:pt x="23" y="10"/>
                    <a:pt x="23" y="10"/>
                    <a:pt x="23" y="10"/>
                  </a:cubicBezTo>
                  <a:cubicBezTo>
                    <a:pt x="50" y="9"/>
                    <a:pt x="50" y="9"/>
                    <a:pt x="50" y="9"/>
                  </a:cubicBezTo>
                  <a:cubicBezTo>
                    <a:pt x="50" y="3"/>
                    <a:pt x="50" y="3"/>
                    <a:pt x="50" y="3"/>
                  </a:cubicBez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8" name="Freeform 254">
              <a:extLst>
                <a:ext uri="{FF2B5EF4-FFF2-40B4-BE49-F238E27FC236}">
                  <a16:creationId xmlns:a16="http://schemas.microsoft.com/office/drawing/2014/main" id="{218A7937-F7DD-4715-9065-3C2E55A8C32B}"/>
                </a:ext>
              </a:extLst>
            </p:cNvPr>
            <p:cNvSpPr>
              <a:spLocks noEditPoints="1"/>
            </p:cNvSpPr>
            <p:nvPr/>
          </p:nvSpPr>
          <p:spPr bwMode="auto">
            <a:xfrm>
              <a:off x="9564688" y="5999163"/>
              <a:ext cx="141287" cy="212725"/>
            </a:xfrm>
            <a:custGeom>
              <a:avLst/>
              <a:gdLst>
                <a:gd name="T0" fmla="*/ 58080 w 39"/>
                <a:gd name="T1" fmla="*/ 29411 h 58"/>
                <a:gd name="T2" fmla="*/ 141569 w 39"/>
                <a:gd name="T3" fmla="*/ 73527 h 58"/>
                <a:gd name="T4" fmla="*/ 127049 w 39"/>
                <a:gd name="T5" fmla="*/ 106614 h 58"/>
                <a:gd name="T6" fmla="*/ 72599 w 39"/>
                <a:gd name="T7" fmla="*/ 102937 h 58"/>
                <a:gd name="T8" fmla="*/ 127049 w 39"/>
                <a:gd name="T9" fmla="*/ 161758 h 58"/>
                <a:gd name="T10" fmla="*/ 134309 w 39"/>
                <a:gd name="T11" fmla="*/ 161758 h 58"/>
                <a:gd name="T12" fmla="*/ 134309 w 39"/>
                <a:gd name="T13" fmla="*/ 172787 h 58"/>
                <a:gd name="T14" fmla="*/ 123419 w 39"/>
                <a:gd name="T15" fmla="*/ 172787 h 58"/>
                <a:gd name="T16" fmla="*/ 123419 w 39"/>
                <a:gd name="T17" fmla="*/ 198522 h 58"/>
                <a:gd name="T18" fmla="*/ 134309 w 39"/>
                <a:gd name="T19" fmla="*/ 198522 h 58"/>
                <a:gd name="T20" fmla="*/ 134309 w 39"/>
                <a:gd name="T21" fmla="*/ 213227 h 58"/>
                <a:gd name="T22" fmla="*/ 7260 w 39"/>
                <a:gd name="T23" fmla="*/ 213227 h 58"/>
                <a:gd name="T24" fmla="*/ 7260 w 39"/>
                <a:gd name="T25" fmla="*/ 198522 h 58"/>
                <a:gd name="T26" fmla="*/ 14520 w 39"/>
                <a:gd name="T27" fmla="*/ 198522 h 58"/>
                <a:gd name="T28" fmla="*/ 14520 w 39"/>
                <a:gd name="T29" fmla="*/ 172787 h 58"/>
                <a:gd name="T30" fmla="*/ 7260 w 39"/>
                <a:gd name="T31" fmla="*/ 172787 h 58"/>
                <a:gd name="T32" fmla="*/ 7260 w 39"/>
                <a:gd name="T33" fmla="*/ 161758 h 58"/>
                <a:gd name="T34" fmla="*/ 10890 w 39"/>
                <a:gd name="T35" fmla="*/ 161758 h 58"/>
                <a:gd name="T36" fmla="*/ 14520 w 39"/>
                <a:gd name="T37" fmla="*/ 161758 h 58"/>
                <a:gd name="T38" fmla="*/ 68970 w 39"/>
                <a:gd name="T39" fmla="*/ 161758 h 58"/>
                <a:gd name="T40" fmla="*/ 68970 w 39"/>
                <a:gd name="T41" fmla="*/ 154406 h 58"/>
                <a:gd name="T42" fmla="*/ 14520 w 39"/>
                <a:gd name="T43" fmla="*/ 150729 h 58"/>
                <a:gd name="T44" fmla="*/ 29040 w 39"/>
                <a:gd name="T45" fmla="*/ 33087 h 58"/>
                <a:gd name="T46" fmla="*/ 32670 w 39"/>
                <a:gd name="T47" fmla="*/ 0 h 58"/>
                <a:gd name="T48" fmla="*/ 58080 w 39"/>
                <a:gd name="T49" fmla="*/ 29411 h 58"/>
                <a:gd name="T50" fmla="*/ 58080 w 39"/>
                <a:gd name="T51" fmla="*/ 18382 h 58"/>
                <a:gd name="T52" fmla="*/ 68970 w 39"/>
                <a:gd name="T53" fmla="*/ 29411 h 58"/>
                <a:gd name="T54" fmla="*/ 68970 w 39"/>
                <a:gd name="T55" fmla="*/ 7353 h 58"/>
                <a:gd name="T56" fmla="*/ 58080 w 39"/>
                <a:gd name="T57" fmla="*/ 18382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 h="58">
                  <a:moveTo>
                    <a:pt x="16" y="8"/>
                  </a:moveTo>
                  <a:cubicBezTo>
                    <a:pt x="25" y="10"/>
                    <a:pt x="31" y="16"/>
                    <a:pt x="39" y="20"/>
                  </a:cubicBezTo>
                  <a:cubicBezTo>
                    <a:pt x="37" y="23"/>
                    <a:pt x="37" y="26"/>
                    <a:pt x="35" y="29"/>
                  </a:cubicBezTo>
                  <a:cubicBezTo>
                    <a:pt x="30" y="28"/>
                    <a:pt x="25" y="28"/>
                    <a:pt x="20" y="28"/>
                  </a:cubicBezTo>
                  <a:cubicBezTo>
                    <a:pt x="23" y="37"/>
                    <a:pt x="33" y="35"/>
                    <a:pt x="35" y="44"/>
                  </a:cubicBezTo>
                  <a:cubicBezTo>
                    <a:pt x="37" y="44"/>
                    <a:pt x="37" y="44"/>
                    <a:pt x="37" y="44"/>
                  </a:cubicBezTo>
                  <a:cubicBezTo>
                    <a:pt x="37" y="47"/>
                    <a:pt x="37" y="47"/>
                    <a:pt x="37" y="47"/>
                  </a:cubicBezTo>
                  <a:cubicBezTo>
                    <a:pt x="34" y="47"/>
                    <a:pt x="34" y="47"/>
                    <a:pt x="34" y="47"/>
                  </a:cubicBezTo>
                  <a:cubicBezTo>
                    <a:pt x="34" y="54"/>
                    <a:pt x="34" y="54"/>
                    <a:pt x="34" y="54"/>
                  </a:cubicBezTo>
                  <a:cubicBezTo>
                    <a:pt x="37" y="54"/>
                    <a:pt x="37" y="54"/>
                    <a:pt x="37" y="54"/>
                  </a:cubicBezTo>
                  <a:cubicBezTo>
                    <a:pt x="37" y="58"/>
                    <a:pt x="37" y="58"/>
                    <a:pt x="37" y="58"/>
                  </a:cubicBezTo>
                  <a:cubicBezTo>
                    <a:pt x="2" y="58"/>
                    <a:pt x="2" y="58"/>
                    <a:pt x="2" y="58"/>
                  </a:cubicBezTo>
                  <a:cubicBezTo>
                    <a:pt x="2" y="54"/>
                    <a:pt x="2" y="54"/>
                    <a:pt x="2" y="54"/>
                  </a:cubicBezTo>
                  <a:cubicBezTo>
                    <a:pt x="4" y="54"/>
                    <a:pt x="4" y="54"/>
                    <a:pt x="4" y="54"/>
                  </a:cubicBezTo>
                  <a:cubicBezTo>
                    <a:pt x="4" y="47"/>
                    <a:pt x="4" y="47"/>
                    <a:pt x="4" y="47"/>
                  </a:cubicBezTo>
                  <a:cubicBezTo>
                    <a:pt x="2" y="47"/>
                    <a:pt x="2" y="47"/>
                    <a:pt x="2" y="47"/>
                  </a:cubicBezTo>
                  <a:cubicBezTo>
                    <a:pt x="2" y="44"/>
                    <a:pt x="2" y="44"/>
                    <a:pt x="2" y="44"/>
                  </a:cubicBezTo>
                  <a:cubicBezTo>
                    <a:pt x="3" y="44"/>
                    <a:pt x="3" y="44"/>
                    <a:pt x="3" y="44"/>
                  </a:cubicBezTo>
                  <a:cubicBezTo>
                    <a:pt x="4" y="44"/>
                    <a:pt x="4" y="44"/>
                    <a:pt x="4" y="44"/>
                  </a:cubicBezTo>
                  <a:cubicBezTo>
                    <a:pt x="19" y="44"/>
                    <a:pt x="19" y="44"/>
                    <a:pt x="19" y="44"/>
                  </a:cubicBezTo>
                  <a:cubicBezTo>
                    <a:pt x="19" y="42"/>
                    <a:pt x="19" y="42"/>
                    <a:pt x="19" y="42"/>
                  </a:cubicBezTo>
                  <a:cubicBezTo>
                    <a:pt x="4" y="41"/>
                    <a:pt x="4" y="41"/>
                    <a:pt x="4" y="41"/>
                  </a:cubicBezTo>
                  <a:cubicBezTo>
                    <a:pt x="3" y="29"/>
                    <a:pt x="0" y="13"/>
                    <a:pt x="8" y="9"/>
                  </a:cubicBezTo>
                  <a:cubicBezTo>
                    <a:pt x="9" y="0"/>
                    <a:pt x="9" y="0"/>
                    <a:pt x="9" y="0"/>
                  </a:cubicBezTo>
                  <a:cubicBezTo>
                    <a:pt x="16" y="8"/>
                    <a:pt x="16" y="8"/>
                    <a:pt x="16" y="8"/>
                  </a:cubicBezTo>
                  <a:close/>
                  <a:moveTo>
                    <a:pt x="16" y="5"/>
                  </a:moveTo>
                  <a:cubicBezTo>
                    <a:pt x="19" y="8"/>
                    <a:pt x="19" y="8"/>
                    <a:pt x="19" y="8"/>
                  </a:cubicBezTo>
                  <a:cubicBezTo>
                    <a:pt x="19" y="2"/>
                    <a:pt x="19" y="2"/>
                    <a:pt x="19" y="2"/>
                  </a:cubicBezTo>
                  <a:lnTo>
                    <a:pt x="1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299" name="Freeform 255">
              <a:extLst>
                <a:ext uri="{FF2B5EF4-FFF2-40B4-BE49-F238E27FC236}">
                  <a16:creationId xmlns:a16="http://schemas.microsoft.com/office/drawing/2014/main" id="{77FC88C0-7DD4-4F81-8702-E49B553344C1}"/>
                </a:ext>
              </a:extLst>
            </p:cNvPr>
            <p:cNvSpPr>
              <a:spLocks noEditPoints="1"/>
            </p:cNvSpPr>
            <p:nvPr/>
          </p:nvSpPr>
          <p:spPr bwMode="auto">
            <a:xfrm>
              <a:off x="10995025" y="4873625"/>
              <a:ext cx="193675" cy="230188"/>
            </a:xfrm>
            <a:custGeom>
              <a:avLst/>
              <a:gdLst>
                <a:gd name="T0" fmla="*/ 47585 w 53"/>
                <a:gd name="T1" fmla="*/ 69577 h 63"/>
                <a:gd name="T2" fmla="*/ 54906 w 53"/>
                <a:gd name="T3" fmla="*/ 201408 h 63"/>
                <a:gd name="T4" fmla="*/ 73208 w 53"/>
                <a:gd name="T5" fmla="*/ 201408 h 63"/>
                <a:gd name="T6" fmla="*/ 65887 w 53"/>
                <a:gd name="T7" fmla="*/ 69577 h 63"/>
                <a:gd name="T8" fmla="*/ 47585 w 53"/>
                <a:gd name="T9" fmla="*/ 69577 h 63"/>
                <a:gd name="T10" fmla="*/ 47585 w 53"/>
                <a:gd name="T11" fmla="*/ 40282 h 63"/>
                <a:gd name="T12" fmla="*/ 47585 w 53"/>
                <a:gd name="T13" fmla="*/ 32958 h 63"/>
                <a:gd name="T14" fmla="*/ 47585 w 53"/>
                <a:gd name="T15" fmla="*/ 32958 h 63"/>
                <a:gd name="T16" fmla="*/ 58567 w 53"/>
                <a:gd name="T17" fmla="*/ 10986 h 63"/>
                <a:gd name="T18" fmla="*/ 80529 w 53"/>
                <a:gd name="T19" fmla="*/ 0 h 63"/>
                <a:gd name="T20" fmla="*/ 120794 w 53"/>
                <a:gd name="T21" fmla="*/ 0 h 63"/>
                <a:gd name="T22" fmla="*/ 142756 w 53"/>
                <a:gd name="T23" fmla="*/ 10986 h 63"/>
                <a:gd name="T24" fmla="*/ 153737 w 53"/>
                <a:gd name="T25" fmla="*/ 32958 h 63"/>
                <a:gd name="T26" fmla="*/ 153737 w 53"/>
                <a:gd name="T27" fmla="*/ 32958 h 63"/>
                <a:gd name="T28" fmla="*/ 153737 w 53"/>
                <a:gd name="T29" fmla="*/ 40282 h 63"/>
                <a:gd name="T30" fmla="*/ 194002 w 53"/>
                <a:gd name="T31" fmla="*/ 40282 h 63"/>
                <a:gd name="T32" fmla="*/ 194002 w 53"/>
                <a:gd name="T33" fmla="*/ 69577 h 63"/>
                <a:gd name="T34" fmla="*/ 172040 w 53"/>
                <a:gd name="T35" fmla="*/ 69577 h 63"/>
                <a:gd name="T36" fmla="*/ 161058 w 53"/>
                <a:gd name="T37" fmla="*/ 230704 h 63"/>
                <a:gd name="T38" fmla="*/ 36604 w 53"/>
                <a:gd name="T39" fmla="*/ 230704 h 63"/>
                <a:gd name="T40" fmla="*/ 25623 w 53"/>
                <a:gd name="T41" fmla="*/ 69577 h 63"/>
                <a:gd name="T42" fmla="*/ 0 w 53"/>
                <a:gd name="T43" fmla="*/ 69577 h 63"/>
                <a:gd name="T44" fmla="*/ 0 w 53"/>
                <a:gd name="T45" fmla="*/ 40282 h 63"/>
                <a:gd name="T46" fmla="*/ 47585 w 53"/>
                <a:gd name="T47" fmla="*/ 40282 h 63"/>
                <a:gd name="T48" fmla="*/ 135435 w 53"/>
                <a:gd name="T49" fmla="*/ 69577 h 63"/>
                <a:gd name="T50" fmla="*/ 128115 w 53"/>
                <a:gd name="T51" fmla="*/ 201408 h 63"/>
                <a:gd name="T52" fmla="*/ 146417 w 53"/>
                <a:gd name="T53" fmla="*/ 201408 h 63"/>
                <a:gd name="T54" fmla="*/ 153737 w 53"/>
                <a:gd name="T55" fmla="*/ 69577 h 63"/>
                <a:gd name="T56" fmla="*/ 135435 w 53"/>
                <a:gd name="T57" fmla="*/ 69577 h 63"/>
                <a:gd name="T58" fmla="*/ 65887 w 53"/>
                <a:gd name="T59" fmla="*/ 40282 h 63"/>
                <a:gd name="T60" fmla="*/ 131775 w 53"/>
                <a:gd name="T61" fmla="*/ 40282 h 63"/>
                <a:gd name="T62" fmla="*/ 135435 w 53"/>
                <a:gd name="T63" fmla="*/ 32958 h 63"/>
                <a:gd name="T64" fmla="*/ 135435 w 53"/>
                <a:gd name="T65" fmla="*/ 32958 h 63"/>
                <a:gd name="T66" fmla="*/ 131775 w 53"/>
                <a:gd name="T67" fmla="*/ 25634 h 63"/>
                <a:gd name="T68" fmla="*/ 120794 w 53"/>
                <a:gd name="T69" fmla="*/ 18310 h 63"/>
                <a:gd name="T70" fmla="*/ 80529 w 53"/>
                <a:gd name="T71" fmla="*/ 18310 h 63"/>
                <a:gd name="T72" fmla="*/ 69548 w 53"/>
                <a:gd name="T73" fmla="*/ 25634 h 63"/>
                <a:gd name="T74" fmla="*/ 65887 w 53"/>
                <a:gd name="T75" fmla="*/ 32958 h 63"/>
                <a:gd name="T76" fmla="*/ 65887 w 53"/>
                <a:gd name="T77" fmla="*/ 32958 h 63"/>
                <a:gd name="T78" fmla="*/ 65887 w 53"/>
                <a:gd name="T79" fmla="*/ 40282 h 63"/>
                <a:gd name="T80" fmla="*/ 109812 w 53"/>
                <a:gd name="T81" fmla="*/ 69577 h 63"/>
                <a:gd name="T82" fmla="*/ 91510 w 53"/>
                <a:gd name="T83" fmla="*/ 69577 h 63"/>
                <a:gd name="T84" fmla="*/ 91510 w 53"/>
                <a:gd name="T85" fmla="*/ 201408 h 63"/>
                <a:gd name="T86" fmla="*/ 109812 w 53"/>
                <a:gd name="T87" fmla="*/ 201408 h 63"/>
                <a:gd name="T88" fmla="*/ 109812 w 53"/>
                <a:gd name="T89" fmla="*/ 69577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3" h="63">
                  <a:moveTo>
                    <a:pt x="13" y="19"/>
                  </a:moveTo>
                  <a:cubicBezTo>
                    <a:pt x="15" y="55"/>
                    <a:pt x="15" y="55"/>
                    <a:pt x="15" y="55"/>
                  </a:cubicBezTo>
                  <a:cubicBezTo>
                    <a:pt x="20" y="55"/>
                    <a:pt x="20" y="55"/>
                    <a:pt x="20" y="55"/>
                  </a:cubicBezTo>
                  <a:cubicBezTo>
                    <a:pt x="18" y="19"/>
                    <a:pt x="18" y="19"/>
                    <a:pt x="18" y="19"/>
                  </a:cubicBezTo>
                  <a:cubicBezTo>
                    <a:pt x="13" y="19"/>
                    <a:pt x="13" y="19"/>
                    <a:pt x="13" y="19"/>
                  </a:cubicBezTo>
                  <a:close/>
                  <a:moveTo>
                    <a:pt x="13" y="11"/>
                  </a:moveTo>
                  <a:cubicBezTo>
                    <a:pt x="13" y="10"/>
                    <a:pt x="13" y="10"/>
                    <a:pt x="13" y="9"/>
                  </a:cubicBezTo>
                  <a:cubicBezTo>
                    <a:pt x="13" y="9"/>
                    <a:pt x="13" y="9"/>
                    <a:pt x="13" y="9"/>
                  </a:cubicBezTo>
                  <a:cubicBezTo>
                    <a:pt x="13" y="7"/>
                    <a:pt x="14" y="5"/>
                    <a:pt x="16" y="3"/>
                  </a:cubicBezTo>
                  <a:cubicBezTo>
                    <a:pt x="17" y="1"/>
                    <a:pt x="20" y="0"/>
                    <a:pt x="22" y="0"/>
                  </a:cubicBezTo>
                  <a:cubicBezTo>
                    <a:pt x="33" y="0"/>
                    <a:pt x="33" y="0"/>
                    <a:pt x="33" y="0"/>
                  </a:cubicBezTo>
                  <a:cubicBezTo>
                    <a:pt x="35" y="0"/>
                    <a:pt x="37" y="1"/>
                    <a:pt x="39" y="3"/>
                  </a:cubicBezTo>
                  <a:cubicBezTo>
                    <a:pt x="41" y="5"/>
                    <a:pt x="42" y="7"/>
                    <a:pt x="42" y="9"/>
                  </a:cubicBezTo>
                  <a:cubicBezTo>
                    <a:pt x="42" y="9"/>
                    <a:pt x="42" y="9"/>
                    <a:pt x="42" y="9"/>
                  </a:cubicBezTo>
                  <a:cubicBezTo>
                    <a:pt x="42" y="10"/>
                    <a:pt x="42" y="10"/>
                    <a:pt x="42" y="11"/>
                  </a:cubicBezTo>
                  <a:cubicBezTo>
                    <a:pt x="53" y="11"/>
                    <a:pt x="53" y="11"/>
                    <a:pt x="53" y="11"/>
                  </a:cubicBezTo>
                  <a:cubicBezTo>
                    <a:pt x="53" y="19"/>
                    <a:pt x="53" y="19"/>
                    <a:pt x="53" y="19"/>
                  </a:cubicBezTo>
                  <a:cubicBezTo>
                    <a:pt x="47" y="19"/>
                    <a:pt x="47" y="19"/>
                    <a:pt x="47" y="19"/>
                  </a:cubicBezTo>
                  <a:cubicBezTo>
                    <a:pt x="44" y="63"/>
                    <a:pt x="44" y="63"/>
                    <a:pt x="44" y="63"/>
                  </a:cubicBezTo>
                  <a:cubicBezTo>
                    <a:pt x="10" y="63"/>
                    <a:pt x="10" y="63"/>
                    <a:pt x="10" y="63"/>
                  </a:cubicBezTo>
                  <a:cubicBezTo>
                    <a:pt x="7" y="19"/>
                    <a:pt x="7" y="19"/>
                    <a:pt x="7" y="19"/>
                  </a:cubicBezTo>
                  <a:cubicBezTo>
                    <a:pt x="0" y="19"/>
                    <a:pt x="0" y="19"/>
                    <a:pt x="0" y="19"/>
                  </a:cubicBezTo>
                  <a:cubicBezTo>
                    <a:pt x="0" y="11"/>
                    <a:pt x="0" y="11"/>
                    <a:pt x="0" y="11"/>
                  </a:cubicBezTo>
                  <a:cubicBezTo>
                    <a:pt x="13" y="11"/>
                    <a:pt x="13" y="11"/>
                    <a:pt x="13" y="11"/>
                  </a:cubicBezTo>
                  <a:close/>
                  <a:moveTo>
                    <a:pt x="37" y="19"/>
                  </a:moveTo>
                  <a:cubicBezTo>
                    <a:pt x="35" y="55"/>
                    <a:pt x="35" y="55"/>
                    <a:pt x="35" y="55"/>
                  </a:cubicBezTo>
                  <a:cubicBezTo>
                    <a:pt x="40" y="55"/>
                    <a:pt x="40" y="55"/>
                    <a:pt x="40" y="55"/>
                  </a:cubicBezTo>
                  <a:cubicBezTo>
                    <a:pt x="42" y="19"/>
                    <a:pt x="42" y="19"/>
                    <a:pt x="42" y="19"/>
                  </a:cubicBezTo>
                  <a:cubicBezTo>
                    <a:pt x="37" y="19"/>
                    <a:pt x="37" y="19"/>
                    <a:pt x="37" y="19"/>
                  </a:cubicBezTo>
                  <a:close/>
                  <a:moveTo>
                    <a:pt x="18" y="11"/>
                  </a:moveTo>
                  <a:cubicBezTo>
                    <a:pt x="36" y="11"/>
                    <a:pt x="36" y="11"/>
                    <a:pt x="36" y="11"/>
                  </a:cubicBezTo>
                  <a:cubicBezTo>
                    <a:pt x="37" y="10"/>
                    <a:pt x="37" y="10"/>
                    <a:pt x="37" y="9"/>
                  </a:cubicBezTo>
                  <a:cubicBezTo>
                    <a:pt x="37" y="9"/>
                    <a:pt x="37" y="9"/>
                    <a:pt x="37" y="9"/>
                  </a:cubicBezTo>
                  <a:cubicBezTo>
                    <a:pt x="37" y="8"/>
                    <a:pt x="36" y="7"/>
                    <a:pt x="36" y="7"/>
                  </a:cubicBezTo>
                  <a:cubicBezTo>
                    <a:pt x="35" y="6"/>
                    <a:pt x="34" y="5"/>
                    <a:pt x="33" y="5"/>
                  </a:cubicBezTo>
                  <a:cubicBezTo>
                    <a:pt x="22" y="5"/>
                    <a:pt x="22" y="5"/>
                    <a:pt x="22" y="5"/>
                  </a:cubicBezTo>
                  <a:cubicBezTo>
                    <a:pt x="21" y="5"/>
                    <a:pt x="20" y="6"/>
                    <a:pt x="19" y="7"/>
                  </a:cubicBezTo>
                  <a:cubicBezTo>
                    <a:pt x="19" y="7"/>
                    <a:pt x="18" y="8"/>
                    <a:pt x="18" y="9"/>
                  </a:cubicBezTo>
                  <a:cubicBezTo>
                    <a:pt x="18" y="9"/>
                    <a:pt x="18" y="9"/>
                    <a:pt x="18" y="9"/>
                  </a:cubicBezTo>
                  <a:cubicBezTo>
                    <a:pt x="18" y="10"/>
                    <a:pt x="18" y="10"/>
                    <a:pt x="18" y="11"/>
                  </a:cubicBezTo>
                  <a:close/>
                  <a:moveTo>
                    <a:pt x="30" y="19"/>
                  </a:moveTo>
                  <a:cubicBezTo>
                    <a:pt x="25" y="19"/>
                    <a:pt x="25" y="19"/>
                    <a:pt x="25" y="19"/>
                  </a:cubicBezTo>
                  <a:cubicBezTo>
                    <a:pt x="25" y="55"/>
                    <a:pt x="25" y="55"/>
                    <a:pt x="25" y="55"/>
                  </a:cubicBezTo>
                  <a:cubicBezTo>
                    <a:pt x="30" y="55"/>
                    <a:pt x="30" y="55"/>
                    <a:pt x="30" y="55"/>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0" name="Freeform 256">
              <a:extLst>
                <a:ext uri="{FF2B5EF4-FFF2-40B4-BE49-F238E27FC236}">
                  <a16:creationId xmlns:a16="http://schemas.microsoft.com/office/drawing/2014/main" id="{3A8A0C27-E47E-4BE2-B7F8-6EA30C0BF283}"/>
                </a:ext>
              </a:extLst>
            </p:cNvPr>
            <p:cNvSpPr>
              <a:spLocks noEditPoints="1"/>
            </p:cNvSpPr>
            <p:nvPr/>
          </p:nvSpPr>
          <p:spPr bwMode="auto">
            <a:xfrm>
              <a:off x="11382375" y="4879975"/>
              <a:ext cx="200025" cy="207963"/>
            </a:xfrm>
            <a:custGeom>
              <a:avLst/>
              <a:gdLst>
                <a:gd name="T0" fmla="*/ 52433 w 114"/>
                <a:gd name="T1" fmla="*/ 207984 h 119"/>
                <a:gd name="T2" fmla="*/ 52433 w 114"/>
                <a:gd name="T3" fmla="*/ 106614 h 119"/>
                <a:gd name="T4" fmla="*/ 0 w 114"/>
                <a:gd name="T5" fmla="*/ 106614 h 119"/>
                <a:gd name="T6" fmla="*/ 99623 w 114"/>
                <a:gd name="T7" fmla="*/ 0 h 119"/>
                <a:gd name="T8" fmla="*/ 199245 w 114"/>
                <a:gd name="T9" fmla="*/ 106614 h 119"/>
                <a:gd name="T10" fmla="*/ 150308 w 114"/>
                <a:gd name="T11" fmla="*/ 106614 h 119"/>
                <a:gd name="T12" fmla="*/ 150308 w 114"/>
                <a:gd name="T13" fmla="*/ 207984 h 119"/>
                <a:gd name="T14" fmla="*/ 52433 w 114"/>
                <a:gd name="T15" fmla="*/ 207984 h 119"/>
                <a:gd name="T16" fmla="*/ 52433 w 114"/>
                <a:gd name="T17" fmla="*/ 207984 h 119"/>
                <a:gd name="T18" fmla="*/ 96127 w 114"/>
                <a:gd name="T19" fmla="*/ 29712 h 119"/>
                <a:gd name="T20" fmla="*/ 43694 w 114"/>
                <a:gd name="T21" fmla="*/ 87388 h 119"/>
                <a:gd name="T22" fmla="*/ 69911 w 114"/>
                <a:gd name="T23" fmla="*/ 87388 h 119"/>
                <a:gd name="T24" fmla="*/ 69911 w 114"/>
                <a:gd name="T25" fmla="*/ 153803 h 119"/>
                <a:gd name="T26" fmla="*/ 85640 w 114"/>
                <a:gd name="T27" fmla="*/ 153803 h 119"/>
                <a:gd name="T28" fmla="*/ 96127 w 114"/>
                <a:gd name="T29" fmla="*/ 29712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4" h="119">
                  <a:moveTo>
                    <a:pt x="30" y="119"/>
                  </a:moveTo>
                  <a:lnTo>
                    <a:pt x="30" y="61"/>
                  </a:lnTo>
                  <a:lnTo>
                    <a:pt x="0" y="61"/>
                  </a:lnTo>
                  <a:lnTo>
                    <a:pt x="57" y="0"/>
                  </a:lnTo>
                  <a:lnTo>
                    <a:pt x="114" y="61"/>
                  </a:lnTo>
                  <a:lnTo>
                    <a:pt x="86" y="61"/>
                  </a:lnTo>
                  <a:lnTo>
                    <a:pt x="86" y="119"/>
                  </a:lnTo>
                  <a:lnTo>
                    <a:pt x="30" y="119"/>
                  </a:lnTo>
                  <a:close/>
                  <a:moveTo>
                    <a:pt x="55" y="17"/>
                  </a:moveTo>
                  <a:lnTo>
                    <a:pt x="25" y="50"/>
                  </a:lnTo>
                  <a:lnTo>
                    <a:pt x="40" y="50"/>
                  </a:lnTo>
                  <a:lnTo>
                    <a:pt x="40" y="88"/>
                  </a:lnTo>
                  <a:lnTo>
                    <a:pt x="49" y="88"/>
                  </a:lnTo>
                  <a:lnTo>
                    <a:pt x="5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1" name="Freeform 257">
              <a:extLst>
                <a:ext uri="{FF2B5EF4-FFF2-40B4-BE49-F238E27FC236}">
                  <a16:creationId xmlns:a16="http://schemas.microsoft.com/office/drawing/2014/main" id="{2F979CDE-3CA3-498C-8288-BC6175C7C478}"/>
                </a:ext>
              </a:extLst>
            </p:cNvPr>
            <p:cNvSpPr>
              <a:spLocks noEditPoints="1"/>
            </p:cNvSpPr>
            <p:nvPr/>
          </p:nvSpPr>
          <p:spPr bwMode="auto">
            <a:xfrm>
              <a:off x="10594975" y="4883150"/>
              <a:ext cx="212725" cy="220663"/>
            </a:xfrm>
            <a:custGeom>
              <a:avLst/>
              <a:gdLst>
                <a:gd name="T0" fmla="*/ 110290 w 58"/>
                <a:gd name="T1" fmla="*/ 99098 h 60"/>
                <a:gd name="T2" fmla="*/ 88232 w 58"/>
                <a:gd name="T3" fmla="*/ 40373 h 60"/>
                <a:gd name="T4" fmla="*/ 113966 w 58"/>
                <a:gd name="T5" fmla="*/ 0 h 60"/>
                <a:gd name="T6" fmla="*/ 132348 w 58"/>
                <a:gd name="T7" fmla="*/ 55055 h 60"/>
                <a:gd name="T8" fmla="*/ 110290 w 58"/>
                <a:gd name="T9" fmla="*/ 95428 h 60"/>
                <a:gd name="T10" fmla="*/ 106614 w 58"/>
                <a:gd name="T11" fmla="*/ 154153 h 60"/>
                <a:gd name="T12" fmla="*/ 136024 w 58"/>
                <a:gd name="T13" fmla="*/ 128461 h 60"/>
                <a:gd name="T14" fmla="*/ 136024 w 58"/>
                <a:gd name="T15" fmla="*/ 132131 h 60"/>
                <a:gd name="T16" fmla="*/ 169111 w 58"/>
                <a:gd name="T17" fmla="*/ 124790 h 60"/>
                <a:gd name="T18" fmla="*/ 191169 w 58"/>
                <a:gd name="T19" fmla="*/ 143142 h 60"/>
                <a:gd name="T20" fmla="*/ 158082 w 58"/>
                <a:gd name="T21" fmla="*/ 150482 h 60"/>
                <a:gd name="T22" fmla="*/ 132348 w 58"/>
                <a:gd name="T23" fmla="*/ 132131 h 60"/>
                <a:gd name="T24" fmla="*/ 106614 w 58"/>
                <a:gd name="T25" fmla="*/ 165164 h 60"/>
                <a:gd name="T26" fmla="*/ 113966 w 58"/>
                <a:gd name="T27" fmla="*/ 220218 h 60"/>
                <a:gd name="T28" fmla="*/ 88232 w 58"/>
                <a:gd name="T29" fmla="*/ 220218 h 60"/>
                <a:gd name="T30" fmla="*/ 88232 w 58"/>
                <a:gd name="T31" fmla="*/ 146812 h 60"/>
                <a:gd name="T32" fmla="*/ 73527 w 58"/>
                <a:gd name="T33" fmla="*/ 117450 h 60"/>
                <a:gd name="T34" fmla="*/ 18382 w 58"/>
                <a:gd name="T35" fmla="*/ 102768 h 60"/>
                <a:gd name="T36" fmla="*/ 0 w 58"/>
                <a:gd name="T37" fmla="*/ 58725 h 60"/>
                <a:gd name="T38" fmla="*/ 55145 w 58"/>
                <a:gd name="T39" fmla="*/ 73406 h 60"/>
                <a:gd name="T40" fmla="*/ 77203 w 58"/>
                <a:gd name="T41" fmla="*/ 110109 h 60"/>
                <a:gd name="T42" fmla="*/ 95585 w 58"/>
                <a:gd name="T43" fmla="*/ 135801 h 60"/>
                <a:gd name="T44" fmla="*/ 110290 w 58"/>
                <a:gd name="T45" fmla="*/ 99098 h 60"/>
                <a:gd name="T46" fmla="*/ 77203 w 58"/>
                <a:gd name="T47" fmla="*/ 135801 h 60"/>
                <a:gd name="T48" fmla="*/ 36763 w 58"/>
                <a:gd name="T49" fmla="*/ 128461 h 60"/>
                <a:gd name="T50" fmla="*/ 18382 w 58"/>
                <a:gd name="T51" fmla="*/ 150482 h 60"/>
                <a:gd name="T52" fmla="*/ 51469 w 58"/>
                <a:gd name="T53" fmla="*/ 154153 h 60"/>
                <a:gd name="T54" fmla="*/ 77203 w 58"/>
                <a:gd name="T55" fmla="*/ 135801 h 60"/>
                <a:gd name="T56" fmla="*/ 80879 w 58"/>
                <a:gd name="T57" fmla="*/ 73406 h 60"/>
                <a:gd name="T58" fmla="*/ 66174 w 58"/>
                <a:gd name="T59" fmla="*/ 36703 h 60"/>
                <a:gd name="T60" fmla="*/ 40440 w 58"/>
                <a:gd name="T61" fmla="*/ 29362 h 60"/>
                <a:gd name="T62" fmla="*/ 51469 w 58"/>
                <a:gd name="T63" fmla="*/ 62395 h 60"/>
                <a:gd name="T64" fmla="*/ 80879 w 58"/>
                <a:gd name="T65" fmla="*/ 73406 h 60"/>
                <a:gd name="T66" fmla="*/ 139700 w 58"/>
                <a:gd name="T67" fmla="*/ 66065 h 60"/>
                <a:gd name="T68" fmla="*/ 169111 w 58"/>
                <a:gd name="T69" fmla="*/ 55055 h 60"/>
                <a:gd name="T70" fmla="*/ 183816 w 58"/>
                <a:gd name="T71" fmla="*/ 18352 h 60"/>
                <a:gd name="T72" fmla="*/ 154406 w 58"/>
                <a:gd name="T73" fmla="*/ 29362 h 60"/>
                <a:gd name="T74" fmla="*/ 139700 w 58"/>
                <a:gd name="T75" fmla="*/ 66065 h 60"/>
                <a:gd name="T76" fmla="*/ 124995 w 58"/>
                <a:gd name="T77" fmla="*/ 106439 h 60"/>
                <a:gd name="T78" fmla="*/ 172787 w 58"/>
                <a:gd name="T79" fmla="*/ 110109 h 60"/>
                <a:gd name="T80" fmla="*/ 213227 w 58"/>
                <a:gd name="T81" fmla="*/ 69736 h 60"/>
                <a:gd name="T82" fmla="*/ 169111 w 58"/>
                <a:gd name="T83" fmla="*/ 62395 h 60"/>
                <a:gd name="T84" fmla="*/ 124995 w 58"/>
                <a:gd name="T85" fmla="*/ 106439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 h="60">
                  <a:moveTo>
                    <a:pt x="30" y="27"/>
                  </a:moveTo>
                  <a:cubicBezTo>
                    <a:pt x="29" y="26"/>
                    <a:pt x="22" y="19"/>
                    <a:pt x="24" y="11"/>
                  </a:cubicBezTo>
                  <a:cubicBezTo>
                    <a:pt x="26" y="3"/>
                    <a:pt x="31" y="0"/>
                    <a:pt x="31" y="0"/>
                  </a:cubicBezTo>
                  <a:cubicBezTo>
                    <a:pt x="31" y="0"/>
                    <a:pt x="37" y="7"/>
                    <a:pt x="36" y="15"/>
                  </a:cubicBezTo>
                  <a:cubicBezTo>
                    <a:pt x="35" y="21"/>
                    <a:pt x="32" y="25"/>
                    <a:pt x="30" y="26"/>
                  </a:cubicBezTo>
                  <a:cubicBezTo>
                    <a:pt x="29" y="31"/>
                    <a:pt x="29" y="37"/>
                    <a:pt x="29" y="42"/>
                  </a:cubicBezTo>
                  <a:cubicBezTo>
                    <a:pt x="33" y="39"/>
                    <a:pt x="35" y="38"/>
                    <a:pt x="37" y="35"/>
                  </a:cubicBezTo>
                  <a:cubicBezTo>
                    <a:pt x="37" y="35"/>
                    <a:pt x="37" y="35"/>
                    <a:pt x="37" y="36"/>
                  </a:cubicBezTo>
                  <a:cubicBezTo>
                    <a:pt x="38" y="35"/>
                    <a:pt x="43" y="32"/>
                    <a:pt x="46" y="34"/>
                  </a:cubicBezTo>
                  <a:cubicBezTo>
                    <a:pt x="51" y="36"/>
                    <a:pt x="52" y="39"/>
                    <a:pt x="52" y="39"/>
                  </a:cubicBezTo>
                  <a:cubicBezTo>
                    <a:pt x="52" y="39"/>
                    <a:pt x="48" y="42"/>
                    <a:pt x="43" y="41"/>
                  </a:cubicBezTo>
                  <a:cubicBezTo>
                    <a:pt x="39" y="40"/>
                    <a:pt x="37" y="37"/>
                    <a:pt x="36" y="36"/>
                  </a:cubicBezTo>
                  <a:cubicBezTo>
                    <a:pt x="35" y="41"/>
                    <a:pt x="32" y="43"/>
                    <a:pt x="29" y="45"/>
                  </a:cubicBezTo>
                  <a:cubicBezTo>
                    <a:pt x="29" y="50"/>
                    <a:pt x="30" y="55"/>
                    <a:pt x="31" y="60"/>
                  </a:cubicBezTo>
                  <a:cubicBezTo>
                    <a:pt x="29" y="60"/>
                    <a:pt x="26" y="60"/>
                    <a:pt x="24" y="60"/>
                  </a:cubicBezTo>
                  <a:cubicBezTo>
                    <a:pt x="23" y="53"/>
                    <a:pt x="22" y="47"/>
                    <a:pt x="24" y="40"/>
                  </a:cubicBezTo>
                  <a:cubicBezTo>
                    <a:pt x="22" y="38"/>
                    <a:pt x="21" y="35"/>
                    <a:pt x="20" y="32"/>
                  </a:cubicBezTo>
                  <a:cubicBezTo>
                    <a:pt x="17" y="32"/>
                    <a:pt x="10" y="32"/>
                    <a:pt x="5" y="28"/>
                  </a:cubicBezTo>
                  <a:cubicBezTo>
                    <a:pt x="0" y="22"/>
                    <a:pt x="0" y="16"/>
                    <a:pt x="0" y="16"/>
                  </a:cubicBezTo>
                  <a:cubicBezTo>
                    <a:pt x="0" y="16"/>
                    <a:pt x="9" y="15"/>
                    <a:pt x="15" y="20"/>
                  </a:cubicBezTo>
                  <a:cubicBezTo>
                    <a:pt x="19" y="23"/>
                    <a:pt x="20" y="27"/>
                    <a:pt x="21" y="30"/>
                  </a:cubicBezTo>
                  <a:cubicBezTo>
                    <a:pt x="22" y="32"/>
                    <a:pt x="23" y="34"/>
                    <a:pt x="26" y="37"/>
                  </a:cubicBezTo>
                  <a:cubicBezTo>
                    <a:pt x="27" y="34"/>
                    <a:pt x="28" y="30"/>
                    <a:pt x="30" y="27"/>
                  </a:cubicBezTo>
                  <a:close/>
                  <a:moveTo>
                    <a:pt x="21" y="37"/>
                  </a:moveTo>
                  <a:cubicBezTo>
                    <a:pt x="21" y="37"/>
                    <a:pt x="15" y="33"/>
                    <a:pt x="10" y="35"/>
                  </a:cubicBezTo>
                  <a:cubicBezTo>
                    <a:pt x="6" y="37"/>
                    <a:pt x="5" y="41"/>
                    <a:pt x="5" y="41"/>
                  </a:cubicBezTo>
                  <a:cubicBezTo>
                    <a:pt x="5" y="41"/>
                    <a:pt x="9" y="44"/>
                    <a:pt x="14" y="42"/>
                  </a:cubicBezTo>
                  <a:cubicBezTo>
                    <a:pt x="19" y="41"/>
                    <a:pt x="21" y="37"/>
                    <a:pt x="21" y="37"/>
                  </a:cubicBezTo>
                  <a:close/>
                  <a:moveTo>
                    <a:pt x="22" y="20"/>
                  </a:moveTo>
                  <a:cubicBezTo>
                    <a:pt x="22" y="20"/>
                    <a:pt x="22" y="13"/>
                    <a:pt x="18" y="10"/>
                  </a:cubicBezTo>
                  <a:cubicBezTo>
                    <a:pt x="14" y="7"/>
                    <a:pt x="11" y="8"/>
                    <a:pt x="11" y="8"/>
                  </a:cubicBezTo>
                  <a:cubicBezTo>
                    <a:pt x="11" y="8"/>
                    <a:pt x="10" y="13"/>
                    <a:pt x="14" y="17"/>
                  </a:cubicBezTo>
                  <a:cubicBezTo>
                    <a:pt x="18" y="20"/>
                    <a:pt x="22" y="20"/>
                    <a:pt x="22" y="20"/>
                  </a:cubicBezTo>
                  <a:close/>
                  <a:moveTo>
                    <a:pt x="38" y="18"/>
                  </a:moveTo>
                  <a:cubicBezTo>
                    <a:pt x="38" y="18"/>
                    <a:pt x="42" y="18"/>
                    <a:pt x="46" y="15"/>
                  </a:cubicBezTo>
                  <a:cubicBezTo>
                    <a:pt x="50" y="11"/>
                    <a:pt x="50" y="5"/>
                    <a:pt x="50" y="5"/>
                  </a:cubicBezTo>
                  <a:cubicBezTo>
                    <a:pt x="50" y="5"/>
                    <a:pt x="46" y="5"/>
                    <a:pt x="42" y="8"/>
                  </a:cubicBezTo>
                  <a:cubicBezTo>
                    <a:pt x="38" y="11"/>
                    <a:pt x="38" y="18"/>
                    <a:pt x="38" y="18"/>
                  </a:cubicBezTo>
                  <a:close/>
                  <a:moveTo>
                    <a:pt x="34" y="29"/>
                  </a:moveTo>
                  <a:cubicBezTo>
                    <a:pt x="34" y="29"/>
                    <a:pt x="40" y="33"/>
                    <a:pt x="47" y="30"/>
                  </a:cubicBezTo>
                  <a:cubicBezTo>
                    <a:pt x="55" y="27"/>
                    <a:pt x="58" y="19"/>
                    <a:pt x="58" y="19"/>
                  </a:cubicBezTo>
                  <a:cubicBezTo>
                    <a:pt x="58" y="19"/>
                    <a:pt x="53" y="16"/>
                    <a:pt x="46" y="17"/>
                  </a:cubicBezTo>
                  <a:cubicBezTo>
                    <a:pt x="38" y="19"/>
                    <a:pt x="34"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2" name="Freeform 258">
              <a:extLst>
                <a:ext uri="{FF2B5EF4-FFF2-40B4-BE49-F238E27FC236}">
                  <a16:creationId xmlns:a16="http://schemas.microsoft.com/office/drawing/2014/main" id="{DCD68501-3FF9-44A6-A15A-7579212B59A6}"/>
                </a:ext>
              </a:extLst>
            </p:cNvPr>
            <p:cNvSpPr>
              <a:spLocks noEditPoints="1"/>
            </p:cNvSpPr>
            <p:nvPr/>
          </p:nvSpPr>
          <p:spPr bwMode="auto">
            <a:xfrm>
              <a:off x="9834563" y="2593975"/>
              <a:ext cx="196850" cy="187325"/>
            </a:xfrm>
            <a:custGeom>
              <a:avLst/>
              <a:gdLst>
                <a:gd name="T0" fmla="*/ 10972 w 54"/>
                <a:gd name="T1" fmla="*/ 113673 h 51"/>
                <a:gd name="T2" fmla="*/ 25602 w 54"/>
                <a:gd name="T3" fmla="*/ 187011 h 51"/>
                <a:gd name="T4" fmla="*/ 40231 w 54"/>
                <a:gd name="T5" fmla="*/ 124674 h 51"/>
                <a:gd name="T6" fmla="*/ 62175 w 54"/>
                <a:gd name="T7" fmla="*/ 187011 h 51"/>
                <a:gd name="T8" fmla="*/ 54861 w 54"/>
                <a:gd name="T9" fmla="*/ 69671 h 51"/>
                <a:gd name="T10" fmla="*/ 109721 w 54"/>
                <a:gd name="T11" fmla="*/ 51336 h 51"/>
                <a:gd name="T12" fmla="*/ 36574 w 54"/>
                <a:gd name="T13" fmla="*/ 47669 h 51"/>
                <a:gd name="T14" fmla="*/ 36574 w 54"/>
                <a:gd name="T15" fmla="*/ 55003 h 51"/>
                <a:gd name="T16" fmla="*/ 36574 w 54"/>
                <a:gd name="T17" fmla="*/ 99006 h 51"/>
                <a:gd name="T18" fmla="*/ 36574 w 54"/>
                <a:gd name="T19" fmla="*/ 99006 h 51"/>
                <a:gd name="T20" fmla="*/ 32916 w 54"/>
                <a:gd name="T21" fmla="*/ 99006 h 51"/>
                <a:gd name="T22" fmla="*/ 32916 w 54"/>
                <a:gd name="T23" fmla="*/ 55003 h 51"/>
                <a:gd name="T24" fmla="*/ 32916 w 54"/>
                <a:gd name="T25" fmla="*/ 47669 h 51"/>
                <a:gd name="T26" fmla="*/ 0 w 54"/>
                <a:gd name="T27" fmla="*/ 102673 h 51"/>
                <a:gd name="T28" fmla="*/ 14629 w 54"/>
                <a:gd name="T29" fmla="*/ 22001 h 51"/>
                <a:gd name="T30" fmla="*/ 54861 w 54"/>
                <a:gd name="T31" fmla="*/ 22001 h 51"/>
                <a:gd name="T32" fmla="*/ 80462 w 54"/>
                <a:gd name="T33" fmla="*/ 91672 h 51"/>
                <a:gd name="T34" fmla="*/ 102406 w 54"/>
                <a:gd name="T35" fmla="*/ 84338 h 51"/>
                <a:gd name="T36" fmla="*/ 117036 w 54"/>
                <a:gd name="T37" fmla="*/ 95339 h 51"/>
                <a:gd name="T38" fmla="*/ 131665 w 54"/>
                <a:gd name="T39" fmla="*/ 55003 h 51"/>
                <a:gd name="T40" fmla="*/ 146295 w 54"/>
                <a:gd name="T41" fmla="*/ 69671 h 51"/>
                <a:gd name="T42" fmla="*/ 168239 w 54"/>
                <a:gd name="T43" fmla="*/ 47669 h 51"/>
                <a:gd name="T44" fmla="*/ 149952 w 54"/>
                <a:gd name="T45" fmla="*/ 84338 h 51"/>
                <a:gd name="T46" fmla="*/ 135323 w 54"/>
                <a:gd name="T47" fmla="*/ 69671 h 51"/>
                <a:gd name="T48" fmla="*/ 120693 w 54"/>
                <a:gd name="T49" fmla="*/ 106340 h 51"/>
                <a:gd name="T50" fmla="*/ 102406 w 54"/>
                <a:gd name="T51" fmla="*/ 91672 h 51"/>
                <a:gd name="T52" fmla="*/ 80462 w 54"/>
                <a:gd name="T53" fmla="*/ 91672 h 51"/>
                <a:gd name="T54" fmla="*/ 149952 w 54"/>
                <a:gd name="T55" fmla="*/ 176010 h 51"/>
                <a:gd name="T56" fmla="*/ 84120 w 54"/>
                <a:gd name="T57" fmla="*/ 187011 h 51"/>
                <a:gd name="T58" fmla="*/ 128008 w 54"/>
                <a:gd name="T59" fmla="*/ 139342 h 51"/>
                <a:gd name="T60" fmla="*/ 106064 w 54"/>
                <a:gd name="T61" fmla="*/ 172343 h 51"/>
                <a:gd name="T62" fmla="*/ 73147 w 54"/>
                <a:gd name="T63" fmla="*/ 139342 h 51"/>
                <a:gd name="T64" fmla="*/ 182869 w 54"/>
                <a:gd name="T65" fmla="*/ 124674 h 51"/>
                <a:gd name="T66" fmla="*/ 65833 w 54"/>
                <a:gd name="T67" fmla="*/ 18334 h 51"/>
                <a:gd name="T68" fmla="*/ 190183 w 54"/>
                <a:gd name="T69" fmla="*/ 7334 h 51"/>
                <a:gd name="T70" fmla="*/ 197498 w 54"/>
                <a:gd name="T71" fmla="*/ 11001 h 51"/>
                <a:gd name="T72" fmla="*/ 197498 w 54"/>
                <a:gd name="T73" fmla="*/ 139342 h 51"/>
                <a:gd name="T74" fmla="*/ 128008 w 54"/>
                <a:gd name="T75" fmla="*/ 139342 h 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4" h="51">
                  <a:moveTo>
                    <a:pt x="0" y="28"/>
                  </a:moveTo>
                  <a:cubicBezTo>
                    <a:pt x="3" y="31"/>
                    <a:pt x="3" y="31"/>
                    <a:pt x="3" y="31"/>
                  </a:cubicBezTo>
                  <a:cubicBezTo>
                    <a:pt x="2" y="51"/>
                    <a:pt x="2" y="51"/>
                    <a:pt x="2" y="51"/>
                  </a:cubicBezTo>
                  <a:cubicBezTo>
                    <a:pt x="7" y="51"/>
                    <a:pt x="7" y="51"/>
                    <a:pt x="7" y="51"/>
                  </a:cubicBezTo>
                  <a:cubicBezTo>
                    <a:pt x="8" y="34"/>
                    <a:pt x="8" y="34"/>
                    <a:pt x="8" y="34"/>
                  </a:cubicBezTo>
                  <a:cubicBezTo>
                    <a:pt x="11" y="34"/>
                    <a:pt x="11" y="34"/>
                    <a:pt x="11" y="34"/>
                  </a:cubicBezTo>
                  <a:cubicBezTo>
                    <a:pt x="12" y="51"/>
                    <a:pt x="12" y="51"/>
                    <a:pt x="12" y="51"/>
                  </a:cubicBezTo>
                  <a:cubicBezTo>
                    <a:pt x="17" y="51"/>
                    <a:pt x="17" y="51"/>
                    <a:pt x="17" y="51"/>
                  </a:cubicBezTo>
                  <a:cubicBezTo>
                    <a:pt x="16" y="31"/>
                    <a:pt x="16" y="31"/>
                    <a:pt x="16" y="31"/>
                  </a:cubicBezTo>
                  <a:cubicBezTo>
                    <a:pt x="15" y="19"/>
                    <a:pt x="15" y="19"/>
                    <a:pt x="15" y="19"/>
                  </a:cubicBezTo>
                  <a:cubicBezTo>
                    <a:pt x="28" y="18"/>
                    <a:pt x="28" y="18"/>
                    <a:pt x="28" y="18"/>
                  </a:cubicBezTo>
                  <a:cubicBezTo>
                    <a:pt x="30" y="14"/>
                    <a:pt x="30" y="14"/>
                    <a:pt x="30" y="14"/>
                  </a:cubicBezTo>
                  <a:cubicBezTo>
                    <a:pt x="17" y="13"/>
                    <a:pt x="17" y="13"/>
                    <a:pt x="17" y="13"/>
                  </a:cubicBezTo>
                  <a:cubicBezTo>
                    <a:pt x="10" y="13"/>
                    <a:pt x="10" y="13"/>
                    <a:pt x="10" y="13"/>
                  </a:cubicBezTo>
                  <a:cubicBezTo>
                    <a:pt x="11" y="14"/>
                    <a:pt x="11" y="14"/>
                    <a:pt x="11" y="14"/>
                  </a:cubicBezTo>
                  <a:cubicBezTo>
                    <a:pt x="10" y="15"/>
                    <a:pt x="10" y="15"/>
                    <a:pt x="10" y="15"/>
                  </a:cubicBezTo>
                  <a:cubicBezTo>
                    <a:pt x="12" y="24"/>
                    <a:pt x="12" y="24"/>
                    <a:pt x="12" y="24"/>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7" y="24"/>
                    <a:pt x="7" y="24"/>
                    <a:pt x="7" y="24"/>
                  </a:cubicBezTo>
                  <a:cubicBezTo>
                    <a:pt x="9" y="15"/>
                    <a:pt x="9" y="15"/>
                    <a:pt x="9" y="15"/>
                  </a:cubicBezTo>
                  <a:cubicBezTo>
                    <a:pt x="8" y="14"/>
                    <a:pt x="8" y="14"/>
                    <a:pt x="8" y="14"/>
                  </a:cubicBezTo>
                  <a:cubicBezTo>
                    <a:pt x="9" y="13"/>
                    <a:pt x="9" y="13"/>
                    <a:pt x="9" y="13"/>
                  </a:cubicBezTo>
                  <a:cubicBezTo>
                    <a:pt x="2" y="13"/>
                    <a:pt x="2" y="13"/>
                    <a:pt x="2" y="13"/>
                  </a:cubicBezTo>
                  <a:cubicBezTo>
                    <a:pt x="0" y="28"/>
                    <a:pt x="0" y="28"/>
                    <a:pt x="0" y="28"/>
                  </a:cubicBezTo>
                  <a:close/>
                  <a:moveTo>
                    <a:pt x="10" y="0"/>
                  </a:moveTo>
                  <a:cubicBezTo>
                    <a:pt x="6" y="0"/>
                    <a:pt x="4" y="3"/>
                    <a:pt x="4" y="6"/>
                  </a:cubicBezTo>
                  <a:cubicBezTo>
                    <a:pt x="4" y="9"/>
                    <a:pt x="6" y="12"/>
                    <a:pt x="10" y="12"/>
                  </a:cubicBezTo>
                  <a:cubicBezTo>
                    <a:pt x="13" y="12"/>
                    <a:pt x="15" y="9"/>
                    <a:pt x="15" y="6"/>
                  </a:cubicBezTo>
                  <a:cubicBezTo>
                    <a:pt x="15" y="3"/>
                    <a:pt x="13" y="0"/>
                    <a:pt x="10" y="0"/>
                  </a:cubicBezTo>
                  <a:close/>
                  <a:moveTo>
                    <a:pt x="22" y="25"/>
                  </a:moveTo>
                  <a:cubicBezTo>
                    <a:pt x="28" y="23"/>
                    <a:pt x="28" y="23"/>
                    <a:pt x="28" y="23"/>
                  </a:cubicBezTo>
                  <a:cubicBezTo>
                    <a:pt x="28" y="23"/>
                    <a:pt x="28" y="23"/>
                    <a:pt x="28" y="23"/>
                  </a:cubicBezTo>
                  <a:cubicBezTo>
                    <a:pt x="28" y="24"/>
                    <a:pt x="28" y="24"/>
                    <a:pt x="28" y="24"/>
                  </a:cubicBezTo>
                  <a:cubicBezTo>
                    <a:pt x="32" y="26"/>
                    <a:pt x="32" y="26"/>
                    <a:pt x="32" y="26"/>
                  </a:cubicBezTo>
                  <a:cubicBezTo>
                    <a:pt x="36" y="17"/>
                    <a:pt x="36" y="17"/>
                    <a:pt x="36" y="17"/>
                  </a:cubicBezTo>
                  <a:cubicBezTo>
                    <a:pt x="36" y="15"/>
                    <a:pt x="36" y="15"/>
                    <a:pt x="36" y="15"/>
                  </a:cubicBezTo>
                  <a:cubicBezTo>
                    <a:pt x="37" y="16"/>
                    <a:pt x="37" y="16"/>
                    <a:pt x="37" y="16"/>
                  </a:cubicBezTo>
                  <a:cubicBezTo>
                    <a:pt x="40" y="19"/>
                    <a:pt x="40" y="19"/>
                    <a:pt x="40" y="19"/>
                  </a:cubicBezTo>
                  <a:cubicBezTo>
                    <a:pt x="45" y="12"/>
                    <a:pt x="45" y="12"/>
                    <a:pt x="45" y="12"/>
                  </a:cubicBezTo>
                  <a:cubicBezTo>
                    <a:pt x="46" y="13"/>
                    <a:pt x="46" y="13"/>
                    <a:pt x="46" y="13"/>
                  </a:cubicBezTo>
                  <a:cubicBezTo>
                    <a:pt x="41" y="21"/>
                    <a:pt x="41" y="21"/>
                    <a:pt x="41" y="21"/>
                  </a:cubicBezTo>
                  <a:cubicBezTo>
                    <a:pt x="41" y="23"/>
                    <a:pt x="41" y="23"/>
                    <a:pt x="41" y="23"/>
                  </a:cubicBezTo>
                  <a:cubicBezTo>
                    <a:pt x="40" y="22"/>
                    <a:pt x="40" y="22"/>
                    <a:pt x="40" y="22"/>
                  </a:cubicBezTo>
                  <a:cubicBezTo>
                    <a:pt x="37" y="19"/>
                    <a:pt x="37" y="19"/>
                    <a:pt x="37" y="19"/>
                  </a:cubicBezTo>
                  <a:cubicBezTo>
                    <a:pt x="34" y="28"/>
                    <a:pt x="34" y="28"/>
                    <a:pt x="34" y="28"/>
                  </a:cubicBezTo>
                  <a:cubicBezTo>
                    <a:pt x="33" y="29"/>
                    <a:pt x="33" y="29"/>
                    <a:pt x="33" y="29"/>
                  </a:cubicBezTo>
                  <a:cubicBezTo>
                    <a:pt x="32" y="28"/>
                    <a:pt x="32" y="28"/>
                    <a:pt x="32" y="28"/>
                  </a:cubicBezTo>
                  <a:cubicBezTo>
                    <a:pt x="28" y="25"/>
                    <a:pt x="28" y="25"/>
                    <a:pt x="28" y="25"/>
                  </a:cubicBezTo>
                  <a:cubicBezTo>
                    <a:pt x="23" y="27"/>
                    <a:pt x="23" y="27"/>
                    <a:pt x="23" y="27"/>
                  </a:cubicBezTo>
                  <a:cubicBezTo>
                    <a:pt x="22" y="25"/>
                    <a:pt x="22" y="25"/>
                    <a:pt x="22" y="25"/>
                  </a:cubicBezTo>
                  <a:close/>
                  <a:moveTo>
                    <a:pt x="23" y="48"/>
                  </a:moveTo>
                  <a:cubicBezTo>
                    <a:pt x="41" y="48"/>
                    <a:pt x="41" y="48"/>
                    <a:pt x="41" y="48"/>
                  </a:cubicBezTo>
                  <a:cubicBezTo>
                    <a:pt x="41" y="51"/>
                    <a:pt x="41" y="51"/>
                    <a:pt x="41" y="51"/>
                  </a:cubicBezTo>
                  <a:cubicBezTo>
                    <a:pt x="23" y="51"/>
                    <a:pt x="23" y="51"/>
                    <a:pt x="23" y="51"/>
                  </a:cubicBezTo>
                  <a:cubicBezTo>
                    <a:pt x="23" y="48"/>
                    <a:pt x="23" y="48"/>
                    <a:pt x="23" y="48"/>
                  </a:cubicBezTo>
                  <a:close/>
                  <a:moveTo>
                    <a:pt x="35" y="38"/>
                  </a:moveTo>
                  <a:cubicBezTo>
                    <a:pt x="35" y="47"/>
                    <a:pt x="35" y="47"/>
                    <a:pt x="35" y="47"/>
                  </a:cubicBezTo>
                  <a:cubicBezTo>
                    <a:pt x="29" y="47"/>
                    <a:pt x="29" y="47"/>
                    <a:pt x="29" y="47"/>
                  </a:cubicBezTo>
                  <a:cubicBezTo>
                    <a:pt x="29" y="38"/>
                    <a:pt x="29" y="38"/>
                    <a:pt x="29" y="38"/>
                  </a:cubicBezTo>
                  <a:cubicBezTo>
                    <a:pt x="20" y="38"/>
                    <a:pt x="20" y="38"/>
                    <a:pt x="20" y="38"/>
                  </a:cubicBezTo>
                  <a:cubicBezTo>
                    <a:pt x="20" y="34"/>
                    <a:pt x="20" y="34"/>
                    <a:pt x="20" y="34"/>
                  </a:cubicBezTo>
                  <a:cubicBezTo>
                    <a:pt x="50" y="34"/>
                    <a:pt x="50" y="34"/>
                    <a:pt x="50" y="34"/>
                  </a:cubicBezTo>
                  <a:cubicBezTo>
                    <a:pt x="50" y="5"/>
                    <a:pt x="50" y="5"/>
                    <a:pt x="50" y="5"/>
                  </a:cubicBezTo>
                  <a:cubicBezTo>
                    <a:pt x="18" y="5"/>
                    <a:pt x="18" y="5"/>
                    <a:pt x="18" y="5"/>
                  </a:cubicBezTo>
                  <a:cubicBezTo>
                    <a:pt x="18" y="2"/>
                    <a:pt x="18" y="2"/>
                    <a:pt x="18" y="2"/>
                  </a:cubicBezTo>
                  <a:cubicBezTo>
                    <a:pt x="52" y="2"/>
                    <a:pt x="52" y="2"/>
                    <a:pt x="52" y="2"/>
                  </a:cubicBezTo>
                  <a:cubicBezTo>
                    <a:pt x="54" y="2"/>
                    <a:pt x="54" y="2"/>
                    <a:pt x="54" y="2"/>
                  </a:cubicBezTo>
                  <a:cubicBezTo>
                    <a:pt x="54" y="3"/>
                    <a:pt x="54" y="3"/>
                    <a:pt x="54" y="3"/>
                  </a:cubicBezTo>
                  <a:cubicBezTo>
                    <a:pt x="54" y="36"/>
                    <a:pt x="54" y="36"/>
                    <a:pt x="54" y="36"/>
                  </a:cubicBezTo>
                  <a:cubicBezTo>
                    <a:pt x="54" y="38"/>
                    <a:pt x="54" y="38"/>
                    <a:pt x="54" y="38"/>
                  </a:cubicBezTo>
                  <a:cubicBezTo>
                    <a:pt x="52" y="38"/>
                    <a:pt x="52" y="38"/>
                    <a:pt x="52" y="38"/>
                  </a:cubicBezTo>
                  <a:lnTo>
                    <a:pt x="3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3" name="Freeform 259">
              <a:extLst>
                <a:ext uri="{FF2B5EF4-FFF2-40B4-BE49-F238E27FC236}">
                  <a16:creationId xmlns:a16="http://schemas.microsoft.com/office/drawing/2014/main" id="{164925BF-696E-4DC6-83E2-CEEBAA31D60E}"/>
                </a:ext>
              </a:extLst>
            </p:cNvPr>
            <p:cNvSpPr>
              <a:spLocks noEditPoints="1"/>
            </p:cNvSpPr>
            <p:nvPr/>
          </p:nvSpPr>
          <p:spPr bwMode="auto">
            <a:xfrm>
              <a:off x="10185400" y="2605088"/>
              <a:ext cx="254000" cy="142875"/>
            </a:xfrm>
            <a:custGeom>
              <a:avLst/>
              <a:gdLst>
                <a:gd name="T0" fmla="*/ 110185 w 69"/>
                <a:gd name="T1" fmla="*/ 58796 h 39"/>
                <a:gd name="T2" fmla="*/ 69784 w 69"/>
                <a:gd name="T3" fmla="*/ 117593 h 39"/>
                <a:gd name="T4" fmla="*/ 66111 w 69"/>
                <a:gd name="T5" fmla="*/ 121267 h 39"/>
                <a:gd name="T6" fmla="*/ 66111 w 69"/>
                <a:gd name="T7" fmla="*/ 143316 h 39"/>
                <a:gd name="T8" fmla="*/ 249753 w 69"/>
                <a:gd name="T9" fmla="*/ 117593 h 39"/>
                <a:gd name="T10" fmla="*/ 176296 w 69"/>
                <a:gd name="T11" fmla="*/ 113918 h 39"/>
                <a:gd name="T12" fmla="*/ 172624 w 69"/>
                <a:gd name="T13" fmla="*/ 102894 h 39"/>
                <a:gd name="T14" fmla="*/ 143241 w 69"/>
                <a:gd name="T15" fmla="*/ 95544 h 39"/>
                <a:gd name="T16" fmla="*/ 146914 w 69"/>
                <a:gd name="T17" fmla="*/ 102894 h 39"/>
                <a:gd name="T18" fmla="*/ 172624 w 69"/>
                <a:gd name="T19" fmla="*/ 121267 h 39"/>
                <a:gd name="T20" fmla="*/ 132222 w 69"/>
                <a:gd name="T21" fmla="*/ 135966 h 39"/>
                <a:gd name="T22" fmla="*/ 128549 w 69"/>
                <a:gd name="T23" fmla="*/ 99219 h 39"/>
                <a:gd name="T24" fmla="*/ 117531 w 69"/>
                <a:gd name="T25" fmla="*/ 99219 h 39"/>
                <a:gd name="T26" fmla="*/ 113858 w 69"/>
                <a:gd name="T27" fmla="*/ 135966 h 39"/>
                <a:gd name="T28" fmla="*/ 77130 w 69"/>
                <a:gd name="T29" fmla="*/ 117593 h 39"/>
                <a:gd name="T30" fmla="*/ 106512 w 69"/>
                <a:gd name="T31" fmla="*/ 102894 h 39"/>
                <a:gd name="T32" fmla="*/ 77130 w 69"/>
                <a:gd name="T33" fmla="*/ 99219 h 39"/>
                <a:gd name="T34" fmla="*/ 0 w 69"/>
                <a:gd name="T35" fmla="*/ 66146 h 39"/>
                <a:gd name="T36" fmla="*/ 33056 w 69"/>
                <a:gd name="T37" fmla="*/ 102894 h 39"/>
                <a:gd name="T38" fmla="*/ 44074 w 69"/>
                <a:gd name="T39" fmla="*/ 58796 h 39"/>
                <a:gd name="T40" fmla="*/ 51420 w 69"/>
                <a:gd name="T41" fmla="*/ 47772 h 39"/>
                <a:gd name="T42" fmla="*/ 62438 w 69"/>
                <a:gd name="T43" fmla="*/ 77170 h 39"/>
                <a:gd name="T44" fmla="*/ 69784 w 69"/>
                <a:gd name="T45" fmla="*/ 113918 h 39"/>
                <a:gd name="T46" fmla="*/ 176296 w 69"/>
                <a:gd name="T47" fmla="*/ 143316 h 39"/>
                <a:gd name="T48" fmla="*/ 47747 w 69"/>
                <a:gd name="T49" fmla="*/ 88194 h 39"/>
                <a:gd name="T50" fmla="*/ 55093 w 69"/>
                <a:gd name="T51" fmla="*/ 73495 h 39"/>
                <a:gd name="T52" fmla="*/ 51420 w 69"/>
                <a:gd name="T53" fmla="*/ 69821 h 39"/>
                <a:gd name="T54" fmla="*/ 29383 w 69"/>
                <a:gd name="T55" fmla="*/ 77170 h 39"/>
                <a:gd name="T56" fmla="*/ 227716 w 69"/>
                <a:gd name="T57" fmla="*/ 66146 h 39"/>
                <a:gd name="T58" fmla="*/ 209352 w 69"/>
                <a:gd name="T59" fmla="*/ 102894 h 39"/>
                <a:gd name="T60" fmla="*/ 187315 w 69"/>
                <a:gd name="T61" fmla="*/ 69821 h 39"/>
                <a:gd name="T62" fmla="*/ 213025 w 69"/>
                <a:gd name="T63" fmla="*/ 66146 h 39"/>
                <a:gd name="T64" fmla="*/ 227716 w 69"/>
                <a:gd name="T65" fmla="*/ 99219 h 39"/>
                <a:gd name="T66" fmla="*/ 187315 w 69"/>
                <a:gd name="T67" fmla="*/ 95544 h 39"/>
                <a:gd name="T68" fmla="*/ 209352 w 69"/>
                <a:gd name="T69" fmla="*/ 29398 h 39"/>
                <a:gd name="T70" fmla="*/ 227716 w 69"/>
                <a:gd name="T71" fmla="*/ 95544 h 39"/>
                <a:gd name="T72" fmla="*/ 113858 w 69"/>
                <a:gd name="T73" fmla="*/ 69821 h 39"/>
                <a:gd name="T74" fmla="*/ 124877 w 69"/>
                <a:gd name="T75" fmla="*/ 95544 h 39"/>
                <a:gd name="T76" fmla="*/ 154259 w 69"/>
                <a:gd name="T77" fmla="*/ 62471 h 39"/>
                <a:gd name="T78" fmla="*/ 91821 w 69"/>
                <a:gd name="T79" fmla="*/ 62471 h 39"/>
                <a:gd name="T80" fmla="*/ 139568 w 69"/>
                <a:gd name="T81" fmla="*/ 29398 h 39"/>
                <a:gd name="T82" fmla="*/ 99167 w 69"/>
                <a:gd name="T83" fmla="*/ 36748 h 39"/>
                <a:gd name="T84" fmla="*/ 124877 w 69"/>
                <a:gd name="T85" fmla="*/ 88194 h 39"/>
                <a:gd name="T86" fmla="*/ 150586 w 69"/>
                <a:gd name="T87" fmla="*/ 55122 h 39"/>
                <a:gd name="T88" fmla="*/ 139568 w 69"/>
                <a:gd name="T89" fmla="*/ 51447 h 39"/>
                <a:gd name="T90" fmla="*/ 135895 w 69"/>
                <a:gd name="T91" fmla="*/ 47772 h 3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 h="39">
                  <a:moveTo>
                    <a:pt x="30" y="13"/>
                  </a:moveTo>
                  <a:cubicBezTo>
                    <a:pt x="31" y="13"/>
                    <a:pt x="31" y="14"/>
                    <a:pt x="31" y="14"/>
                  </a:cubicBezTo>
                  <a:cubicBezTo>
                    <a:pt x="31" y="15"/>
                    <a:pt x="31" y="16"/>
                    <a:pt x="30" y="16"/>
                  </a:cubicBezTo>
                  <a:cubicBezTo>
                    <a:pt x="29" y="16"/>
                    <a:pt x="29" y="15"/>
                    <a:pt x="29" y="14"/>
                  </a:cubicBezTo>
                  <a:cubicBezTo>
                    <a:pt x="29" y="14"/>
                    <a:pt x="29" y="13"/>
                    <a:pt x="30" y="13"/>
                  </a:cubicBezTo>
                  <a:close/>
                  <a:moveTo>
                    <a:pt x="19" y="32"/>
                  </a:moveTo>
                  <a:cubicBezTo>
                    <a:pt x="19" y="32"/>
                    <a:pt x="19" y="32"/>
                    <a:pt x="19" y="32"/>
                  </a:cubicBezTo>
                  <a:cubicBezTo>
                    <a:pt x="18" y="32"/>
                    <a:pt x="18" y="33"/>
                    <a:pt x="18" y="33"/>
                  </a:cubicBezTo>
                  <a:cubicBezTo>
                    <a:pt x="18" y="33"/>
                    <a:pt x="18" y="33"/>
                    <a:pt x="18" y="33"/>
                  </a:cubicBezTo>
                  <a:cubicBezTo>
                    <a:pt x="2" y="33"/>
                    <a:pt x="2" y="33"/>
                    <a:pt x="2" y="33"/>
                  </a:cubicBezTo>
                  <a:cubicBezTo>
                    <a:pt x="0" y="35"/>
                    <a:pt x="0" y="37"/>
                    <a:pt x="0" y="39"/>
                  </a:cubicBezTo>
                  <a:cubicBezTo>
                    <a:pt x="18" y="39"/>
                    <a:pt x="18" y="39"/>
                    <a:pt x="18" y="39"/>
                  </a:cubicBezTo>
                  <a:cubicBezTo>
                    <a:pt x="48" y="39"/>
                    <a:pt x="48" y="39"/>
                    <a:pt x="48" y="39"/>
                  </a:cubicBezTo>
                  <a:cubicBezTo>
                    <a:pt x="68" y="39"/>
                    <a:pt x="68" y="39"/>
                    <a:pt x="68" y="39"/>
                  </a:cubicBezTo>
                  <a:cubicBezTo>
                    <a:pt x="69" y="37"/>
                    <a:pt x="69" y="35"/>
                    <a:pt x="68" y="32"/>
                  </a:cubicBezTo>
                  <a:cubicBezTo>
                    <a:pt x="62" y="31"/>
                    <a:pt x="62" y="31"/>
                    <a:pt x="62" y="31"/>
                  </a:cubicBezTo>
                  <a:cubicBezTo>
                    <a:pt x="61" y="37"/>
                    <a:pt x="51" y="36"/>
                    <a:pt x="51" y="31"/>
                  </a:cubicBezTo>
                  <a:cubicBezTo>
                    <a:pt x="48" y="31"/>
                    <a:pt x="48" y="31"/>
                    <a:pt x="48" y="31"/>
                  </a:cubicBezTo>
                  <a:cubicBezTo>
                    <a:pt x="48" y="31"/>
                    <a:pt x="48" y="31"/>
                    <a:pt x="48" y="31"/>
                  </a:cubicBezTo>
                  <a:cubicBezTo>
                    <a:pt x="48" y="30"/>
                    <a:pt x="48" y="29"/>
                    <a:pt x="47" y="29"/>
                  </a:cubicBezTo>
                  <a:cubicBezTo>
                    <a:pt x="47" y="28"/>
                    <a:pt x="47" y="28"/>
                    <a:pt x="47" y="28"/>
                  </a:cubicBezTo>
                  <a:cubicBezTo>
                    <a:pt x="46" y="28"/>
                    <a:pt x="46" y="28"/>
                    <a:pt x="46" y="28"/>
                  </a:cubicBezTo>
                  <a:cubicBezTo>
                    <a:pt x="46" y="27"/>
                    <a:pt x="46" y="27"/>
                    <a:pt x="46" y="27"/>
                  </a:cubicBezTo>
                  <a:cubicBezTo>
                    <a:pt x="39" y="26"/>
                    <a:pt x="39" y="26"/>
                    <a:pt x="39" y="26"/>
                  </a:cubicBezTo>
                  <a:cubicBezTo>
                    <a:pt x="38" y="27"/>
                    <a:pt x="38" y="27"/>
                    <a:pt x="38" y="27"/>
                  </a:cubicBezTo>
                  <a:cubicBezTo>
                    <a:pt x="38" y="28"/>
                    <a:pt x="38" y="28"/>
                    <a:pt x="38" y="28"/>
                  </a:cubicBezTo>
                  <a:cubicBezTo>
                    <a:pt x="40" y="28"/>
                    <a:pt x="40" y="28"/>
                    <a:pt x="40" y="28"/>
                  </a:cubicBezTo>
                  <a:cubicBezTo>
                    <a:pt x="40" y="28"/>
                    <a:pt x="40" y="28"/>
                    <a:pt x="40" y="28"/>
                  </a:cubicBezTo>
                  <a:cubicBezTo>
                    <a:pt x="45" y="29"/>
                    <a:pt x="45" y="29"/>
                    <a:pt x="45" y="29"/>
                  </a:cubicBezTo>
                  <a:cubicBezTo>
                    <a:pt x="46" y="30"/>
                    <a:pt x="46" y="32"/>
                    <a:pt x="47" y="33"/>
                  </a:cubicBezTo>
                  <a:cubicBezTo>
                    <a:pt x="47" y="34"/>
                    <a:pt x="47" y="36"/>
                    <a:pt x="47" y="37"/>
                  </a:cubicBezTo>
                  <a:cubicBezTo>
                    <a:pt x="36" y="37"/>
                    <a:pt x="36" y="37"/>
                    <a:pt x="36" y="37"/>
                  </a:cubicBezTo>
                  <a:cubicBezTo>
                    <a:pt x="36" y="37"/>
                    <a:pt x="36" y="37"/>
                    <a:pt x="36" y="37"/>
                  </a:cubicBezTo>
                  <a:cubicBezTo>
                    <a:pt x="35" y="30"/>
                    <a:pt x="35" y="30"/>
                    <a:pt x="35" y="30"/>
                  </a:cubicBezTo>
                  <a:cubicBezTo>
                    <a:pt x="36" y="29"/>
                    <a:pt x="36" y="29"/>
                    <a:pt x="36" y="29"/>
                  </a:cubicBezTo>
                  <a:cubicBezTo>
                    <a:pt x="35" y="27"/>
                    <a:pt x="35" y="27"/>
                    <a:pt x="35" y="27"/>
                  </a:cubicBezTo>
                  <a:cubicBezTo>
                    <a:pt x="34" y="27"/>
                    <a:pt x="34" y="27"/>
                    <a:pt x="34" y="27"/>
                  </a:cubicBezTo>
                  <a:cubicBezTo>
                    <a:pt x="33" y="27"/>
                    <a:pt x="33" y="27"/>
                    <a:pt x="33" y="27"/>
                  </a:cubicBezTo>
                  <a:cubicBezTo>
                    <a:pt x="32" y="27"/>
                    <a:pt x="32" y="27"/>
                    <a:pt x="32" y="27"/>
                  </a:cubicBezTo>
                  <a:cubicBezTo>
                    <a:pt x="32" y="29"/>
                    <a:pt x="32" y="29"/>
                    <a:pt x="32" y="29"/>
                  </a:cubicBezTo>
                  <a:cubicBezTo>
                    <a:pt x="33" y="30"/>
                    <a:pt x="33" y="30"/>
                    <a:pt x="33" y="30"/>
                  </a:cubicBezTo>
                  <a:cubicBezTo>
                    <a:pt x="31" y="37"/>
                    <a:pt x="31" y="37"/>
                    <a:pt x="31" y="37"/>
                  </a:cubicBezTo>
                  <a:cubicBezTo>
                    <a:pt x="31" y="37"/>
                    <a:pt x="31" y="37"/>
                    <a:pt x="31" y="37"/>
                  </a:cubicBezTo>
                  <a:cubicBezTo>
                    <a:pt x="20" y="37"/>
                    <a:pt x="20" y="37"/>
                    <a:pt x="20" y="37"/>
                  </a:cubicBezTo>
                  <a:cubicBezTo>
                    <a:pt x="20" y="35"/>
                    <a:pt x="20" y="34"/>
                    <a:pt x="21" y="32"/>
                  </a:cubicBezTo>
                  <a:cubicBezTo>
                    <a:pt x="21" y="31"/>
                    <a:pt x="21" y="30"/>
                    <a:pt x="22" y="29"/>
                  </a:cubicBezTo>
                  <a:cubicBezTo>
                    <a:pt x="27" y="28"/>
                    <a:pt x="27" y="28"/>
                    <a:pt x="27" y="28"/>
                  </a:cubicBezTo>
                  <a:cubicBezTo>
                    <a:pt x="29" y="28"/>
                    <a:pt x="29" y="28"/>
                    <a:pt x="29" y="28"/>
                  </a:cubicBezTo>
                  <a:cubicBezTo>
                    <a:pt x="29" y="27"/>
                    <a:pt x="29" y="27"/>
                    <a:pt x="29" y="27"/>
                  </a:cubicBezTo>
                  <a:cubicBezTo>
                    <a:pt x="28" y="26"/>
                    <a:pt x="28" y="26"/>
                    <a:pt x="28" y="26"/>
                  </a:cubicBezTo>
                  <a:cubicBezTo>
                    <a:pt x="21" y="27"/>
                    <a:pt x="21" y="27"/>
                    <a:pt x="21" y="27"/>
                  </a:cubicBezTo>
                  <a:cubicBezTo>
                    <a:pt x="21" y="27"/>
                    <a:pt x="21" y="27"/>
                    <a:pt x="21" y="27"/>
                  </a:cubicBezTo>
                  <a:cubicBezTo>
                    <a:pt x="23" y="18"/>
                    <a:pt x="21" y="8"/>
                    <a:pt x="10" y="9"/>
                  </a:cubicBezTo>
                  <a:cubicBezTo>
                    <a:pt x="4" y="9"/>
                    <a:pt x="1" y="13"/>
                    <a:pt x="0" y="18"/>
                  </a:cubicBezTo>
                  <a:cubicBezTo>
                    <a:pt x="0" y="22"/>
                    <a:pt x="0" y="28"/>
                    <a:pt x="2" y="32"/>
                  </a:cubicBezTo>
                  <a:cubicBezTo>
                    <a:pt x="3" y="31"/>
                    <a:pt x="6" y="30"/>
                    <a:pt x="9" y="30"/>
                  </a:cubicBezTo>
                  <a:cubicBezTo>
                    <a:pt x="9" y="28"/>
                    <a:pt x="9" y="28"/>
                    <a:pt x="9" y="28"/>
                  </a:cubicBezTo>
                  <a:cubicBezTo>
                    <a:pt x="6" y="27"/>
                    <a:pt x="5" y="24"/>
                    <a:pt x="5" y="21"/>
                  </a:cubicBezTo>
                  <a:cubicBezTo>
                    <a:pt x="5" y="16"/>
                    <a:pt x="5" y="16"/>
                    <a:pt x="5" y="16"/>
                  </a:cubicBezTo>
                  <a:cubicBezTo>
                    <a:pt x="12" y="16"/>
                    <a:pt x="12" y="16"/>
                    <a:pt x="12" y="16"/>
                  </a:cubicBezTo>
                  <a:cubicBezTo>
                    <a:pt x="13" y="14"/>
                    <a:pt x="13" y="14"/>
                    <a:pt x="13" y="14"/>
                  </a:cubicBezTo>
                  <a:cubicBezTo>
                    <a:pt x="14" y="16"/>
                    <a:pt x="14" y="16"/>
                    <a:pt x="14" y="16"/>
                  </a:cubicBezTo>
                  <a:cubicBezTo>
                    <a:pt x="14" y="16"/>
                    <a:pt x="14" y="13"/>
                    <a:pt x="14" y="13"/>
                  </a:cubicBezTo>
                  <a:cubicBezTo>
                    <a:pt x="14" y="13"/>
                    <a:pt x="15" y="15"/>
                    <a:pt x="16" y="16"/>
                  </a:cubicBezTo>
                  <a:cubicBezTo>
                    <a:pt x="17" y="16"/>
                    <a:pt x="17" y="16"/>
                    <a:pt x="17" y="16"/>
                  </a:cubicBezTo>
                  <a:cubicBezTo>
                    <a:pt x="17" y="21"/>
                    <a:pt x="17" y="21"/>
                    <a:pt x="17" y="21"/>
                  </a:cubicBezTo>
                  <a:cubicBezTo>
                    <a:pt x="17" y="24"/>
                    <a:pt x="16" y="27"/>
                    <a:pt x="13" y="28"/>
                  </a:cubicBezTo>
                  <a:cubicBezTo>
                    <a:pt x="13" y="30"/>
                    <a:pt x="13" y="30"/>
                    <a:pt x="13" y="30"/>
                  </a:cubicBezTo>
                  <a:cubicBezTo>
                    <a:pt x="15" y="30"/>
                    <a:pt x="17" y="31"/>
                    <a:pt x="19" y="31"/>
                  </a:cubicBezTo>
                  <a:cubicBezTo>
                    <a:pt x="19" y="31"/>
                    <a:pt x="19" y="32"/>
                    <a:pt x="19" y="32"/>
                  </a:cubicBezTo>
                  <a:close/>
                  <a:moveTo>
                    <a:pt x="48" y="38"/>
                  </a:moveTo>
                  <a:cubicBezTo>
                    <a:pt x="48" y="38"/>
                    <a:pt x="48" y="38"/>
                    <a:pt x="48" y="39"/>
                  </a:cubicBezTo>
                  <a:cubicBezTo>
                    <a:pt x="48" y="38"/>
                    <a:pt x="48" y="38"/>
                    <a:pt x="48" y="38"/>
                  </a:cubicBezTo>
                  <a:close/>
                  <a:moveTo>
                    <a:pt x="9" y="24"/>
                  </a:moveTo>
                  <a:cubicBezTo>
                    <a:pt x="13" y="24"/>
                    <a:pt x="13" y="24"/>
                    <a:pt x="13" y="24"/>
                  </a:cubicBezTo>
                  <a:cubicBezTo>
                    <a:pt x="13" y="26"/>
                    <a:pt x="9" y="26"/>
                    <a:pt x="9" y="24"/>
                  </a:cubicBezTo>
                  <a:close/>
                  <a:moveTo>
                    <a:pt x="14" y="19"/>
                  </a:moveTo>
                  <a:cubicBezTo>
                    <a:pt x="14" y="19"/>
                    <a:pt x="15" y="20"/>
                    <a:pt x="15" y="20"/>
                  </a:cubicBezTo>
                  <a:cubicBezTo>
                    <a:pt x="15" y="21"/>
                    <a:pt x="14" y="21"/>
                    <a:pt x="14" y="21"/>
                  </a:cubicBezTo>
                  <a:cubicBezTo>
                    <a:pt x="13" y="21"/>
                    <a:pt x="13" y="21"/>
                    <a:pt x="13" y="20"/>
                  </a:cubicBezTo>
                  <a:cubicBezTo>
                    <a:pt x="13" y="20"/>
                    <a:pt x="13" y="19"/>
                    <a:pt x="14" y="19"/>
                  </a:cubicBezTo>
                  <a:close/>
                  <a:moveTo>
                    <a:pt x="8" y="19"/>
                  </a:moveTo>
                  <a:cubicBezTo>
                    <a:pt x="9" y="19"/>
                    <a:pt x="9" y="20"/>
                    <a:pt x="9" y="20"/>
                  </a:cubicBezTo>
                  <a:cubicBezTo>
                    <a:pt x="9" y="21"/>
                    <a:pt x="9" y="21"/>
                    <a:pt x="8" y="21"/>
                  </a:cubicBezTo>
                  <a:cubicBezTo>
                    <a:pt x="8" y="21"/>
                    <a:pt x="7" y="21"/>
                    <a:pt x="7" y="20"/>
                  </a:cubicBezTo>
                  <a:cubicBezTo>
                    <a:pt x="7" y="20"/>
                    <a:pt x="8" y="19"/>
                    <a:pt x="8" y="19"/>
                  </a:cubicBezTo>
                  <a:close/>
                  <a:moveTo>
                    <a:pt x="62" y="18"/>
                  </a:moveTo>
                  <a:cubicBezTo>
                    <a:pt x="62" y="19"/>
                    <a:pt x="63" y="19"/>
                    <a:pt x="63" y="20"/>
                  </a:cubicBezTo>
                  <a:cubicBezTo>
                    <a:pt x="63" y="22"/>
                    <a:pt x="62" y="24"/>
                    <a:pt x="61" y="26"/>
                  </a:cubicBezTo>
                  <a:cubicBezTo>
                    <a:pt x="60" y="27"/>
                    <a:pt x="58" y="28"/>
                    <a:pt x="57" y="28"/>
                  </a:cubicBezTo>
                  <a:cubicBezTo>
                    <a:pt x="55" y="28"/>
                    <a:pt x="54" y="27"/>
                    <a:pt x="53" y="26"/>
                  </a:cubicBezTo>
                  <a:cubicBezTo>
                    <a:pt x="52" y="24"/>
                    <a:pt x="51" y="22"/>
                    <a:pt x="51" y="20"/>
                  </a:cubicBezTo>
                  <a:cubicBezTo>
                    <a:pt x="51" y="19"/>
                    <a:pt x="51" y="19"/>
                    <a:pt x="51" y="19"/>
                  </a:cubicBezTo>
                  <a:cubicBezTo>
                    <a:pt x="52" y="19"/>
                    <a:pt x="55" y="19"/>
                    <a:pt x="56" y="17"/>
                  </a:cubicBezTo>
                  <a:cubicBezTo>
                    <a:pt x="56" y="17"/>
                    <a:pt x="56" y="17"/>
                    <a:pt x="57" y="17"/>
                  </a:cubicBezTo>
                  <a:cubicBezTo>
                    <a:pt x="57" y="17"/>
                    <a:pt x="57" y="17"/>
                    <a:pt x="58" y="18"/>
                  </a:cubicBezTo>
                  <a:cubicBezTo>
                    <a:pt x="59" y="19"/>
                    <a:pt x="61" y="18"/>
                    <a:pt x="62" y="18"/>
                  </a:cubicBezTo>
                  <a:close/>
                  <a:moveTo>
                    <a:pt x="62" y="26"/>
                  </a:moveTo>
                  <a:cubicBezTo>
                    <a:pt x="62" y="26"/>
                    <a:pt x="62" y="26"/>
                    <a:pt x="62" y="27"/>
                  </a:cubicBezTo>
                  <a:cubicBezTo>
                    <a:pt x="61" y="28"/>
                    <a:pt x="59" y="29"/>
                    <a:pt x="57" y="29"/>
                  </a:cubicBezTo>
                  <a:cubicBezTo>
                    <a:pt x="55" y="29"/>
                    <a:pt x="53" y="28"/>
                    <a:pt x="51" y="27"/>
                  </a:cubicBezTo>
                  <a:cubicBezTo>
                    <a:pt x="51" y="26"/>
                    <a:pt x="51" y="26"/>
                    <a:pt x="51" y="26"/>
                  </a:cubicBezTo>
                  <a:cubicBezTo>
                    <a:pt x="46" y="26"/>
                    <a:pt x="46" y="26"/>
                    <a:pt x="46" y="26"/>
                  </a:cubicBezTo>
                  <a:cubicBezTo>
                    <a:pt x="45" y="22"/>
                    <a:pt x="45" y="17"/>
                    <a:pt x="47" y="13"/>
                  </a:cubicBezTo>
                  <a:cubicBezTo>
                    <a:pt x="49" y="10"/>
                    <a:pt x="53" y="8"/>
                    <a:pt x="57" y="8"/>
                  </a:cubicBezTo>
                  <a:cubicBezTo>
                    <a:pt x="61" y="8"/>
                    <a:pt x="65" y="10"/>
                    <a:pt x="67" y="14"/>
                  </a:cubicBezTo>
                  <a:cubicBezTo>
                    <a:pt x="69" y="18"/>
                    <a:pt x="69" y="23"/>
                    <a:pt x="67" y="26"/>
                  </a:cubicBezTo>
                  <a:cubicBezTo>
                    <a:pt x="62" y="26"/>
                    <a:pt x="62" y="26"/>
                    <a:pt x="62" y="26"/>
                  </a:cubicBezTo>
                  <a:close/>
                  <a:moveTo>
                    <a:pt x="31" y="19"/>
                  </a:moveTo>
                  <a:cubicBezTo>
                    <a:pt x="33" y="19"/>
                    <a:pt x="35" y="19"/>
                    <a:pt x="37" y="19"/>
                  </a:cubicBezTo>
                  <a:cubicBezTo>
                    <a:pt x="37" y="22"/>
                    <a:pt x="31" y="22"/>
                    <a:pt x="31" y="19"/>
                  </a:cubicBezTo>
                  <a:close/>
                  <a:moveTo>
                    <a:pt x="25" y="17"/>
                  </a:moveTo>
                  <a:cubicBezTo>
                    <a:pt x="25" y="19"/>
                    <a:pt x="26" y="21"/>
                    <a:pt x="27" y="23"/>
                  </a:cubicBezTo>
                  <a:cubicBezTo>
                    <a:pt x="29" y="25"/>
                    <a:pt x="31" y="26"/>
                    <a:pt x="34" y="26"/>
                  </a:cubicBezTo>
                  <a:cubicBezTo>
                    <a:pt x="34" y="26"/>
                    <a:pt x="34" y="26"/>
                    <a:pt x="34" y="26"/>
                  </a:cubicBezTo>
                  <a:cubicBezTo>
                    <a:pt x="36" y="26"/>
                    <a:pt x="38" y="25"/>
                    <a:pt x="40" y="23"/>
                  </a:cubicBezTo>
                  <a:cubicBezTo>
                    <a:pt x="41" y="21"/>
                    <a:pt x="42" y="19"/>
                    <a:pt x="42" y="17"/>
                  </a:cubicBezTo>
                  <a:cubicBezTo>
                    <a:pt x="44" y="5"/>
                    <a:pt x="44" y="5"/>
                    <a:pt x="44" y="5"/>
                  </a:cubicBezTo>
                  <a:cubicBezTo>
                    <a:pt x="42" y="1"/>
                    <a:pt x="26" y="0"/>
                    <a:pt x="23" y="5"/>
                  </a:cubicBezTo>
                  <a:cubicBezTo>
                    <a:pt x="25" y="17"/>
                    <a:pt x="25" y="17"/>
                    <a:pt x="25" y="17"/>
                  </a:cubicBezTo>
                  <a:close/>
                  <a:moveTo>
                    <a:pt x="41" y="11"/>
                  </a:moveTo>
                  <a:cubicBezTo>
                    <a:pt x="40" y="10"/>
                    <a:pt x="40" y="11"/>
                    <a:pt x="39" y="11"/>
                  </a:cubicBezTo>
                  <a:cubicBezTo>
                    <a:pt x="38" y="8"/>
                    <a:pt x="38" y="8"/>
                    <a:pt x="38" y="8"/>
                  </a:cubicBezTo>
                  <a:cubicBezTo>
                    <a:pt x="37" y="11"/>
                    <a:pt x="37" y="11"/>
                    <a:pt x="37" y="11"/>
                  </a:cubicBezTo>
                  <a:cubicBezTo>
                    <a:pt x="34" y="12"/>
                    <a:pt x="32" y="12"/>
                    <a:pt x="27" y="10"/>
                  </a:cubicBezTo>
                  <a:cubicBezTo>
                    <a:pt x="27" y="10"/>
                    <a:pt x="27" y="10"/>
                    <a:pt x="27" y="10"/>
                  </a:cubicBezTo>
                  <a:cubicBezTo>
                    <a:pt x="27" y="15"/>
                    <a:pt x="27" y="15"/>
                    <a:pt x="27" y="15"/>
                  </a:cubicBezTo>
                  <a:cubicBezTo>
                    <a:pt x="27" y="17"/>
                    <a:pt x="27" y="20"/>
                    <a:pt x="29" y="21"/>
                  </a:cubicBezTo>
                  <a:cubicBezTo>
                    <a:pt x="30" y="23"/>
                    <a:pt x="32" y="24"/>
                    <a:pt x="34" y="24"/>
                  </a:cubicBezTo>
                  <a:cubicBezTo>
                    <a:pt x="34" y="24"/>
                    <a:pt x="34" y="24"/>
                    <a:pt x="34" y="24"/>
                  </a:cubicBezTo>
                  <a:cubicBezTo>
                    <a:pt x="36" y="24"/>
                    <a:pt x="37" y="23"/>
                    <a:pt x="39" y="21"/>
                  </a:cubicBezTo>
                  <a:cubicBezTo>
                    <a:pt x="40" y="20"/>
                    <a:pt x="41" y="17"/>
                    <a:pt x="41" y="15"/>
                  </a:cubicBezTo>
                  <a:cubicBezTo>
                    <a:pt x="41" y="11"/>
                    <a:pt x="41" y="11"/>
                    <a:pt x="41" y="11"/>
                  </a:cubicBezTo>
                  <a:close/>
                  <a:moveTo>
                    <a:pt x="37" y="13"/>
                  </a:moveTo>
                  <a:cubicBezTo>
                    <a:pt x="38" y="13"/>
                    <a:pt x="38" y="14"/>
                    <a:pt x="38" y="14"/>
                  </a:cubicBezTo>
                  <a:cubicBezTo>
                    <a:pt x="38" y="15"/>
                    <a:pt x="38" y="16"/>
                    <a:pt x="37" y="16"/>
                  </a:cubicBezTo>
                  <a:cubicBezTo>
                    <a:pt x="36" y="16"/>
                    <a:pt x="35" y="15"/>
                    <a:pt x="35" y="14"/>
                  </a:cubicBezTo>
                  <a:cubicBezTo>
                    <a:pt x="35" y="14"/>
                    <a:pt x="36"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4" name="Freeform 260">
              <a:extLst>
                <a:ext uri="{FF2B5EF4-FFF2-40B4-BE49-F238E27FC236}">
                  <a16:creationId xmlns:a16="http://schemas.microsoft.com/office/drawing/2014/main" id="{79CBFEC7-0FEE-4E00-973E-0D432EEF9299}"/>
                </a:ext>
              </a:extLst>
            </p:cNvPr>
            <p:cNvSpPr>
              <a:spLocks noEditPoints="1"/>
            </p:cNvSpPr>
            <p:nvPr/>
          </p:nvSpPr>
          <p:spPr bwMode="auto">
            <a:xfrm>
              <a:off x="9063038" y="2571750"/>
              <a:ext cx="187325" cy="187325"/>
            </a:xfrm>
            <a:custGeom>
              <a:avLst/>
              <a:gdLst>
                <a:gd name="T0" fmla="*/ 36669 w 51"/>
                <a:gd name="T1" fmla="*/ 69671 h 51"/>
                <a:gd name="T2" fmla="*/ 165010 w 51"/>
                <a:gd name="T3" fmla="*/ 69671 h 51"/>
                <a:gd name="T4" fmla="*/ 165010 w 51"/>
                <a:gd name="T5" fmla="*/ 18334 h 51"/>
                <a:gd name="T6" fmla="*/ 110006 w 51"/>
                <a:gd name="T7" fmla="*/ 18334 h 51"/>
                <a:gd name="T8" fmla="*/ 36669 w 51"/>
                <a:gd name="T9" fmla="*/ 69671 h 51"/>
                <a:gd name="T10" fmla="*/ 117340 w 51"/>
                <a:gd name="T11" fmla="*/ 88005 h 51"/>
                <a:gd name="T12" fmla="*/ 161343 w 51"/>
                <a:gd name="T13" fmla="*/ 88005 h 51"/>
                <a:gd name="T14" fmla="*/ 161343 w 51"/>
                <a:gd name="T15" fmla="*/ 95339 h 51"/>
                <a:gd name="T16" fmla="*/ 161343 w 51"/>
                <a:gd name="T17" fmla="*/ 102673 h 51"/>
                <a:gd name="T18" fmla="*/ 132008 w 51"/>
                <a:gd name="T19" fmla="*/ 102673 h 51"/>
                <a:gd name="T20" fmla="*/ 117340 w 51"/>
                <a:gd name="T21" fmla="*/ 95339 h 51"/>
                <a:gd name="T22" fmla="*/ 117340 w 51"/>
                <a:gd name="T23" fmla="*/ 88005 h 51"/>
                <a:gd name="T24" fmla="*/ 187011 w 51"/>
                <a:gd name="T25" fmla="*/ 187011 h 51"/>
                <a:gd name="T26" fmla="*/ 11001 w 51"/>
                <a:gd name="T27" fmla="*/ 187011 h 51"/>
                <a:gd name="T28" fmla="*/ 0 w 51"/>
                <a:gd name="T29" fmla="*/ 135675 h 51"/>
                <a:gd name="T30" fmla="*/ 0 w 51"/>
                <a:gd name="T31" fmla="*/ 69671 h 51"/>
                <a:gd name="T32" fmla="*/ 102673 w 51"/>
                <a:gd name="T33" fmla="*/ 0 h 51"/>
                <a:gd name="T34" fmla="*/ 102673 w 51"/>
                <a:gd name="T35" fmla="*/ 0 h 51"/>
                <a:gd name="T36" fmla="*/ 106340 w 51"/>
                <a:gd name="T37" fmla="*/ 0 h 51"/>
                <a:gd name="T38" fmla="*/ 176010 w 51"/>
                <a:gd name="T39" fmla="*/ 0 h 51"/>
                <a:gd name="T40" fmla="*/ 187011 w 51"/>
                <a:gd name="T41" fmla="*/ 0 h 51"/>
                <a:gd name="T42" fmla="*/ 187011 w 51"/>
                <a:gd name="T43" fmla="*/ 18701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1" h="51">
                  <a:moveTo>
                    <a:pt x="10" y="19"/>
                  </a:moveTo>
                  <a:cubicBezTo>
                    <a:pt x="45" y="19"/>
                    <a:pt x="45" y="19"/>
                    <a:pt x="45" y="19"/>
                  </a:cubicBezTo>
                  <a:cubicBezTo>
                    <a:pt x="45" y="5"/>
                    <a:pt x="45" y="5"/>
                    <a:pt x="45" y="5"/>
                  </a:cubicBezTo>
                  <a:cubicBezTo>
                    <a:pt x="30" y="5"/>
                    <a:pt x="30" y="5"/>
                    <a:pt x="30" y="5"/>
                  </a:cubicBezTo>
                  <a:cubicBezTo>
                    <a:pt x="10" y="19"/>
                    <a:pt x="10" y="19"/>
                    <a:pt x="10" y="19"/>
                  </a:cubicBezTo>
                  <a:close/>
                  <a:moveTo>
                    <a:pt x="32" y="24"/>
                  </a:moveTo>
                  <a:cubicBezTo>
                    <a:pt x="44" y="24"/>
                    <a:pt x="44" y="24"/>
                    <a:pt x="44" y="24"/>
                  </a:cubicBezTo>
                  <a:cubicBezTo>
                    <a:pt x="44" y="26"/>
                    <a:pt x="44" y="26"/>
                    <a:pt x="44" y="26"/>
                  </a:cubicBezTo>
                  <a:cubicBezTo>
                    <a:pt x="44" y="28"/>
                    <a:pt x="44" y="28"/>
                    <a:pt x="44" y="28"/>
                  </a:cubicBezTo>
                  <a:cubicBezTo>
                    <a:pt x="36" y="28"/>
                    <a:pt x="36" y="28"/>
                    <a:pt x="36" y="28"/>
                  </a:cubicBezTo>
                  <a:cubicBezTo>
                    <a:pt x="32" y="26"/>
                    <a:pt x="32" y="26"/>
                    <a:pt x="32" y="26"/>
                  </a:cubicBezTo>
                  <a:cubicBezTo>
                    <a:pt x="32" y="24"/>
                    <a:pt x="32" y="24"/>
                    <a:pt x="32" y="24"/>
                  </a:cubicBezTo>
                  <a:close/>
                  <a:moveTo>
                    <a:pt x="51" y="51"/>
                  </a:moveTo>
                  <a:cubicBezTo>
                    <a:pt x="3" y="51"/>
                    <a:pt x="3" y="51"/>
                    <a:pt x="3" y="51"/>
                  </a:cubicBezTo>
                  <a:cubicBezTo>
                    <a:pt x="0" y="37"/>
                    <a:pt x="0" y="37"/>
                    <a:pt x="0" y="37"/>
                  </a:cubicBezTo>
                  <a:cubicBezTo>
                    <a:pt x="0" y="19"/>
                    <a:pt x="0" y="19"/>
                    <a:pt x="0" y="19"/>
                  </a:cubicBezTo>
                  <a:cubicBezTo>
                    <a:pt x="28" y="0"/>
                    <a:pt x="28" y="0"/>
                    <a:pt x="28" y="0"/>
                  </a:cubicBezTo>
                  <a:cubicBezTo>
                    <a:pt x="28" y="0"/>
                    <a:pt x="28" y="0"/>
                    <a:pt x="28" y="0"/>
                  </a:cubicBezTo>
                  <a:cubicBezTo>
                    <a:pt x="29" y="0"/>
                    <a:pt x="29" y="0"/>
                    <a:pt x="29" y="0"/>
                  </a:cubicBezTo>
                  <a:cubicBezTo>
                    <a:pt x="48" y="0"/>
                    <a:pt x="48" y="0"/>
                    <a:pt x="48" y="0"/>
                  </a:cubicBezTo>
                  <a:cubicBezTo>
                    <a:pt x="51" y="0"/>
                    <a:pt x="51" y="0"/>
                    <a:pt x="51" y="0"/>
                  </a:cubicBezTo>
                  <a:cubicBezTo>
                    <a:pt x="51" y="17"/>
                    <a:pt x="51" y="34"/>
                    <a:pt x="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5" name="Freeform 261">
              <a:extLst>
                <a:ext uri="{FF2B5EF4-FFF2-40B4-BE49-F238E27FC236}">
                  <a16:creationId xmlns:a16="http://schemas.microsoft.com/office/drawing/2014/main" id="{67E9E881-E1ED-4E76-A1F9-C8F989428008}"/>
                </a:ext>
              </a:extLst>
            </p:cNvPr>
            <p:cNvSpPr>
              <a:spLocks noEditPoints="1"/>
            </p:cNvSpPr>
            <p:nvPr/>
          </p:nvSpPr>
          <p:spPr bwMode="auto">
            <a:xfrm>
              <a:off x="9426575" y="2578100"/>
              <a:ext cx="238125" cy="180975"/>
            </a:xfrm>
            <a:custGeom>
              <a:avLst/>
              <a:gdLst>
                <a:gd name="T0" fmla="*/ 179185 w 65"/>
                <a:gd name="T1" fmla="*/ 157977 h 49"/>
                <a:gd name="T2" fmla="*/ 237695 w 65"/>
                <a:gd name="T3" fmla="*/ 157977 h 49"/>
                <a:gd name="T4" fmla="*/ 237695 w 65"/>
                <a:gd name="T5" fmla="*/ 132260 h 49"/>
                <a:gd name="T6" fmla="*/ 219411 w 65"/>
                <a:gd name="T7" fmla="*/ 132260 h 49"/>
                <a:gd name="T8" fmla="*/ 179185 w 65"/>
                <a:gd name="T9" fmla="*/ 157977 h 49"/>
                <a:gd name="T10" fmla="*/ 87764 w 65"/>
                <a:gd name="T11" fmla="*/ 0 h 49"/>
                <a:gd name="T12" fmla="*/ 153588 w 65"/>
                <a:gd name="T13" fmla="*/ 0 h 49"/>
                <a:gd name="T14" fmla="*/ 164558 w 65"/>
                <a:gd name="T15" fmla="*/ 14696 h 49"/>
                <a:gd name="T16" fmla="*/ 164558 w 65"/>
                <a:gd name="T17" fmla="*/ 22043 h 49"/>
                <a:gd name="T18" fmla="*/ 208440 w 65"/>
                <a:gd name="T19" fmla="*/ 22043 h 49"/>
                <a:gd name="T20" fmla="*/ 208440 w 65"/>
                <a:gd name="T21" fmla="*/ 33065 h 49"/>
                <a:gd name="T22" fmla="*/ 164558 w 65"/>
                <a:gd name="T23" fmla="*/ 58782 h 49"/>
                <a:gd name="T24" fmla="*/ 164558 w 65"/>
                <a:gd name="T25" fmla="*/ 69804 h 49"/>
                <a:gd name="T26" fmla="*/ 208440 w 65"/>
                <a:gd name="T27" fmla="*/ 69804 h 49"/>
                <a:gd name="T28" fmla="*/ 208440 w 65"/>
                <a:gd name="T29" fmla="*/ 80825 h 49"/>
                <a:gd name="T30" fmla="*/ 164558 w 65"/>
                <a:gd name="T31" fmla="*/ 102869 h 49"/>
                <a:gd name="T32" fmla="*/ 164558 w 65"/>
                <a:gd name="T33" fmla="*/ 117564 h 49"/>
                <a:gd name="T34" fmla="*/ 208440 w 65"/>
                <a:gd name="T35" fmla="*/ 117564 h 49"/>
                <a:gd name="T36" fmla="*/ 208440 w 65"/>
                <a:gd name="T37" fmla="*/ 128586 h 49"/>
                <a:gd name="T38" fmla="*/ 164558 w 65"/>
                <a:gd name="T39" fmla="*/ 154303 h 49"/>
                <a:gd name="T40" fmla="*/ 164558 w 65"/>
                <a:gd name="T41" fmla="*/ 165324 h 49"/>
                <a:gd name="T42" fmla="*/ 153588 w 65"/>
                <a:gd name="T43" fmla="*/ 180020 h 49"/>
                <a:gd name="T44" fmla="*/ 87764 w 65"/>
                <a:gd name="T45" fmla="*/ 180020 h 49"/>
                <a:gd name="T46" fmla="*/ 73137 w 65"/>
                <a:gd name="T47" fmla="*/ 165324 h 49"/>
                <a:gd name="T48" fmla="*/ 73137 w 65"/>
                <a:gd name="T49" fmla="*/ 154303 h 49"/>
                <a:gd name="T50" fmla="*/ 29255 w 65"/>
                <a:gd name="T51" fmla="*/ 128586 h 49"/>
                <a:gd name="T52" fmla="*/ 29255 w 65"/>
                <a:gd name="T53" fmla="*/ 117564 h 49"/>
                <a:gd name="T54" fmla="*/ 73137 w 65"/>
                <a:gd name="T55" fmla="*/ 117564 h 49"/>
                <a:gd name="T56" fmla="*/ 73137 w 65"/>
                <a:gd name="T57" fmla="*/ 102869 h 49"/>
                <a:gd name="T58" fmla="*/ 29255 w 65"/>
                <a:gd name="T59" fmla="*/ 80825 h 49"/>
                <a:gd name="T60" fmla="*/ 29255 w 65"/>
                <a:gd name="T61" fmla="*/ 69804 h 49"/>
                <a:gd name="T62" fmla="*/ 73137 w 65"/>
                <a:gd name="T63" fmla="*/ 69804 h 49"/>
                <a:gd name="T64" fmla="*/ 73137 w 65"/>
                <a:gd name="T65" fmla="*/ 58782 h 49"/>
                <a:gd name="T66" fmla="*/ 29255 w 65"/>
                <a:gd name="T67" fmla="*/ 33065 h 49"/>
                <a:gd name="T68" fmla="*/ 29255 w 65"/>
                <a:gd name="T69" fmla="*/ 22043 h 49"/>
                <a:gd name="T70" fmla="*/ 73137 w 65"/>
                <a:gd name="T71" fmla="*/ 22043 h 49"/>
                <a:gd name="T72" fmla="*/ 73137 w 65"/>
                <a:gd name="T73" fmla="*/ 14696 h 49"/>
                <a:gd name="T74" fmla="*/ 87764 w 65"/>
                <a:gd name="T75" fmla="*/ 0 h 49"/>
                <a:gd name="T76" fmla="*/ 120676 w 65"/>
                <a:gd name="T77" fmla="*/ 121238 h 49"/>
                <a:gd name="T78" fmla="*/ 98735 w 65"/>
                <a:gd name="T79" fmla="*/ 143281 h 49"/>
                <a:gd name="T80" fmla="*/ 120676 w 65"/>
                <a:gd name="T81" fmla="*/ 165324 h 49"/>
                <a:gd name="T82" fmla="*/ 138960 w 65"/>
                <a:gd name="T83" fmla="*/ 143281 h 49"/>
                <a:gd name="T84" fmla="*/ 120676 w 65"/>
                <a:gd name="T85" fmla="*/ 121238 h 49"/>
                <a:gd name="T86" fmla="*/ 120676 w 65"/>
                <a:gd name="T87" fmla="*/ 18369 h 49"/>
                <a:gd name="T88" fmla="*/ 98735 w 65"/>
                <a:gd name="T89" fmla="*/ 40413 h 49"/>
                <a:gd name="T90" fmla="*/ 120676 w 65"/>
                <a:gd name="T91" fmla="*/ 58782 h 49"/>
                <a:gd name="T92" fmla="*/ 138960 w 65"/>
                <a:gd name="T93" fmla="*/ 40413 h 49"/>
                <a:gd name="T94" fmla="*/ 120676 w 65"/>
                <a:gd name="T95" fmla="*/ 18369 h 49"/>
                <a:gd name="T96" fmla="*/ 120676 w 65"/>
                <a:gd name="T97" fmla="*/ 69804 h 49"/>
                <a:gd name="T98" fmla="*/ 98735 w 65"/>
                <a:gd name="T99" fmla="*/ 91847 h 49"/>
                <a:gd name="T100" fmla="*/ 120676 w 65"/>
                <a:gd name="T101" fmla="*/ 110216 h 49"/>
                <a:gd name="T102" fmla="*/ 138960 w 65"/>
                <a:gd name="T103" fmla="*/ 91847 h 49"/>
                <a:gd name="T104" fmla="*/ 120676 w 65"/>
                <a:gd name="T105" fmla="*/ 69804 h 49"/>
                <a:gd name="T106" fmla="*/ 62166 w 65"/>
                <a:gd name="T107" fmla="*/ 157977 h 49"/>
                <a:gd name="T108" fmla="*/ 18284 w 65"/>
                <a:gd name="T109" fmla="*/ 132260 h 49"/>
                <a:gd name="T110" fmla="*/ 0 w 65"/>
                <a:gd name="T111" fmla="*/ 132260 h 49"/>
                <a:gd name="T112" fmla="*/ 0 w 65"/>
                <a:gd name="T113" fmla="*/ 157977 h 49"/>
                <a:gd name="T114" fmla="*/ 62166 w 65"/>
                <a:gd name="T115" fmla="*/ 157977 h 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5" h="49">
                  <a:moveTo>
                    <a:pt x="49" y="43"/>
                  </a:moveTo>
                  <a:cubicBezTo>
                    <a:pt x="65" y="43"/>
                    <a:pt x="65" y="43"/>
                    <a:pt x="65" y="43"/>
                  </a:cubicBezTo>
                  <a:cubicBezTo>
                    <a:pt x="65" y="36"/>
                    <a:pt x="65" y="36"/>
                    <a:pt x="65" y="36"/>
                  </a:cubicBezTo>
                  <a:cubicBezTo>
                    <a:pt x="60" y="36"/>
                    <a:pt x="60" y="36"/>
                    <a:pt x="60" y="36"/>
                  </a:cubicBezTo>
                  <a:cubicBezTo>
                    <a:pt x="49" y="43"/>
                    <a:pt x="49" y="43"/>
                    <a:pt x="49" y="43"/>
                  </a:cubicBezTo>
                  <a:close/>
                  <a:moveTo>
                    <a:pt x="24" y="0"/>
                  </a:moveTo>
                  <a:cubicBezTo>
                    <a:pt x="42" y="0"/>
                    <a:pt x="42" y="0"/>
                    <a:pt x="42" y="0"/>
                  </a:cubicBezTo>
                  <a:cubicBezTo>
                    <a:pt x="44" y="0"/>
                    <a:pt x="45" y="2"/>
                    <a:pt x="45" y="4"/>
                  </a:cubicBezTo>
                  <a:cubicBezTo>
                    <a:pt x="45" y="6"/>
                    <a:pt x="45" y="6"/>
                    <a:pt x="45" y="6"/>
                  </a:cubicBezTo>
                  <a:cubicBezTo>
                    <a:pt x="57" y="6"/>
                    <a:pt x="57" y="6"/>
                    <a:pt x="57" y="6"/>
                  </a:cubicBezTo>
                  <a:cubicBezTo>
                    <a:pt x="57" y="9"/>
                    <a:pt x="57" y="9"/>
                    <a:pt x="57" y="9"/>
                  </a:cubicBezTo>
                  <a:cubicBezTo>
                    <a:pt x="45" y="16"/>
                    <a:pt x="45" y="16"/>
                    <a:pt x="45" y="16"/>
                  </a:cubicBezTo>
                  <a:cubicBezTo>
                    <a:pt x="45" y="19"/>
                    <a:pt x="45" y="19"/>
                    <a:pt x="45" y="19"/>
                  </a:cubicBezTo>
                  <a:cubicBezTo>
                    <a:pt x="57" y="19"/>
                    <a:pt x="57" y="19"/>
                    <a:pt x="57" y="19"/>
                  </a:cubicBezTo>
                  <a:cubicBezTo>
                    <a:pt x="57" y="22"/>
                    <a:pt x="57" y="22"/>
                    <a:pt x="57" y="22"/>
                  </a:cubicBezTo>
                  <a:cubicBezTo>
                    <a:pt x="45" y="28"/>
                    <a:pt x="45" y="28"/>
                    <a:pt x="45" y="28"/>
                  </a:cubicBezTo>
                  <a:cubicBezTo>
                    <a:pt x="45" y="32"/>
                    <a:pt x="45" y="32"/>
                    <a:pt x="45" y="32"/>
                  </a:cubicBezTo>
                  <a:cubicBezTo>
                    <a:pt x="57" y="32"/>
                    <a:pt x="57" y="32"/>
                    <a:pt x="57" y="32"/>
                  </a:cubicBezTo>
                  <a:cubicBezTo>
                    <a:pt x="57" y="35"/>
                    <a:pt x="57" y="35"/>
                    <a:pt x="57" y="35"/>
                  </a:cubicBezTo>
                  <a:cubicBezTo>
                    <a:pt x="45" y="42"/>
                    <a:pt x="45" y="42"/>
                    <a:pt x="45" y="42"/>
                  </a:cubicBezTo>
                  <a:cubicBezTo>
                    <a:pt x="45" y="45"/>
                    <a:pt x="45" y="45"/>
                    <a:pt x="45" y="45"/>
                  </a:cubicBezTo>
                  <a:cubicBezTo>
                    <a:pt x="45" y="47"/>
                    <a:pt x="44" y="49"/>
                    <a:pt x="42" y="49"/>
                  </a:cubicBezTo>
                  <a:cubicBezTo>
                    <a:pt x="24" y="49"/>
                    <a:pt x="24" y="49"/>
                    <a:pt x="24" y="49"/>
                  </a:cubicBezTo>
                  <a:cubicBezTo>
                    <a:pt x="22" y="49"/>
                    <a:pt x="20" y="47"/>
                    <a:pt x="20" y="45"/>
                  </a:cubicBezTo>
                  <a:cubicBezTo>
                    <a:pt x="20" y="42"/>
                    <a:pt x="20" y="42"/>
                    <a:pt x="20" y="42"/>
                  </a:cubicBezTo>
                  <a:cubicBezTo>
                    <a:pt x="8" y="35"/>
                    <a:pt x="8" y="35"/>
                    <a:pt x="8" y="35"/>
                  </a:cubicBezTo>
                  <a:cubicBezTo>
                    <a:pt x="8" y="32"/>
                    <a:pt x="8" y="32"/>
                    <a:pt x="8" y="32"/>
                  </a:cubicBezTo>
                  <a:cubicBezTo>
                    <a:pt x="20" y="32"/>
                    <a:pt x="20" y="32"/>
                    <a:pt x="20" y="32"/>
                  </a:cubicBezTo>
                  <a:cubicBezTo>
                    <a:pt x="20" y="28"/>
                    <a:pt x="20" y="28"/>
                    <a:pt x="20" y="28"/>
                  </a:cubicBezTo>
                  <a:cubicBezTo>
                    <a:pt x="8" y="22"/>
                    <a:pt x="8" y="22"/>
                    <a:pt x="8" y="22"/>
                  </a:cubicBezTo>
                  <a:cubicBezTo>
                    <a:pt x="8" y="19"/>
                    <a:pt x="8" y="19"/>
                    <a:pt x="8" y="19"/>
                  </a:cubicBezTo>
                  <a:cubicBezTo>
                    <a:pt x="20" y="19"/>
                    <a:pt x="20" y="19"/>
                    <a:pt x="20" y="19"/>
                  </a:cubicBezTo>
                  <a:cubicBezTo>
                    <a:pt x="20" y="16"/>
                    <a:pt x="20" y="16"/>
                    <a:pt x="20" y="16"/>
                  </a:cubicBezTo>
                  <a:cubicBezTo>
                    <a:pt x="8" y="9"/>
                    <a:pt x="8" y="9"/>
                    <a:pt x="8" y="9"/>
                  </a:cubicBezTo>
                  <a:cubicBezTo>
                    <a:pt x="8" y="6"/>
                    <a:pt x="8" y="6"/>
                    <a:pt x="8" y="6"/>
                  </a:cubicBezTo>
                  <a:cubicBezTo>
                    <a:pt x="20" y="6"/>
                    <a:pt x="20" y="6"/>
                    <a:pt x="20" y="6"/>
                  </a:cubicBezTo>
                  <a:cubicBezTo>
                    <a:pt x="20" y="4"/>
                    <a:pt x="20" y="4"/>
                    <a:pt x="20" y="4"/>
                  </a:cubicBezTo>
                  <a:cubicBezTo>
                    <a:pt x="20" y="2"/>
                    <a:pt x="22" y="0"/>
                    <a:pt x="24" y="0"/>
                  </a:cubicBezTo>
                  <a:close/>
                  <a:moveTo>
                    <a:pt x="33" y="33"/>
                  </a:moveTo>
                  <a:cubicBezTo>
                    <a:pt x="30" y="33"/>
                    <a:pt x="27" y="36"/>
                    <a:pt x="27" y="39"/>
                  </a:cubicBezTo>
                  <a:cubicBezTo>
                    <a:pt x="27" y="42"/>
                    <a:pt x="30" y="45"/>
                    <a:pt x="33" y="45"/>
                  </a:cubicBezTo>
                  <a:cubicBezTo>
                    <a:pt x="36" y="45"/>
                    <a:pt x="38" y="42"/>
                    <a:pt x="38" y="39"/>
                  </a:cubicBezTo>
                  <a:cubicBezTo>
                    <a:pt x="38" y="36"/>
                    <a:pt x="36" y="33"/>
                    <a:pt x="33" y="33"/>
                  </a:cubicBezTo>
                  <a:close/>
                  <a:moveTo>
                    <a:pt x="33" y="5"/>
                  </a:moveTo>
                  <a:cubicBezTo>
                    <a:pt x="30" y="5"/>
                    <a:pt x="27" y="7"/>
                    <a:pt x="27" y="11"/>
                  </a:cubicBezTo>
                  <a:cubicBezTo>
                    <a:pt x="27" y="14"/>
                    <a:pt x="30" y="16"/>
                    <a:pt x="33" y="16"/>
                  </a:cubicBezTo>
                  <a:cubicBezTo>
                    <a:pt x="36" y="16"/>
                    <a:pt x="38" y="14"/>
                    <a:pt x="38" y="11"/>
                  </a:cubicBezTo>
                  <a:cubicBezTo>
                    <a:pt x="38" y="7"/>
                    <a:pt x="36" y="5"/>
                    <a:pt x="33" y="5"/>
                  </a:cubicBezTo>
                  <a:close/>
                  <a:moveTo>
                    <a:pt x="33" y="19"/>
                  </a:moveTo>
                  <a:cubicBezTo>
                    <a:pt x="30" y="19"/>
                    <a:pt x="27" y="21"/>
                    <a:pt x="27" y="25"/>
                  </a:cubicBezTo>
                  <a:cubicBezTo>
                    <a:pt x="27" y="28"/>
                    <a:pt x="30" y="30"/>
                    <a:pt x="33" y="30"/>
                  </a:cubicBezTo>
                  <a:cubicBezTo>
                    <a:pt x="36" y="30"/>
                    <a:pt x="38" y="28"/>
                    <a:pt x="38" y="25"/>
                  </a:cubicBezTo>
                  <a:cubicBezTo>
                    <a:pt x="38" y="21"/>
                    <a:pt x="36" y="19"/>
                    <a:pt x="33" y="19"/>
                  </a:cubicBezTo>
                  <a:close/>
                  <a:moveTo>
                    <a:pt x="17" y="43"/>
                  </a:moveTo>
                  <a:cubicBezTo>
                    <a:pt x="5" y="36"/>
                    <a:pt x="5" y="36"/>
                    <a:pt x="5" y="36"/>
                  </a:cubicBezTo>
                  <a:cubicBezTo>
                    <a:pt x="0" y="36"/>
                    <a:pt x="0" y="36"/>
                    <a:pt x="0" y="36"/>
                  </a:cubicBezTo>
                  <a:cubicBezTo>
                    <a:pt x="0" y="43"/>
                    <a:pt x="0" y="43"/>
                    <a:pt x="0" y="43"/>
                  </a:cubicBezTo>
                  <a:lnTo>
                    <a:pt x="1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6" name="Freeform 262">
              <a:extLst>
                <a:ext uri="{FF2B5EF4-FFF2-40B4-BE49-F238E27FC236}">
                  <a16:creationId xmlns:a16="http://schemas.microsoft.com/office/drawing/2014/main" id="{4532BBE3-6DE2-4AE2-A774-99C3E7552822}"/>
                </a:ext>
              </a:extLst>
            </p:cNvPr>
            <p:cNvSpPr>
              <a:spLocks noEditPoints="1"/>
            </p:cNvSpPr>
            <p:nvPr/>
          </p:nvSpPr>
          <p:spPr bwMode="auto">
            <a:xfrm>
              <a:off x="8648700" y="2581275"/>
              <a:ext cx="241300" cy="177800"/>
            </a:xfrm>
            <a:custGeom>
              <a:avLst/>
              <a:gdLst>
                <a:gd name="T0" fmla="*/ 0 w 66"/>
                <a:gd name="T1" fmla="*/ 80907 h 48"/>
                <a:gd name="T2" fmla="*/ 21926 w 66"/>
                <a:gd name="T3" fmla="*/ 58841 h 48"/>
                <a:gd name="T4" fmla="*/ 98669 w 66"/>
                <a:gd name="T5" fmla="*/ 136071 h 48"/>
                <a:gd name="T6" fmla="*/ 80397 w 66"/>
                <a:gd name="T7" fmla="*/ 158136 h 48"/>
                <a:gd name="T8" fmla="*/ 14618 w 66"/>
                <a:gd name="T9" fmla="*/ 158136 h 48"/>
                <a:gd name="T10" fmla="*/ 3654 w 66"/>
                <a:gd name="T11" fmla="*/ 143426 h 48"/>
                <a:gd name="T12" fmla="*/ 32890 w 66"/>
                <a:gd name="T13" fmla="*/ 110328 h 48"/>
                <a:gd name="T14" fmla="*/ 0 w 66"/>
                <a:gd name="T15" fmla="*/ 80907 h 48"/>
                <a:gd name="T16" fmla="*/ 168103 w 66"/>
                <a:gd name="T17" fmla="*/ 73552 h 48"/>
                <a:gd name="T18" fmla="*/ 164448 w 66"/>
                <a:gd name="T19" fmla="*/ 69874 h 48"/>
                <a:gd name="T20" fmla="*/ 105978 w 66"/>
                <a:gd name="T21" fmla="*/ 66197 h 48"/>
                <a:gd name="T22" fmla="*/ 69434 w 66"/>
                <a:gd name="T23" fmla="*/ 47809 h 48"/>
                <a:gd name="T24" fmla="*/ 43853 w 66"/>
                <a:gd name="T25" fmla="*/ 66197 h 48"/>
                <a:gd name="T26" fmla="*/ 43853 w 66"/>
                <a:gd name="T27" fmla="*/ 66197 h 48"/>
                <a:gd name="T28" fmla="*/ 47507 w 66"/>
                <a:gd name="T29" fmla="*/ 66197 h 48"/>
                <a:gd name="T30" fmla="*/ 102323 w 66"/>
                <a:gd name="T31" fmla="*/ 117683 h 48"/>
                <a:gd name="T32" fmla="*/ 142522 w 66"/>
                <a:gd name="T33" fmla="*/ 136071 h 48"/>
                <a:gd name="T34" fmla="*/ 135213 w 66"/>
                <a:gd name="T35" fmla="*/ 139748 h 48"/>
                <a:gd name="T36" fmla="*/ 171757 w 66"/>
                <a:gd name="T37" fmla="*/ 176524 h 48"/>
                <a:gd name="T38" fmla="*/ 208301 w 66"/>
                <a:gd name="T39" fmla="*/ 125038 h 48"/>
                <a:gd name="T40" fmla="*/ 204647 w 66"/>
                <a:gd name="T41" fmla="*/ 117683 h 48"/>
                <a:gd name="T42" fmla="*/ 211956 w 66"/>
                <a:gd name="T43" fmla="*/ 106650 h 48"/>
                <a:gd name="T44" fmla="*/ 211956 w 66"/>
                <a:gd name="T45" fmla="*/ 106650 h 48"/>
                <a:gd name="T46" fmla="*/ 222919 w 66"/>
                <a:gd name="T47" fmla="*/ 117683 h 48"/>
                <a:gd name="T48" fmla="*/ 241191 w 66"/>
                <a:gd name="T49" fmla="*/ 88262 h 48"/>
                <a:gd name="T50" fmla="*/ 226573 w 66"/>
                <a:gd name="T51" fmla="*/ 0 h 48"/>
                <a:gd name="T52" fmla="*/ 168103 w 66"/>
                <a:gd name="T53" fmla="*/ 58841 h 48"/>
                <a:gd name="T54" fmla="*/ 175412 w 66"/>
                <a:gd name="T55" fmla="*/ 66197 h 48"/>
                <a:gd name="T56" fmla="*/ 168103 w 66"/>
                <a:gd name="T57" fmla="*/ 73552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6" h="48">
                  <a:moveTo>
                    <a:pt x="0" y="22"/>
                  </a:moveTo>
                  <a:cubicBezTo>
                    <a:pt x="6" y="16"/>
                    <a:pt x="6" y="16"/>
                    <a:pt x="6" y="16"/>
                  </a:cubicBezTo>
                  <a:cubicBezTo>
                    <a:pt x="27" y="37"/>
                    <a:pt x="27" y="37"/>
                    <a:pt x="27" y="37"/>
                  </a:cubicBezTo>
                  <a:cubicBezTo>
                    <a:pt x="22" y="43"/>
                    <a:pt x="22" y="43"/>
                    <a:pt x="22" y="43"/>
                  </a:cubicBezTo>
                  <a:cubicBezTo>
                    <a:pt x="4" y="43"/>
                    <a:pt x="4" y="43"/>
                    <a:pt x="4" y="43"/>
                  </a:cubicBezTo>
                  <a:cubicBezTo>
                    <a:pt x="1" y="39"/>
                    <a:pt x="1" y="39"/>
                    <a:pt x="1" y="39"/>
                  </a:cubicBezTo>
                  <a:cubicBezTo>
                    <a:pt x="9" y="30"/>
                    <a:pt x="9" y="30"/>
                    <a:pt x="9" y="30"/>
                  </a:cubicBezTo>
                  <a:cubicBezTo>
                    <a:pt x="0" y="22"/>
                    <a:pt x="0" y="22"/>
                    <a:pt x="0" y="22"/>
                  </a:cubicBezTo>
                  <a:close/>
                  <a:moveTo>
                    <a:pt x="46" y="20"/>
                  </a:moveTo>
                  <a:cubicBezTo>
                    <a:pt x="45" y="19"/>
                    <a:pt x="45" y="19"/>
                    <a:pt x="45" y="19"/>
                  </a:cubicBezTo>
                  <a:cubicBezTo>
                    <a:pt x="29" y="18"/>
                    <a:pt x="29" y="18"/>
                    <a:pt x="29" y="18"/>
                  </a:cubicBezTo>
                  <a:cubicBezTo>
                    <a:pt x="19" y="13"/>
                    <a:pt x="19" y="13"/>
                    <a:pt x="19" y="13"/>
                  </a:cubicBezTo>
                  <a:cubicBezTo>
                    <a:pt x="12" y="18"/>
                    <a:pt x="12" y="18"/>
                    <a:pt x="12" y="18"/>
                  </a:cubicBezTo>
                  <a:cubicBezTo>
                    <a:pt x="12" y="18"/>
                    <a:pt x="12" y="18"/>
                    <a:pt x="12" y="18"/>
                  </a:cubicBezTo>
                  <a:cubicBezTo>
                    <a:pt x="13" y="18"/>
                    <a:pt x="13" y="18"/>
                    <a:pt x="13" y="18"/>
                  </a:cubicBezTo>
                  <a:cubicBezTo>
                    <a:pt x="17" y="23"/>
                    <a:pt x="21" y="28"/>
                    <a:pt x="28" y="32"/>
                  </a:cubicBezTo>
                  <a:cubicBezTo>
                    <a:pt x="32" y="32"/>
                    <a:pt x="35" y="32"/>
                    <a:pt x="39" y="37"/>
                  </a:cubicBezTo>
                  <a:cubicBezTo>
                    <a:pt x="37" y="38"/>
                    <a:pt x="37" y="38"/>
                    <a:pt x="37" y="38"/>
                  </a:cubicBezTo>
                  <a:cubicBezTo>
                    <a:pt x="47" y="48"/>
                    <a:pt x="47" y="48"/>
                    <a:pt x="47" y="48"/>
                  </a:cubicBezTo>
                  <a:cubicBezTo>
                    <a:pt x="52" y="44"/>
                    <a:pt x="56" y="40"/>
                    <a:pt x="57" y="34"/>
                  </a:cubicBezTo>
                  <a:cubicBezTo>
                    <a:pt x="56" y="32"/>
                    <a:pt x="56" y="32"/>
                    <a:pt x="56" y="32"/>
                  </a:cubicBezTo>
                  <a:cubicBezTo>
                    <a:pt x="58" y="29"/>
                    <a:pt x="58" y="29"/>
                    <a:pt x="58" y="29"/>
                  </a:cubicBezTo>
                  <a:cubicBezTo>
                    <a:pt x="58" y="29"/>
                    <a:pt x="58" y="29"/>
                    <a:pt x="58" y="29"/>
                  </a:cubicBezTo>
                  <a:cubicBezTo>
                    <a:pt x="61" y="32"/>
                    <a:pt x="61" y="32"/>
                    <a:pt x="61" y="32"/>
                  </a:cubicBezTo>
                  <a:cubicBezTo>
                    <a:pt x="66" y="24"/>
                    <a:pt x="66" y="24"/>
                    <a:pt x="66" y="24"/>
                  </a:cubicBezTo>
                  <a:cubicBezTo>
                    <a:pt x="62" y="0"/>
                    <a:pt x="62" y="0"/>
                    <a:pt x="62" y="0"/>
                  </a:cubicBezTo>
                  <a:cubicBezTo>
                    <a:pt x="46" y="16"/>
                    <a:pt x="46" y="16"/>
                    <a:pt x="46" y="16"/>
                  </a:cubicBezTo>
                  <a:cubicBezTo>
                    <a:pt x="48" y="18"/>
                    <a:pt x="48" y="18"/>
                    <a:pt x="48" y="18"/>
                  </a:cubicBezTo>
                  <a:lnTo>
                    <a:pt x="4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7" name="Freeform 263">
              <a:extLst>
                <a:ext uri="{FF2B5EF4-FFF2-40B4-BE49-F238E27FC236}">
                  <a16:creationId xmlns:a16="http://schemas.microsoft.com/office/drawing/2014/main" id="{70159FBA-5317-470C-BD10-1BB2D361EEAC}"/>
                </a:ext>
              </a:extLst>
            </p:cNvPr>
            <p:cNvSpPr>
              <a:spLocks noEditPoints="1"/>
            </p:cNvSpPr>
            <p:nvPr/>
          </p:nvSpPr>
          <p:spPr bwMode="auto">
            <a:xfrm>
              <a:off x="8285163" y="2578100"/>
              <a:ext cx="220662" cy="187325"/>
            </a:xfrm>
            <a:custGeom>
              <a:avLst/>
              <a:gdLst>
                <a:gd name="T0" fmla="*/ 11011 w 60"/>
                <a:gd name="T1" fmla="*/ 0 h 51"/>
                <a:gd name="T2" fmla="*/ 209207 w 60"/>
                <a:gd name="T3" fmla="*/ 0 h 51"/>
                <a:gd name="T4" fmla="*/ 220218 w 60"/>
                <a:gd name="T5" fmla="*/ 0 h 51"/>
                <a:gd name="T6" fmla="*/ 220218 w 60"/>
                <a:gd name="T7" fmla="*/ 11001 h 51"/>
                <a:gd name="T8" fmla="*/ 220218 w 60"/>
                <a:gd name="T9" fmla="*/ 124674 h 51"/>
                <a:gd name="T10" fmla="*/ 220218 w 60"/>
                <a:gd name="T11" fmla="*/ 132008 h 51"/>
                <a:gd name="T12" fmla="*/ 209207 w 60"/>
                <a:gd name="T13" fmla="*/ 132008 h 51"/>
                <a:gd name="T14" fmla="*/ 150482 w 60"/>
                <a:gd name="T15" fmla="*/ 132008 h 51"/>
                <a:gd name="T16" fmla="*/ 150482 w 60"/>
                <a:gd name="T17" fmla="*/ 168677 h 51"/>
                <a:gd name="T18" fmla="*/ 172504 w 60"/>
                <a:gd name="T19" fmla="*/ 168677 h 51"/>
                <a:gd name="T20" fmla="*/ 172504 w 60"/>
                <a:gd name="T21" fmla="*/ 187011 h 51"/>
                <a:gd name="T22" fmla="*/ 55055 w 60"/>
                <a:gd name="T23" fmla="*/ 187011 h 51"/>
                <a:gd name="T24" fmla="*/ 55055 w 60"/>
                <a:gd name="T25" fmla="*/ 168677 h 51"/>
                <a:gd name="T26" fmla="*/ 77076 w 60"/>
                <a:gd name="T27" fmla="*/ 168677 h 51"/>
                <a:gd name="T28" fmla="*/ 77076 w 60"/>
                <a:gd name="T29" fmla="*/ 132008 h 51"/>
                <a:gd name="T30" fmla="*/ 11011 w 60"/>
                <a:gd name="T31" fmla="*/ 132008 h 51"/>
                <a:gd name="T32" fmla="*/ 0 w 60"/>
                <a:gd name="T33" fmla="*/ 132008 h 51"/>
                <a:gd name="T34" fmla="*/ 0 w 60"/>
                <a:gd name="T35" fmla="*/ 124674 h 51"/>
                <a:gd name="T36" fmla="*/ 0 w 60"/>
                <a:gd name="T37" fmla="*/ 11001 h 51"/>
                <a:gd name="T38" fmla="*/ 0 w 60"/>
                <a:gd name="T39" fmla="*/ 0 h 51"/>
                <a:gd name="T40" fmla="*/ 11011 w 60"/>
                <a:gd name="T41" fmla="*/ 0 h 51"/>
                <a:gd name="T42" fmla="*/ 66065 w 60"/>
                <a:gd name="T43" fmla="*/ 51336 h 51"/>
                <a:gd name="T44" fmla="*/ 73406 w 60"/>
                <a:gd name="T45" fmla="*/ 62337 h 51"/>
                <a:gd name="T46" fmla="*/ 77076 w 60"/>
                <a:gd name="T47" fmla="*/ 58670 h 51"/>
                <a:gd name="T48" fmla="*/ 113779 w 60"/>
                <a:gd name="T49" fmla="*/ 44003 h 51"/>
                <a:gd name="T50" fmla="*/ 146812 w 60"/>
                <a:gd name="T51" fmla="*/ 58670 h 51"/>
                <a:gd name="T52" fmla="*/ 150482 w 60"/>
                <a:gd name="T53" fmla="*/ 62337 h 51"/>
                <a:gd name="T54" fmla="*/ 157823 w 60"/>
                <a:gd name="T55" fmla="*/ 51336 h 51"/>
                <a:gd name="T56" fmla="*/ 154153 w 60"/>
                <a:gd name="T57" fmla="*/ 51336 h 51"/>
                <a:gd name="T58" fmla="*/ 113779 w 60"/>
                <a:gd name="T59" fmla="*/ 33002 h 51"/>
                <a:gd name="T60" fmla="*/ 69736 w 60"/>
                <a:gd name="T61" fmla="*/ 51336 h 51"/>
                <a:gd name="T62" fmla="*/ 66065 w 60"/>
                <a:gd name="T63" fmla="*/ 51336 h 51"/>
                <a:gd name="T64" fmla="*/ 80747 w 60"/>
                <a:gd name="T65" fmla="*/ 69671 h 51"/>
                <a:gd name="T66" fmla="*/ 88087 w 60"/>
                <a:gd name="T67" fmla="*/ 80671 h 51"/>
                <a:gd name="T68" fmla="*/ 91758 w 60"/>
                <a:gd name="T69" fmla="*/ 77005 h 51"/>
                <a:gd name="T70" fmla="*/ 113779 w 60"/>
                <a:gd name="T71" fmla="*/ 69671 h 51"/>
                <a:gd name="T72" fmla="*/ 132131 w 60"/>
                <a:gd name="T73" fmla="*/ 77005 h 51"/>
                <a:gd name="T74" fmla="*/ 135801 w 60"/>
                <a:gd name="T75" fmla="*/ 80671 h 51"/>
                <a:gd name="T76" fmla="*/ 143142 w 60"/>
                <a:gd name="T77" fmla="*/ 69671 h 51"/>
                <a:gd name="T78" fmla="*/ 139471 w 60"/>
                <a:gd name="T79" fmla="*/ 69671 h 51"/>
                <a:gd name="T80" fmla="*/ 113779 w 60"/>
                <a:gd name="T81" fmla="*/ 55003 h 51"/>
                <a:gd name="T82" fmla="*/ 84417 w 60"/>
                <a:gd name="T83" fmla="*/ 69671 h 51"/>
                <a:gd name="T84" fmla="*/ 80747 w 60"/>
                <a:gd name="T85" fmla="*/ 69671 h 51"/>
                <a:gd name="T86" fmla="*/ 113779 w 60"/>
                <a:gd name="T87" fmla="*/ 80671 h 51"/>
                <a:gd name="T88" fmla="*/ 102768 w 60"/>
                <a:gd name="T89" fmla="*/ 88005 h 51"/>
                <a:gd name="T90" fmla="*/ 113779 w 60"/>
                <a:gd name="T91" fmla="*/ 99006 h 51"/>
                <a:gd name="T92" fmla="*/ 121120 w 60"/>
                <a:gd name="T93" fmla="*/ 88005 h 51"/>
                <a:gd name="T94" fmla="*/ 113779 w 60"/>
                <a:gd name="T95" fmla="*/ 80671 h 51"/>
                <a:gd name="T96" fmla="*/ 201867 w 60"/>
                <a:gd name="T97" fmla="*/ 18334 h 51"/>
                <a:gd name="T98" fmla="*/ 18352 w 60"/>
                <a:gd name="T99" fmla="*/ 18334 h 51"/>
                <a:gd name="T100" fmla="*/ 18352 w 60"/>
                <a:gd name="T101" fmla="*/ 113673 h 51"/>
                <a:gd name="T102" fmla="*/ 201867 w 60"/>
                <a:gd name="T103" fmla="*/ 113673 h 51"/>
                <a:gd name="T104" fmla="*/ 201867 w 60"/>
                <a:gd name="T105" fmla="*/ 18334 h 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0" h="51">
                  <a:moveTo>
                    <a:pt x="3" y="0"/>
                  </a:moveTo>
                  <a:cubicBezTo>
                    <a:pt x="57" y="0"/>
                    <a:pt x="57" y="0"/>
                    <a:pt x="57" y="0"/>
                  </a:cubicBezTo>
                  <a:cubicBezTo>
                    <a:pt x="60" y="0"/>
                    <a:pt x="60" y="0"/>
                    <a:pt x="60" y="0"/>
                  </a:cubicBezTo>
                  <a:cubicBezTo>
                    <a:pt x="60" y="3"/>
                    <a:pt x="60" y="3"/>
                    <a:pt x="60" y="3"/>
                  </a:cubicBezTo>
                  <a:cubicBezTo>
                    <a:pt x="60" y="34"/>
                    <a:pt x="60" y="34"/>
                    <a:pt x="60" y="34"/>
                  </a:cubicBezTo>
                  <a:cubicBezTo>
                    <a:pt x="60" y="36"/>
                    <a:pt x="60" y="36"/>
                    <a:pt x="60" y="36"/>
                  </a:cubicBezTo>
                  <a:cubicBezTo>
                    <a:pt x="57" y="36"/>
                    <a:pt x="57" y="36"/>
                    <a:pt x="57" y="36"/>
                  </a:cubicBezTo>
                  <a:cubicBezTo>
                    <a:pt x="41" y="36"/>
                    <a:pt x="41" y="36"/>
                    <a:pt x="41" y="36"/>
                  </a:cubicBezTo>
                  <a:cubicBezTo>
                    <a:pt x="41" y="46"/>
                    <a:pt x="41" y="46"/>
                    <a:pt x="41" y="46"/>
                  </a:cubicBezTo>
                  <a:cubicBezTo>
                    <a:pt x="47" y="46"/>
                    <a:pt x="47" y="46"/>
                    <a:pt x="47" y="46"/>
                  </a:cubicBezTo>
                  <a:cubicBezTo>
                    <a:pt x="47" y="51"/>
                    <a:pt x="47" y="51"/>
                    <a:pt x="47" y="51"/>
                  </a:cubicBezTo>
                  <a:cubicBezTo>
                    <a:pt x="15" y="51"/>
                    <a:pt x="15" y="51"/>
                    <a:pt x="15" y="51"/>
                  </a:cubicBezTo>
                  <a:cubicBezTo>
                    <a:pt x="15" y="46"/>
                    <a:pt x="15" y="46"/>
                    <a:pt x="15" y="46"/>
                  </a:cubicBezTo>
                  <a:cubicBezTo>
                    <a:pt x="21" y="46"/>
                    <a:pt x="21" y="46"/>
                    <a:pt x="21" y="46"/>
                  </a:cubicBezTo>
                  <a:cubicBezTo>
                    <a:pt x="21" y="36"/>
                    <a:pt x="21" y="36"/>
                    <a:pt x="21" y="36"/>
                  </a:cubicBezTo>
                  <a:cubicBezTo>
                    <a:pt x="3" y="36"/>
                    <a:pt x="3" y="36"/>
                    <a:pt x="3" y="36"/>
                  </a:cubicBezTo>
                  <a:cubicBezTo>
                    <a:pt x="0" y="36"/>
                    <a:pt x="0" y="36"/>
                    <a:pt x="0" y="36"/>
                  </a:cubicBezTo>
                  <a:cubicBezTo>
                    <a:pt x="0" y="34"/>
                    <a:pt x="0" y="34"/>
                    <a:pt x="0" y="34"/>
                  </a:cubicBezTo>
                  <a:cubicBezTo>
                    <a:pt x="0" y="3"/>
                    <a:pt x="0" y="3"/>
                    <a:pt x="0" y="3"/>
                  </a:cubicBezTo>
                  <a:cubicBezTo>
                    <a:pt x="0" y="0"/>
                    <a:pt x="0" y="0"/>
                    <a:pt x="0" y="0"/>
                  </a:cubicBezTo>
                  <a:cubicBezTo>
                    <a:pt x="3" y="0"/>
                    <a:pt x="3" y="0"/>
                    <a:pt x="3" y="0"/>
                  </a:cubicBezTo>
                  <a:close/>
                  <a:moveTo>
                    <a:pt x="18" y="14"/>
                  </a:moveTo>
                  <a:cubicBezTo>
                    <a:pt x="20" y="17"/>
                    <a:pt x="20" y="17"/>
                    <a:pt x="20" y="17"/>
                  </a:cubicBezTo>
                  <a:cubicBezTo>
                    <a:pt x="21" y="16"/>
                    <a:pt x="21" y="16"/>
                    <a:pt x="21" y="16"/>
                  </a:cubicBezTo>
                  <a:cubicBezTo>
                    <a:pt x="24" y="13"/>
                    <a:pt x="27" y="12"/>
                    <a:pt x="31" y="12"/>
                  </a:cubicBezTo>
                  <a:cubicBezTo>
                    <a:pt x="34" y="12"/>
                    <a:pt x="38" y="13"/>
                    <a:pt x="40" y="16"/>
                  </a:cubicBezTo>
                  <a:cubicBezTo>
                    <a:pt x="40" y="16"/>
                    <a:pt x="41" y="16"/>
                    <a:pt x="41" y="17"/>
                  </a:cubicBezTo>
                  <a:cubicBezTo>
                    <a:pt x="43" y="14"/>
                    <a:pt x="43" y="14"/>
                    <a:pt x="43" y="14"/>
                  </a:cubicBezTo>
                  <a:cubicBezTo>
                    <a:pt x="43" y="14"/>
                    <a:pt x="42" y="14"/>
                    <a:pt x="42" y="14"/>
                  </a:cubicBezTo>
                  <a:cubicBezTo>
                    <a:pt x="39" y="10"/>
                    <a:pt x="35" y="9"/>
                    <a:pt x="31" y="9"/>
                  </a:cubicBezTo>
                  <a:cubicBezTo>
                    <a:pt x="26" y="8"/>
                    <a:pt x="22" y="10"/>
                    <a:pt x="19" y="14"/>
                  </a:cubicBezTo>
                  <a:cubicBezTo>
                    <a:pt x="19" y="14"/>
                    <a:pt x="18" y="14"/>
                    <a:pt x="18" y="14"/>
                  </a:cubicBezTo>
                  <a:close/>
                  <a:moveTo>
                    <a:pt x="22" y="19"/>
                  </a:moveTo>
                  <a:cubicBezTo>
                    <a:pt x="24" y="22"/>
                    <a:pt x="24" y="22"/>
                    <a:pt x="24" y="22"/>
                  </a:cubicBezTo>
                  <a:cubicBezTo>
                    <a:pt x="25" y="21"/>
                    <a:pt x="25" y="21"/>
                    <a:pt x="25" y="21"/>
                  </a:cubicBezTo>
                  <a:cubicBezTo>
                    <a:pt x="26" y="19"/>
                    <a:pt x="28" y="19"/>
                    <a:pt x="31" y="19"/>
                  </a:cubicBezTo>
                  <a:cubicBezTo>
                    <a:pt x="33" y="19"/>
                    <a:pt x="35" y="20"/>
                    <a:pt x="36" y="21"/>
                  </a:cubicBezTo>
                  <a:cubicBezTo>
                    <a:pt x="36" y="21"/>
                    <a:pt x="36" y="21"/>
                    <a:pt x="37" y="22"/>
                  </a:cubicBezTo>
                  <a:cubicBezTo>
                    <a:pt x="39" y="19"/>
                    <a:pt x="39" y="19"/>
                    <a:pt x="39" y="19"/>
                  </a:cubicBezTo>
                  <a:cubicBezTo>
                    <a:pt x="39" y="19"/>
                    <a:pt x="38" y="19"/>
                    <a:pt x="38" y="19"/>
                  </a:cubicBezTo>
                  <a:cubicBezTo>
                    <a:pt x="36" y="17"/>
                    <a:pt x="33" y="15"/>
                    <a:pt x="31" y="15"/>
                  </a:cubicBezTo>
                  <a:cubicBezTo>
                    <a:pt x="28" y="15"/>
                    <a:pt x="25" y="16"/>
                    <a:pt x="23" y="19"/>
                  </a:cubicBezTo>
                  <a:cubicBezTo>
                    <a:pt x="23" y="19"/>
                    <a:pt x="22" y="19"/>
                    <a:pt x="22" y="19"/>
                  </a:cubicBezTo>
                  <a:close/>
                  <a:moveTo>
                    <a:pt x="31" y="22"/>
                  </a:moveTo>
                  <a:cubicBezTo>
                    <a:pt x="29" y="22"/>
                    <a:pt x="28" y="23"/>
                    <a:pt x="28" y="24"/>
                  </a:cubicBezTo>
                  <a:cubicBezTo>
                    <a:pt x="28" y="26"/>
                    <a:pt x="29" y="27"/>
                    <a:pt x="31" y="27"/>
                  </a:cubicBezTo>
                  <a:cubicBezTo>
                    <a:pt x="32" y="27"/>
                    <a:pt x="33" y="26"/>
                    <a:pt x="33" y="24"/>
                  </a:cubicBezTo>
                  <a:cubicBezTo>
                    <a:pt x="33" y="23"/>
                    <a:pt x="32" y="22"/>
                    <a:pt x="31" y="22"/>
                  </a:cubicBezTo>
                  <a:close/>
                  <a:moveTo>
                    <a:pt x="55" y="5"/>
                  </a:moveTo>
                  <a:cubicBezTo>
                    <a:pt x="5" y="5"/>
                    <a:pt x="5" y="5"/>
                    <a:pt x="5" y="5"/>
                  </a:cubicBezTo>
                  <a:cubicBezTo>
                    <a:pt x="5" y="31"/>
                    <a:pt x="5" y="31"/>
                    <a:pt x="5" y="31"/>
                  </a:cubicBezTo>
                  <a:cubicBezTo>
                    <a:pt x="55" y="31"/>
                    <a:pt x="55" y="31"/>
                    <a:pt x="55" y="31"/>
                  </a:cubicBezTo>
                  <a:lnTo>
                    <a:pt x="5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8" name="Freeform 264">
              <a:extLst>
                <a:ext uri="{FF2B5EF4-FFF2-40B4-BE49-F238E27FC236}">
                  <a16:creationId xmlns:a16="http://schemas.microsoft.com/office/drawing/2014/main" id="{F7E6A38B-2E2F-4DA9-AE7C-43B68B6A5C03}"/>
                </a:ext>
              </a:extLst>
            </p:cNvPr>
            <p:cNvSpPr>
              <a:spLocks noEditPoints="1"/>
            </p:cNvSpPr>
            <p:nvPr/>
          </p:nvSpPr>
          <p:spPr bwMode="auto">
            <a:xfrm>
              <a:off x="8326438" y="5622925"/>
              <a:ext cx="185737" cy="212725"/>
            </a:xfrm>
            <a:custGeom>
              <a:avLst/>
              <a:gdLst>
                <a:gd name="T0" fmla="*/ 117340 w 51"/>
                <a:gd name="T1" fmla="*/ 58821 h 58"/>
                <a:gd name="T2" fmla="*/ 128341 w 51"/>
                <a:gd name="T3" fmla="*/ 128671 h 58"/>
                <a:gd name="T4" fmla="*/ 157676 w 51"/>
                <a:gd name="T5" fmla="*/ 213227 h 58"/>
                <a:gd name="T6" fmla="*/ 44003 w 51"/>
                <a:gd name="T7" fmla="*/ 213227 h 58"/>
                <a:gd name="T8" fmla="*/ 36669 w 51"/>
                <a:gd name="T9" fmla="*/ 198522 h 58"/>
                <a:gd name="T10" fmla="*/ 80671 w 51"/>
                <a:gd name="T11" fmla="*/ 77203 h 58"/>
                <a:gd name="T12" fmla="*/ 95339 w 51"/>
                <a:gd name="T13" fmla="*/ 36763 h 58"/>
                <a:gd name="T14" fmla="*/ 99006 w 51"/>
                <a:gd name="T15" fmla="*/ 102937 h 58"/>
                <a:gd name="T16" fmla="*/ 88005 w 51"/>
                <a:gd name="T17" fmla="*/ 113966 h 58"/>
                <a:gd name="T18" fmla="*/ 102673 w 51"/>
                <a:gd name="T19" fmla="*/ 113966 h 58"/>
                <a:gd name="T20" fmla="*/ 110006 w 51"/>
                <a:gd name="T21" fmla="*/ 128671 h 58"/>
                <a:gd name="T22" fmla="*/ 113673 w 51"/>
                <a:gd name="T23" fmla="*/ 143377 h 58"/>
                <a:gd name="T24" fmla="*/ 121007 w 51"/>
                <a:gd name="T25" fmla="*/ 165435 h 58"/>
                <a:gd name="T26" fmla="*/ 124674 w 51"/>
                <a:gd name="T27" fmla="*/ 176464 h 58"/>
                <a:gd name="T28" fmla="*/ 132008 w 51"/>
                <a:gd name="T29" fmla="*/ 194845 h 58"/>
                <a:gd name="T30" fmla="*/ 66004 w 51"/>
                <a:gd name="T31" fmla="*/ 194845 h 58"/>
                <a:gd name="T32" fmla="*/ 66004 w 51"/>
                <a:gd name="T33" fmla="*/ 176464 h 58"/>
                <a:gd name="T34" fmla="*/ 66004 w 51"/>
                <a:gd name="T35" fmla="*/ 194845 h 58"/>
                <a:gd name="T36" fmla="*/ 99006 w 51"/>
                <a:gd name="T37" fmla="*/ 139700 h 58"/>
                <a:gd name="T38" fmla="*/ 69671 w 51"/>
                <a:gd name="T39" fmla="*/ 158082 h 58"/>
                <a:gd name="T40" fmla="*/ 150342 w 51"/>
                <a:gd name="T41" fmla="*/ 11029 h 58"/>
                <a:gd name="T42" fmla="*/ 150342 w 51"/>
                <a:gd name="T43" fmla="*/ 110290 h 58"/>
                <a:gd name="T44" fmla="*/ 187011 w 51"/>
                <a:gd name="T45" fmla="*/ 58821 h 58"/>
                <a:gd name="T46" fmla="*/ 22001 w 51"/>
                <a:gd name="T47" fmla="*/ 121319 h 58"/>
                <a:gd name="T48" fmla="*/ 18334 w 51"/>
                <a:gd name="T49" fmla="*/ 58821 h 58"/>
                <a:gd name="T50" fmla="*/ 22001 w 51"/>
                <a:gd name="T51" fmla="*/ 0 h 58"/>
                <a:gd name="T52" fmla="*/ 22001 w 51"/>
                <a:gd name="T53" fmla="*/ 121319 h 58"/>
                <a:gd name="T54" fmla="*/ 124674 w 51"/>
                <a:gd name="T55" fmla="*/ 33087 h 58"/>
                <a:gd name="T56" fmla="*/ 124674 w 51"/>
                <a:gd name="T57" fmla="*/ 88232 h 58"/>
                <a:gd name="T58" fmla="*/ 154009 w 51"/>
                <a:gd name="T59" fmla="*/ 58821 h 58"/>
                <a:gd name="T60" fmla="*/ 51336 w 51"/>
                <a:gd name="T61" fmla="*/ 99261 h 58"/>
                <a:gd name="T62" fmla="*/ 55003 w 51"/>
                <a:gd name="T63" fmla="*/ 58821 h 58"/>
                <a:gd name="T64" fmla="*/ 51336 w 51"/>
                <a:gd name="T65" fmla="*/ 22058 h 58"/>
                <a:gd name="T66" fmla="*/ 51336 w 51"/>
                <a:gd name="T67" fmla="*/ 99261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 h="58">
                  <a:moveTo>
                    <a:pt x="26" y="10"/>
                  </a:moveTo>
                  <a:cubicBezTo>
                    <a:pt x="29" y="10"/>
                    <a:pt x="32" y="13"/>
                    <a:pt x="32" y="16"/>
                  </a:cubicBezTo>
                  <a:cubicBezTo>
                    <a:pt x="32" y="18"/>
                    <a:pt x="31" y="20"/>
                    <a:pt x="30" y="21"/>
                  </a:cubicBezTo>
                  <a:cubicBezTo>
                    <a:pt x="35" y="35"/>
                    <a:pt x="35" y="35"/>
                    <a:pt x="35" y="35"/>
                  </a:cubicBezTo>
                  <a:cubicBezTo>
                    <a:pt x="42" y="54"/>
                    <a:pt x="42" y="54"/>
                    <a:pt x="42" y="54"/>
                  </a:cubicBezTo>
                  <a:cubicBezTo>
                    <a:pt x="43" y="58"/>
                    <a:pt x="43" y="58"/>
                    <a:pt x="43" y="58"/>
                  </a:cubicBezTo>
                  <a:cubicBezTo>
                    <a:pt x="39" y="58"/>
                    <a:pt x="39" y="58"/>
                    <a:pt x="39" y="58"/>
                  </a:cubicBezTo>
                  <a:cubicBezTo>
                    <a:pt x="16" y="58"/>
                    <a:pt x="35" y="58"/>
                    <a:pt x="12" y="58"/>
                  </a:cubicBezTo>
                  <a:cubicBezTo>
                    <a:pt x="8" y="58"/>
                    <a:pt x="8" y="58"/>
                    <a:pt x="8" y="58"/>
                  </a:cubicBezTo>
                  <a:cubicBezTo>
                    <a:pt x="10" y="54"/>
                    <a:pt x="10" y="54"/>
                    <a:pt x="10" y="54"/>
                  </a:cubicBezTo>
                  <a:cubicBezTo>
                    <a:pt x="16" y="35"/>
                    <a:pt x="16" y="35"/>
                    <a:pt x="16" y="35"/>
                  </a:cubicBezTo>
                  <a:cubicBezTo>
                    <a:pt x="22" y="21"/>
                    <a:pt x="22" y="21"/>
                    <a:pt x="22" y="21"/>
                  </a:cubicBezTo>
                  <a:cubicBezTo>
                    <a:pt x="20" y="20"/>
                    <a:pt x="20" y="18"/>
                    <a:pt x="20" y="16"/>
                  </a:cubicBezTo>
                  <a:cubicBezTo>
                    <a:pt x="20" y="13"/>
                    <a:pt x="22" y="10"/>
                    <a:pt x="26" y="10"/>
                  </a:cubicBezTo>
                  <a:close/>
                  <a:moveTo>
                    <a:pt x="27" y="28"/>
                  </a:moveTo>
                  <a:cubicBezTo>
                    <a:pt x="27" y="28"/>
                    <a:pt x="27" y="28"/>
                    <a:pt x="27" y="28"/>
                  </a:cubicBezTo>
                  <a:cubicBezTo>
                    <a:pt x="26" y="25"/>
                    <a:pt x="26" y="25"/>
                    <a:pt x="26" y="25"/>
                  </a:cubicBezTo>
                  <a:cubicBezTo>
                    <a:pt x="24" y="31"/>
                    <a:pt x="24" y="31"/>
                    <a:pt x="24" y="31"/>
                  </a:cubicBezTo>
                  <a:cubicBezTo>
                    <a:pt x="27" y="28"/>
                    <a:pt x="27" y="28"/>
                    <a:pt x="27" y="28"/>
                  </a:cubicBezTo>
                  <a:close/>
                  <a:moveTo>
                    <a:pt x="28" y="31"/>
                  </a:moveTo>
                  <a:cubicBezTo>
                    <a:pt x="23" y="35"/>
                    <a:pt x="23" y="35"/>
                    <a:pt x="23" y="35"/>
                  </a:cubicBezTo>
                  <a:cubicBezTo>
                    <a:pt x="30" y="35"/>
                    <a:pt x="30" y="35"/>
                    <a:pt x="30" y="35"/>
                  </a:cubicBezTo>
                  <a:cubicBezTo>
                    <a:pt x="28" y="31"/>
                    <a:pt x="28" y="31"/>
                    <a:pt x="28" y="31"/>
                  </a:cubicBezTo>
                  <a:close/>
                  <a:moveTo>
                    <a:pt x="31" y="39"/>
                  </a:moveTo>
                  <a:cubicBezTo>
                    <a:pt x="22" y="45"/>
                    <a:pt x="22" y="45"/>
                    <a:pt x="22" y="45"/>
                  </a:cubicBezTo>
                  <a:cubicBezTo>
                    <a:pt x="33" y="45"/>
                    <a:pt x="33" y="45"/>
                    <a:pt x="33" y="45"/>
                  </a:cubicBezTo>
                  <a:cubicBezTo>
                    <a:pt x="31" y="39"/>
                    <a:pt x="31" y="39"/>
                    <a:pt x="31" y="39"/>
                  </a:cubicBezTo>
                  <a:close/>
                  <a:moveTo>
                    <a:pt x="34" y="48"/>
                  </a:moveTo>
                  <a:cubicBezTo>
                    <a:pt x="25" y="53"/>
                    <a:pt x="25" y="53"/>
                    <a:pt x="25" y="53"/>
                  </a:cubicBezTo>
                  <a:cubicBezTo>
                    <a:pt x="36" y="53"/>
                    <a:pt x="36" y="53"/>
                    <a:pt x="36" y="53"/>
                  </a:cubicBezTo>
                  <a:cubicBezTo>
                    <a:pt x="34" y="48"/>
                    <a:pt x="34" y="48"/>
                    <a:pt x="34" y="48"/>
                  </a:cubicBezTo>
                  <a:close/>
                  <a:moveTo>
                    <a:pt x="18" y="53"/>
                  </a:moveTo>
                  <a:cubicBezTo>
                    <a:pt x="29" y="48"/>
                    <a:pt x="29" y="48"/>
                    <a:pt x="29" y="48"/>
                  </a:cubicBezTo>
                  <a:cubicBezTo>
                    <a:pt x="18" y="48"/>
                    <a:pt x="18" y="48"/>
                    <a:pt x="18" y="48"/>
                  </a:cubicBezTo>
                  <a:cubicBezTo>
                    <a:pt x="16" y="53"/>
                    <a:pt x="16" y="53"/>
                    <a:pt x="16" y="53"/>
                  </a:cubicBezTo>
                  <a:cubicBezTo>
                    <a:pt x="18" y="53"/>
                    <a:pt x="18" y="53"/>
                    <a:pt x="18" y="53"/>
                  </a:cubicBezTo>
                  <a:close/>
                  <a:moveTo>
                    <a:pt x="19" y="43"/>
                  </a:moveTo>
                  <a:cubicBezTo>
                    <a:pt x="27" y="38"/>
                    <a:pt x="27" y="38"/>
                    <a:pt x="27" y="38"/>
                  </a:cubicBezTo>
                  <a:cubicBezTo>
                    <a:pt x="21" y="38"/>
                    <a:pt x="21" y="38"/>
                    <a:pt x="21" y="38"/>
                  </a:cubicBezTo>
                  <a:cubicBezTo>
                    <a:pt x="19" y="43"/>
                    <a:pt x="19" y="43"/>
                    <a:pt x="19" y="43"/>
                  </a:cubicBezTo>
                  <a:close/>
                  <a:moveTo>
                    <a:pt x="45" y="0"/>
                  </a:moveTo>
                  <a:cubicBezTo>
                    <a:pt x="41" y="3"/>
                    <a:pt x="41" y="3"/>
                    <a:pt x="41" y="3"/>
                  </a:cubicBezTo>
                  <a:cubicBezTo>
                    <a:pt x="44" y="7"/>
                    <a:pt x="46" y="11"/>
                    <a:pt x="46" y="16"/>
                  </a:cubicBezTo>
                  <a:cubicBezTo>
                    <a:pt x="46" y="22"/>
                    <a:pt x="44" y="26"/>
                    <a:pt x="41" y="30"/>
                  </a:cubicBezTo>
                  <a:cubicBezTo>
                    <a:pt x="45" y="33"/>
                    <a:pt x="45" y="33"/>
                    <a:pt x="45" y="33"/>
                  </a:cubicBezTo>
                  <a:cubicBezTo>
                    <a:pt x="49" y="29"/>
                    <a:pt x="51" y="23"/>
                    <a:pt x="51" y="16"/>
                  </a:cubicBezTo>
                  <a:cubicBezTo>
                    <a:pt x="51" y="10"/>
                    <a:pt x="49" y="4"/>
                    <a:pt x="45" y="0"/>
                  </a:cubicBezTo>
                  <a:close/>
                  <a:moveTo>
                    <a:pt x="6" y="33"/>
                  </a:moveTo>
                  <a:cubicBezTo>
                    <a:pt x="10" y="30"/>
                    <a:pt x="10" y="30"/>
                    <a:pt x="10" y="30"/>
                  </a:cubicBezTo>
                  <a:cubicBezTo>
                    <a:pt x="7" y="26"/>
                    <a:pt x="5" y="22"/>
                    <a:pt x="5" y="16"/>
                  </a:cubicBezTo>
                  <a:cubicBezTo>
                    <a:pt x="5" y="11"/>
                    <a:pt x="7" y="7"/>
                    <a:pt x="10" y="3"/>
                  </a:cubicBezTo>
                  <a:cubicBezTo>
                    <a:pt x="6" y="0"/>
                    <a:pt x="6" y="0"/>
                    <a:pt x="6" y="0"/>
                  </a:cubicBezTo>
                  <a:cubicBezTo>
                    <a:pt x="2" y="4"/>
                    <a:pt x="0" y="10"/>
                    <a:pt x="0" y="16"/>
                  </a:cubicBezTo>
                  <a:cubicBezTo>
                    <a:pt x="0" y="23"/>
                    <a:pt x="2" y="29"/>
                    <a:pt x="6" y="33"/>
                  </a:cubicBezTo>
                  <a:close/>
                  <a:moveTo>
                    <a:pt x="38" y="6"/>
                  </a:moveTo>
                  <a:cubicBezTo>
                    <a:pt x="34" y="9"/>
                    <a:pt x="34" y="9"/>
                    <a:pt x="34" y="9"/>
                  </a:cubicBezTo>
                  <a:cubicBezTo>
                    <a:pt x="35" y="11"/>
                    <a:pt x="36" y="14"/>
                    <a:pt x="36" y="16"/>
                  </a:cubicBezTo>
                  <a:cubicBezTo>
                    <a:pt x="36" y="19"/>
                    <a:pt x="35" y="22"/>
                    <a:pt x="34" y="24"/>
                  </a:cubicBezTo>
                  <a:cubicBezTo>
                    <a:pt x="37" y="27"/>
                    <a:pt x="37" y="27"/>
                    <a:pt x="37" y="27"/>
                  </a:cubicBezTo>
                  <a:cubicBezTo>
                    <a:pt x="40" y="24"/>
                    <a:pt x="42" y="21"/>
                    <a:pt x="42" y="16"/>
                  </a:cubicBezTo>
                  <a:cubicBezTo>
                    <a:pt x="42" y="12"/>
                    <a:pt x="40" y="9"/>
                    <a:pt x="38" y="6"/>
                  </a:cubicBezTo>
                  <a:close/>
                  <a:moveTo>
                    <a:pt x="14" y="27"/>
                  </a:moveTo>
                  <a:cubicBezTo>
                    <a:pt x="18" y="24"/>
                    <a:pt x="18" y="24"/>
                    <a:pt x="18" y="24"/>
                  </a:cubicBezTo>
                  <a:cubicBezTo>
                    <a:pt x="16" y="22"/>
                    <a:pt x="15" y="19"/>
                    <a:pt x="15" y="16"/>
                  </a:cubicBezTo>
                  <a:cubicBezTo>
                    <a:pt x="15" y="14"/>
                    <a:pt x="16" y="11"/>
                    <a:pt x="18" y="9"/>
                  </a:cubicBezTo>
                  <a:cubicBezTo>
                    <a:pt x="14" y="6"/>
                    <a:pt x="14" y="6"/>
                    <a:pt x="14" y="6"/>
                  </a:cubicBezTo>
                  <a:cubicBezTo>
                    <a:pt x="11" y="9"/>
                    <a:pt x="10" y="12"/>
                    <a:pt x="10" y="16"/>
                  </a:cubicBezTo>
                  <a:cubicBezTo>
                    <a:pt x="10" y="21"/>
                    <a:pt x="11" y="24"/>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09" name="Freeform 265">
              <a:extLst>
                <a:ext uri="{FF2B5EF4-FFF2-40B4-BE49-F238E27FC236}">
                  <a16:creationId xmlns:a16="http://schemas.microsoft.com/office/drawing/2014/main" id="{8786AB22-B04D-4103-AF0E-AFC480BA3AAC}"/>
                </a:ext>
              </a:extLst>
            </p:cNvPr>
            <p:cNvSpPr>
              <a:spLocks noEditPoints="1"/>
            </p:cNvSpPr>
            <p:nvPr/>
          </p:nvSpPr>
          <p:spPr bwMode="auto">
            <a:xfrm>
              <a:off x="11385550" y="5264150"/>
              <a:ext cx="200025" cy="211138"/>
            </a:xfrm>
            <a:custGeom>
              <a:avLst/>
              <a:gdLst>
                <a:gd name="T0" fmla="*/ 146812 w 114"/>
                <a:gd name="T1" fmla="*/ 0 h 120"/>
                <a:gd name="T2" fmla="*/ 146812 w 114"/>
                <a:gd name="T3" fmla="*/ 106613 h 120"/>
                <a:gd name="T4" fmla="*/ 199245 w 114"/>
                <a:gd name="T5" fmla="*/ 106613 h 120"/>
                <a:gd name="T6" fmla="*/ 99623 w 114"/>
                <a:gd name="T7" fmla="*/ 209731 h 120"/>
                <a:gd name="T8" fmla="*/ 0 w 114"/>
                <a:gd name="T9" fmla="*/ 106613 h 120"/>
                <a:gd name="T10" fmla="*/ 52433 w 114"/>
                <a:gd name="T11" fmla="*/ 106613 h 120"/>
                <a:gd name="T12" fmla="*/ 52433 w 114"/>
                <a:gd name="T13" fmla="*/ 0 h 120"/>
                <a:gd name="T14" fmla="*/ 146812 w 114"/>
                <a:gd name="T15" fmla="*/ 0 h 120"/>
                <a:gd name="T16" fmla="*/ 146812 w 114"/>
                <a:gd name="T17" fmla="*/ 0 h 120"/>
                <a:gd name="T18" fmla="*/ 103118 w 114"/>
                <a:gd name="T19" fmla="*/ 180019 h 120"/>
                <a:gd name="T20" fmla="*/ 155551 w 114"/>
                <a:gd name="T21" fmla="*/ 120595 h 120"/>
                <a:gd name="T22" fmla="*/ 129334 w 114"/>
                <a:gd name="T23" fmla="*/ 120595 h 120"/>
                <a:gd name="T24" fmla="*/ 129334 w 114"/>
                <a:gd name="T25" fmla="*/ 55928 h 120"/>
                <a:gd name="T26" fmla="*/ 113605 w 114"/>
                <a:gd name="T27" fmla="*/ 55928 h 120"/>
                <a:gd name="T28" fmla="*/ 103118 w 114"/>
                <a:gd name="T29" fmla="*/ 180019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4" h="120">
                  <a:moveTo>
                    <a:pt x="84" y="0"/>
                  </a:moveTo>
                  <a:lnTo>
                    <a:pt x="84" y="61"/>
                  </a:lnTo>
                  <a:lnTo>
                    <a:pt x="114" y="61"/>
                  </a:lnTo>
                  <a:lnTo>
                    <a:pt x="57" y="120"/>
                  </a:lnTo>
                  <a:lnTo>
                    <a:pt x="0" y="61"/>
                  </a:lnTo>
                  <a:lnTo>
                    <a:pt x="30" y="61"/>
                  </a:lnTo>
                  <a:lnTo>
                    <a:pt x="30" y="0"/>
                  </a:lnTo>
                  <a:lnTo>
                    <a:pt x="84" y="0"/>
                  </a:lnTo>
                  <a:close/>
                  <a:moveTo>
                    <a:pt x="59" y="103"/>
                  </a:moveTo>
                  <a:lnTo>
                    <a:pt x="89" y="69"/>
                  </a:lnTo>
                  <a:lnTo>
                    <a:pt x="74" y="69"/>
                  </a:lnTo>
                  <a:lnTo>
                    <a:pt x="74" y="32"/>
                  </a:lnTo>
                  <a:lnTo>
                    <a:pt x="65" y="32"/>
                  </a:lnTo>
                  <a:lnTo>
                    <a:pt x="5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0" name="Freeform 266">
              <a:extLst>
                <a:ext uri="{FF2B5EF4-FFF2-40B4-BE49-F238E27FC236}">
                  <a16:creationId xmlns:a16="http://schemas.microsoft.com/office/drawing/2014/main" id="{666E1F8E-21FB-4BC1-956D-3A2DF6BC8ECF}"/>
                </a:ext>
              </a:extLst>
            </p:cNvPr>
            <p:cNvSpPr>
              <a:spLocks noEditPoints="1"/>
            </p:cNvSpPr>
            <p:nvPr/>
          </p:nvSpPr>
          <p:spPr bwMode="auto">
            <a:xfrm>
              <a:off x="10267950" y="5605463"/>
              <a:ext cx="220663" cy="290512"/>
            </a:xfrm>
            <a:custGeom>
              <a:avLst/>
              <a:gdLst>
                <a:gd name="T0" fmla="*/ 143142 w 60"/>
                <a:gd name="T1" fmla="*/ 213005 h 79"/>
                <a:gd name="T2" fmla="*/ 165164 w 60"/>
                <a:gd name="T3" fmla="*/ 110175 h 79"/>
                <a:gd name="T4" fmla="*/ 121120 w 60"/>
                <a:gd name="T5" fmla="*/ 0 h 79"/>
                <a:gd name="T6" fmla="*/ 73406 w 60"/>
                <a:gd name="T7" fmla="*/ 106503 h 79"/>
                <a:gd name="T8" fmla="*/ 69736 w 60"/>
                <a:gd name="T9" fmla="*/ 117520 h 79"/>
                <a:gd name="T10" fmla="*/ 33033 w 60"/>
                <a:gd name="T11" fmla="*/ 124865 h 79"/>
                <a:gd name="T12" fmla="*/ 18352 w 60"/>
                <a:gd name="T13" fmla="*/ 154245 h 79"/>
                <a:gd name="T14" fmla="*/ 7341 w 60"/>
                <a:gd name="T15" fmla="*/ 187298 h 79"/>
                <a:gd name="T16" fmla="*/ 7341 w 60"/>
                <a:gd name="T17" fmla="*/ 198315 h 79"/>
                <a:gd name="T18" fmla="*/ 14681 w 60"/>
                <a:gd name="T19" fmla="*/ 224023 h 79"/>
                <a:gd name="T20" fmla="*/ 11011 w 60"/>
                <a:gd name="T21" fmla="*/ 238713 h 79"/>
                <a:gd name="T22" fmla="*/ 55055 w 60"/>
                <a:gd name="T23" fmla="*/ 264420 h 79"/>
                <a:gd name="T24" fmla="*/ 113779 w 60"/>
                <a:gd name="T25" fmla="*/ 290128 h 79"/>
                <a:gd name="T26" fmla="*/ 91758 w 60"/>
                <a:gd name="T27" fmla="*/ 58760 h 79"/>
                <a:gd name="T28" fmla="*/ 95428 w 60"/>
                <a:gd name="T29" fmla="*/ 69778 h 79"/>
                <a:gd name="T30" fmla="*/ 106439 w 60"/>
                <a:gd name="T31" fmla="*/ 77123 h 79"/>
                <a:gd name="T32" fmla="*/ 113779 w 60"/>
                <a:gd name="T33" fmla="*/ 80795 h 79"/>
                <a:gd name="T34" fmla="*/ 124790 w 60"/>
                <a:gd name="T35" fmla="*/ 91813 h 79"/>
                <a:gd name="T36" fmla="*/ 139471 w 60"/>
                <a:gd name="T37" fmla="*/ 84468 h 79"/>
                <a:gd name="T38" fmla="*/ 135801 w 60"/>
                <a:gd name="T39" fmla="*/ 106503 h 79"/>
                <a:gd name="T40" fmla="*/ 121120 w 60"/>
                <a:gd name="T41" fmla="*/ 106503 h 79"/>
                <a:gd name="T42" fmla="*/ 121120 w 60"/>
                <a:gd name="T43" fmla="*/ 99158 h 79"/>
                <a:gd name="T44" fmla="*/ 117450 w 60"/>
                <a:gd name="T45" fmla="*/ 95485 h 79"/>
                <a:gd name="T46" fmla="*/ 117450 w 60"/>
                <a:gd name="T47" fmla="*/ 95485 h 79"/>
                <a:gd name="T48" fmla="*/ 91758 w 60"/>
                <a:gd name="T49" fmla="*/ 80795 h 79"/>
                <a:gd name="T50" fmla="*/ 102768 w 60"/>
                <a:gd name="T51" fmla="*/ 84468 h 79"/>
                <a:gd name="T52" fmla="*/ 84417 w 60"/>
                <a:gd name="T53" fmla="*/ 91813 h 79"/>
                <a:gd name="T54" fmla="*/ 161493 w 60"/>
                <a:gd name="T55" fmla="*/ 62433 h 79"/>
                <a:gd name="T56" fmla="*/ 146812 w 60"/>
                <a:gd name="T57" fmla="*/ 69778 h 79"/>
                <a:gd name="T58" fmla="*/ 143142 w 60"/>
                <a:gd name="T59" fmla="*/ 58760 h 79"/>
                <a:gd name="T60" fmla="*/ 128461 w 60"/>
                <a:gd name="T61" fmla="*/ 51415 h 79"/>
                <a:gd name="T62" fmla="*/ 124790 w 60"/>
                <a:gd name="T63" fmla="*/ 47743 h 79"/>
                <a:gd name="T64" fmla="*/ 113779 w 60"/>
                <a:gd name="T65" fmla="*/ 40398 h 79"/>
                <a:gd name="T66" fmla="*/ 99098 w 60"/>
                <a:gd name="T67" fmla="*/ 44070 h 79"/>
                <a:gd name="T68" fmla="*/ 102768 w 60"/>
                <a:gd name="T69" fmla="*/ 25708 h 79"/>
                <a:gd name="T70" fmla="*/ 121120 w 60"/>
                <a:gd name="T71" fmla="*/ 22035 h 79"/>
                <a:gd name="T72" fmla="*/ 113779 w 60"/>
                <a:gd name="T73" fmla="*/ 29380 h 79"/>
                <a:gd name="T74" fmla="*/ 135801 w 60"/>
                <a:gd name="T75" fmla="*/ 29380 h 79"/>
                <a:gd name="T76" fmla="*/ 132131 w 60"/>
                <a:gd name="T77" fmla="*/ 44070 h 79"/>
                <a:gd name="T78" fmla="*/ 146812 w 60"/>
                <a:gd name="T79" fmla="*/ 51415 h 79"/>
                <a:gd name="T80" fmla="*/ 150482 w 60"/>
                <a:gd name="T81" fmla="*/ 55088 h 79"/>
                <a:gd name="T82" fmla="*/ 161493 w 60"/>
                <a:gd name="T83" fmla="*/ 55088 h 79"/>
                <a:gd name="T84" fmla="*/ 117450 w 60"/>
                <a:gd name="T85" fmla="*/ 128538 h 79"/>
                <a:gd name="T86" fmla="*/ 102768 w 60"/>
                <a:gd name="T87" fmla="*/ 132210 h 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 h="79">
                  <a:moveTo>
                    <a:pt x="31" y="79"/>
                  </a:moveTo>
                  <a:cubicBezTo>
                    <a:pt x="60" y="78"/>
                    <a:pt x="60" y="78"/>
                    <a:pt x="60" y="78"/>
                  </a:cubicBezTo>
                  <a:cubicBezTo>
                    <a:pt x="39" y="58"/>
                    <a:pt x="39" y="58"/>
                    <a:pt x="39" y="58"/>
                  </a:cubicBezTo>
                  <a:cubicBezTo>
                    <a:pt x="36" y="38"/>
                    <a:pt x="36" y="38"/>
                    <a:pt x="36" y="38"/>
                  </a:cubicBezTo>
                  <a:cubicBezTo>
                    <a:pt x="34" y="35"/>
                    <a:pt x="34" y="35"/>
                    <a:pt x="34" y="35"/>
                  </a:cubicBezTo>
                  <a:cubicBezTo>
                    <a:pt x="38" y="35"/>
                    <a:pt x="42" y="33"/>
                    <a:pt x="45" y="30"/>
                  </a:cubicBezTo>
                  <a:cubicBezTo>
                    <a:pt x="48" y="27"/>
                    <a:pt x="50" y="23"/>
                    <a:pt x="50" y="18"/>
                  </a:cubicBezTo>
                  <a:cubicBezTo>
                    <a:pt x="50" y="13"/>
                    <a:pt x="48" y="9"/>
                    <a:pt x="45" y="6"/>
                  </a:cubicBezTo>
                  <a:cubicBezTo>
                    <a:pt x="42" y="2"/>
                    <a:pt x="37" y="0"/>
                    <a:pt x="33" y="0"/>
                  </a:cubicBezTo>
                  <a:cubicBezTo>
                    <a:pt x="28" y="0"/>
                    <a:pt x="23" y="2"/>
                    <a:pt x="20" y="6"/>
                  </a:cubicBezTo>
                  <a:cubicBezTo>
                    <a:pt x="17" y="9"/>
                    <a:pt x="15" y="13"/>
                    <a:pt x="15" y="18"/>
                  </a:cubicBezTo>
                  <a:cubicBezTo>
                    <a:pt x="15" y="22"/>
                    <a:pt x="17" y="26"/>
                    <a:pt x="20" y="29"/>
                  </a:cubicBezTo>
                  <a:cubicBezTo>
                    <a:pt x="19" y="32"/>
                    <a:pt x="19" y="32"/>
                    <a:pt x="19" y="32"/>
                  </a:cubicBezTo>
                  <a:cubicBezTo>
                    <a:pt x="19" y="32"/>
                    <a:pt x="19" y="32"/>
                    <a:pt x="19" y="32"/>
                  </a:cubicBezTo>
                  <a:cubicBezTo>
                    <a:pt x="19" y="32"/>
                    <a:pt x="19" y="32"/>
                    <a:pt x="19" y="32"/>
                  </a:cubicBezTo>
                  <a:cubicBezTo>
                    <a:pt x="16" y="31"/>
                    <a:pt x="16" y="31"/>
                    <a:pt x="16" y="31"/>
                  </a:cubicBezTo>
                  <a:cubicBezTo>
                    <a:pt x="12" y="29"/>
                    <a:pt x="12" y="29"/>
                    <a:pt x="12" y="29"/>
                  </a:cubicBezTo>
                  <a:cubicBezTo>
                    <a:pt x="9" y="34"/>
                    <a:pt x="9" y="34"/>
                    <a:pt x="9" y="34"/>
                  </a:cubicBezTo>
                  <a:cubicBezTo>
                    <a:pt x="11" y="36"/>
                    <a:pt x="11" y="36"/>
                    <a:pt x="11" y="36"/>
                  </a:cubicBezTo>
                  <a:cubicBezTo>
                    <a:pt x="7" y="37"/>
                    <a:pt x="7" y="37"/>
                    <a:pt x="7" y="37"/>
                  </a:cubicBezTo>
                  <a:cubicBezTo>
                    <a:pt x="5" y="42"/>
                    <a:pt x="5" y="42"/>
                    <a:pt x="5" y="42"/>
                  </a:cubicBezTo>
                  <a:cubicBezTo>
                    <a:pt x="9" y="44"/>
                    <a:pt x="9" y="44"/>
                    <a:pt x="9" y="44"/>
                  </a:cubicBezTo>
                  <a:cubicBezTo>
                    <a:pt x="5" y="45"/>
                    <a:pt x="5" y="45"/>
                    <a:pt x="5" y="45"/>
                  </a:cubicBezTo>
                  <a:cubicBezTo>
                    <a:pt x="2" y="51"/>
                    <a:pt x="2" y="51"/>
                    <a:pt x="2" y="51"/>
                  </a:cubicBezTo>
                  <a:cubicBezTo>
                    <a:pt x="6" y="53"/>
                    <a:pt x="6" y="53"/>
                    <a:pt x="6" y="53"/>
                  </a:cubicBezTo>
                  <a:cubicBezTo>
                    <a:pt x="6" y="54"/>
                    <a:pt x="6" y="54"/>
                    <a:pt x="6" y="54"/>
                  </a:cubicBezTo>
                  <a:cubicBezTo>
                    <a:pt x="2" y="54"/>
                    <a:pt x="2" y="54"/>
                    <a:pt x="2" y="54"/>
                  </a:cubicBezTo>
                  <a:cubicBezTo>
                    <a:pt x="0" y="58"/>
                    <a:pt x="0" y="58"/>
                    <a:pt x="0" y="58"/>
                  </a:cubicBezTo>
                  <a:cubicBezTo>
                    <a:pt x="2" y="60"/>
                    <a:pt x="2" y="60"/>
                    <a:pt x="2" y="60"/>
                  </a:cubicBezTo>
                  <a:cubicBezTo>
                    <a:pt x="4" y="61"/>
                    <a:pt x="4" y="61"/>
                    <a:pt x="4" y="61"/>
                  </a:cubicBezTo>
                  <a:cubicBezTo>
                    <a:pt x="10" y="67"/>
                    <a:pt x="10" y="67"/>
                    <a:pt x="10" y="67"/>
                  </a:cubicBezTo>
                  <a:cubicBezTo>
                    <a:pt x="9" y="68"/>
                    <a:pt x="9" y="68"/>
                    <a:pt x="9" y="68"/>
                  </a:cubicBezTo>
                  <a:cubicBezTo>
                    <a:pt x="3" y="65"/>
                    <a:pt x="3" y="65"/>
                    <a:pt x="3" y="65"/>
                  </a:cubicBezTo>
                  <a:cubicBezTo>
                    <a:pt x="1" y="70"/>
                    <a:pt x="1" y="70"/>
                    <a:pt x="1" y="70"/>
                  </a:cubicBezTo>
                  <a:cubicBezTo>
                    <a:pt x="5" y="73"/>
                    <a:pt x="9" y="75"/>
                    <a:pt x="14" y="75"/>
                  </a:cubicBezTo>
                  <a:cubicBezTo>
                    <a:pt x="15" y="72"/>
                    <a:pt x="15" y="72"/>
                    <a:pt x="15" y="72"/>
                  </a:cubicBezTo>
                  <a:cubicBezTo>
                    <a:pt x="15" y="72"/>
                    <a:pt x="15" y="72"/>
                    <a:pt x="15" y="72"/>
                  </a:cubicBezTo>
                  <a:cubicBezTo>
                    <a:pt x="27" y="75"/>
                    <a:pt x="27" y="75"/>
                    <a:pt x="27" y="75"/>
                  </a:cubicBezTo>
                  <a:cubicBezTo>
                    <a:pt x="31" y="79"/>
                    <a:pt x="31" y="79"/>
                    <a:pt x="31" y="79"/>
                  </a:cubicBezTo>
                  <a:close/>
                  <a:moveTo>
                    <a:pt x="21" y="17"/>
                  </a:moveTo>
                  <a:cubicBezTo>
                    <a:pt x="21" y="16"/>
                    <a:pt x="21" y="15"/>
                    <a:pt x="22" y="13"/>
                  </a:cubicBezTo>
                  <a:cubicBezTo>
                    <a:pt x="25" y="16"/>
                    <a:pt x="25" y="16"/>
                    <a:pt x="25" y="16"/>
                  </a:cubicBezTo>
                  <a:cubicBezTo>
                    <a:pt x="25" y="16"/>
                    <a:pt x="24" y="17"/>
                    <a:pt x="24" y="18"/>
                  </a:cubicBezTo>
                  <a:cubicBezTo>
                    <a:pt x="23" y="18"/>
                    <a:pt x="22" y="18"/>
                    <a:pt x="21" y="17"/>
                  </a:cubicBezTo>
                  <a:close/>
                  <a:moveTo>
                    <a:pt x="26" y="19"/>
                  </a:moveTo>
                  <a:cubicBezTo>
                    <a:pt x="26" y="18"/>
                    <a:pt x="26" y="17"/>
                    <a:pt x="27" y="16"/>
                  </a:cubicBezTo>
                  <a:cubicBezTo>
                    <a:pt x="31" y="19"/>
                    <a:pt x="31" y="19"/>
                    <a:pt x="31" y="19"/>
                  </a:cubicBezTo>
                  <a:cubicBezTo>
                    <a:pt x="29" y="21"/>
                    <a:pt x="29" y="21"/>
                    <a:pt x="29" y="21"/>
                  </a:cubicBezTo>
                  <a:cubicBezTo>
                    <a:pt x="29" y="21"/>
                    <a:pt x="29" y="21"/>
                    <a:pt x="29" y="21"/>
                  </a:cubicBezTo>
                  <a:cubicBezTo>
                    <a:pt x="28" y="20"/>
                    <a:pt x="27" y="20"/>
                    <a:pt x="26" y="19"/>
                  </a:cubicBezTo>
                  <a:close/>
                  <a:moveTo>
                    <a:pt x="31" y="22"/>
                  </a:moveTo>
                  <a:cubicBezTo>
                    <a:pt x="32" y="20"/>
                    <a:pt x="32" y="20"/>
                    <a:pt x="32" y="20"/>
                  </a:cubicBezTo>
                  <a:cubicBezTo>
                    <a:pt x="36" y="22"/>
                    <a:pt x="36" y="22"/>
                    <a:pt x="36" y="22"/>
                  </a:cubicBezTo>
                  <a:cubicBezTo>
                    <a:pt x="36" y="23"/>
                    <a:pt x="35" y="24"/>
                    <a:pt x="34" y="25"/>
                  </a:cubicBezTo>
                  <a:cubicBezTo>
                    <a:pt x="33" y="24"/>
                    <a:pt x="32" y="23"/>
                    <a:pt x="31" y="22"/>
                  </a:cubicBezTo>
                  <a:close/>
                  <a:moveTo>
                    <a:pt x="35" y="26"/>
                  </a:moveTo>
                  <a:cubicBezTo>
                    <a:pt x="36" y="25"/>
                    <a:pt x="37" y="24"/>
                    <a:pt x="38" y="23"/>
                  </a:cubicBezTo>
                  <a:cubicBezTo>
                    <a:pt x="42" y="25"/>
                    <a:pt x="42" y="25"/>
                    <a:pt x="42" y="25"/>
                  </a:cubicBezTo>
                  <a:cubicBezTo>
                    <a:pt x="41" y="26"/>
                    <a:pt x="41" y="26"/>
                    <a:pt x="41" y="26"/>
                  </a:cubicBezTo>
                  <a:cubicBezTo>
                    <a:pt x="40" y="27"/>
                    <a:pt x="38" y="28"/>
                    <a:pt x="37" y="29"/>
                  </a:cubicBezTo>
                  <a:cubicBezTo>
                    <a:pt x="36" y="28"/>
                    <a:pt x="36" y="27"/>
                    <a:pt x="35" y="26"/>
                  </a:cubicBezTo>
                  <a:close/>
                  <a:moveTo>
                    <a:pt x="35" y="29"/>
                  </a:moveTo>
                  <a:cubicBezTo>
                    <a:pt x="34" y="29"/>
                    <a:pt x="33" y="29"/>
                    <a:pt x="33" y="29"/>
                  </a:cubicBezTo>
                  <a:cubicBezTo>
                    <a:pt x="31" y="29"/>
                    <a:pt x="30" y="29"/>
                    <a:pt x="29" y="29"/>
                  </a:cubicBezTo>
                  <a:cubicBezTo>
                    <a:pt x="30" y="29"/>
                    <a:pt x="32" y="28"/>
                    <a:pt x="33" y="28"/>
                  </a:cubicBezTo>
                  <a:cubicBezTo>
                    <a:pt x="33" y="28"/>
                    <a:pt x="33" y="27"/>
                    <a:pt x="33" y="27"/>
                  </a:cubicBezTo>
                  <a:cubicBezTo>
                    <a:pt x="34" y="28"/>
                    <a:pt x="34" y="29"/>
                    <a:pt x="35" y="29"/>
                  </a:cubicBezTo>
                  <a:close/>
                  <a:moveTo>
                    <a:pt x="32" y="26"/>
                  </a:moveTo>
                  <a:cubicBezTo>
                    <a:pt x="32" y="26"/>
                    <a:pt x="32" y="26"/>
                    <a:pt x="32" y="26"/>
                  </a:cubicBezTo>
                  <a:cubicBezTo>
                    <a:pt x="31" y="27"/>
                    <a:pt x="29" y="27"/>
                    <a:pt x="28" y="27"/>
                  </a:cubicBezTo>
                  <a:cubicBezTo>
                    <a:pt x="30" y="24"/>
                    <a:pt x="30" y="24"/>
                    <a:pt x="30" y="24"/>
                  </a:cubicBezTo>
                  <a:cubicBezTo>
                    <a:pt x="31" y="24"/>
                    <a:pt x="31" y="25"/>
                    <a:pt x="32" y="26"/>
                  </a:cubicBezTo>
                  <a:close/>
                  <a:moveTo>
                    <a:pt x="28" y="23"/>
                  </a:moveTo>
                  <a:cubicBezTo>
                    <a:pt x="26" y="27"/>
                    <a:pt x="26" y="27"/>
                    <a:pt x="26" y="27"/>
                  </a:cubicBezTo>
                  <a:cubicBezTo>
                    <a:pt x="25" y="25"/>
                    <a:pt x="25" y="24"/>
                    <a:pt x="25" y="22"/>
                  </a:cubicBezTo>
                  <a:cubicBezTo>
                    <a:pt x="25" y="22"/>
                    <a:pt x="25" y="21"/>
                    <a:pt x="25" y="21"/>
                  </a:cubicBezTo>
                  <a:cubicBezTo>
                    <a:pt x="26" y="21"/>
                    <a:pt x="27" y="22"/>
                    <a:pt x="28" y="22"/>
                  </a:cubicBezTo>
                  <a:cubicBezTo>
                    <a:pt x="28" y="22"/>
                    <a:pt x="28" y="23"/>
                    <a:pt x="28" y="23"/>
                  </a:cubicBezTo>
                  <a:close/>
                  <a:moveTo>
                    <a:pt x="24" y="20"/>
                  </a:moveTo>
                  <a:cubicBezTo>
                    <a:pt x="23" y="21"/>
                    <a:pt x="23" y="21"/>
                    <a:pt x="23" y="22"/>
                  </a:cubicBezTo>
                  <a:cubicBezTo>
                    <a:pt x="23" y="23"/>
                    <a:pt x="23" y="24"/>
                    <a:pt x="23" y="25"/>
                  </a:cubicBezTo>
                  <a:cubicBezTo>
                    <a:pt x="22" y="23"/>
                    <a:pt x="21" y="21"/>
                    <a:pt x="21" y="19"/>
                  </a:cubicBezTo>
                  <a:cubicBezTo>
                    <a:pt x="22" y="19"/>
                    <a:pt x="23" y="20"/>
                    <a:pt x="24" y="20"/>
                  </a:cubicBezTo>
                  <a:close/>
                  <a:moveTo>
                    <a:pt x="44" y="17"/>
                  </a:moveTo>
                  <a:cubicBezTo>
                    <a:pt x="44" y="17"/>
                    <a:pt x="44" y="18"/>
                    <a:pt x="44" y="18"/>
                  </a:cubicBezTo>
                  <a:cubicBezTo>
                    <a:pt x="44" y="19"/>
                    <a:pt x="44" y="20"/>
                    <a:pt x="44" y="22"/>
                  </a:cubicBezTo>
                  <a:cubicBezTo>
                    <a:pt x="40" y="19"/>
                    <a:pt x="40" y="19"/>
                    <a:pt x="40" y="19"/>
                  </a:cubicBezTo>
                  <a:cubicBezTo>
                    <a:pt x="40" y="18"/>
                    <a:pt x="41" y="17"/>
                    <a:pt x="41" y="17"/>
                  </a:cubicBezTo>
                  <a:cubicBezTo>
                    <a:pt x="42" y="17"/>
                    <a:pt x="43" y="17"/>
                    <a:pt x="44" y="17"/>
                  </a:cubicBezTo>
                  <a:close/>
                  <a:moveTo>
                    <a:pt x="39" y="16"/>
                  </a:moveTo>
                  <a:cubicBezTo>
                    <a:pt x="39" y="17"/>
                    <a:pt x="39" y="18"/>
                    <a:pt x="38" y="19"/>
                  </a:cubicBezTo>
                  <a:cubicBezTo>
                    <a:pt x="34" y="16"/>
                    <a:pt x="34" y="16"/>
                    <a:pt x="34" y="16"/>
                  </a:cubicBezTo>
                  <a:cubicBezTo>
                    <a:pt x="35" y="14"/>
                    <a:pt x="35" y="14"/>
                    <a:pt x="35" y="14"/>
                  </a:cubicBezTo>
                  <a:cubicBezTo>
                    <a:pt x="36" y="14"/>
                    <a:pt x="36" y="14"/>
                    <a:pt x="36" y="14"/>
                  </a:cubicBezTo>
                  <a:cubicBezTo>
                    <a:pt x="37" y="15"/>
                    <a:pt x="38" y="15"/>
                    <a:pt x="39" y="16"/>
                  </a:cubicBezTo>
                  <a:close/>
                  <a:moveTo>
                    <a:pt x="34" y="13"/>
                  </a:moveTo>
                  <a:cubicBezTo>
                    <a:pt x="33" y="15"/>
                    <a:pt x="33" y="15"/>
                    <a:pt x="33" y="15"/>
                  </a:cubicBezTo>
                  <a:cubicBezTo>
                    <a:pt x="29" y="13"/>
                    <a:pt x="29" y="13"/>
                    <a:pt x="29" y="13"/>
                  </a:cubicBezTo>
                  <a:cubicBezTo>
                    <a:pt x="29" y="12"/>
                    <a:pt x="30" y="11"/>
                    <a:pt x="31" y="11"/>
                  </a:cubicBezTo>
                  <a:cubicBezTo>
                    <a:pt x="32" y="11"/>
                    <a:pt x="33" y="12"/>
                    <a:pt x="34" y="13"/>
                  </a:cubicBezTo>
                  <a:close/>
                  <a:moveTo>
                    <a:pt x="29" y="9"/>
                  </a:moveTo>
                  <a:cubicBezTo>
                    <a:pt x="28" y="10"/>
                    <a:pt x="28" y="11"/>
                    <a:pt x="27" y="12"/>
                  </a:cubicBezTo>
                  <a:cubicBezTo>
                    <a:pt x="24" y="10"/>
                    <a:pt x="24" y="10"/>
                    <a:pt x="24" y="10"/>
                  </a:cubicBezTo>
                  <a:cubicBezTo>
                    <a:pt x="24" y="10"/>
                    <a:pt x="24" y="10"/>
                    <a:pt x="24" y="10"/>
                  </a:cubicBezTo>
                  <a:cubicBezTo>
                    <a:pt x="25" y="9"/>
                    <a:pt x="26" y="8"/>
                    <a:pt x="28" y="7"/>
                  </a:cubicBezTo>
                  <a:cubicBezTo>
                    <a:pt x="28" y="8"/>
                    <a:pt x="29" y="9"/>
                    <a:pt x="29" y="9"/>
                  </a:cubicBezTo>
                  <a:close/>
                  <a:moveTo>
                    <a:pt x="29" y="7"/>
                  </a:moveTo>
                  <a:cubicBezTo>
                    <a:pt x="30" y="6"/>
                    <a:pt x="31" y="6"/>
                    <a:pt x="33" y="6"/>
                  </a:cubicBezTo>
                  <a:cubicBezTo>
                    <a:pt x="33" y="6"/>
                    <a:pt x="34" y="6"/>
                    <a:pt x="35" y="6"/>
                  </a:cubicBezTo>
                  <a:cubicBezTo>
                    <a:pt x="33" y="7"/>
                    <a:pt x="32" y="7"/>
                    <a:pt x="31" y="8"/>
                  </a:cubicBezTo>
                  <a:cubicBezTo>
                    <a:pt x="31" y="8"/>
                    <a:pt x="31" y="8"/>
                    <a:pt x="31" y="8"/>
                  </a:cubicBezTo>
                  <a:cubicBezTo>
                    <a:pt x="30" y="8"/>
                    <a:pt x="30" y="7"/>
                    <a:pt x="29" y="7"/>
                  </a:cubicBezTo>
                  <a:close/>
                  <a:moveTo>
                    <a:pt x="32" y="9"/>
                  </a:moveTo>
                  <a:cubicBezTo>
                    <a:pt x="34" y="9"/>
                    <a:pt x="35" y="8"/>
                    <a:pt x="37" y="8"/>
                  </a:cubicBezTo>
                  <a:cubicBezTo>
                    <a:pt x="35" y="11"/>
                    <a:pt x="35" y="11"/>
                    <a:pt x="35" y="11"/>
                  </a:cubicBezTo>
                  <a:cubicBezTo>
                    <a:pt x="34" y="11"/>
                    <a:pt x="33" y="10"/>
                    <a:pt x="32" y="9"/>
                  </a:cubicBezTo>
                  <a:close/>
                  <a:moveTo>
                    <a:pt x="36" y="12"/>
                  </a:moveTo>
                  <a:cubicBezTo>
                    <a:pt x="39" y="9"/>
                    <a:pt x="39" y="9"/>
                    <a:pt x="39" y="9"/>
                  </a:cubicBezTo>
                  <a:cubicBezTo>
                    <a:pt x="39" y="10"/>
                    <a:pt x="40" y="12"/>
                    <a:pt x="40" y="13"/>
                  </a:cubicBezTo>
                  <a:cubicBezTo>
                    <a:pt x="40" y="13"/>
                    <a:pt x="40" y="14"/>
                    <a:pt x="40" y="14"/>
                  </a:cubicBezTo>
                  <a:cubicBezTo>
                    <a:pt x="38" y="14"/>
                    <a:pt x="37" y="13"/>
                    <a:pt x="37" y="13"/>
                  </a:cubicBezTo>
                  <a:cubicBezTo>
                    <a:pt x="36" y="12"/>
                    <a:pt x="36" y="12"/>
                    <a:pt x="36" y="12"/>
                  </a:cubicBezTo>
                  <a:close/>
                  <a:moveTo>
                    <a:pt x="41" y="15"/>
                  </a:moveTo>
                  <a:cubicBezTo>
                    <a:pt x="41" y="14"/>
                    <a:pt x="41" y="14"/>
                    <a:pt x="41" y="13"/>
                  </a:cubicBezTo>
                  <a:cubicBezTo>
                    <a:pt x="41" y="12"/>
                    <a:pt x="41" y="11"/>
                    <a:pt x="41" y="10"/>
                  </a:cubicBezTo>
                  <a:cubicBezTo>
                    <a:pt x="43" y="11"/>
                    <a:pt x="44" y="13"/>
                    <a:pt x="44" y="15"/>
                  </a:cubicBezTo>
                  <a:cubicBezTo>
                    <a:pt x="43" y="15"/>
                    <a:pt x="42" y="15"/>
                    <a:pt x="41" y="15"/>
                  </a:cubicBezTo>
                  <a:close/>
                  <a:moveTo>
                    <a:pt x="29" y="35"/>
                  </a:moveTo>
                  <a:cubicBezTo>
                    <a:pt x="30" y="35"/>
                    <a:pt x="31" y="35"/>
                    <a:pt x="32" y="35"/>
                  </a:cubicBezTo>
                  <a:cubicBezTo>
                    <a:pt x="31" y="37"/>
                    <a:pt x="31" y="37"/>
                    <a:pt x="31" y="37"/>
                  </a:cubicBezTo>
                  <a:cubicBezTo>
                    <a:pt x="29" y="36"/>
                    <a:pt x="29" y="36"/>
                    <a:pt x="29" y="36"/>
                  </a:cubicBezTo>
                  <a:cubicBezTo>
                    <a:pt x="28" y="36"/>
                    <a:pt x="28" y="36"/>
                    <a:pt x="28" y="36"/>
                  </a:cubicBezTo>
                  <a:lnTo>
                    <a:pt x="2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1" name="Freeform 267">
              <a:extLst>
                <a:ext uri="{FF2B5EF4-FFF2-40B4-BE49-F238E27FC236}">
                  <a16:creationId xmlns:a16="http://schemas.microsoft.com/office/drawing/2014/main" id="{43056B1E-3772-45E9-8294-F1B775892388}"/>
                </a:ext>
              </a:extLst>
            </p:cNvPr>
            <p:cNvSpPr>
              <a:spLocks noEditPoints="1"/>
            </p:cNvSpPr>
            <p:nvPr/>
          </p:nvSpPr>
          <p:spPr bwMode="auto">
            <a:xfrm>
              <a:off x="11001375" y="2587625"/>
              <a:ext cx="219075" cy="211138"/>
            </a:xfrm>
            <a:custGeom>
              <a:avLst/>
              <a:gdLst>
                <a:gd name="T0" fmla="*/ 120596 w 125"/>
                <a:gd name="T1" fmla="*/ 0 h 121"/>
                <a:gd name="T2" fmla="*/ 150308 w 125"/>
                <a:gd name="T3" fmla="*/ 57676 h 121"/>
                <a:gd name="T4" fmla="*/ 211480 w 125"/>
                <a:gd name="T5" fmla="*/ 64667 h 121"/>
                <a:gd name="T6" fmla="*/ 218471 w 125"/>
                <a:gd name="T7" fmla="*/ 87388 h 121"/>
                <a:gd name="T8" fmla="*/ 167786 w 125"/>
                <a:gd name="T9" fmla="*/ 131083 h 121"/>
                <a:gd name="T10" fmla="*/ 187011 w 125"/>
                <a:gd name="T11" fmla="*/ 197498 h 121"/>
                <a:gd name="T12" fmla="*/ 167786 w 125"/>
                <a:gd name="T13" fmla="*/ 211480 h 121"/>
                <a:gd name="T14" fmla="*/ 104866 w 125"/>
                <a:gd name="T15" fmla="*/ 174777 h 121"/>
                <a:gd name="T16" fmla="*/ 50685 w 125"/>
                <a:gd name="T17" fmla="*/ 207984 h 121"/>
                <a:gd name="T18" fmla="*/ 31460 w 125"/>
                <a:gd name="T19" fmla="*/ 197498 h 121"/>
                <a:gd name="T20" fmla="*/ 47190 w 125"/>
                <a:gd name="T21" fmla="*/ 131083 h 121"/>
                <a:gd name="T22" fmla="*/ 0 w 125"/>
                <a:gd name="T23" fmla="*/ 87388 h 121"/>
                <a:gd name="T24" fmla="*/ 3496 w 125"/>
                <a:gd name="T25" fmla="*/ 64667 h 121"/>
                <a:gd name="T26" fmla="*/ 68163 w 125"/>
                <a:gd name="T27" fmla="*/ 57676 h 121"/>
                <a:gd name="T28" fmla="*/ 97875 w 125"/>
                <a:gd name="T29" fmla="*/ 0 h 121"/>
                <a:gd name="T30" fmla="*/ 120596 w 125"/>
                <a:gd name="T31" fmla="*/ 0 h 121"/>
                <a:gd name="T32" fmla="*/ 120596 w 125"/>
                <a:gd name="T33" fmla="*/ 0 h 121"/>
                <a:gd name="T34" fmla="*/ 127587 w 125"/>
                <a:gd name="T35" fmla="*/ 76902 h 121"/>
                <a:gd name="T36" fmla="*/ 108362 w 125"/>
                <a:gd name="T37" fmla="*/ 31460 h 121"/>
                <a:gd name="T38" fmla="*/ 87388 w 125"/>
                <a:gd name="T39" fmla="*/ 73406 h 121"/>
                <a:gd name="T40" fmla="*/ 87388 w 125"/>
                <a:gd name="T41" fmla="*/ 80397 h 121"/>
                <a:gd name="T42" fmla="*/ 80397 w 125"/>
                <a:gd name="T43" fmla="*/ 80397 h 121"/>
                <a:gd name="T44" fmla="*/ 31460 w 125"/>
                <a:gd name="T45" fmla="*/ 87388 h 121"/>
                <a:gd name="T46" fmla="*/ 68163 w 125"/>
                <a:gd name="T47" fmla="*/ 120596 h 121"/>
                <a:gd name="T48" fmla="*/ 71658 w 125"/>
                <a:gd name="T49" fmla="*/ 124092 h 121"/>
                <a:gd name="T50" fmla="*/ 71658 w 125"/>
                <a:gd name="T51" fmla="*/ 131083 h 121"/>
                <a:gd name="T52" fmla="*/ 61172 w 125"/>
                <a:gd name="T53" fmla="*/ 174777 h 121"/>
                <a:gd name="T54" fmla="*/ 101371 w 125"/>
                <a:gd name="T55" fmla="*/ 153804 h 121"/>
                <a:gd name="T56" fmla="*/ 104866 w 125"/>
                <a:gd name="T57" fmla="*/ 150308 h 121"/>
                <a:gd name="T58" fmla="*/ 113605 w 125"/>
                <a:gd name="T59" fmla="*/ 153804 h 121"/>
                <a:gd name="T60" fmla="*/ 157299 w 125"/>
                <a:gd name="T61" fmla="*/ 174777 h 121"/>
                <a:gd name="T62" fmla="*/ 145065 w 125"/>
                <a:gd name="T63" fmla="*/ 131083 h 121"/>
                <a:gd name="T64" fmla="*/ 141569 w 125"/>
                <a:gd name="T65" fmla="*/ 124092 h 121"/>
                <a:gd name="T66" fmla="*/ 150308 w 125"/>
                <a:gd name="T67" fmla="*/ 120596 h 121"/>
                <a:gd name="T68" fmla="*/ 187011 w 125"/>
                <a:gd name="T69" fmla="*/ 87388 h 121"/>
                <a:gd name="T70" fmla="*/ 138074 w 125"/>
                <a:gd name="T71" fmla="*/ 80397 h 121"/>
                <a:gd name="T72" fmla="*/ 131083 w 125"/>
                <a:gd name="T73" fmla="*/ 80397 h 121"/>
                <a:gd name="T74" fmla="*/ 127587 w 125"/>
                <a:gd name="T75" fmla="*/ 76902 h 1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5" h="121">
                  <a:moveTo>
                    <a:pt x="69" y="0"/>
                  </a:moveTo>
                  <a:lnTo>
                    <a:pt x="86" y="33"/>
                  </a:lnTo>
                  <a:lnTo>
                    <a:pt x="121" y="37"/>
                  </a:lnTo>
                  <a:lnTo>
                    <a:pt x="125" y="50"/>
                  </a:lnTo>
                  <a:lnTo>
                    <a:pt x="96" y="75"/>
                  </a:lnTo>
                  <a:lnTo>
                    <a:pt x="107" y="113"/>
                  </a:lnTo>
                  <a:lnTo>
                    <a:pt x="96" y="121"/>
                  </a:lnTo>
                  <a:lnTo>
                    <a:pt x="60" y="100"/>
                  </a:lnTo>
                  <a:lnTo>
                    <a:pt x="29" y="119"/>
                  </a:lnTo>
                  <a:lnTo>
                    <a:pt x="18" y="113"/>
                  </a:lnTo>
                  <a:lnTo>
                    <a:pt x="27" y="75"/>
                  </a:lnTo>
                  <a:lnTo>
                    <a:pt x="0" y="50"/>
                  </a:lnTo>
                  <a:lnTo>
                    <a:pt x="2" y="37"/>
                  </a:lnTo>
                  <a:lnTo>
                    <a:pt x="39" y="33"/>
                  </a:lnTo>
                  <a:lnTo>
                    <a:pt x="56" y="0"/>
                  </a:lnTo>
                  <a:lnTo>
                    <a:pt x="69" y="0"/>
                  </a:lnTo>
                  <a:close/>
                  <a:moveTo>
                    <a:pt x="73" y="44"/>
                  </a:moveTo>
                  <a:lnTo>
                    <a:pt x="62" y="18"/>
                  </a:lnTo>
                  <a:lnTo>
                    <a:pt x="50" y="42"/>
                  </a:lnTo>
                  <a:lnTo>
                    <a:pt x="50" y="46"/>
                  </a:lnTo>
                  <a:lnTo>
                    <a:pt x="46" y="46"/>
                  </a:lnTo>
                  <a:lnTo>
                    <a:pt x="18" y="50"/>
                  </a:lnTo>
                  <a:lnTo>
                    <a:pt x="39" y="69"/>
                  </a:lnTo>
                  <a:lnTo>
                    <a:pt x="41" y="71"/>
                  </a:lnTo>
                  <a:lnTo>
                    <a:pt x="41" y="75"/>
                  </a:lnTo>
                  <a:lnTo>
                    <a:pt x="35" y="100"/>
                  </a:lnTo>
                  <a:lnTo>
                    <a:pt x="58" y="88"/>
                  </a:lnTo>
                  <a:lnTo>
                    <a:pt x="60" y="86"/>
                  </a:lnTo>
                  <a:lnTo>
                    <a:pt x="65" y="88"/>
                  </a:lnTo>
                  <a:lnTo>
                    <a:pt x="90" y="100"/>
                  </a:lnTo>
                  <a:lnTo>
                    <a:pt x="83" y="75"/>
                  </a:lnTo>
                  <a:lnTo>
                    <a:pt x="81" y="71"/>
                  </a:lnTo>
                  <a:lnTo>
                    <a:pt x="86" y="69"/>
                  </a:lnTo>
                  <a:lnTo>
                    <a:pt x="107" y="50"/>
                  </a:lnTo>
                  <a:lnTo>
                    <a:pt x="79" y="46"/>
                  </a:lnTo>
                  <a:lnTo>
                    <a:pt x="75" y="46"/>
                  </a:lnTo>
                  <a:lnTo>
                    <a:pt x="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2" name="Freeform 268">
              <a:extLst>
                <a:ext uri="{FF2B5EF4-FFF2-40B4-BE49-F238E27FC236}">
                  <a16:creationId xmlns:a16="http://schemas.microsoft.com/office/drawing/2014/main" id="{AD058B7A-5344-4D41-B8FD-D195D55384C9}"/>
                </a:ext>
              </a:extLst>
            </p:cNvPr>
            <p:cNvSpPr>
              <a:spLocks noEditPoints="1"/>
            </p:cNvSpPr>
            <p:nvPr/>
          </p:nvSpPr>
          <p:spPr bwMode="auto">
            <a:xfrm>
              <a:off x="9053513" y="2179638"/>
              <a:ext cx="249237" cy="241300"/>
            </a:xfrm>
            <a:custGeom>
              <a:avLst/>
              <a:gdLst>
                <a:gd name="T0" fmla="*/ 0 w 143"/>
                <a:gd name="T1" fmla="*/ 204488 h 138"/>
                <a:gd name="T2" fmla="*/ 20973 w 143"/>
                <a:gd name="T3" fmla="*/ 204488 h 138"/>
                <a:gd name="T4" fmla="*/ 20973 w 143"/>
                <a:gd name="T5" fmla="*/ 181767 h 138"/>
                <a:gd name="T6" fmla="*/ 143317 w 143"/>
                <a:gd name="T7" fmla="*/ 181767 h 138"/>
                <a:gd name="T8" fmla="*/ 143317 w 143"/>
                <a:gd name="T9" fmla="*/ 204488 h 138"/>
                <a:gd name="T10" fmla="*/ 167785 w 143"/>
                <a:gd name="T11" fmla="*/ 204488 h 138"/>
                <a:gd name="T12" fmla="*/ 167785 w 143"/>
                <a:gd name="T13" fmla="*/ 241191 h 138"/>
                <a:gd name="T14" fmla="*/ 0 w 143"/>
                <a:gd name="T15" fmla="*/ 241191 h 138"/>
                <a:gd name="T16" fmla="*/ 0 w 143"/>
                <a:gd name="T17" fmla="*/ 204488 h 138"/>
                <a:gd name="T18" fmla="*/ 0 w 143"/>
                <a:gd name="T19" fmla="*/ 204488 h 138"/>
                <a:gd name="T20" fmla="*/ 54181 w 143"/>
                <a:gd name="T21" fmla="*/ 127587 h 138"/>
                <a:gd name="T22" fmla="*/ 66415 w 143"/>
                <a:gd name="T23" fmla="*/ 90884 h 138"/>
                <a:gd name="T24" fmla="*/ 57676 w 143"/>
                <a:gd name="T25" fmla="*/ 87388 h 138"/>
                <a:gd name="T26" fmla="*/ 61172 w 143"/>
                <a:gd name="T27" fmla="*/ 80397 h 138"/>
                <a:gd name="T28" fmla="*/ 54181 w 143"/>
                <a:gd name="T29" fmla="*/ 76901 h 138"/>
                <a:gd name="T30" fmla="*/ 57676 w 143"/>
                <a:gd name="T31" fmla="*/ 61172 h 138"/>
                <a:gd name="T32" fmla="*/ 66415 w 143"/>
                <a:gd name="T33" fmla="*/ 61172 h 138"/>
                <a:gd name="T34" fmla="*/ 69910 w 143"/>
                <a:gd name="T35" fmla="*/ 54181 h 138"/>
                <a:gd name="T36" fmla="*/ 73406 w 143"/>
                <a:gd name="T37" fmla="*/ 54181 h 138"/>
                <a:gd name="T38" fmla="*/ 87388 w 143"/>
                <a:gd name="T39" fmla="*/ 10487 h 138"/>
                <a:gd name="T40" fmla="*/ 80397 w 143"/>
                <a:gd name="T41" fmla="*/ 10487 h 138"/>
                <a:gd name="T42" fmla="*/ 83893 w 143"/>
                <a:gd name="T43" fmla="*/ 0 h 138"/>
                <a:gd name="T44" fmla="*/ 139821 w 143"/>
                <a:gd name="T45" fmla="*/ 13982 h 138"/>
                <a:gd name="T46" fmla="*/ 139821 w 143"/>
                <a:gd name="T47" fmla="*/ 24469 h 138"/>
                <a:gd name="T48" fmla="*/ 131082 w 143"/>
                <a:gd name="T49" fmla="*/ 24469 h 138"/>
                <a:gd name="T50" fmla="*/ 120596 w 143"/>
                <a:gd name="T51" fmla="*/ 68163 h 138"/>
                <a:gd name="T52" fmla="*/ 124091 w 143"/>
                <a:gd name="T53" fmla="*/ 68163 h 138"/>
                <a:gd name="T54" fmla="*/ 124091 w 143"/>
                <a:gd name="T55" fmla="*/ 76901 h 138"/>
                <a:gd name="T56" fmla="*/ 249930 w 143"/>
                <a:gd name="T57" fmla="*/ 104866 h 138"/>
                <a:gd name="T58" fmla="*/ 241191 w 143"/>
                <a:gd name="T59" fmla="*/ 131082 h 138"/>
                <a:gd name="T60" fmla="*/ 117100 w 143"/>
                <a:gd name="T61" fmla="*/ 94379 h 138"/>
                <a:gd name="T62" fmla="*/ 117100 w 143"/>
                <a:gd name="T63" fmla="*/ 101370 h 138"/>
                <a:gd name="T64" fmla="*/ 113605 w 143"/>
                <a:gd name="T65" fmla="*/ 101370 h 138"/>
                <a:gd name="T66" fmla="*/ 103118 w 143"/>
                <a:gd name="T67" fmla="*/ 141569 h 138"/>
                <a:gd name="T68" fmla="*/ 106613 w 143"/>
                <a:gd name="T69" fmla="*/ 141569 h 138"/>
                <a:gd name="T70" fmla="*/ 103118 w 143"/>
                <a:gd name="T71" fmla="*/ 153803 h 138"/>
                <a:gd name="T72" fmla="*/ 47190 w 143"/>
                <a:gd name="T73" fmla="*/ 138073 h 138"/>
                <a:gd name="T74" fmla="*/ 50685 w 143"/>
                <a:gd name="T75" fmla="*/ 127587 h 138"/>
                <a:gd name="T76" fmla="*/ 54181 w 143"/>
                <a:gd name="T77" fmla="*/ 127587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3" h="138">
                  <a:moveTo>
                    <a:pt x="0" y="117"/>
                  </a:moveTo>
                  <a:lnTo>
                    <a:pt x="12" y="117"/>
                  </a:lnTo>
                  <a:lnTo>
                    <a:pt x="12" y="104"/>
                  </a:lnTo>
                  <a:lnTo>
                    <a:pt x="82" y="104"/>
                  </a:lnTo>
                  <a:lnTo>
                    <a:pt x="82" y="117"/>
                  </a:lnTo>
                  <a:lnTo>
                    <a:pt x="96" y="117"/>
                  </a:lnTo>
                  <a:lnTo>
                    <a:pt x="96" y="138"/>
                  </a:lnTo>
                  <a:lnTo>
                    <a:pt x="0" y="138"/>
                  </a:lnTo>
                  <a:lnTo>
                    <a:pt x="0" y="117"/>
                  </a:lnTo>
                  <a:close/>
                  <a:moveTo>
                    <a:pt x="31" y="73"/>
                  </a:moveTo>
                  <a:lnTo>
                    <a:pt x="38" y="52"/>
                  </a:lnTo>
                  <a:lnTo>
                    <a:pt x="33" y="50"/>
                  </a:lnTo>
                  <a:lnTo>
                    <a:pt x="35" y="46"/>
                  </a:lnTo>
                  <a:lnTo>
                    <a:pt x="31" y="44"/>
                  </a:lnTo>
                  <a:lnTo>
                    <a:pt x="33" y="35"/>
                  </a:lnTo>
                  <a:lnTo>
                    <a:pt x="38" y="35"/>
                  </a:lnTo>
                  <a:lnTo>
                    <a:pt x="40" y="31"/>
                  </a:lnTo>
                  <a:lnTo>
                    <a:pt x="42" y="31"/>
                  </a:lnTo>
                  <a:lnTo>
                    <a:pt x="50" y="6"/>
                  </a:lnTo>
                  <a:lnTo>
                    <a:pt x="46" y="6"/>
                  </a:lnTo>
                  <a:lnTo>
                    <a:pt x="48" y="0"/>
                  </a:lnTo>
                  <a:lnTo>
                    <a:pt x="80" y="8"/>
                  </a:lnTo>
                  <a:lnTo>
                    <a:pt x="80" y="14"/>
                  </a:lnTo>
                  <a:lnTo>
                    <a:pt x="75" y="14"/>
                  </a:lnTo>
                  <a:lnTo>
                    <a:pt x="69" y="39"/>
                  </a:lnTo>
                  <a:lnTo>
                    <a:pt x="71" y="39"/>
                  </a:lnTo>
                  <a:lnTo>
                    <a:pt x="71" y="44"/>
                  </a:lnTo>
                  <a:lnTo>
                    <a:pt x="143" y="60"/>
                  </a:lnTo>
                  <a:lnTo>
                    <a:pt x="138" y="75"/>
                  </a:lnTo>
                  <a:lnTo>
                    <a:pt x="67" y="54"/>
                  </a:lnTo>
                  <a:lnTo>
                    <a:pt x="67" y="58"/>
                  </a:lnTo>
                  <a:lnTo>
                    <a:pt x="65" y="58"/>
                  </a:lnTo>
                  <a:lnTo>
                    <a:pt x="59" y="81"/>
                  </a:lnTo>
                  <a:lnTo>
                    <a:pt x="61" y="81"/>
                  </a:lnTo>
                  <a:lnTo>
                    <a:pt x="59" y="88"/>
                  </a:lnTo>
                  <a:lnTo>
                    <a:pt x="27" y="79"/>
                  </a:lnTo>
                  <a:lnTo>
                    <a:pt x="29" y="73"/>
                  </a:lnTo>
                  <a:lnTo>
                    <a:pt x="3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3" name="Freeform 269">
              <a:extLst>
                <a:ext uri="{FF2B5EF4-FFF2-40B4-BE49-F238E27FC236}">
                  <a16:creationId xmlns:a16="http://schemas.microsoft.com/office/drawing/2014/main" id="{DF901CC6-1A9B-41C2-8DFB-085EFCDB08FF}"/>
                </a:ext>
              </a:extLst>
            </p:cNvPr>
            <p:cNvSpPr>
              <a:spLocks noEditPoints="1"/>
            </p:cNvSpPr>
            <p:nvPr/>
          </p:nvSpPr>
          <p:spPr bwMode="auto">
            <a:xfrm>
              <a:off x="9834563" y="2179638"/>
              <a:ext cx="233362" cy="227012"/>
            </a:xfrm>
            <a:custGeom>
              <a:avLst/>
              <a:gdLst>
                <a:gd name="T0" fmla="*/ 150307 w 134"/>
                <a:gd name="T1" fmla="*/ 0 h 130"/>
                <a:gd name="T2" fmla="*/ 180019 w 134"/>
                <a:gd name="T3" fmla="*/ 0 h 130"/>
                <a:gd name="T4" fmla="*/ 180019 w 134"/>
                <a:gd name="T5" fmla="*/ 94379 h 130"/>
                <a:gd name="T6" fmla="*/ 150307 w 134"/>
                <a:gd name="T7" fmla="*/ 94379 h 130"/>
                <a:gd name="T8" fmla="*/ 150307 w 134"/>
                <a:gd name="T9" fmla="*/ 0 h 130"/>
                <a:gd name="T10" fmla="*/ 150307 w 134"/>
                <a:gd name="T11" fmla="*/ 0 h 130"/>
                <a:gd name="T12" fmla="*/ 96127 w 134"/>
                <a:gd name="T13" fmla="*/ 47190 h 130"/>
                <a:gd name="T14" fmla="*/ 54181 w 134"/>
                <a:gd name="T15" fmla="*/ 68163 h 130"/>
                <a:gd name="T16" fmla="*/ 13982 w 134"/>
                <a:gd name="T17" fmla="*/ 94379 h 130"/>
                <a:gd name="T18" fmla="*/ 13982 w 134"/>
                <a:gd name="T19" fmla="*/ 47190 h 130"/>
                <a:gd name="T20" fmla="*/ 13982 w 134"/>
                <a:gd name="T21" fmla="*/ 0 h 130"/>
                <a:gd name="T22" fmla="*/ 54181 w 134"/>
                <a:gd name="T23" fmla="*/ 20973 h 130"/>
                <a:gd name="T24" fmla="*/ 96127 w 134"/>
                <a:gd name="T25" fmla="*/ 47190 h 130"/>
                <a:gd name="T26" fmla="*/ 96127 w 134"/>
                <a:gd name="T27" fmla="*/ 47190 h 130"/>
                <a:gd name="T28" fmla="*/ 0 w 134"/>
                <a:gd name="T29" fmla="*/ 134578 h 130"/>
                <a:gd name="T30" fmla="*/ 87388 w 134"/>
                <a:gd name="T31" fmla="*/ 134578 h 130"/>
                <a:gd name="T32" fmla="*/ 87388 w 134"/>
                <a:gd name="T33" fmla="*/ 227209 h 130"/>
                <a:gd name="T34" fmla="*/ 0 w 134"/>
                <a:gd name="T35" fmla="*/ 227209 h 130"/>
                <a:gd name="T36" fmla="*/ 0 w 134"/>
                <a:gd name="T37" fmla="*/ 134578 h 130"/>
                <a:gd name="T38" fmla="*/ 0 w 134"/>
                <a:gd name="T39" fmla="*/ 134578 h 130"/>
                <a:gd name="T40" fmla="*/ 160794 w 134"/>
                <a:gd name="T41" fmla="*/ 200993 h 130"/>
                <a:gd name="T42" fmla="*/ 157299 w 134"/>
                <a:gd name="T43" fmla="*/ 200993 h 130"/>
                <a:gd name="T44" fmla="*/ 120596 w 134"/>
                <a:gd name="T45" fmla="*/ 223713 h 130"/>
                <a:gd name="T46" fmla="*/ 120596 w 134"/>
                <a:gd name="T47" fmla="*/ 181767 h 130"/>
                <a:gd name="T48" fmla="*/ 120596 w 134"/>
                <a:gd name="T49" fmla="*/ 138073 h 130"/>
                <a:gd name="T50" fmla="*/ 157299 w 134"/>
                <a:gd name="T51" fmla="*/ 160794 h 130"/>
                <a:gd name="T52" fmla="*/ 160794 w 134"/>
                <a:gd name="T53" fmla="*/ 160794 h 130"/>
                <a:gd name="T54" fmla="*/ 160794 w 134"/>
                <a:gd name="T55" fmla="*/ 138073 h 130"/>
                <a:gd name="T56" fmla="*/ 197497 w 134"/>
                <a:gd name="T57" fmla="*/ 160794 h 130"/>
                <a:gd name="T58" fmla="*/ 209731 w 134"/>
                <a:gd name="T59" fmla="*/ 167785 h 130"/>
                <a:gd name="T60" fmla="*/ 209731 w 134"/>
                <a:gd name="T61" fmla="*/ 138073 h 130"/>
                <a:gd name="T62" fmla="*/ 234200 w 134"/>
                <a:gd name="T63" fmla="*/ 138073 h 130"/>
                <a:gd name="T64" fmla="*/ 234200 w 134"/>
                <a:gd name="T65" fmla="*/ 223713 h 130"/>
                <a:gd name="T66" fmla="*/ 209731 w 134"/>
                <a:gd name="T67" fmla="*/ 223713 h 130"/>
                <a:gd name="T68" fmla="*/ 209731 w 134"/>
                <a:gd name="T69" fmla="*/ 197497 h 130"/>
                <a:gd name="T70" fmla="*/ 197497 w 134"/>
                <a:gd name="T71" fmla="*/ 200993 h 130"/>
                <a:gd name="T72" fmla="*/ 160794 w 134"/>
                <a:gd name="T73" fmla="*/ 223713 h 130"/>
                <a:gd name="T74" fmla="*/ 160794 w 134"/>
                <a:gd name="T75" fmla="*/ 200993 h 130"/>
                <a:gd name="T76" fmla="*/ 160794 w 134"/>
                <a:gd name="T77" fmla="*/ 200993 h 130"/>
                <a:gd name="T78" fmla="*/ 194001 w 134"/>
                <a:gd name="T79" fmla="*/ 0 h 130"/>
                <a:gd name="T80" fmla="*/ 223713 w 134"/>
                <a:gd name="T81" fmla="*/ 0 h 130"/>
                <a:gd name="T82" fmla="*/ 223713 w 134"/>
                <a:gd name="T83" fmla="*/ 94379 h 130"/>
                <a:gd name="T84" fmla="*/ 194001 w 134"/>
                <a:gd name="T85" fmla="*/ 94379 h 130"/>
                <a:gd name="T86" fmla="*/ 194001 w 134"/>
                <a:gd name="T87" fmla="*/ 0 h 1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4" h="130">
                  <a:moveTo>
                    <a:pt x="86" y="0"/>
                  </a:moveTo>
                  <a:lnTo>
                    <a:pt x="103" y="0"/>
                  </a:lnTo>
                  <a:lnTo>
                    <a:pt x="103" y="54"/>
                  </a:lnTo>
                  <a:lnTo>
                    <a:pt x="86" y="54"/>
                  </a:lnTo>
                  <a:lnTo>
                    <a:pt x="86" y="0"/>
                  </a:lnTo>
                  <a:close/>
                  <a:moveTo>
                    <a:pt x="55" y="27"/>
                  </a:moveTo>
                  <a:lnTo>
                    <a:pt x="31" y="39"/>
                  </a:lnTo>
                  <a:lnTo>
                    <a:pt x="8" y="54"/>
                  </a:lnTo>
                  <a:lnTo>
                    <a:pt x="8" y="27"/>
                  </a:lnTo>
                  <a:lnTo>
                    <a:pt x="8" y="0"/>
                  </a:lnTo>
                  <a:lnTo>
                    <a:pt x="31" y="12"/>
                  </a:lnTo>
                  <a:lnTo>
                    <a:pt x="55" y="27"/>
                  </a:lnTo>
                  <a:close/>
                  <a:moveTo>
                    <a:pt x="0" y="77"/>
                  </a:moveTo>
                  <a:lnTo>
                    <a:pt x="50" y="77"/>
                  </a:lnTo>
                  <a:lnTo>
                    <a:pt x="50" y="130"/>
                  </a:lnTo>
                  <a:lnTo>
                    <a:pt x="0" y="130"/>
                  </a:lnTo>
                  <a:lnTo>
                    <a:pt x="0" y="77"/>
                  </a:lnTo>
                  <a:close/>
                  <a:moveTo>
                    <a:pt x="92" y="115"/>
                  </a:moveTo>
                  <a:lnTo>
                    <a:pt x="90" y="115"/>
                  </a:lnTo>
                  <a:lnTo>
                    <a:pt x="69" y="128"/>
                  </a:lnTo>
                  <a:lnTo>
                    <a:pt x="69" y="104"/>
                  </a:lnTo>
                  <a:lnTo>
                    <a:pt x="69" y="79"/>
                  </a:lnTo>
                  <a:lnTo>
                    <a:pt x="90" y="92"/>
                  </a:lnTo>
                  <a:lnTo>
                    <a:pt x="92" y="92"/>
                  </a:lnTo>
                  <a:lnTo>
                    <a:pt x="92" y="79"/>
                  </a:lnTo>
                  <a:lnTo>
                    <a:pt x="113" y="92"/>
                  </a:lnTo>
                  <a:lnTo>
                    <a:pt x="120" y="96"/>
                  </a:lnTo>
                  <a:lnTo>
                    <a:pt x="120" y="79"/>
                  </a:lnTo>
                  <a:lnTo>
                    <a:pt x="134" y="79"/>
                  </a:lnTo>
                  <a:lnTo>
                    <a:pt x="134" y="128"/>
                  </a:lnTo>
                  <a:lnTo>
                    <a:pt x="120" y="128"/>
                  </a:lnTo>
                  <a:lnTo>
                    <a:pt x="120" y="113"/>
                  </a:lnTo>
                  <a:lnTo>
                    <a:pt x="113" y="115"/>
                  </a:lnTo>
                  <a:lnTo>
                    <a:pt x="92" y="128"/>
                  </a:lnTo>
                  <a:lnTo>
                    <a:pt x="92" y="115"/>
                  </a:lnTo>
                  <a:close/>
                  <a:moveTo>
                    <a:pt x="111" y="0"/>
                  </a:moveTo>
                  <a:lnTo>
                    <a:pt x="128" y="0"/>
                  </a:lnTo>
                  <a:lnTo>
                    <a:pt x="128" y="54"/>
                  </a:lnTo>
                  <a:lnTo>
                    <a:pt x="111" y="54"/>
                  </a:lnTo>
                  <a:lnTo>
                    <a:pt x="1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4" name="Freeform 270">
              <a:extLst>
                <a:ext uri="{FF2B5EF4-FFF2-40B4-BE49-F238E27FC236}">
                  <a16:creationId xmlns:a16="http://schemas.microsoft.com/office/drawing/2014/main" id="{2540FDD4-3A2F-4521-8D53-E7AFDED12ADE}"/>
                </a:ext>
              </a:extLst>
            </p:cNvPr>
            <p:cNvSpPr>
              <a:spLocks/>
            </p:cNvSpPr>
            <p:nvPr/>
          </p:nvSpPr>
          <p:spPr bwMode="auto">
            <a:xfrm>
              <a:off x="9523413" y="5643563"/>
              <a:ext cx="179387" cy="174625"/>
            </a:xfrm>
            <a:custGeom>
              <a:avLst/>
              <a:gdLst>
                <a:gd name="T0" fmla="*/ 7348 w 49"/>
                <a:gd name="T1" fmla="*/ 21847 h 48"/>
                <a:gd name="T2" fmla="*/ 22043 w 49"/>
                <a:gd name="T3" fmla="*/ 7282 h 48"/>
                <a:gd name="T4" fmla="*/ 51434 w 49"/>
                <a:gd name="T5" fmla="*/ 7282 h 48"/>
                <a:gd name="T6" fmla="*/ 91847 w 49"/>
                <a:gd name="T7" fmla="*/ 47335 h 48"/>
                <a:gd name="T8" fmla="*/ 128586 w 49"/>
                <a:gd name="T9" fmla="*/ 7282 h 48"/>
                <a:gd name="T10" fmla="*/ 157977 w 49"/>
                <a:gd name="T11" fmla="*/ 7282 h 48"/>
                <a:gd name="T12" fmla="*/ 172672 w 49"/>
                <a:gd name="T13" fmla="*/ 21847 h 48"/>
                <a:gd name="T14" fmla="*/ 172672 w 49"/>
                <a:gd name="T15" fmla="*/ 50976 h 48"/>
                <a:gd name="T16" fmla="*/ 132260 w 49"/>
                <a:gd name="T17" fmla="*/ 87388 h 48"/>
                <a:gd name="T18" fmla="*/ 172672 w 49"/>
                <a:gd name="T19" fmla="*/ 127441 h 48"/>
                <a:gd name="T20" fmla="*/ 172672 w 49"/>
                <a:gd name="T21" fmla="*/ 156570 h 48"/>
                <a:gd name="T22" fmla="*/ 157977 w 49"/>
                <a:gd name="T23" fmla="*/ 167494 h 48"/>
                <a:gd name="T24" fmla="*/ 128586 w 49"/>
                <a:gd name="T25" fmla="*/ 167494 h 48"/>
                <a:gd name="T26" fmla="*/ 91847 w 49"/>
                <a:gd name="T27" fmla="*/ 131082 h 48"/>
                <a:gd name="T28" fmla="*/ 51434 w 49"/>
                <a:gd name="T29" fmla="*/ 167494 h 48"/>
                <a:gd name="T30" fmla="*/ 22043 w 49"/>
                <a:gd name="T31" fmla="*/ 167494 h 48"/>
                <a:gd name="T32" fmla="*/ 7348 w 49"/>
                <a:gd name="T33" fmla="*/ 156570 h 48"/>
                <a:gd name="T34" fmla="*/ 7348 w 49"/>
                <a:gd name="T35" fmla="*/ 127441 h 48"/>
                <a:gd name="T36" fmla="*/ 47760 w 49"/>
                <a:gd name="T37" fmla="*/ 87388 h 48"/>
                <a:gd name="T38" fmla="*/ 7348 w 49"/>
                <a:gd name="T39" fmla="*/ 50976 h 48"/>
                <a:gd name="T40" fmla="*/ 7348 w 49"/>
                <a:gd name="T41" fmla="*/ 21847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48">
                  <a:moveTo>
                    <a:pt x="2" y="6"/>
                  </a:moveTo>
                  <a:cubicBezTo>
                    <a:pt x="6" y="2"/>
                    <a:pt x="6" y="2"/>
                    <a:pt x="6" y="2"/>
                  </a:cubicBezTo>
                  <a:cubicBezTo>
                    <a:pt x="8" y="0"/>
                    <a:pt x="12" y="0"/>
                    <a:pt x="14" y="2"/>
                  </a:cubicBezTo>
                  <a:cubicBezTo>
                    <a:pt x="25" y="13"/>
                    <a:pt x="25" y="13"/>
                    <a:pt x="25" y="13"/>
                  </a:cubicBezTo>
                  <a:cubicBezTo>
                    <a:pt x="35" y="2"/>
                    <a:pt x="35" y="2"/>
                    <a:pt x="35" y="2"/>
                  </a:cubicBezTo>
                  <a:cubicBezTo>
                    <a:pt x="37" y="0"/>
                    <a:pt x="41" y="0"/>
                    <a:pt x="43" y="2"/>
                  </a:cubicBezTo>
                  <a:cubicBezTo>
                    <a:pt x="47" y="6"/>
                    <a:pt x="47" y="6"/>
                    <a:pt x="47" y="6"/>
                  </a:cubicBezTo>
                  <a:cubicBezTo>
                    <a:pt x="49" y="8"/>
                    <a:pt x="49" y="11"/>
                    <a:pt x="47" y="14"/>
                  </a:cubicBezTo>
                  <a:cubicBezTo>
                    <a:pt x="36" y="24"/>
                    <a:pt x="36" y="24"/>
                    <a:pt x="36" y="24"/>
                  </a:cubicBezTo>
                  <a:cubicBezTo>
                    <a:pt x="47" y="35"/>
                    <a:pt x="47" y="35"/>
                    <a:pt x="47" y="35"/>
                  </a:cubicBezTo>
                  <a:cubicBezTo>
                    <a:pt x="49" y="37"/>
                    <a:pt x="49" y="41"/>
                    <a:pt x="47" y="43"/>
                  </a:cubicBezTo>
                  <a:cubicBezTo>
                    <a:pt x="43" y="46"/>
                    <a:pt x="43" y="46"/>
                    <a:pt x="43" y="46"/>
                  </a:cubicBezTo>
                  <a:cubicBezTo>
                    <a:pt x="41" y="48"/>
                    <a:pt x="37" y="48"/>
                    <a:pt x="35" y="46"/>
                  </a:cubicBezTo>
                  <a:cubicBezTo>
                    <a:pt x="25" y="36"/>
                    <a:pt x="25" y="36"/>
                    <a:pt x="25" y="36"/>
                  </a:cubicBezTo>
                  <a:cubicBezTo>
                    <a:pt x="14" y="46"/>
                    <a:pt x="14" y="46"/>
                    <a:pt x="14" y="46"/>
                  </a:cubicBezTo>
                  <a:cubicBezTo>
                    <a:pt x="12" y="48"/>
                    <a:pt x="8" y="48"/>
                    <a:pt x="6" y="46"/>
                  </a:cubicBezTo>
                  <a:cubicBezTo>
                    <a:pt x="2" y="43"/>
                    <a:pt x="2" y="43"/>
                    <a:pt x="2" y="43"/>
                  </a:cubicBezTo>
                  <a:cubicBezTo>
                    <a:pt x="0" y="41"/>
                    <a:pt x="0" y="37"/>
                    <a:pt x="2" y="35"/>
                  </a:cubicBezTo>
                  <a:cubicBezTo>
                    <a:pt x="13" y="24"/>
                    <a:pt x="13" y="24"/>
                    <a:pt x="13" y="24"/>
                  </a:cubicBezTo>
                  <a:cubicBezTo>
                    <a:pt x="2" y="14"/>
                    <a:pt x="2" y="14"/>
                    <a:pt x="2" y="14"/>
                  </a:cubicBezTo>
                  <a:cubicBezTo>
                    <a:pt x="0" y="11"/>
                    <a:pt x="0" y="8"/>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5" name="Freeform 271">
              <a:extLst>
                <a:ext uri="{FF2B5EF4-FFF2-40B4-BE49-F238E27FC236}">
                  <a16:creationId xmlns:a16="http://schemas.microsoft.com/office/drawing/2014/main" id="{E3A046D2-C917-4D57-9BD2-A61A47F28B1B}"/>
                </a:ext>
              </a:extLst>
            </p:cNvPr>
            <p:cNvSpPr>
              <a:spLocks/>
            </p:cNvSpPr>
            <p:nvPr/>
          </p:nvSpPr>
          <p:spPr bwMode="auto">
            <a:xfrm>
              <a:off x="9896475" y="6022975"/>
              <a:ext cx="187325" cy="220663"/>
            </a:xfrm>
            <a:custGeom>
              <a:avLst/>
              <a:gdLst>
                <a:gd name="T0" fmla="*/ 36669 w 51"/>
                <a:gd name="T1" fmla="*/ 161493 h 60"/>
                <a:gd name="T2" fmla="*/ 51336 w 51"/>
                <a:gd name="T3" fmla="*/ 161493 h 60"/>
                <a:gd name="T4" fmla="*/ 51336 w 51"/>
                <a:gd name="T5" fmla="*/ 73406 h 60"/>
                <a:gd name="T6" fmla="*/ 51336 w 51"/>
                <a:gd name="T7" fmla="*/ 33033 h 60"/>
                <a:gd name="T8" fmla="*/ 51336 w 51"/>
                <a:gd name="T9" fmla="*/ 25692 h 60"/>
                <a:gd name="T10" fmla="*/ 187011 w 51"/>
                <a:gd name="T11" fmla="*/ 0 h 60"/>
                <a:gd name="T12" fmla="*/ 187011 w 51"/>
                <a:gd name="T13" fmla="*/ 18352 h 60"/>
                <a:gd name="T14" fmla="*/ 187011 w 51"/>
                <a:gd name="T15" fmla="*/ 44044 h 60"/>
                <a:gd name="T16" fmla="*/ 187011 w 51"/>
                <a:gd name="T17" fmla="*/ 161493 h 60"/>
                <a:gd name="T18" fmla="*/ 150342 w 51"/>
                <a:gd name="T19" fmla="*/ 198196 h 60"/>
                <a:gd name="T20" fmla="*/ 117340 w 51"/>
                <a:gd name="T21" fmla="*/ 183515 h 60"/>
                <a:gd name="T22" fmla="*/ 150342 w 51"/>
                <a:gd name="T23" fmla="*/ 146812 h 60"/>
                <a:gd name="T24" fmla="*/ 165010 w 51"/>
                <a:gd name="T25" fmla="*/ 143142 h 60"/>
                <a:gd name="T26" fmla="*/ 165010 w 51"/>
                <a:gd name="T27" fmla="*/ 47714 h 60"/>
                <a:gd name="T28" fmla="*/ 69671 w 51"/>
                <a:gd name="T29" fmla="*/ 66065 h 60"/>
                <a:gd name="T30" fmla="*/ 69671 w 51"/>
                <a:gd name="T31" fmla="*/ 179845 h 60"/>
                <a:gd name="T32" fmla="*/ 36669 w 51"/>
                <a:gd name="T33" fmla="*/ 216548 h 60"/>
                <a:gd name="T34" fmla="*/ 0 w 51"/>
                <a:gd name="T35" fmla="*/ 198196 h 60"/>
                <a:gd name="T36" fmla="*/ 36669 w 51"/>
                <a:gd name="T37" fmla="*/ 161493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 h="60">
                  <a:moveTo>
                    <a:pt x="10" y="44"/>
                  </a:moveTo>
                  <a:cubicBezTo>
                    <a:pt x="11" y="44"/>
                    <a:pt x="13" y="44"/>
                    <a:pt x="14" y="44"/>
                  </a:cubicBezTo>
                  <a:cubicBezTo>
                    <a:pt x="14" y="20"/>
                    <a:pt x="14" y="20"/>
                    <a:pt x="14" y="20"/>
                  </a:cubicBezTo>
                  <a:cubicBezTo>
                    <a:pt x="14" y="9"/>
                    <a:pt x="14" y="9"/>
                    <a:pt x="14" y="9"/>
                  </a:cubicBezTo>
                  <a:cubicBezTo>
                    <a:pt x="14" y="7"/>
                    <a:pt x="14" y="7"/>
                    <a:pt x="14" y="7"/>
                  </a:cubicBezTo>
                  <a:cubicBezTo>
                    <a:pt x="51" y="0"/>
                    <a:pt x="51" y="0"/>
                    <a:pt x="51" y="0"/>
                  </a:cubicBezTo>
                  <a:cubicBezTo>
                    <a:pt x="51" y="5"/>
                    <a:pt x="51" y="5"/>
                    <a:pt x="51" y="5"/>
                  </a:cubicBezTo>
                  <a:cubicBezTo>
                    <a:pt x="51" y="12"/>
                    <a:pt x="51" y="12"/>
                    <a:pt x="51" y="12"/>
                  </a:cubicBezTo>
                  <a:cubicBezTo>
                    <a:pt x="51" y="44"/>
                    <a:pt x="51" y="44"/>
                    <a:pt x="51" y="44"/>
                  </a:cubicBezTo>
                  <a:cubicBezTo>
                    <a:pt x="51" y="48"/>
                    <a:pt x="47" y="53"/>
                    <a:pt x="41" y="54"/>
                  </a:cubicBezTo>
                  <a:cubicBezTo>
                    <a:pt x="36" y="56"/>
                    <a:pt x="32" y="54"/>
                    <a:pt x="32" y="50"/>
                  </a:cubicBezTo>
                  <a:cubicBezTo>
                    <a:pt x="32" y="46"/>
                    <a:pt x="36" y="41"/>
                    <a:pt x="41" y="40"/>
                  </a:cubicBezTo>
                  <a:cubicBezTo>
                    <a:pt x="43" y="39"/>
                    <a:pt x="44" y="39"/>
                    <a:pt x="45" y="39"/>
                  </a:cubicBezTo>
                  <a:cubicBezTo>
                    <a:pt x="45" y="13"/>
                    <a:pt x="45" y="13"/>
                    <a:pt x="45" y="13"/>
                  </a:cubicBezTo>
                  <a:cubicBezTo>
                    <a:pt x="19" y="18"/>
                    <a:pt x="19" y="18"/>
                    <a:pt x="19" y="18"/>
                  </a:cubicBezTo>
                  <a:cubicBezTo>
                    <a:pt x="19" y="49"/>
                    <a:pt x="19" y="49"/>
                    <a:pt x="19" y="49"/>
                  </a:cubicBezTo>
                  <a:cubicBezTo>
                    <a:pt x="19" y="53"/>
                    <a:pt x="15" y="57"/>
                    <a:pt x="10" y="59"/>
                  </a:cubicBezTo>
                  <a:cubicBezTo>
                    <a:pt x="5" y="60"/>
                    <a:pt x="0" y="58"/>
                    <a:pt x="0" y="54"/>
                  </a:cubicBezTo>
                  <a:cubicBezTo>
                    <a:pt x="0" y="50"/>
                    <a:pt x="5" y="46"/>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6" name="Freeform 272">
              <a:extLst>
                <a:ext uri="{FF2B5EF4-FFF2-40B4-BE49-F238E27FC236}">
                  <a16:creationId xmlns:a16="http://schemas.microsoft.com/office/drawing/2014/main" id="{EEC05A9F-C198-42B2-8039-A13826BFA071}"/>
                </a:ext>
              </a:extLst>
            </p:cNvPr>
            <p:cNvSpPr>
              <a:spLocks/>
            </p:cNvSpPr>
            <p:nvPr/>
          </p:nvSpPr>
          <p:spPr bwMode="auto">
            <a:xfrm>
              <a:off x="11045825" y="2205038"/>
              <a:ext cx="130175" cy="223837"/>
            </a:xfrm>
            <a:custGeom>
              <a:avLst/>
              <a:gdLst>
                <a:gd name="T0" fmla="*/ 40053 w 36"/>
                <a:gd name="T1" fmla="*/ 157699 h 61"/>
                <a:gd name="T2" fmla="*/ 54618 w 36"/>
                <a:gd name="T3" fmla="*/ 157699 h 61"/>
                <a:gd name="T4" fmla="*/ 54618 w 36"/>
                <a:gd name="T5" fmla="*/ 55011 h 61"/>
                <a:gd name="T6" fmla="*/ 54618 w 36"/>
                <a:gd name="T7" fmla="*/ 14670 h 61"/>
                <a:gd name="T8" fmla="*/ 54618 w 36"/>
                <a:gd name="T9" fmla="*/ 3667 h 61"/>
                <a:gd name="T10" fmla="*/ 76465 w 36"/>
                <a:gd name="T11" fmla="*/ 0 h 61"/>
                <a:gd name="T12" fmla="*/ 131083 w 36"/>
                <a:gd name="T13" fmla="*/ 124692 h 61"/>
                <a:gd name="T14" fmla="*/ 120159 w 36"/>
                <a:gd name="T15" fmla="*/ 132027 h 61"/>
                <a:gd name="T16" fmla="*/ 76465 w 36"/>
                <a:gd name="T17" fmla="*/ 95353 h 61"/>
                <a:gd name="T18" fmla="*/ 76465 w 36"/>
                <a:gd name="T19" fmla="*/ 176036 h 61"/>
                <a:gd name="T20" fmla="*/ 40053 w 36"/>
                <a:gd name="T21" fmla="*/ 216378 h 61"/>
                <a:gd name="T22" fmla="*/ 0 w 36"/>
                <a:gd name="T23" fmla="*/ 198041 h 61"/>
                <a:gd name="T24" fmla="*/ 40053 w 36"/>
                <a:gd name="T25" fmla="*/ 157699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1">
                  <a:moveTo>
                    <a:pt x="11" y="43"/>
                  </a:moveTo>
                  <a:cubicBezTo>
                    <a:pt x="12" y="43"/>
                    <a:pt x="14" y="42"/>
                    <a:pt x="15" y="43"/>
                  </a:cubicBezTo>
                  <a:cubicBezTo>
                    <a:pt x="15" y="33"/>
                    <a:pt x="15" y="24"/>
                    <a:pt x="15" y="15"/>
                  </a:cubicBezTo>
                  <a:cubicBezTo>
                    <a:pt x="15" y="11"/>
                    <a:pt x="15" y="8"/>
                    <a:pt x="15" y="4"/>
                  </a:cubicBezTo>
                  <a:cubicBezTo>
                    <a:pt x="15" y="3"/>
                    <a:pt x="15" y="2"/>
                    <a:pt x="15" y="1"/>
                  </a:cubicBezTo>
                  <a:cubicBezTo>
                    <a:pt x="17" y="1"/>
                    <a:pt x="19" y="1"/>
                    <a:pt x="21" y="0"/>
                  </a:cubicBezTo>
                  <a:cubicBezTo>
                    <a:pt x="32" y="7"/>
                    <a:pt x="34" y="19"/>
                    <a:pt x="36" y="34"/>
                  </a:cubicBezTo>
                  <a:cubicBezTo>
                    <a:pt x="35" y="34"/>
                    <a:pt x="34" y="35"/>
                    <a:pt x="33" y="36"/>
                  </a:cubicBezTo>
                  <a:cubicBezTo>
                    <a:pt x="30" y="32"/>
                    <a:pt x="29" y="26"/>
                    <a:pt x="21" y="26"/>
                  </a:cubicBezTo>
                  <a:cubicBezTo>
                    <a:pt x="21" y="33"/>
                    <a:pt x="21" y="41"/>
                    <a:pt x="21" y="48"/>
                  </a:cubicBezTo>
                  <a:cubicBezTo>
                    <a:pt x="21" y="53"/>
                    <a:pt x="17" y="58"/>
                    <a:pt x="11" y="59"/>
                  </a:cubicBezTo>
                  <a:cubicBezTo>
                    <a:pt x="5" y="61"/>
                    <a:pt x="0" y="59"/>
                    <a:pt x="0" y="54"/>
                  </a:cubicBezTo>
                  <a:cubicBezTo>
                    <a:pt x="0" y="50"/>
                    <a:pt x="5" y="45"/>
                    <a:pt x="1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7" name="Freeform 273">
              <a:extLst>
                <a:ext uri="{FF2B5EF4-FFF2-40B4-BE49-F238E27FC236}">
                  <a16:creationId xmlns:a16="http://schemas.microsoft.com/office/drawing/2014/main" id="{DF7CCA84-BAE5-473A-A64A-0BB8CA0A2EFC}"/>
                </a:ext>
              </a:extLst>
            </p:cNvPr>
            <p:cNvSpPr>
              <a:spLocks noEditPoints="1"/>
            </p:cNvSpPr>
            <p:nvPr/>
          </p:nvSpPr>
          <p:spPr bwMode="auto">
            <a:xfrm>
              <a:off x="11423650" y="2560638"/>
              <a:ext cx="149225" cy="254000"/>
            </a:xfrm>
            <a:custGeom>
              <a:avLst/>
              <a:gdLst>
                <a:gd name="T0" fmla="*/ 73320 w 41"/>
                <a:gd name="T1" fmla="*/ 0 h 69"/>
                <a:gd name="T2" fmla="*/ 150307 w 41"/>
                <a:gd name="T3" fmla="*/ 58765 h 69"/>
                <a:gd name="T4" fmla="*/ 128311 w 41"/>
                <a:gd name="T5" fmla="*/ 146914 h 69"/>
                <a:gd name="T6" fmla="*/ 117313 w 41"/>
                <a:gd name="T7" fmla="*/ 172624 h 69"/>
                <a:gd name="T8" fmla="*/ 120979 w 41"/>
                <a:gd name="T9" fmla="*/ 179969 h 69"/>
                <a:gd name="T10" fmla="*/ 120979 w 41"/>
                <a:gd name="T11" fmla="*/ 179969 h 69"/>
                <a:gd name="T12" fmla="*/ 109981 w 41"/>
                <a:gd name="T13" fmla="*/ 194661 h 69"/>
                <a:gd name="T14" fmla="*/ 40326 w 41"/>
                <a:gd name="T15" fmla="*/ 202006 h 69"/>
                <a:gd name="T16" fmla="*/ 25662 w 41"/>
                <a:gd name="T17" fmla="*/ 187315 h 69"/>
                <a:gd name="T18" fmla="*/ 25662 w 41"/>
                <a:gd name="T19" fmla="*/ 187315 h 69"/>
                <a:gd name="T20" fmla="*/ 29328 w 41"/>
                <a:gd name="T21" fmla="*/ 179969 h 69"/>
                <a:gd name="T22" fmla="*/ 29328 w 41"/>
                <a:gd name="T23" fmla="*/ 176296 h 69"/>
                <a:gd name="T24" fmla="*/ 18330 w 41"/>
                <a:gd name="T25" fmla="*/ 143241 h 69"/>
                <a:gd name="T26" fmla="*/ 0 w 41"/>
                <a:gd name="T27" fmla="*/ 62438 h 69"/>
                <a:gd name="T28" fmla="*/ 73320 w 41"/>
                <a:gd name="T29" fmla="*/ 0 h 69"/>
                <a:gd name="T30" fmla="*/ 62322 w 41"/>
                <a:gd name="T31" fmla="*/ 165278 h 69"/>
                <a:gd name="T32" fmla="*/ 43992 w 41"/>
                <a:gd name="T33" fmla="*/ 106512 h 69"/>
                <a:gd name="T34" fmla="*/ 43992 w 41"/>
                <a:gd name="T35" fmla="*/ 99167 h 69"/>
                <a:gd name="T36" fmla="*/ 47658 w 41"/>
                <a:gd name="T37" fmla="*/ 99167 h 69"/>
                <a:gd name="T38" fmla="*/ 102649 w 41"/>
                <a:gd name="T39" fmla="*/ 99167 h 69"/>
                <a:gd name="T40" fmla="*/ 106315 w 41"/>
                <a:gd name="T41" fmla="*/ 99167 h 69"/>
                <a:gd name="T42" fmla="*/ 106315 w 41"/>
                <a:gd name="T43" fmla="*/ 106512 h 69"/>
                <a:gd name="T44" fmla="*/ 91651 w 41"/>
                <a:gd name="T45" fmla="*/ 165278 h 69"/>
                <a:gd name="T46" fmla="*/ 95317 w 41"/>
                <a:gd name="T47" fmla="*/ 165278 h 69"/>
                <a:gd name="T48" fmla="*/ 106315 w 41"/>
                <a:gd name="T49" fmla="*/ 135895 h 69"/>
                <a:gd name="T50" fmla="*/ 128311 w 41"/>
                <a:gd name="T51" fmla="*/ 58765 h 69"/>
                <a:gd name="T52" fmla="*/ 73320 w 41"/>
                <a:gd name="T53" fmla="*/ 22037 h 69"/>
                <a:gd name="T54" fmla="*/ 21996 w 41"/>
                <a:gd name="T55" fmla="*/ 62438 h 69"/>
                <a:gd name="T56" fmla="*/ 43992 w 41"/>
                <a:gd name="T57" fmla="*/ 135895 h 69"/>
                <a:gd name="T58" fmla="*/ 51324 w 41"/>
                <a:gd name="T59" fmla="*/ 165278 h 69"/>
                <a:gd name="T60" fmla="*/ 62322 w 41"/>
                <a:gd name="T61" fmla="*/ 165278 h 69"/>
                <a:gd name="T62" fmla="*/ 84319 w 41"/>
                <a:gd name="T63" fmla="*/ 165278 h 69"/>
                <a:gd name="T64" fmla="*/ 98983 w 41"/>
                <a:gd name="T65" fmla="*/ 106512 h 69"/>
                <a:gd name="T66" fmla="*/ 51324 w 41"/>
                <a:gd name="T67" fmla="*/ 106512 h 69"/>
                <a:gd name="T68" fmla="*/ 69654 w 41"/>
                <a:gd name="T69" fmla="*/ 165278 h 69"/>
                <a:gd name="T70" fmla="*/ 84319 w 41"/>
                <a:gd name="T71" fmla="*/ 165278 h 69"/>
                <a:gd name="T72" fmla="*/ 91651 w 41"/>
                <a:gd name="T73" fmla="*/ 231389 h 69"/>
                <a:gd name="T74" fmla="*/ 91651 w 41"/>
                <a:gd name="T75" fmla="*/ 235062 h 69"/>
                <a:gd name="T76" fmla="*/ 76987 w 41"/>
                <a:gd name="T77" fmla="*/ 253426 h 69"/>
                <a:gd name="T78" fmla="*/ 58656 w 41"/>
                <a:gd name="T79" fmla="*/ 235062 h 69"/>
                <a:gd name="T80" fmla="*/ 58656 w 41"/>
                <a:gd name="T81" fmla="*/ 231389 h 69"/>
                <a:gd name="T82" fmla="*/ 40326 w 41"/>
                <a:gd name="T83" fmla="*/ 235062 h 69"/>
                <a:gd name="T84" fmla="*/ 25662 w 41"/>
                <a:gd name="T85" fmla="*/ 224043 h 69"/>
                <a:gd name="T86" fmla="*/ 25662 w 41"/>
                <a:gd name="T87" fmla="*/ 224043 h 69"/>
                <a:gd name="T88" fmla="*/ 40326 w 41"/>
                <a:gd name="T89" fmla="*/ 209352 h 69"/>
                <a:gd name="T90" fmla="*/ 109981 w 41"/>
                <a:gd name="T91" fmla="*/ 202006 h 69"/>
                <a:gd name="T92" fmla="*/ 120979 w 41"/>
                <a:gd name="T93" fmla="*/ 213025 h 69"/>
                <a:gd name="T94" fmla="*/ 120979 w 41"/>
                <a:gd name="T95" fmla="*/ 213025 h 69"/>
                <a:gd name="T96" fmla="*/ 109981 w 41"/>
                <a:gd name="T97" fmla="*/ 227716 h 69"/>
                <a:gd name="T98" fmla="*/ 91651 w 41"/>
                <a:gd name="T99" fmla="*/ 231389 h 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 h="69">
                  <a:moveTo>
                    <a:pt x="20" y="0"/>
                  </a:moveTo>
                  <a:cubicBezTo>
                    <a:pt x="37" y="0"/>
                    <a:pt x="41" y="7"/>
                    <a:pt x="41" y="16"/>
                  </a:cubicBezTo>
                  <a:cubicBezTo>
                    <a:pt x="41" y="24"/>
                    <a:pt x="38" y="33"/>
                    <a:pt x="35" y="40"/>
                  </a:cubicBezTo>
                  <a:cubicBezTo>
                    <a:pt x="34" y="43"/>
                    <a:pt x="33" y="45"/>
                    <a:pt x="32" y="47"/>
                  </a:cubicBezTo>
                  <a:cubicBezTo>
                    <a:pt x="33" y="47"/>
                    <a:pt x="33" y="48"/>
                    <a:pt x="33" y="49"/>
                  </a:cubicBezTo>
                  <a:cubicBezTo>
                    <a:pt x="33" y="49"/>
                    <a:pt x="33" y="49"/>
                    <a:pt x="33" y="49"/>
                  </a:cubicBezTo>
                  <a:cubicBezTo>
                    <a:pt x="33" y="51"/>
                    <a:pt x="32" y="53"/>
                    <a:pt x="30" y="53"/>
                  </a:cubicBezTo>
                  <a:cubicBezTo>
                    <a:pt x="11" y="55"/>
                    <a:pt x="11" y="55"/>
                    <a:pt x="11" y="55"/>
                  </a:cubicBezTo>
                  <a:cubicBezTo>
                    <a:pt x="9" y="55"/>
                    <a:pt x="7" y="53"/>
                    <a:pt x="7" y="51"/>
                  </a:cubicBezTo>
                  <a:cubicBezTo>
                    <a:pt x="7" y="51"/>
                    <a:pt x="7" y="51"/>
                    <a:pt x="7" y="51"/>
                  </a:cubicBezTo>
                  <a:cubicBezTo>
                    <a:pt x="7" y="50"/>
                    <a:pt x="8" y="50"/>
                    <a:pt x="8" y="49"/>
                  </a:cubicBezTo>
                  <a:cubicBezTo>
                    <a:pt x="8" y="48"/>
                    <a:pt x="8" y="48"/>
                    <a:pt x="8" y="48"/>
                  </a:cubicBezTo>
                  <a:cubicBezTo>
                    <a:pt x="8" y="47"/>
                    <a:pt x="7" y="43"/>
                    <a:pt x="5" y="39"/>
                  </a:cubicBezTo>
                  <a:cubicBezTo>
                    <a:pt x="3" y="32"/>
                    <a:pt x="0" y="24"/>
                    <a:pt x="0" y="17"/>
                  </a:cubicBezTo>
                  <a:cubicBezTo>
                    <a:pt x="0" y="7"/>
                    <a:pt x="4" y="0"/>
                    <a:pt x="20" y="0"/>
                  </a:cubicBezTo>
                  <a:close/>
                  <a:moveTo>
                    <a:pt x="17" y="45"/>
                  </a:moveTo>
                  <a:cubicBezTo>
                    <a:pt x="12" y="29"/>
                    <a:pt x="12" y="29"/>
                    <a:pt x="12" y="29"/>
                  </a:cubicBezTo>
                  <a:cubicBezTo>
                    <a:pt x="12" y="27"/>
                    <a:pt x="12" y="27"/>
                    <a:pt x="12" y="27"/>
                  </a:cubicBezTo>
                  <a:cubicBezTo>
                    <a:pt x="13" y="27"/>
                    <a:pt x="13" y="27"/>
                    <a:pt x="13" y="27"/>
                  </a:cubicBezTo>
                  <a:cubicBezTo>
                    <a:pt x="28" y="27"/>
                    <a:pt x="28" y="27"/>
                    <a:pt x="28" y="27"/>
                  </a:cubicBezTo>
                  <a:cubicBezTo>
                    <a:pt x="29" y="27"/>
                    <a:pt x="29" y="27"/>
                    <a:pt x="29" y="27"/>
                  </a:cubicBezTo>
                  <a:cubicBezTo>
                    <a:pt x="29" y="29"/>
                    <a:pt x="29" y="29"/>
                    <a:pt x="29" y="29"/>
                  </a:cubicBezTo>
                  <a:cubicBezTo>
                    <a:pt x="25" y="45"/>
                    <a:pt x="25" y="45"/>
                    <a:pt x="25" y="45"/>
                  </a:cubicBezTo>
                  <a:cubicBezTo>
                    <a:pt x="26" y="45"/>
                    <a:pt x="26" y="45"/>
                    <a:pt x="26" y="45"/>
                  </a:cubicBezTo>
                  <a:cubicBezTo>
                    <a:pt x="27" y="43"/>
                    <a:pt x="28" y="40"/>
                    <a:pt x="29" y="37"/>
                  </a:cubicBezTo>
                  <a:cubicBezTo>
                    <a:pt x="31" y="31"/>
                    <a:pt x="35" y="23"/>
                    <a:pt x="35" y="16"/>
                  </a:cubicBezTo>
                  <a:cubicBezTo>
                    <a:pt x="35" y="11"/>
                    <a:pt x="31" y="6"/>
                    <a:pt x="20" y="6"/>
                  </a:cubicBezTo>
                  <a:cubicBezTo>
                    <a:pt x="10" y="6"/>
                    <a:pt x="6" y="11"/>
                    <a:pt x="6" y="17"/>
                  </a:cubicBezTo>
                  <a:cubicBezTo>
                    <a:pt x="6" y="23"/>
                    <a:pt x="9" y="31"/>
                    <a:pt x="12" y="37"/>
                  </a:cubicBezTo>
                  <a:cubicBezTo>
                    <a:pt x="13" y="40"/>
                    <a:pt x="14" y="42"/>
                    <a:pt x="14" y="45"/>
                  </a:cubicBezTo>
                  <a:cubicBezTo>
                    <a:pt x="17" y="45"/>
                    <a:pt x="17" y="45"/>
                    <a:pt x="17" y="45"/>
                  </a:cubicBezTo>
                  <a:close/>
                  <a:moveTo>
                    <a:pt x="23" y="45"/>
                  </a:moveTo>
                  <a:cubicBezTo>
                    <a:pt x="27" y="29"/>
                    <a:pt x="27" y="29"/>
                    <a:pt x="27" y="29"/>
                  </a:cubicBezTo>
                  <a:cubicBezTo>
                    <a:pt x="14" y="29"/>
                    <a:pt x="14" y="29"/>
                    <a:pt x="14" y="29"/>
                  </a:cubicBezTo>
                  <a:cubicBezTo>
                    <a:pt x="19" y="45"/>
                    <a:pt x="19" y="45"/>
                    <a:pt x="19" y="45"/>
                  </a:cubicBezTo>
                  <a:cubicBezTo>
                    <a:pt x="23" y="45"/>
                    <a:pt x="23" y="45"/>
                    <a:pt x="23" y="45"/>
                  </a:cubicBezTo>
                  <a:close/>
                  <a:moveTo>
                    <a:pt x="25" y="63"/>
                  </a:moveTo>
                  <a:cubicBezTo>
                    <a:pt x="25" y="63"/>
                    <a:pt x="25" y="63"/>
                    <a:pt x="25" y="64"/>
                  </a:cubicBezTo>
                  <a:cubicBezTo>
                    <a:pt x="25" y="66"/>
                    <a:pt x="23" y="69"/>
                    <a:pt x="21" y="69"/>
                  </a:cubicBezTo>
                  <a:cubicBezTo>
                    <a:pt x="18" y="69"/>
                    <a:pt x="16" y="66"/>
                    <a:pt x="16" y="64"/>
                  </a:cubicBezTo>
                  <a:cubicBezTo>
                    <a:pt x="16" y="64"/>
                    <a:pt x="16" y="63"/>
                    <a:pt x="16" y="63"/>
                  </a:cubicBezTo>
                  <a:cubicBezTo>
                    <a:pt x="11" y="64"/>
                    <a:pt x="11" y="64"/>
                    <a:pt x="11" y="64"/>
                  </a:cubicBezTo>
                  <a:cubicBezTo>
                    <a:pt x="9" y="64"/>
                    <a:pt x="7" y="62"/>
                    <a:pt x="7" y="61"/>
                  </a:cubicBezTo>
                  <a:cubicBezTo>
                    <a:pt x="7" y="61"/>
                    <a:pt x="7" y="61"/>
                    <a:pt x="7" y="61"/>
                  </a:cubicBezTo>
                  <a:cubicBezTo>
                    <a:pt x="7" y="59"/>
                    <a:pt x="9" y="57"/>
                    <a:pt x="11" y="57"/>
                  </a:cubicBezTo>
                  <a:cubicBezTo>
                    <a:pt x="30" y="55"/>
                    <a:pt x="30" y="55"/>
                    <a:pt x="30" y="55"/>
                  </a:cubicBezTo>
                  <a:cubicBezTo>
                    <a:pt x="32" y="55"/>
                    <a:pt x="33" y="56"/>
                    <a:pt x="33" y="58"/>
                  </a:cubicBezTo>
                  <a:cubicBezTo>
                    <a:pt x="33" y="58"/>
                    <a:pt x="33" y="58"/>
                    <a:pt x="33" y="58"/>
                  </a:cubicBezTo>
                  <a:cubicBezTo>
                    <a:pt x="33" y="60"/>
                    <a:pt x="32" y="62"/>
                    <a:pt x="30" y="62"/>
                  </a:cubicBezTo>
                  <a:lnTo>
                    <a:pt x="25"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8" name="Freeform 274">
              <a:extLst>
                <a:ext uri="{FF2B5EF4-FFF2-40B4-BE49-F238E27FC236}">
                  <a16:creationId xmlns:a16="http://schemas.microsoft.com/office/drawing/2014/main" id="{92688E61-4286-4994-895E-2880CE53FD23}"/>
                </a:ext>
              </a:extLst>
            </p:cNvPr>
            <p:cNvSpPr>
              <a:spLocks noEditPoints="1"/>
            </p:cNvSpPr>
            <p:nvPr/>
          </p:nvSpPr>
          <p:spPr bwMode="auto">
            <a:xfrm>
              <a:off x="10228263" y="2208213"/>
              <a:ext cx="230187" cy="212725"/>
            </a:xfrm>
            <a:custGeom>
              <a:avLst/>
              <a:gdLst>
                <a:gd name="T0" fmla="*/ 21972 w 63"/>
                <a:gd name="T1" fmla="*/ 33087 h 58"/>
                <a:gd name="T2" fmla="*/ 80563 w 63"/>
                <a:gd name="T3" fmla="*/ 0 h 58"/>
                <a:gd name="T4" fmla="*/ 142817 w 63"/>
                <a:gd name="T5" fmla="*/ 22058 h 58"/>
                <a:gd name="T6" fmla="*/ 175774 w 63"/>
                <a:gd name="T7" fmla="*/ 80879 h 58"/>
                <a:gd name="T8" fmla="*/ 161127 w 63"/>
                <a:gd name="T9" fmla="*/ 132348 h 58"/>
                <a:gd name="T10" fmla="*/ 172113 w 63"/>
                <a:gd name="T11" fmla="*/ 139700 h 58"/>
                <a:gd name="T12" fmla="*/ 179436 w 63"/>
                <a:gd name="T13" fmla="*/ 132348 h 58"/>
                <a:gd name="T14" fmla="*/ 230704 w 63"/>
                <a:gd name="T15" fmla="*/ 180140 h 58"/>
                <a:gd name="T16" fmla="*/ 205070 w 63"/>
                <a:gd name="T17" fmla="*/ 213227 h 58"/>
                <a:gd name="T18" fmla="*/ 150141 w 63"/>
                <a:gd name="T19" fmla="*/ 165435 h 58"/>
                <a:gd name="T20" fmla="*/ 157465 w 63"/>
                <a:gd name="T21" fmla="*/ 158082 h 58"/>
                <a:gd name="T22" fmla="*/ 146479 w 63"/>
                <a:gd name="T23" fmla="*/ 150729 h 58"/>
                <a:gd name="T24" fmla="*/ 95211 w 63"/>
                <a:gd name="T25" fmla="*/ 172787 h 58"/>
                <a:gd name="T26" fmla="*/ 32958 w 63"/>
                <a:gd name="T27" fmla="*/ 154406 h 58"/>
                <a:gd name="T28" fmla="*/ 3662 w 63"/>
                <a:gd name="T29" fmla="*/ 95585 h 58"/>
                <a:gd name="T30" fmla="*/ 21972 w 63"/>
                <a:gd name="T31" fmla="*/ 33087 h 58"/>
                <a:gd name="T32" fmla="*/ 84225 w 63"/>
                <a:gd name="T33" fmla="*/ 29411 h 58"/>
                <a:gd name="T34" fmla="*/ 43944 w 63"/>
                <a:gd name="T35" fmla="*/ 51469 h 58"/>
                <a:gd name="T36" fmla="*/ 29296 w 63"/>
                <a:gd name="T37" fmla="*/ 91908 h 58"/>
                <a:gd name="T38" fmla="*/ 51268 w 63"/>
                <a:gd name="T39" fmla="*/ 132348 h 58"/>
                <a:gd name="T40" fmla="*/ 91549 w 63"/>
                <a:gd name="T41" fmla="*/ 147053 h 58"/>
                <a:gd name="T42" fmla="*/ 131831 w 63"/>
                <a:gd name="T43" fmla="*/ 124995 h 58"/>
                <a:gd name="T44" fmla="*/ 146479 w 63"/>
                <a:gd name="T45" fmla="*/ 84556 h 58"/>
                <a:gd name="T46" fmla="*/ 124507 w 63"/>
                <a:gd name="T47" fmla="*/ 44116 h 58"/>
                <a:gd name="T48" fmla="*/ 84225 w 63"/>
                <a:gd name="T49" fmla="*/ 29411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3" h="58">
                  <a:moveTo>
                    <a:pt x="6" y="9"/>
                  </a:moveTo>
                  <a:cubicBezTo>
                    <a:pt x="11" y="4"/>
                    <a:pt x="16" y="1"/>
                    <a:pt x="22" y="0"/>
                  </a:cubicBezTo>
                  <a:cubicBezTo>
                    <a:pt x="28" y="0"/>
                    <a:pt x="35" y="2"/>
                    <a:pt x="39" y="6"/>
                  </a:cubicBezTo>
                  <a:cubicBezTo>
                    <a:pt x="44" y="10"/>
                    <a:pt x="47" y="16"/>
                    <a:pt x="48" y="22"/>
                  </a:cubicBezTo>
                  <a:cubicBezTo>
                    <a:pt x="48" y="27"/>
                    <a:pt x="47" y="32"/>
                    <a:pt x="44" y="36"/>
                  </a:cubicBezTo>
                  <a:cubicBezTo>
                    <a:pt x="47" y="38"/>
                    <a:pt x="47" y="38"/>
                    <a:pt x="47" y="38"/>
                  </a:cubicBezTo>
                  <a:cubicBezTo>
                    <a:pt x="49" y="36"/>
                    <a:pt x="49" y="36"/>
                    <a:pt x="49" y="36"/>
                  </a:cubicBezTo>
                  <a:cubicBezTo>
                    <a:pt x="63" y="49"/>
                    <a:pt x="63" y="49"/>
                    <a:pt x="63" y="49"/>
                  </a:cubicBezTo>
                  <a:cubicBezTo>
                    <a:pt x="56" y="58"/>
                    <a:pt x="56" y="58"/>
                    <a:pt x="56" y="58"/>
                  </a:cubicBezTo>
                  <a:cubicBezTo>
                    <a:pt x="41" y="45"/>
                    <a:pt x="41" y="45"/>
                    <a:pt x="41" y="45"/>
                  </a:cubicBezTo>
                  <a:cubicBezTo>
                    <a:pt x="43" y="43"/>
                    <a:pt x="43" y="43"/>
                    <a:pt x="43" y="43"/>
                  </a:cubicBezTo>
                  <a:cubicBezTo>
                    <a:pt x="40" y="41"/>
                    <a:pt x="40" y="41"/>
                    <a:pt x="40" y="41"/>
                  </a:cubicBezTo>
                  <a:cubicBezTo>
                    <a:pt x="36" y="45"/>
                    <a:pt x="31" y="47"/>
                    <a:pt x="26" y="47"/>
                  </a:cubicBezTo>
                  <a:cubicBezTo>
                    <a:pt x="20" y="48"/>
                    <a:pt x="14" y="46"/>
                    <a:pt x="9" y="42"/>
                  </a:cubicBezTo>
                  <a:cubicBezTo>
                    <a:pt x="4" y="37"/>
                    <a:pt x="1" y="32"/>
                    <a:pt x="1" y="26"/>
                  </a:cubicBezTo>
                  <a:cubicBezTo>
                    <a:pt x="0" y="20"/>
                    <a:pt x="2" y="13"/>
                    <a:pt x="6" y="9"/>
                  </a:cubicBezTo>
                  <a:close/>
                  <a:moveTo>
                    <a:pt x="23" y="8"/>
                  </a:moveTo>
                  <a:cubicBezTo>
                    <a:pt x="19" y="8"/>
                    <a:pt x="15" y="10"/>
                    <a:pt x="12" y="14"/>
                  </a:cubicBezTo>
                  <a:cubicBezTo>
                    <a:pt x="9" y="17"/>
                    <a:pt x="8" y="21"/>
                    <a:pt x="8" y="25"/>
                  </a:cubicBezTo>
                  <a:cubicBezTo>
                    <a:pt x="8" y="29"/>
                    <a:pt x="10" y="33"/>
                    <a:pt x="14" y="36"/>
                  </a:cubicBezTo>
                  <a:cubicBezTo>
                    <a:pt x="17" y="39"/>
                    <a:pt x="21" y="40"/>
                    <a:pt x="25" y="40"/>
                  </a:cubicBezTo>
                  <a:cubicBezTo>
                    <a:pt x="29" y="39"/>
                    <a:pt x="33" y="38"/>
                    <a:pt x="36" y="34"/>
                  </a:cubicBezTo>
                  <a:cubicBezTo>
                    <a:pt x="39" y="31"/>
                    <a:pt x="40" y="27"/>
                    <a:pt x="40" y="23"/>
                  </a:cubicBezTo>
                  <a:cubicBezTo>
                    <a:pt x="40" y="19"/>
                    <a:pt x="38" y="15"/>
                    <a:pt x="34" y="12"/>
                  </a:cubicBezTo>
                  <a:cubicBezTo>
                    <a:pt x="31" y="9"/>
                    <a:pt x="27"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19" name="Freeform 275">
              <a:extLst>
                <a:ext uri="{FF2B5EF4-FFF2-40B4-BE49-F238E27FC236}">
                  <a16:creationId xmlns:a16="http://schemas.microsoft.com/office/drawing/2014/main" id="{F8C6D524-3188-4512-843A-0C79673FA0C1}"/>
                </a:ext>
              </a:extLst>
            </p:cNvPr>
            <p:cNvSpPr>
              <a:spLocks noEditPoints="1"/>
            </p:cNvSpPr>
            <p:nvPr/>
          </p:nvSpPr>
          <p:spPr bwMode="auto">
            <a:xfrm>
              <a:off x="10609263" y="2208213"/>
              <a:ext cx="230187" cy="212725"/>
            </a:xfrm>
            <a:custGeom>
              <a:avLst/>
              <a:gdLst>
                <a:gd name="T0" fmla="*/ 21972 w 63"/>
                <a:gd name="T1" fmla="*/ 33087 h 58"/>
                <a:gd name="T2" fmla="*/ 80563 w 63"/>
                <a:gd name="T3" fmla="*/ 0 h 58"/>
                <a:gd name="T4" fmla="*/ 142817 w 63"/>
                <a:gd name="T5" fmla="*/ 22058 h 58"/>
                <a:gd name="T6" fmla="*/ 172113 w 63"/>
                <a:gd name="T7" fmla="*/ 80879 h 58"/>
                <a:gd name="T8" fmla="*/ 161127 w 63"/>
                <a:gd name="T9" fmla="*/ 132348 h 58"/>
                <a:gd name="T10" fmla="*/ 168451 w 63"/>
                <a:gd name="T11" fmla="*/ 139700 h 58"/>
                <a:gd name="T12" fmla="*/ 175774 w 63"/>
                <a:gd name="T13" fmla="*/ 132348 h 58"/>
                <a:gd name="T14" fmla="*/ 230704 w 63"/>
                <a:gd name="T15" fmla="*/ 180140 h 58"/>
                <a:gd name="T16" fmla="*/ 201408 w 63"/>
                <a:gd name="T17" fmla="*/ 213227 h 58"/>
                <a:gd name="T18" fmla="*/ 150141 w 63"/>
                <a:gd name="T19" fmla="*/ 165435 h 58"/>
                <a:gd name="T20" fmla="*/ 153803 w 63"/>
                <a:gd name="T21" fmla="*/ 158082 h 58"/>
                <a:gd name="T22" fmla="*/ 146479 w 63"/>
                <a:gd name="T23" fmla="*/ 150729 h 58"/>
                <a:gd name="T24" fmla="*/ 91549 w 63"/>
                <a:gd name="T25" fmla="*/ 172787 h 58"/>
                <a:gd name="T26" fmla="*/ 29296 w 63"/>
                <a:gd name="T27" fmla="*/ 154406 h 58"/>
                <a:gd name="T28" fmla="*/ 0 w 63"/>
                <a:gd name="T29" fmla="*/ 95585 h 58"/>
                <a:gd name="T30" fmla="*/ 21972 w 63"/>
                <a:gd name="T31" fmla="*/ 33087 h 58"/>
                <a:gd name="T32" fmla="*/ 47606 w 63"/>
                <a:gd name="T33" fmla="*/ 77203 h 58"/>
                <a:gd name="T34" fmla="*/ 47606 w 63"/>
                <a:gd name="T35" fmla="*/ 99261 h 58"/>
                <a:gd name="T36" fmla="*/ 124507 w 63"/>
                <a:gd name="T37" fmla="*/ 99261 h 58"/>
                <a:gd name="T38" fmla="*/ 124507 w 63"/>
                <a:gd name="T39" fmla="*/ 77203 h 58"/>
                <a:gd name="T40" fmla="*/ 47606 w 63"/>
                <a:gd name="T41" fmla="*/ 77203 h 58"/>
                <a:gd name="T42" fmla="*/ 80563 w 63"/>
                <a:gd name="T43" fmla="*/ 29411 h 58"/>
                <a:gd name="T44" fmla="*/ 43944 w 63"/>
                <a:gd name="T45" fmla="*/ 51469 h 58"/>
                <a:gd name="T46" fmla="*/ 29296 w 63"/>
                <a:gd name="T47" fmla="*/ 91908 h 58"/>
                <a:gd name="T48" fmla="*/ 47606 w 63"/>
                <a:gd name="T49" fmla="*/ 132348 h 58"/>
                <a:gd name="T50" fmla="*/ 91549 w 63"/>
                <a:gd name="T51" fmla="*/ 147053 h 58"/>
                <a:gd name="T52" fmla="*/ 131831 w 63"/>
                <a:gd name="T53" fmla="*/ 124995 h 58"/>
                <a:gd name="T54" fmla="*/ 142817 w 63"/>
                <a:gd name="T55" fmla="*/ 84556 h 58"/>
                <a:gd name="T56" fmla="*/ 124507 w 63"/>
                <a:gd name="T57" fmla="*/ 44116 h 58"/>
                <a:gd name="T58" fmla="*/ 80563 w 63"/>
                <a:gd name="T59" fmla="*/ 2941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 h="58">
                  <a:moveTo>
                    <a:pt x="6" y="9"/>
                  </a:moveTo>
                  <a:cubicBezTo>
                    <a:pt x="10" y="4"/>
                    <a:pt x="16" y="1"/>
                    <a:pt x="22" y="0"/>
                  </a:cubicBezTo>
                  <a:cubicBezTo>
                    <a:pt x="28" y="0"/>
                    <a:pt x="34" y="2"/>
                    <a:pt x="39" y="6"/>
                  </a:cubicBezTo>
                  <a:cubicBezTo>
                    <a:pt x="44" y="10"/>
                    <a:pt x="47" y="16"/>
                    <a:pt x="47" y="22"/>
                  </a:cubicBezTo>
                  <a:cubicBezTo>
                    <a:pt x="47" y="27"/>
                    <a:pt x="46" y="32"/>
                    <a:pt x="44" y="36"/>
                  </a:cubicBezTo>
                  <a:cubicBezTo>
                    <a:pt x="46" y="38"/>
                    <a:pt x="46" y="38"/>
                    <a:pt x="46" y="38"/>
                  </a:cubicBezTo>
                  <a:cubicBezTo>
                    <a:pt x="48" y="36"/>
                    <a:pt x="48" y="36"/>
                    <a:pt x="48" y="36"/>
                  </a:cubicBezTo>
                  <a:cubicBezTo>
                    <a:pt x="63" y="49"/>
                    <a:pt x="63" y="49"/>
                    <a:pt x="63" y="49"/>
                  </a:cubicBezTo>
                  <a:cubicBezTo>
                    <a:pt x="55" y="58"/>
                    <a:pt x="55" y="58"/>
                    <a:pt x="55" y="58"/>
                  </a:cubicBezTo>
                  <a:cubicBezTo>
                    <a:pt x="41" y="45"/>
                    <a:pt x="41" y="45"/>
                    <a:pt x="41" y="45"/>
                  </a:cubicBezTo>
                  <a:cubicBezTo>
                    <a:pt x="42" y="43"/>
                    <a:pt x="42" y="43"/>
                    <a:pt x="42" y="43"/>
                  </a:cubicBezTo>
                  <a:cubicBezTo>
                    <a:pt x="40" y="41"/>
                    <a:pt x="40" y="41"/>
                    <a:pt x="40" y="41"/>
                  </a:cubicBezTo>
                  <a:cubicBezTo>
                    <a:pt x="36" y="45"/>
                    <a:pt x="31" y="47"/>
                    <a:pt x="25" y="47"/>
                  </a:cubicBezTo>
                  <a:cubicBezTo>
                    <a:pt x="19" y="48"/>
                    <a:pt x="13" y="46"/>
                    <a:pt x="8" y="42"/>
                  </a:cubicBezTo>
                  <a:cubicBezTo>
                    <a:pt x="3" y="37"/>
                    <a:pt x="1" y="32"/>
                    <a:pt x="0" y="26"/>
                  </a:cubicBezTo>
                  <a:cubicBezTo>
                    <a:pt x="0" y="20"/>
                    <a:pt x="2" y="13"/>
                    <a:pt x="6" y="9"/>
                  </a:cubicBezTo>
                  <a:close/>
                  <a:moveTo>
                    <a:pt x="13" y="21"/>
                  </a:moveTo>
                  <a:cubicBezTo>
                    <a:pt x="13" y="27"/>
                    <a:pt x="13" y="27"/>
                    <a:pt x="13" y="27"/>
                  </a:cubicBezTo>
                  <a:cubicBezTo>
                    <a:pt x="34" y="27"/>
                    <a:pt x="34" y="27"/>
                    <a:pt x="34" y="27"/>
                  </a:cubicBezTo>
                  <a:cubicBezTo>
                    <a:pt x="34" y="21"/>
                    <a:pt x="34" y="21"/>
                    <a:pt x="34" y="21"/>
                  </a:cubicBezTo>
                  <a:cubicBezTo>
                    <a:pt x="13" y="21"/>
                    <a:pt x="13" y="21"/>
                    <a:pt x="13" y="21"/>
                  </a:cubicBezTo>
                  <a:close/>
                  <a:moveTo>
                    <a:pt x="22" y="8"/>
                  </a:moveTo>
                  <a:cubicBezTo>
                    <a:pt x="18" y="8"/>
                    <a:pt x="14" y="10"/>
                    <a:pt x="12" y="14"/>
                  </a:cubicBezTo>
                  <a:cubicBezTo>
                    <a:pt x="9" y="17"/>
                    <a:pt x="7" y="21"/>
                    <a:pt x="8" y="25"/>
                  </a:cubicBezTo>
                  <a:cubicBezTo>
                    <a:pt x="8" y="29"/>
                    <a:pt x="10" y="33"/>
                    <a:pt x="13" y="36"/>
                  </a:cubicBezTo>
                  <a:cubicBezTo>
                    <a:pt x="17" y="39"/>
                    <a:pt x="21" y="40"/>
                    <a:pt x="25" y="40"/>
                  </a:cubicBezTo>
                  <a:cubicBezTo>
                    <a:pt x="29" y="39"/>
                    <a:pt x="33" y="38"/>
                    <a:pt x="36" y="34"/>
                  </a:cubicBezTo>
                  <a:cubicBezTo>
                    <a:pt x="39" y="31"/>
                    <a:pt x="40" y="27"/>
                    <a:pt x="39" y="23"/>
                  </a:cubicBezTo>
                  <a:cubicBezTo>
                    <a:pt x="39" y="19"/>
                    <a:pt x="37" y="15"/>
                    <a:pt x="34" y="12"/>
                  </a:cubicBezTo>
                  <a:cubicBezTo>
                    <a:pt x="31" y="9"/>
                    <a:pt x="27"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0" name="Freeform 276">
              <a:extLst>
                <a:ext uri="{FF2B5EF4-FFF2-40B4-BE49-F238E27FC236}">
                  <a16:creationId xmlns:a16="http://schemas.microsoft.com/office/drawing/2014/main" id="{D5D377A3-404B-4038-9504-D8004E501292}"/>
                </a:ext>
              </a:extLst>
            </p:cNvPr>
            <p:cNvSpPr>
              <a:spLocks noEditPoints="1"/>
            </p:cNvSpPr>
            <p:nvPr/>
          </p:nvSpPr>
          <p:spPr bwMode="auto">
            <a:xfrm>
              <a:off x="10609263" y="2590800"/>
              <a:ext cx="230187" cy="211138"/>
            </a:xfrm>
            <a:custGeom>
              <a:avLst/>
              <a:gdLst>
                <a:gd name="T0" fmla="*/ 21972 w 63"/>
                <a:gd name="T1" fmla="*/ 29170 h 58"/>
                <a:gd name="T2" fmla="*/ 80563 w 63"/>
                <a:gd name="T3" fmla="*/ 0 h 58"/>
                <a:gd name="T4" fmla="*/ 142817 w 63"/>
                <a:gd name="T5" fmla="*/ 21877 h 58"/>
                <a:gd name="T6" fmla="*/ 172113 w 63"/>
                <a:gd name="T7" fmla="*/ 80217 h 58"/>
                <a:gd name="T8" fmla="*/ 161127 w 63"/>
                <a:gd name="T9" fmla="*/ 131263 h 58"/>
                <a:gd name="T10" fmla="*/ 168451 w 63"/>
                <a:gd name="T11" fmla="*/ 138556 h 58"/>
                <a:gd name="T12" fmla="*/ 175774 w 63"/>
                <a:gd name="T13" fmla="*/ 131263 h 58"/>
                <a:gd name="T14" fmla="*/ 230704 w 63"/>
                <a:gd name="T15" fmla="*/ 178664 h 58"/>
                <a:gd name="T16" fmla="*/ 201408 w 63"/>
                <a:gd name="T17" fmla="*/ 211480 h 58"/>
                <a:gd name="T18" fmla="*/ 150141 w 63"/>
                <a:gd name="T19" fmla="*/ 164079 h 58"/>
                <a:gd name="T20" fmla="*/ 153803 w 63"/>
                <a:gd name="T21" fmla="*/ 156787 h 58"/>
                <a:gd name="T22" fmla="*/ 146479 w 63"/>
                <a:gd name="T23" fmla="*/ 149494 h 58"/>
                <a:gd name="T24" fmla="*/ 91549 w 63"/>
                <a:gd name="T25" fmla="*/ 171372 h 58"/>
                <a:gd name="T26" fmla="*/ 29296 w 63"/>
                <a:gd name="T27" fmla="*/ 153141 h 58"/>
                <a:gd name="T28" fmla="*/ 0 w 63"/>
                <a:gd name="T29" fmla="*/ 91155 h 58"/>
                <a:gd name="T30" fmla="*/ 21972 w 63"/>
                <a:gd name="T31" fmla="*/ 29170 h 58"/>
                <a:gd name="T32" fmla="*/ 47606 w 63"/>
                <a:gd name="T33" fmla="*/ 76570 h 58"/>
                <a:gd name="T34" fmla="*/ 47606 w 63"/>
                <a:gd name="T35" fmla="*/ 102094 h 58"/>
                <a:gd name="T36" fmla="*/ 73239 w 63"/>
                <a:gd name="T37" fmla="*/ 102094 h 58"/>
                <a:gd name="T38" fmla="*/ 73239 w 63"/>
                <a:gd name="T39" fmla="*/ 127617 h 58"/>
                <a:gd name="T40" fmla="*/ 98873 w 63"/>
                <a:gd name="T41" fmla="*/ 127617 h 58"/>
                <a:gd name="T42" fmla="*/ 98873 w 63"/>
                <a:gd name="T43" fmla="*/ 102094 h 58"/>
                <a:gd name="T44" fmla="*/ 124507 w 63"/>
                <a:gd name="T45" fmla="*/ 102094 h 58"/>
                <a:gd name="T46" fmla="*/ 124507 w 63"/>
                <a:gd name="T47" fmla="*/ 76570 h 58"/>
                <a:gd name="T48" fmla="*/ 98873 w 63"/>
                <a:gd name="T49" fmla="*/ 76570 h 58"/>
                <a:gd name="T50" fmla="*/ 98873 w 63"/>
                <a:gd name="T51" fmla="*/ 51047 h 58"/>
                <a:gd name="T52" fmla="*/ 73239 w 63"/>
                <a:gd name="T53" fmla="*/ 51047 h 58"/>
                <a:gd name="T54" fmla="*/ 73239 w 63"/>
                <a:gd name="T55" fmla="*/ 76570 h 58"/>
                <a:gd name="T56" fmla="*/ 47606 w 63"/>
                <a:gd name="T57" fmla="*/ 76570 h 58"/>
                <a:gd name="T58" fmla="*/ 80563 w 63"/>
                <a:gd name="T59" fmla="*/ 29170 h 58"/>
                <a:gd name="T60" fmla="*/ 43944 w 63"/>
                <a:gd name="T61" fmla="*/ 47401 h 58"/>
                <a:gd name="T62" fmla="*/ 29296 w 63"/>
                <a:gd name="T63" fmla="*/ 91155 h 58"/>
                <a:gd name="T64" fmla="*/ 47606 w 63"/>
                <a:gd name="T65" fmla="*/ 131263 h 58"/>
                <a:gd name="T66" fmla="*/ 91549 w 63"/>
                <a:gd name="T67" fmla="*/ 145848 h 58"/>
                <a:gd name="T68" fmla="*/ 131831 w 63"/>
                <a:gd name="T69" fmla="*/ 123971 h 58"/>
                <a:gd name="T70" fmla="*/ 142817 w 63"/>
                <a:gd name="T71" fmla="*/ 83863 h 58"/>
                <a:gd name="T72" fmla="*/ 124507 w 63"/>
                <a:gd name="T73" fmla="*/ 43754 h 58"/>
                <a:gd name="T74" fmla="*/ 80563 w 63"/>
                <a:gd name="T75" fmla="*/ 29170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 h="58">
                  <a:moveTo>
                    <a:pt x="6" y="8"/>
                  </a:moveTo>
                  <a:cubicBezTo>
                    <a:pt x="10" y="3"/>
                    <a:pt x="16" y="1"/>
                    <a:pt x="22" y="0"/>
                  </a:cubicBezTo>
                  <a:cubicBezTo>
                    <a:pt x="28" y="0"/>
                    <a:pt x="34" y="2"/>
                    <a:pt x="39" y="6"/>
                  </a:cubicBezTo>
                  <a:cubicBezTo>
                    <a:pt x="44" y="10"/>
                    <a:pt x="47" y="16"/>
                    <a:pt x="47" y="22"/>
                  </a:cubicBezTo>
                  <a:cubicBezTo>
                    <a:pt x="47" y="27"/>
                    <a:pt x="46" y="32"/>
                    <a:pt x="44" y="36"/>
                  </a:cubicBezTo>
                  <a:cubicBezTo>
                    <a:pt x="46" y="38"/>
                    <a:pt x="46" y="38"/>
                    <a:pt x="46" y="38"/>
                  </a:cubicBezTo>
                  <a:cubicBezTo>
                    <a:pt x="48" y="36"/>
                    <a:pt x="48" y="36"/>
                    <a:pt x="48" y="36"/>
                  </a:cubicBezTo>
                  <a:cubicBezTo>
                    <a:pt x="63" y="49"/>
                    <a:pt x="63" y="49"/>
                    <a:pt x="63" y="49"/>
                  </a:cubicBezTo>
                  <a:cubicBezTo>
                    <a:pt x="55" y="58"/>
                    <a:pt x="55" y="58"/>
                    <a:pt x="55" y="58"/>
                  </a:cubicBezTo>
                  <a:cubicBezTo>
                    <a:pt x="41" y="45"/>
                    <a:pt x="41" y="45"/>
                    <a:pt x="41" y="45"/>
                  </a:cubicBezTo>
                  <a:cubicBezTo>
                    <a:pt x="42" y="43"/>
                    <a:pt x="42" y="43"/>
                    <a:pt x="42" y="43"/>
                  </a:cubicBezTo>
                  <a:cubicBezTo>
                    <a:pt x="40" y="41"/>
                    <a:pt x="40" y="41"/>
                    <a:pt x="40" y="41"/>
                  </a:cubicBezTo>
                  <a:cubicBezTo>
                    <a:pt x="36" y="45"/>
                    <a:pt x="31" y="47"/>
                    <a:pt x="25" y="47"/>
                  </a:cubicBezTo>
                  <a:cubicBezTo>
                    <a:pt x="19" y="48"/>
                    <a:pt x="13" y="46"/>
                    <a:pt x="8" y="42"/>
                  </a:cubicBezTo>
                  <a:cubicBezTo>
                    <a:pt x="3" y="37"/>
                    <a:pt x="1" y="32"/>
                    <a:pt x="0" y="25"/>
                  </a:cubicBezTo>
                  <a:cubicBezTo>
                    <a:pt x="0" y="19"/>
                    <a:pt x="2" y="13"/>
                    <a:pt x="6" y="8"/>
                  </a:cubicBezTo>
                  <a:close/>
                  <a:moveTo>
                    <a:pt x="13" y="21"/>
                  </a:moveTo>
                  <a:cubicBezTo>
                    <a:pt x="13" y="28"/>
                    <a:pt x="13" y="28"/>
                    <a:pt x="13" y="28"/>
                  </a:cubicBezTo>
                  <a:cubicBezTo>
                    <a:pt x="20" y="28"/>
                    <a:pt x="20" y="28"/>
                    <a:pt x="20" y="28"/>
                  </a:cubicBezTo>
                  <a:cubicBezTo>
                    <a:pt x="20" y="35"/>
                    <a:pt x="20" y="35"/>
                    <a:pt x="20" y="35"/>
                  </a:cubicBezTo>
                  <a:cubicBezTo>
                    <a:pt x="27" y="35"/>
                    <a:pt x="27" y="35"/>
                    <a:pt x="27" y="35"/>
                  </a:cubicBezTo>
                  <a:cubicBezTo>
                    <a:pt x="27" y="28"/>
                    <a:pt x="27" y="28"/>
                    <a:pt x="27" y="28"/>
                  </a:cubicBezTo>
                  <a:cubicBezTo>
                    <a:pt x="34" y="28"/>
                    <a:pt x="34" y="28"/>
                    <a:pt x="34" y="28"/>
                  </a:cubicBezTo>
                  <a:cubicBezTo>
                    <a:pt x="34" y="21"/>
                    <a:pt x="34" y="21"/>
                    <a:pt x="34" y="21"/>
                  </a:cubicBezTo>
                  <a:cubicBezTo>
                    <a:pt x="27" y="21"/>
                    <a:pt x="27" y="21"/>
                    <a:pt x="27" y="21"/>
                  </a:cubicBezTo>
                  <a:cubicBezTo>
                    <a:pt x="27" y="14"/>
                    <a:pt x="27" y="14"/>
                    <a:pt x="27" y="14"/>
                  </a:cubicBezTo>
                  <a:cubicBezTo>
                    <a:pt x="20" y="14"/>
                    <a:pt x="20" y="14"/>
                    <a:pt x="20" y="14"/>
                  </a:cubicBezTo>
                  <a:cubicBezTo>
                    <a:pt x="20" y="21"/>
                    <a:pt x="20" y="21"/>
                    <a:pt x="20" y="21"/>
                  </a:cubicBezTo>
                  <a:cubicBezTo>
                    <a:pt x="13" y="21"/>
                    <a:pt x="13" y="21"/>
                    <a:pt x="13" y="21"/>
                  </a:cubicBezTo>
                  <a:close/>
                  <a:moveTo>
                    <a:pt x="22" y="8"/>
                  </a:moveTo>
                  <a:cubicBezTo>
                    <a:pt x="18" y="8"/>
                    <a:pt x="14" y="10"/>
                    <a:pt x="12" y="13"/>
                  </a:cubicBezTo>
                  <a:cubicBezTo>
                    <a:pt x="9" y="17"/>
                    <a:pt x="7" y="21"/>
                    <a:pt x="8" y="25"/>
                  </a:cubicBezTo>
                  <a:cubicBezTo>
                    <a:pt x="8" y="29"/>
                    <a:pt x="10" y="33"/>
                    <a:pt x="13" y="36"/>
                  </a:cubicBezTo>
                  <a:cubicBezTo>
                    <a:pt x="17" y="39"/>
                    <a:pt x="21" y="40"/>
                    <a:pt x="25" y="40"/>
                  </a:cubicBezTo>
                  <a:cubicBezTo>
                    <a:pt x="29" y="39"/>
                    <a:pt x="33" y="38"/>
                    <a:pt x="36" y="34"/>
                  </a:cubicBezTo>
                  <a:cubicBezTo>
                    <a:pt x="39" y="31"/>
                    <a:pt x="40" y="27"/>
                    <a:pt x="39" y="23"/>
                  </a:cubicBezTo>
                  <a:cubicBezTo>
                    <a:pt x="39" y="19"/>
                    <a:pt x="37" y="15"/>
                    <a:pt x="34" y="12"/>
                  </a:cubicBezTo>
                  <a:cubicBezTo>
                    <a:pt x="31" y="9"/>
                    <a:pt x="27"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1" name="Freeform 277">
              <a:extLst>
                <a:ext uri="{FF2B5EF4-FFF2-40B4-BE49-F238E27FC236}">
                  <a16:creationId xmlns:a16="http://schemas.microsoft.com/office/drawing/2014/main" id="{8EC1C6C6-B6E2-4C2A-815F-40F6D177747B}"/>
                </a:ext>
              </a:extLst>
            </p:cNvPr>
            <p:cNvSpPr>
              <a:spLocks noEditPoints="1"/>
            </p:cNvSpPr>
            <p:nvPr/>
          </p:nvSpPr>
          <p:spPr bwMode="auto">
            <a:xfrm>
              <a:off x="11360150" y="2160588"/>
              <a:ext cx="260350" cy="263525"/>
            </a:xfrm>
            <a:custGeom>
              <a:avLst/>
              <a:gdLst>
                <a:gd name="T0" fmla="*/ 95364 w 71"/>
                <a:gd name="T1" fmla="*/ 40320 h 72"/>
                <a:gd name="T2" fmla="*/ 40346 w 71"/>
                <a:gd name="T3" fmla="*/ 62313 h 72"/>
                <a:gd name="T4" fmla="*/ 58686 w 71"/>
                <a:gd name="T5" fmla="*/ 117294 h 72"/>
                <a:gd name="T6" fmla="*/ 117371 w 71"/>
                <a:gd name="T7" fmla="*/ 95302 h 72"/>
                <a:gd name="T8" fmla="*/ 113703 w 71"/>
                <a:gd name="T9" fmla="*/ 25658 h 72"/>
                <a:gd name="T10" fmla="*/ 132042 w 71"/>
                <a:gd name="T11" fmla="*/ 25658 h 72"/>
                <a:gd name="T12" fmla="*/ 135710 w 71"/>
                <a:gd name="T13" fmla="*/ 51316 h 72"/>
                <a:gd name="T14" fmla="*/ 139378 w 71"/>
                <a:gd name="T15" fmla="*/ 62313 h 72"/>
                <a:gd name="T16" fmla="*/ 154049 w 71"/>
                <a:gd name="T17" fmla="*/ 80640 h 72"/>
                <a:gd name="T18" fmla="*/ 139378 w 71"/>
                <a:gd name="T19" fmla="*/ 95302 h 72"/>
                <a:gd name="T20" fmla="*/ 143046 w 71"/>
                <a:gd name="T21" fmla="*/ 117294 h 72"/>
                <a:gd name="T22" fmla="*/ 121039 w 71"/>
                <a:gd name="T23" fmla="*/ 124625 h 72"/>
                <a:gd name="T24" fmla="*/ 113703 w 71"/>
                <a:gd name="T25" fmla="*/ 146618 h 72"/>
                <a:gd name="T26" fmla="*/ 99032 w 71"/>
                <a:gd name="T27" fmla="*/ 139287 h 72"/>
                <a:gd name="T28" fmla="*/ 95364 w 71"/>
                <a:gd name="T29" fmla="*/ 153949 h 72"/>
                <a:gd name="T30" fmla="*/ 73357 w 71"/>
                <a:gd name="T31" fmla="*/ 142952 h 72"/>
                <a:gd name="T32" fmla="*/ 55018 w 71"/>
                <a:gd name="T33" fmla="*/ 150283 h 72"/>
                <a:gd name="T34" fmla="*/ 40346 w 71"/>
                <a:gd name="T35" fmla="*/ 131956 h 72"/>
                <a:gd name="T36" fmla="*/ 22007 w 71"/>
                <a:gd name="T37" fmla="*/ 128291 h 72"/>
                <a:gd name="T38" fmla="*/ 18339 w 71"/>
                <a:gd name="T39" fmla="*/ 106298 h 72"/>
                <a:gd name="T40" fmla="*/ 14671 w 71"/>
                <a:gd name="T41" fmla="*/ 95302 h 72"/>
                <a:gd name="T42" fmla="*/ 0 w 71"/>
                <a:gd name="T43" fmla="*/ 76974 h 72"/>
                <a:gd name="T44" fmla="*/ 14671 w 71"/>
                <a:gd name="T45" fmla="*/ 62313 h 72"/>
                <a:gd name="T46" fmla="*/ 11004 w 71"/>
                <a:gd name="T47" fmla="*/ 36654 h 72"/>
                <a:gd name="T48" fmla="*/ 33011 w 71"/>
                <a:gd name="T49" fmla="*/ 32989 h 72"/>
                <a:gd name="T50" fmla="*/ 40346 w 71"/>
                <a:gd name="T51" fmla="*/ 10996 h 72"/>
                <a:gd name="T52" fmla="*/ 55018 w 71"/>
                <a:gd name="T53" fmla="*/ 18327 h 72"/>
                <a:gd name="T54" fmla="*/ 62353 w 71"/>
                <a:gd name="T55" fmla="*/ 3665 h 72"/>
                <a:gd name="T56" fmla="*/ 80693 w 71"/>
                <a:gd name="T57" fmla="*/ 14662 h 72"/>
                <a:gd name="T58" fmla="*/ 99032 w 71"/>
                <a:gd name="T59" fmla="*/ 7331 h 72"/>
                <a:gd name="T60" fmla="*/ 113703 w 71"/>
                <a:gd name="T61" fmla="*/ 25658 h 72"/>
                <a:gd name="T62" fmla="*/ 198064 w 71"/>
                <a:gd name="T63" fmla="*/ 150283 h 72"/>
                <a:gd name="T64" fmla="*/ 143046 w 71"/>
                <a:gd name="T65" fmla="*/ 168610 h 72"/>
                <a:gd name="T66" fmla="*/ 165053 w 71"/>
                <a:gd name="T67" fmla="*/ 227258 h 72"/>
                <a:gd name="T68" fmla="*/ 220071 w 71"/>
                <a:gd name="T69" fmla="*/ 205265 h 72"/>
                <a:gd name="T70" fmla="*/ 216403 w 71"/>
                <a:gd name="T71" fmla="*/ 135621 h 72"/>
                <a:gd name="T72" fmla="*/ 238410 w 71"/>
                <a:gd name="T73" fmla="*/ 135621 h 72"/>
                <a:gd name="T74" fmla="*/ 238410 w 71"/>
                <a:gd name="T75" fmla="*/ 161280 h 72"/>
                <a:gd name="T76" fmla="*/ 242078 w 71"/>
                <a:gd name="T77" fmla="*/ 172276 h 72"/>
                <a:gd name="T78" fmla="*/ 256749 w 71"/>
                <a:gd name="T79" fmla="*/ 190603 h 72"/>
                <a:gd name="T80" fmla="*/ 242078 w 71"/>
                <a:gd name="T81" fmla="*/ 205265 h 72"/>
                <a:gd name="T82" fmla="*/ 245746 w 71"/>
                <a:gd name="T83" fmla="*/ 227258 h 72"/>
                <a:gd name="T84" fmla="*/ 227406 w 71"/>
                <a:gd name="T85" fmla="*/ 230923 h 72"/>
                <a:gd name="T86" fmla="*/ 216403 w 71"/>
                <a:gd name="T87" fmla="*/ 252916 h 72"/>
                <a:gd name="T88" fmla="*/ 205399 w 71"/>
                <a:gd name="T89" fmla="*/ 245585 h 72"/>
                <a:gd name="T90" fmla="*/ 198064 w 71"/>
                <a:gd name="T91" fmla="*/ 260247 h 72"/>
                <a:gd name="T92" fmla="*/ 176057 w 71"/>
                <a:gd name="T93" fmla="*/ 252916 h 72"/>
                <a:gd name="T94" fmla="*/ 157717 w 71"/>
                <a:gd name="T95" fmla="*/ 260247 h 72"/>
                <a:gd name="T96" fmla="*/ 146714 w 71"/>
                <a:gd name="T97" fmla="*/ 241919 h 72"/>
                <a:gd name="T98" fmla="*/ 124707 w 71"/>
                <a:gd name="T99" fmla="*/ 238254 h 72"/>
                <a:gd name="T100" fmla="*/ 124707 w 71"/>
                <a:gd name="T101" fmla="*/ 216261 h 72"/>
                <a:gd name="T102" fmla="*/ 121039 w 71"/>
                <a:gd name="T103" fmla="*/ 205265 h 72"/>
                <a:gd name="T104" fmla="*/ 106368 w 71"/>
                <a:gd name="T105" fmla="*/ 186938 h 72"/>
                <a:gd name="T106" fmla="*/ 121039 w 71"/>
                <a:gd name="T107" fmla="*/ 172276 h 72"/>
                <a:gd name="T108" fmla="*/ 117371 w 71"/>
                <a:gd name="T109" fmla="*/ 146618 h 72"/>
                <a:gd name="T110" fmla="*/ 135710 w 71"/>
                <a:gd name="T111" fmla="*/ 142952 h 72"/>
                <a:gd name="T112" fmla="*/ 146714 w 71"/>
                <a:gd name="T113" fmla="*/ 120960 h 72"/>
                <a:gd name="T114" fmla="*/ 157717 w 71"/>
                <a:gd name="T115" fmla="*/ 128291 h 72"/>
                <a:gd name="T116" fmla="*/ 165053 w 71"/>
                <a:gd name="T117" fmla="*/ 113629 h 72"/>
                <a:gd name="T118" fmla="*/ 187060 w 71"/>
                <a:gd name="T119" fmla="*/ 124625 h 72"/>
                <a:gd name="T120" fmla="*/ 205399 w 71"/>
                <a:gd name="T121" fmla="*/ 113629 h 72"/>
                <a:gd name="T122" fmla="*/ 216403 w 71"/>
                <a:gd name="T123" fmla="*/ 135621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2" name="Freeform 278">
              <a:extLst>
                <a:ext uri="{FF2B5EF4-FFF2-40B4-BE49-F238E27FC236}">
                  <a16:creationId xmlns:a16="http://schemas.microsoft.com/office/drawing/2014/main" id="{BF015B16-36CB-43D2-9471-019A91489373}"/>
                </a:ext>
              </a:extLst>
            </p:cNvPr>
            <p:cNvSpPr>
              <a:spLocks/>
            </p:cNvSpPr>
            <p:nvPr/>
          </p:nvSpPr>
          <p:spPr bwMode="auto">
            <a:xfrm>
              <a:off x="10271125" y="6192838"/>
              <a:ext cx="212725" cy="73025"/>
            </a:xfrm>
            <a:custGeom>
              <a:avLst/>
              <a:gdLst>
                <a:gd name="T0" fmla="*/ 0 w 122"/>
                <a:gd name="T1" fmla="*/ 0 h 42"/>
                <a:gd name="T2" fmla="*/ 33207 w 122"/>
                <a:gd name="T3" fmla="*/ 0 h 42"/>
                <a:gd name="T4" fmla="*/ 33207 w 122"/>
                <a:gd name="T5" fmla="*/ 40199 h 42"/>
                <a:gd name="T6" fmla="*/ 180020 w 122"/>
                <a:gd name="T7" fmla="*/ 40199 h 42"/>
                <a:gd name="T8" fmla="*/ 180020 w 122"/>
                <a:gd name="T9" fmla="*/ 0 h 42"/>
                <a:gd name="T10" fmla="*/ 213227 w 122"/>
                <a:gd name="T11" fmla="*/ 0 h 42"/>
                <a:gd name="T12" fmla="*/ 213227 w 122"/>
                <a:gd name="T13" fmla="*/ 40199 h 42"/>
                <a:gd name="T14" fmla="*/ 213227 w 122"/>
                <a:gd name="T15" fmla="*/ 73406 h 42"/>
                <a:gd name="T16" fmla="*/ 180020 w 122"/>
                <a:gd name="T17" fmla="*/ 73406 h 42"/>
                <a:gd name="T18" fmla="*/ 33207 w 122"/>
                <a:gd name="T19" fmla="*/ 73406 h 42"/>
                <a:gd name="T20" fmla="*/ 0 w 122"/>
                <a:gd name="T21" fmla="*/ 73406 h 42"/>
                <a:gd name="T22" fmla="*/ 0 w 122"/>
                <a:gd name="T23" fmla="*/ 40199 h 42"/>
                <a:gd name="T24" fmla="*/ 0 w 12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2" h="42">
                  <a:moveTo>
                    <a:pt x="0" y="0"/>
                  </a:moveTo>
                  <a:lnTo>
                    <a:pt x="19" y="0"/>
                  </a:lnTo>
                  <a:lnTo>
                    <a:pt x="19" y="23"/>
                  </a:lnTo>
                  <a:lnTo>
                    <a:pt x="103" y="23"/>
                  </a:lnTo>
                  <a:lnTo>
                    <a:pt x="103" y="0"/>
                  </a:lnTo>
                  <a:lnTo>
                    <a:pt x="122" y="0"/>
                  </a:lnTo>
                  <a:lnTo>
                    <a:pt x="122" y="23"/>
                  </a:lnTo>
                  <a:lnTo>
                    <a:pt x="122" y="42"/>
                  </a:lnTo>
                  <a:lnTo>
                    <a:pt x="103" y="42"/>
                  </a:lnTo>
                  <a:lnTo>
                    <a:pt x="19" y="42"/>
                  </a:lnTo>
                  <a:lnTo>
                    <a:pt x="0" y="42"/>
                  </a:lnTo>
                  <a:lnTo>
                    <a:pt x="0" y="2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3" name="Freeform 279">
              <a:extLst>
                <a:ext uri="{FF2B5EF4-FFF2-40B4-BE49-F238E27FC236}">
                  <a16:creationId xmlns:a16="http://schemas.microsoft.com/office/drawing/2014/main" id="{91B1141C-5DF2-437F-9CEA-547A3D3C500E}"/>
                </a:ext>
              </a:extLst>
            </p:cNvPr>
            <p:cNvSpPr>
              <a:spLocks/>
            </p:cNvSpPr>
            <p:nvPr/>
          </p:nvSpPr>
          <p:spPr bwMode="auto">
            <a:xfrm>
              <a:off x="10317163" y="6038850"/>
              <a:ext cx="123825" cy="153988"/>
            </a:xfrm>
            <a:custGeom>
              <a:avLst/>
              <a:gdLst>
                <a:gd name="T0" fmla="*/ 31460 w 71"/>
                <a:gd name="T1" fmla="*/ 0 h 88"/>
                <a:gd name="T2" fmla="*/ 31460 w 71"/>
                <a:gd name="T3" fmla="*/ 76902 h 88"/>
                <a:gd name="T4" fmla="*/ 0 w 71"/>
                <a:gd name="T5" fmla="*/ 76902 h 88"/>
                <a:gd name="T6" fmla="*/ 61172 w 71"/>
                <a:gd name="T7" fmla="*/ 153803 h 88"/>
                <a:gd name="T8" fmla="*/ 124092 w 71"/>
                <a:gd name="T9" fmla="*/ 76902 h 88"/>
                <a:gd name="T10" fmla="*/ 94380 w 71"/>
                <a:gd name="T11" fmla="*/ 76902 h 88"/>
                <a:gd name="T12" fmla="*/ 94380 w 71"/>
                <a:gd name="T13" fmla="*/ 0 h 88"/>
                <a:gd name="T14" fmla="*/ 31460 w 71"/>
                <a:gd name="T15" fmla="*/ 0 h 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88">
                  <a:moveTo>
                    <a:pt x="18" y="0"/>
                  </a:moveTo>
                  <a:lnTo>
                    <a:pt x="18" y="44"/>
                  </a:lnTo>
                  <a:lnTo>
                    <a:pt x="0" y="44"/>
                  </a:lnTo>
                  <a:lnTo>
                    <a:pt x="35" y="88"/>
                  </a:lnTo>
                  <a:lnTo>
                    <a:pt x="71" y="44"/>
                  </a:lnTo>
                  <a:lnTo>
                    <a:pt x="54" y="44"/>
                  </a:lnTo>
                  <a:lnTo>
                    <a:pt x="54"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4" name="Freeform 280">
              <a:extLst>
                <a:ext uri="{FF2B5EF4-FFF2-40B4-BE49-F238E27FC236}">
                  <a16:creationId xmlns:a16="http://schemas.microsoft.com/office/drawing/2014/main" id="{DDBAC815-467C-45B3-AF8E-4EA2ED7068F6}"/>
                </a:ext>
              </a:extLst>
            </p:cNvPr>
            <p:cNvSpPr>
              <a:spLocks/>
            </p:cNvSpPr>
            <p:nvPr/>
          </p:nvSpPr>
          <p:spPr bwMode="auto">
            <a:xfrm>
              <a:off x="9904413" y="5776913"/>
              <a:ext cx="212725" cy="73025"/>
            </a:xfrm>
            <a:custGeom>
              <a:avLst/>
              <a:gdLst>
                <a:gd name="T0" fmla="*/ 0 w 122"/>
                <a:gd name="T1" fmla="*/ 0 h 42"/>
                <a:gd name="T2" fmla="*/ 33207 w 122"/>
                <a:gd name="T3" fmla="*/ 0 h 42"/>
                <a:gd name="T4" fmla="*/ 33207 w 122"/>
                <a:gd name="T5" fmla="*/ 40199 h 42"/>
                <a:gd name="T6" fmla="*/ 180020 w 122"/>
                <a:gd name="T7" fmla="*/ 40199 h 42"/>
                <a:gd name="T8" fmla="*/ 180020 w 122"/>
                <a:gd name="T9" fmla="*/ 0 h 42"/>
                <a:gd name="T10" fmla="*/ 213227 w 122"/>
                <a:gd name="T11" fmla="*/ 0 h 42"/>
                <a:gd name="T12" fmla="*/ 213227 w 122"/>
                <a:gd name="T13" fmla="*/ 40199 h 42"/>
                <a:gd name="T14" fmla="*/ 213227 w 122"/>
                <a:gd name="T15" fmla="*/ 73406 h 42"/>
                <a:gd name="T16" fmla="*/ 180020 w 122"/>
                <a:gd name="T17" fmla="*/ 73406 h 42"/>
                <a:gd name="T18" fmla="*/ 33207 w 122"/>
                <a:gd name="T19" fmla="*/ 73406 h 42"/>
                <a:gd name="T20" fmla="*/ 0 w 122"/>
                <a:gd name="T21" fmla="*/ 73406 h 42"/>
                <a:gd name="T22" fmla="*/ 0 w 122"/>
                <a:gd name="T23" fmla="*/ 40199 h 42"/>
                <a:gd name="T24" fmla="*/ 0 w 12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2" h="42">
                  <a:moveTo>
                    <a:pt x="0" y="0"/>
                  </a:moveTo>
                  <a:lnTo>
                    <a:pt x="19" y="0"/>
                  </a:lnTo>
                  <a:lnTo>
                    <a:pt x="19" y="23"/>
                  </a:lnTo>
                  <a:lnTo>
                    <a:pt x="103" y="23"/>
                  </a:lnTo>
                  <a:lnTo>
                    <a:pt x="103" y="0"/>
                  </a:lnTo>
                  <a:lnTo>
                    <a:pt x="122" y="0"/>
                  </a:lnTo>
                  <a:lnTo>
                    <a:pt x="122" y="23"/>
                  </a:lnTo>
                  <a:lnTo>
                    <a:pt x="122" y="42"/>
                  </a:lnTo>
                  <a:lnTo>
                    <a:pt x="103" y="42"/>
                  </a:lnTo>
                  <a:lnTo>
                    <a:pt x="19" y="42"/>
                  </a:lnTo>
                  <a:lnTo>
                    <a:pt x="0" y="42"/>
                  </a:lnTo>
                  <a:lnTo>
                    <a:pt x="0" y="2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5" name="Freeform 281">
              <a:extLst>
                <a:ext uri="{FF2B5EF4-FFF2-40B4-BE49-F238E27FC236}">
                  <a16:creationId xmlns:a16="http://schemas.microsoft.com/office/drawing/2014/main" id="{40294032-D943-4654-AD71-7BE4A734B1B1}"/>
                </a:ext>
              </a:extLst>
            </p:cNvPr>
            <p:cNvSpPr>
              <a:spLocks/>
            </p:cNvSpPr>
            <p:nvPr/>
          </p:nvSpPr>
          <p:spPr bwMode="auto">
            <a:xfrm>
              <a:off x="9948863" y="5622925"/>
              <a:ext cx="125412" cy="153988"/>
            </a:xfrm>
            <a:custGeom>
              <a:avLst/>
              <a:gdLst>
                <a:gd name="T0" fmla="*/ 94380 w 71"/>
                <a:gd name="T1" fmla="*/ 153803 h 88"/>
                <a:gd name="T2" fmla="*/ 94380 w 71"/>
                <a:gd name="T3" fmla="*/ 76902 h 88"/>
                <a:gd name="T4" fmla="*/ 124092 w 71"/>
                <a:gd name="T5" fmla="*/ 76902 h 88"/>
                <a:gd name="T6" fmla="*/ 61172 w 71"/>
                <a:gd name="T7" fmla="*/ 0 h 88"/>
                <a:gd name="T8" fmla="*/ 0 w 71"/>
                <a:gd name="T9" fmla="*/ 76902 h 88"/>
                <a:gd name="T10" fmla="*/ 31460 w 71"/>
                <a:gd name="T11" fmla="*/ 76902 h 88"/>
                <a:gd name="T12" fmla="*/ 31460 w 71"/>
                <a:gd name="T13" fmla="*/ 153803 h 88"/>
                <a:gd name="T14" fmla="*/ 94380 w 71"/>
                <a:gd name="T15" fmla="*/ 153803 h 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88">
                  <a:moveTo>
                    <a:pt x="54" y="88"/>
                  </a:moveTo>
                  <a:lnTo>
                    <a:pt x="54" y="44"/>
                  </a:lnTo>
                  <a:lnTo>
                    <a:pt x="71" y="44"/>
                  </a:lnTo>
                  <a:lnTo>
                    <a:pt x="35" y="0"/>
                  </a:lnTo>
                  <a:lnTo>
                    <a:pt x="0" y="44"/>
                  </a:lnTo>
                  <a:lnTo>
                    <a:pt x="18" y="44"/>
                  </a:lnTo>
                  <a:lnTo>
                    <a:pt x="18" y="88"/>
                  </a:lnTo>
                  <a:lnTo>
                    <a:pt x="5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6" name="Freeform 282">
              <a:extLst>
                <a:ext uri="{FF2B5EF4-FFF2-40B4-BE49-F238E27FC236}">
                  <a16:creationId xmlns:a16="http://schemas.microsoft.com/office/drawing/2014/main" id="{F0E15E0C-E7A7-40DE-90E1-2A12CD355494}"/>
                </a:ext>
              </a:extLst>
            </p:cNvPr>
            <p:cNvSpPr>
              <a:spLocks noEditPoints="1"/>
            </p:cNvSpPr>
            <p:nvPr/>
          </p:nvSpPr>
          <p:spPr bwMode="auto">
            <a:xfrm>
              <a:off x="11376025" y="1833563"/>
              <a:ext cx="220663" cy="157162"/>
            </a:xfrm>
            <a:custGeom>
              <a:avLst/>
              <a:gdLst>
                <a:gd name="T0" fmla="*/ 10487 w 126"/>
                <a:gd name="T1" fmla="*/ 0 h 90"/>
                <a:gd name="T2" fmla="*/ 207984 w 126"/>
                <a:gd name="T3" fmla="*/ 0 h 90"/>
                <a:gd name="T4" fmla="*/ 220218 w 126"/>
                <a:gd name="T5" fmla="*/ 0 h 90"/>
                <a:gd name="T6" fmla="*/ 220218 w 126"/>
                <a:gd name="T7" fmla="*/ 12234 h 90"/>
                <a:gd name="T8" fmla="*/ 220218 w 126"/>
                <a:gd name="T9" fmla="*/ 146811 h 90"/>
                <a:gd name="T10" fmla="*/ 220218 w 126"/>
                <a:gd name="T11" fmla="*/ 157298 h 90"/>
                <a:gd name="T12" fmla="*/ 207984 w 126"/>
                <a:gd name="T13" fmla="*/ 157298 h 90"/>
                <a:gd name="T14" fmla="*/ 10487 w 126"/>
                <a:gd name="T15" fmla="*/ 157298 h 90"/>
                <a:gd name="T16" fmla="*/ 0 w 126"/>
                <a:gd name="T17" fmla="*/ 157298 h 90"/>
                <a:gd name="T18" fmla="*/ 0 w 126"/>
                <a:gd name="T19" fmla="*/ 146811 h 90"/>
                <a:gd name="T20" fmla="*/ 0 w 126"/>
                <a:gd name="T21" fmla="*/ 12234 h 90"/>
                <a:gd name="T22" fmla="*/ 0 w 126"/>
                <a:gd name="T23" fmla="*/ 0 h 90"/>
                <a:gd name="T24" fmla="*/ 10487 w 126"/>
                <a:gd name="T25" fmla="*/ 0 h 90"/>
                <a:gd name="T26" fmla="*/ 10487 w 126"/>
                <a:gd name="T27" fmla="*/ 0 h 90"/>
                <a:gd name="T28" fmla="*/ 20973 w 126"/>
                <a:gd name="T29" fmla="*/ 120595 h 90"/>
                <a:gd name="T30" fmla="*/ 64667 w 126"/>
                <a:gd name="T31" fmla="*/ 73406 h 90"/>
                <a:gd name="T32" fmla="*/ 20973 w 126"/>
                <a:gd name="T33" fmla="*/ 33207 h 90"/>
                <a:gd name="T34" fmla="*/ 20973 w 126"/>
                <a:gd name="T35" fmla="*/ 120595 h 90"/>
                <a:gd name="T36" fmla="*/ 20973 w 126"/>
                <a:gd name="T37" fmla="*/ 120595 h 90"/>
                <a:gd name="T38" fmla="*/ 150308 w 126"/>
                <a:gd name="T39" fmla="*/ 73406 h 90"/>
                <a:gd name="T40" fmla="*/ 197497 w 126"/>
                <a:gd name="T41" fmla="*/ 120595 h 90"/>
                <a:gd name="T42" fmla="*/ 197497 w 126"/>
                <a:gd name="T43" fmla="*/ 33207 h 90"/>
                <a:gd name="T44" fmla="*/ 150308 w 126"/>
                <a:gd name="T45" fmla="*/ 73406 h 90"/>
                <a:gd name="T46" fmla="*/ 150308 w 126"/>
                <a:gd name="T47" fmla="*/ 73406 h 90"/>
                <a:gd name="T48" fmla="*/ 183515 w 126"/>
                <a:gd name="T49" fmla="*/ 136325 h 90"/>
                <a:gd name="T50" fmla="*/ 134578 w 126"/>
                <a:gd name="T51" fmla="*/ 85640 h 90"/>
                <a:gd name="T52" fmla="*/ 113605 w 126"/>
                <a:gd name="T53" fmla="*/ 103118 h 90"/>
                <a:gd name="T54" fmla="*/ 106613 w 126"/>
                <a:gd name="T55" fmla="*/ 106613 h 90"/>
                <a:gd name="T56" fmla="*/ 101370 w 126"/>
                <a:gd name="T57" fmla="*/ 103118 h 90"/>
                <a:gd name="T58" fmla="*/ 80397 w 126"/>
                <a:gd name="T59" fmla="*/ 85640 h 90"/>
                <a:gd name="T60" fmla="*/ 33207 w 126"/>
                <a:gd name="T61" fmla="*/ 136325 h 90"/>
                <a:gd name="T62" fmla="*/ 183515 w 126"/>
                <a:gd name="T63" fmla="*/ 136325 h 90"/>
                <a:gd name="T64" fmla="*/ 183515 w 126"/>
                <a:gd name="T65" fmla="*/ 136325 h 90"/>
                <a:gd name="T66" fmla="*/ 36703 w 126"/>
                <a:gd name="T67" fmla="*/ 22721 h 90"/>
                <a:gd name="T68" fmla="*/ 106613 w 126"/>
                <a:gd name="T69" fmla="*/ 85640 h 90"/>
                <a:gd name="T70" fmla="*/ 183515 w 126"/>
                <a:gd name="T71" fmla="*/ 22721 h 90"/>
                <a:gd name="T72" fmla="*/ 36703 w 126"/>
                <a:gd name="T73" fmla="*/ 22721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 h="90">
                  <a:moveTo>
                    <a:pt x="6" y="0"/>
                  </a:moveTo>
                  <a:lnTo>
                    <a:pt x="119" y="0"/>
                  </a:lnTo>
                  <a:lnTo>
                    <a:pt x="126" y="0"/>
                  </a:lnTo>
                  <a:lnTo>
                    <a:pt x="126" y="7"/>
                  </a:lnTo>
                  <a:lnTo>
                    <a:pt x="126" y="84"/>
                  </a:lnTo>
                  <a:lnTo>
                    <a:pt x="126" y="90"/>
                  </a:lnTo>
                  <a:lnTo>
                    <a:pt x="119" y="90"/>
                  </a:lnTo>
                  <a:lnTo>
                    <a:pt x="6" y="90"/>
                  </a:lnTo>
                  <a:lnTo>
                    <a:pt x="0" y="90"/>
                  </a:lnTo>
                  <a:lnTo>
                    <a:pt x="0" y="84"/>
                  </a:lnTo>
                  <a:lnTo>
                    <a:pt x="0" y="7"/>
                  </a:lnTo>
                  <a:lnTo>
                    <a:pt x="0" y="0"/>
                  </a:lnTo>
                  <a:lnTo>
                    <a:pt x="6" y="0"/>
                  </a:lnTo>
                  <a:close/>
                  <a:moveTo>
                    <a:pt x="12" y="69"/>
                  </a:moveTo>
                  <a:lnTo>
                    <a:pt x="37" y="42"/>
                  </a:lnTo>
                  <a:lnTo>
                    <a:pt x="12" y="19"/>
                  </a:lnTo>
                  <a:lnTo>
                    <a:pt x="12" y="69"/>
                  </a:lnTo>
                  <a:close/>
                  <a:moveTo>
                    <a:pt x="86" y="42"/>
                  </a:moveTo>
                  <a:lnTo>
                    <a:pt x="113" y="69"/>
                  </a:lnTo>
                  <a:lnTo>
                    <a:pt x="113" y="19"/>
                  </a:lnTo>
                  <a:lnTo>
                    <a:pt x="86" y="42"/>
                  </a:lnTo>
                  <a:close/>
                  <a:moveTo>
                    <a:pt x="105" y="78"/>
                  </a:moveTo>
                  <a:lnTo>
                    <a:pt x="77" y="49"/>
                  </a:lnTo>
                  <a:lnTo>
                    <a:pt x="65" y="59"/>
                  </a:lnTo>
                  <a:lnTo>
                    <a:pt x="61" y="61"/>
                  </a:lnTo>
                  <a:lnTo>
                    <a:pt x="58" y="59"/>
                  </a:lnTo>
                  <a:lnTo>
                    <a:pt x="46" y="49"/>
                  </a:lnTo>
                  <a:lnTo>
                    <a:pt x="19" y="78"/>
                  </a:lnTo>
                  <a:lnTo>
                    <a:pt x="105" y="78"/>
                  </a:lnTo>
                  <a:close/>
                  <a:moveTo>
                    <a:pt x="21" y="13"/>
                  </a:moveTo>
                  <a:lnTo>
                    <a:pt x="61" y="49"/>
                  </a:lnTo>
                  <a:lnTo>
                    <a:pt x="105" y="13"/>
                  </a:ln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7" name="Freeform 283">
              <a:extLst>
                <a:ext uri="{FF2B5EF4-FFF2-40B4-BE49-F238E27FC236}">
                  <a16:creationId xmlns:a16="http://schemas.microsoft.com/office/drawing/2014/main" id="{4F616BFC-678D-43ED-A06A-D850C02600C4}"/>
                </a:ext>
              </a:extLst>
            </p:cNvPr>
            <p:cNvSpPr>
              <a:spLocks noEditPoints="1"/>
            </p:cNvSpPr>
            <p:nvPr/>
          </p:nvSpPr>
          <p:spPr bwMode="auto">
            <a:xfrm>
              <a:off x="7945438" y="5995988"/>
              <a:ext cx="165100" cy="227012"/>
            </a:xfrm>
            <a:custGeom>
              <a:avLst/>
              <a:gdLst>
                <a:gd name="T0" fmla="*/ 22138 w 45"/>
                <a:gd name="T1" fmla="*/ 0 h 62"/>
                <a:gd name="T2" fmla="*/ 143900 w 45"/>
                <a:gd name="T3" fmla="*/ 0 h 62"/>
                <a:gd name="T4" fmla="*/ 166038 w 45"/>
                <a:gd name="T5" fmla="*/ 18323 h 62"/>
                <a:gd name="T6" fmla="*/ 166038 w 45"/>
                <a:gd name="T7" fmla="*/ 205221 h 62"/>
                <a:gd name="T8" fmla="*/ 143900 w 45"/>
                <a:gd name="T9" fmla="*/ 227209 h 62"/>
                <a:gd name="T10" fmla="*/ 22138 w 45"/>
                <a:gd name="T11" fmla="*/ 227209 h 62"/>
                <a:gd name="T12" fmla="*/ 0 w 45"/>
                <a:gd name="T13" fmla="*/ 205221 h 62"/>
                <a:gd name="T14" fmla="*/ 0 w 45"/>
                <a:gd name="T15" fmla="*/ 18323 h 62"/>
                <a:gd name="T16" fmla="*/ 22138 w 45"/>
                <a:gd name="T17" fmla="*/ 0 h 62"/>
                <a:gd name="T18" fmla="*/ 73795 w 45"/>
                <a:gd name="T19" fmla="*/ 197892 h 62"/>
                <a:gd name="T20" fmla="*/ 73795 w 45"/>
                <a:gd name="T21" fmla="*/ 216215 h 62"/>
                <a:gd name="T22" fmla="*/ 92243 w 45"/>
                <a:gd name="T23" fmla="*/ 216215 h 62"/>
                <a:gd name="T24" fmla="*/ 92243 w 45"/>
                <a:gd name="T25" fmla="*/ 197892 h 62"/>
                <a:gd name="T26" fmla="*/ 73795 w 45"/>
                <a:gd name="T27" fmla="*/ 197892 h 62"/>
                <a:gd name="T28" fmla="*/ 55346 w 45"/>
                <a:gd name="T29" fmla="*/ 10994 h 62"/>
                <a:gd name="T30" fmla="*/ 55346 w 45"/>
                <a:gd name="T31" fmla="*/ 18323 h 62"/>
                <a:gd name="T32" fmla="*/ 107002 w 45"/>
                <a:gd name="T33" fmla="*/ 18323 h 62"/>
                <a:gd name="T34" fmla="*/ 107002 w 45"/>
                <a:gd name="T35" fmla="*/ 10994 h 62"/>
                <a:gd name="T36" fmla="*/ 55346 w 45"/>
                <a:gd name="T37" fmla="*/ 10994 h 62"/>
                <a:gd name="T38" fmla="*/ 18449 w 45"/>
                <a:gd name="T39" fmla="*/ 29317 h 62"/>
                <a:gd name="T40" fmla="*/ 18449 w 45"/>
                <a:gd name="T41" fmla="*/ 186898 h 62"/>
                <a:gd name="T42" fmla="*/ 147589 w 45"/>
                <a:gd name="T43" fmla="*/ 186898 h 62"/>
                <a:gd name="T44" fmla="*/ 147589 w 45"/>
                <a:gd name="T45" fmla="*/ 29317 h 62"/>
                <a:gd name="T46" fmla="*/ 18449 w 45"/>
                <a:gd name="T47" fmla="*/ 2931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8" name="Freeform 284">
              <a:extLst>
                <a:ext uri="{FF2B5EF4-FFF2-40B4-BE49-F238E27FC236}">
                  <a16:creationId xmlns:a16="http://schemas.microsoft.com/office/drawing/2014/main" id="{4B25614A-693B-4E6A-902A-DCF1A8C64CE1}"/>
                </a:ext>
              </a:extLst>
            </p:cNvPr>
            <p:cNvSpPr>
              <a:spLocks noEditPoints="1"/>
            </p:cNvSpPr>
            <p:nvPr/>
          </p:nvSpPr>
          <p:spPr bwMode="auto">
            <a:xfrm>
              <a:off x="11423650" y="1409700"/>
              <a:ext cx="142875" cy="247650"/>
            </a:xfrm>
            <a:custGeom>
              <a:avLst/>
              <a:gdLst>
                <a:gd name="T0" fmla="*/ 143316 w 82"/>
                <a:gd name="T1" fmla="*/ 0 h 142"/>
                <a:gd name="T2" fmla="*/ 0 w 82"/>
                <a:gd name="T3" fmla="*/ 248182 h 142"/>
                <a:gd name="T4" fmla="*/ 0 w 82"/>
                <a:gd name="T5" fmla="*/ 0 h 142"/>
                <a:gd name="T6" fmla="*/ 62919 w 82"/>
                <a:gd name="T7" fmla="*/ 143316 h 142"/>
                <a:gd name="T8" fmla="*/ 43694 w 82"/>
                <a:gd name="T9" fmla="*/ 153803 h 142"/>
                <a:gd name="T10" fmla="*/ 62919 w 82"/>
                <a:gd name="T11" fmla="*/ 167785 h 142"/>
                <a:gd name="T12" fmla="*/ 87388 w 82"/>
                <a:gd name="T13" fmla="*/ 153803 h 142"/>
                <a:gd name="T14" fmla="*/ 106613 w 82"/>
                <a:gd name="T15" fmla="*/ 143316 h 142"/>
                <a:gd name="T16" fmla="*/ 87388 w 82"/>
                <a:gd name="T17" fmla="*/ 131082 h 142"/>
                <a:gd name="T18" fmla="*/ 62919 w 82"/>
                <a:gd name="T19" fmla="*/ 131082 h 142"/>
                <a:gd name="T20" fmla="*/ 17478 w 82"/>
                <a:gd name="T21" fmla="*/ 120595 h 142"/>
                <a:gd name="T22" fmla="*/ 127586 w 82"/>
                <a:gd name="T23" fmla="*/ 20973 h 142"/>
                <a:gd name="T24" fmla="*/ 17478 w 82"/>
                <a:gd name="T25" fmla="*/ 20973 h 142"/>
                <a:gd name="T26" fmla="*/ 17478 w 82"/>
                <a:gd name="T27" fmla="*/ 227209 h 142"/>
                <a:gd name="T28" fmla="*/ 47189 w 82"/>
                <a:gd name="T29" fmla="*/ 211479 h 142"/>
                <a:gd name="T30" fmla="*/ 17478 w 82"/>
                <a:gd name="T31" fmla="*/ 211479 h 142"/>
                <a:gd name="T32" fmla="*/ 99622 w 82"/>
                <a:gd name="T33" fmla="*/ 227209 h 142"/>
                <a:gd name="T34" fmla="*/ 124091 w 82"/>
                <a:gd name="T35" fmla="*/ 211479 h 142"/>
                <a:gd name="T36" fmla="*/ 99622 w 82"/>
                <a:gd name="T37" fmla="*/ 211479 h 142"/>
                <a:gd name="T38" fmla="*/ 59424 w 82"/>
                <a:gd name="T39" fmla="*/ 227209 h 142"/>
                <a:gd name="T40" fmla="*/ 87388 w 82"/>
                <a:gd name="T41" fmla="*/ 211479 h 142"/>
                <a:gd name="T42" fmla="*/ 59424 w 82"/>
                <a:gd name="T43" fmla="*/ 211479 h 142"/>
                <a:gd name="T44" fmla="*/ 17478 w 82"/>
                <a:gd name="T45" fmla="*/ 204488 h 142"/>
                <a:gd name="T46" fmla="*/ 47189 w 82"/>
                <a:gd name="T47" fmla="*/ 194001 h 142"/>
                <a:gd name="T48" fmla="*/ 17478 w 82"/>
                <a:gd name="T49" fmla="*/ 194001 h 142"/>
                <a:gd name="T50" fmla="*/ 99622 w 82"/>
                <a:gd name="T51" fmla="*/ 204488 h 142"/>
                <a:gd name="T52" fmla="*/ 124091 w 82"/>
                <a:gd name="T53" fmla="*/ 194001 h 142"/>
                <a:gd name="T54" fmla="*/ 99622 w 82"/>
                <a:gd name="T55" fmla="*/ 194001 h 142"/>
                <a:gd name="T56" fmla="*/ 59424 w 82"/>
                <a:gd name="T57" fmla="*/ 204488 h 142"/>
                <a:gd name="T58" fmla="*/ 87388 w 82"/>
                <a:gd name="T59" fmla="*/ 194001 h 142"/>
                <a:gd name="T60" fmla="*/ 59424 w 82"/>
                <a:gd name="T61" fmla="*/ 194001 h 142"/>
                <a:gd name="T62" fmla="*/ 17478 w 82"/>
                <a:gd name="T63" fmla="*/ 187010 h 142"/>
                <a:gd name="T64" fmla="*/ 47189 w 82"/>
                <a:gd name="T65" fmla="*/ 171281 h 142"/>
                <a:gd name="T66" fmla="*/ 17478 w 82"/>
                <a:gd name="T67" fmla="*/ 171281 h 142"/>
                <a:gd name="T68" fmla="*/ 99622 w 82"/>
                <a:gd name="T69" fmla="*/ 187010 h 142"/>
                <a:gd name="T70" fmla="*/ 124091 w 82"/>
                <a:gd name="T71" fmla="*/ 171281 h 142"/>
                <a:gd name="T72" fmla="*/ 99622 w 82"/>
                <a:gd name="T73" fmla="*/ 171281 h 142"/>
                <a:gd name="T74" fmla="*/ 59424 w 82"/>
                <a:gd name="T75" fmla="*/ 187010 h 142"/>
                <a:gd name="T76" fmla="*/ 87388 w 82"/>
                <a:gd name="T77" fmla="*/ 171281 h 1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 h="142">
                  <a:moveTo>
                    <a:pt x="0" y="0"/>
                  </a:moveTo>
                  <a:lnTo>
                    <a:pt x="82" y="0"/>
                  </a:lnTo>
                  <a:lnTo>
                    <a:pt x="82" y="142"/>
                  </a:lnTo>
                  <a:lnTo>
                    <a:pt x="0" y="142"/>
                  </a:lnTo>
                  <a:lnTo>
                    <a:pt x="0" y="0"/>
                  </a:lnTo>
                  <a:close/>
                  <a:moveTo>
                    <a:pt x="36" y="75"/>
                  </a:moveTo>
                  <a:lnTo>
                    <a:pt x="36" y="82"/>
                  </a:lnTo>
                  <a:lnTo>
                    <a:pt x="25" y="82"/>
                  </a:lnTo>
                  <a:lnTo>
                    <a:pt x="25" y="88"/>
                  </a:lnTo>
                  <a:lnTo>
                    <a:pt x="36" y="88"/>
                  </a:lnTo>
                  <a:lnTo>
                    <a:pt x="36" y="96"/>
                  </a:lnTo>
                  <a:lnTo>
                    <a:pt x="50" y="96"/>
                  </a:lnTo>
                  <a:lnTo>
                    <a:pt x="50" y="88"/>
                  </a:lnTo>
                  <a:lnTo>
                    <a:pt x="61" y="88"/>
                  </a:lnTo>
                  <a:lnTo>
                    <a:pt x="61" y="82"/>
                  </a:lnTo>
                  <a:lnTo>
                    <a:pt x="50" y="82"/>
                  </a:lnTo>
                  <a:lnTo>
                    <a:pt x="50" y="75"/>
                  </a:lnTo>
                  <a:lnTo>
                    <a:pt x="36" y="75"/>
                  </a:lnTo>
                  <a:close/>
                  <a:moveTo>
                    <a:pt x="10" y="12"/>
                  </a:moveTo>
                  <a:lnTo>
                    <a:pt x="10" y="69"/>
                  </a:lnTo>
                  <a:lnTo>
                    <a:pt x="73" y="69"/>
                  </a:lnTo>
                  <a:lnTo>
                    <a:pt x="73" y="12"/>
                  </a:lnTo>
                  <a:lnTo>
                    <a:pt x="10" y="12"/>
                  </a:lnTo>
                  <a:close/>
                  <a:moveTo>
                    <a:pt x="10" y="121"/>
                  </a:moveTo>
                  <a:lnTo>
                    <a:pt x="10" y="130"/>
                  </a:lnTo>
                  <a:lnTo>
                    <a:pt x="27" y="130"/>
                  </a:lnTo>
                  <a:lnTo>
                    <a:pt x="27" y="121"/>
                  </a:lnTo>
                  <a:lnTo>
                    <a:pt x="10" y="121"/>
                  </a:lnTo>
                  <a:close/>
                  <a:moveTo>
                    <a:pt x="57" y="121"/>
                  </a:moveTo>
                  <a:lnTo>
                    <a:pt x="57" y="130"/>
                  </a:lnTo>
                  <a:lnTo>
                    <a:pt x="71" y="130"/>
                  </a:lnTo>
                  <a:lnTo>
                    <a:pt x="71" y="121"/>
                  </a:lnTo>
                  <a:lnTo>
                    <a:pt x="57" y="121"/>
                  </a:lnTo>
                  <a:close/>
                  <a:moveTo>
                    <a:pt x="34" y="121"/>
                  </a:moveTo>
                  <a:lnTo>
                    <a:pt x="34" y="130"/>
                  </a:lnTo>
                  <a:lnTo>
                    <a:pt x="50" y="130"/>
                  </a:lnTo>
                  <a:lnTo>
                    <a:pt x="50" y="121"/>
                  </a:lnTo>
                  <a:lnTo>
                    <a:pt x="34" y="121"/>
                  </a:lnTo>
                  <a:close/>
                  <a:moveTo>
                    <a:pt x="10" y="111"/>
                  </a:moveTo>
                  <a:lnTo>
                    <a:pt x="10" y="117"/>
                  </a:lnTo>
                  <a:lnTo>
                    <a:pt x="27" y="117"/>
                  </a:lnTo>
                  <a:lnTo>
                    <a:pt x="27" y="111"/>
                  </a:lnTo>
                  <a:lnTo>
                    <a:pt x="10" y="111"/>
                  </a:lnTo>
                  <a:close/>
                  <a:moveTo>
                    <a:pt x="57" y="111"/>
                  </a:moveTo>
                  <a:lnTo>
                    <a:pt x="57" y="117"/>
                  </a:lnTo>
                  <a:lnTo>
                    <a:pt x="71" y="117"/>
                  </a:lnTo>
                  <a:lnTo>
                    <a:pt x="71" y="111"/>
                  </a:lnTo>
                  <a:lnTo>
                    <a:pt x="57" y="111"/>
                  </a:lnTo>
                  <a:close/>
                  <a:moveTo>
                    <a:pt x="34" y="111"/>
                  </a:moveTo>
                  <a:lnTo>
                    <a:pt x="34" y="117"/>
                  </a:lnTo>
                  <a:lnTo>
                    <a:pt x="50" y="117"/>
                  </a:lnTo>
                  <a:lnTo>
                    <a:pt x="50" y="111"/>
                  </a:lnTo>
                  <a:lnTo>
                    <a:pt x="34" y="111"/>
                  </a:lnTo>
                  <a:close/>
                  <a:moveTo>
                    <a:pt x="10" y="98"/>
                  </a:moveTo>
                  <a:lnTo>
                    <a:pt x="10" y="107"/>
                  </a:lnTo>
                  <a:lnTo>
                    <a:pt x="27" y="107"/>
                  </a:lnTo>
                  <a:lnTo>
                    <a:pt x="27" y="98"/>
                  </a:lnTo>
                  <a:lnTo>
                    <a:pt x="10" y="98"/>
                  </a:lnTo>
                  <a:close/>
                  <a:moveTo>
                    <a:pt x="57" y="98"/>
                  </a:moveTo>
                  <a:lnTo>
                    <a:pt x="57" y="107"/>
                  </a:lnTo>
                  <a:lnTo>
                    <a:pt x="71" y="107"/>
                  </a:lnTo>
                  <a:lnTo>
                    <a:pt x="71" y="98"/>
                  </a:lnTo>
                  <a:lnTo>
                    <a:pt x="57" y="98"/>
                  </a:lnTo>
                  <a:close/>
                  <a:moveTo>
                    <a:pt x="34" y="98"/>
                  </a:moveTo>
                  <a:lnTo>
                    <a:pt x="34" y="107"/>
                  </a:lnTo>
                  <a:lnTo>
                    <a:pt x="50" y="107"/>
                  </a:lnTo>
                  <a:lnTo>
                    <a:pt x="50" y="98"/>
                  </a:lnTo>
                  <a:lnTo>
                    <a:pt x="3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29" name="Freeform 285">
              <a:extLst>
                <a:ext uri="{FF2B5EF4-FFF2-40B4-BE49-F238E27FC236}">
                  <a16:creationId xmlns:a16="http://schemas.microsoft.com/office/drawing/2014/main" id="{31D4257B-8CC0-46C5-9D8F-5A8FE53B1FD9}"/>
                </a:ext>
              </a:extLst>
            </p:cNvPr>
            <p:cNvSpPr>
              <a:spLocks noEditPoints="1"/>
            </p:cNvSpPr>
            <p:nvPr/>
          </p:nvSpPr>
          <p:spPr bwMode="auto">
            <a:xfrm>
              <a:off x="7523163" y="5983288"/>
              <a:ext cx="214312" cy="265112"/>
            </a:xfrm>
            <a:custGeom>
              <a:avLst/>
              <a:gdLst>
                <a:gd name="T0" fmla="*/ 77203 w 58"/>
                <a:gd name="T1" fmla="*/ 77484 h 72"/>
                <a:gd name="T2" fmla="*/ 73527 w 58"/>
                <a:gd name="T3" fmla="*/ 36897 h 72"/>
                <a:gd name="T4" fmla="*/ 84556 w 58"/>
                <a:gd name="T5" fmla="*/ 18449 h 72"/>
                <a:gd name="T6" fmla="*/ 128671 w 58"/>
                <a:gd name="T7" fmla="*/ 18449 h 72"/>
                <a:gd name="T8" fmla="*/ 139700 w 58"/>
                <a:gd name="T9" fmla="*/ 36897 h 72"/>
                <a:gd name="T10" fmla="*/ 132348 w 58"/>
                <a:gd name="T11" fmla="*/ 73794 h 72"/>
                <a:gd name="T12" fmla="*/ 121319 w 58"/>
                <a:gd name="T13" fmla="*/ 36897 h 72"/>
                <a:gd name="T14" fmla="*/ 139700 w 58"/>
                <a:gd name="T15" fmla="*/ 73794 h 72"/>
                <a:gd name="T16" fmla="*/ 136024 w 58"/>
                <a:gd name="T17" fmla="*/ 77484 h 72"/>
                <a:gd name="T18" fmla="*/ 147053 w 58"/>
                <a:gd name="T19" fmla="*/ 239832 h 72"/>
                <a:gd name="T20" fmla="*/ 40440 w 58"/>
                <a:gd name="T21" fmla="*/ 265660 h 72"/>
                <a:gd name="T22" fmla="*/ 77203 w 58"/>
                <a:gd name="T23" fmla="*/ 77484 h 72"/>
                <a:gd name="T24" fmla="*/ 110290 w 58"/>
                <a:gd name="T25" fmla="*/ 36897 h 72"/>
                <a:gd name="T26" fmla="*/ 102937 w 58"/>
                <a:gd name="T27" fmla="*/ 36897 h 72"/>
                <a:gd name="T28" fmla="*/ 110290 w 58"/>
                <a:gd name="T29" fmla="*/ 73794 h 72"/>
                <a:gd name="T30" fmla="*/ 91908 w 58"/>
                <a:gd name="T31" fmla="*/ 36897 h 72"/>
                <a:gd name="T32" fmla="*/ 80879 w 58"/>
                <a:gd name="T33" fmla="*/ 73794 h 72"/>
                <a:gd name="T34" fmla="*/ 47792 w 58"/>
                <a:gd name="T35" fmla="*/ 77484 h 72"/>
                <a:gd name="T36" fmla="*/ 47792 w 58"/>
                <a:gd name="T37" fmla="*/ 70105 h 72"/>
                <a:gd name="T38" fmla="*/ 3676 w 58"/>
                <a:gd name="T39" fmla="*/ 84864 h 72"/>
                <a:gd name="T40" fmla="*/ 47792 w 58"/>
                <a:gd name="T41" fmla="*/ 77484 h 72"/>
                <a:gd name="T42" fmla="*/ 47792 w 58"/>
                <a:gd name="T43" fmla="*/ 59036 h 72"/>
                <a:gd name="T44" fmla="*/ 3676 w 58"/>
                <a:gd name="T45" fmla="*/ 51656 h 72"/>
                <a:gd name="T46" fmla="*/ 3676 w 58"/>
                <a:gd name="T47" fmla="*/ 62725 h 72"/>
                <a:gd name="T48" fmla="*/ 44116 w 58"/>
                <a:gd name="T49" fmla="*/ 44277 h 72"/>
                <a:gd name="T50" fmla="*/ 47792 w 58"/>
                <a:gd name="T51" fmla="*/ 36897 h 72"/>
                <a:gd name="T52" fmla="*/ 3676 w 58"/>
                <a:gd name="T53" fmla="*/ 29518 h 72"/>
                <a:gd name="T54" fmla="*/ 44116 w 58"/>
                <a:gd name="T55" fmla="*/ 44277 h 72"/>
                <a:gd name="T56" fmla="*/ 202198 w 58"/>
                <a:gd name="T57" fmla="*/ 88553 h 72"/>
                <a:gd name="T58" fmla="*/ 205874 w 58"/>
                <a:gd name="T59" fmla="*/ 81174 h 72"/>
                <a:gd name="T60" fmla="*/ 161758 w 58"/>
                <a:gd name="T61" fmla="*/ 73794 h 72"/>
                <a:gd name="T62" fmla="*/ 169111 w 58"/>
                <a:gd name="T63" fmla="*/ 62725 h 72"/>
                <a:gd name="T64" fmla="*/ 213227 w 58"/>
                <a:gd name="T65" fmla="*/ 59036 h 72"/>
                <a:gd name="T66" fmla="*/ 169111 w 58"/>
                <a:gd name="T67" fmla="*/ 51656 h 72"/>
                <a:gd name="T68" fmla="*/ 169111 w 58"/>
                <a:gd name="T69" fmla="*/ 62725 h 72"/>
                <a:gd name="T70" fmla="*/ 205874 w 58"/>
                <a:gd name="T71" fmla="*/ 33208 h 72"/>
                <a:gd name="T72" fmla="*/ 205874 w 58"/>
                <a:gd name="T73" fmla="*/ 25828 h 72"/>
                <a:gd name="T74" fmla="*/ 161758 w 58"/>
                <a:gd name="T75" fmla="*/ 40587 h 72"/>
                <a:gd name="T76" fmla="*/ 77203 w 58"/>
                <a:gd name="T77" fmla="*/ 239832 h 72"/>
                <a:gd name="T78" fmla="*/ 132348 w 58"/>
                <a:gd name="T79" fmla="*/ 210314 h 72"/>
                <a:gd name="T80" fmla="*/ 77203 w 58"/>
                <a:gd name="T81" fmla="*/ 239832 h 72"/>
                <a:gd name="T82" fmla="*/ 88232 w 58"/>
                <a:gd name="T83" fmla="*/ 125451 h 72"/>
                <a:gd name="T84" fmla="*/ 128671 w 58"/>
                <a:gd name="T85" fmla="*/ 143899 h 72"/>
                <a:gd name="T86" fmla="*/ 88232 w 58"/>
                <a:gd name="T87" fmla="*/ 103312 h 72"/>
                <a:gd name="T88" fmla="*/ 124995 w 58"/>
                <a:gd name="T89" fmla="*/ 92243 h 72"/>
                <a:gd name="T90" fmla="*/ 88232 w 58"/>
                <a:gd name="T91" fmla="*/ 103312 h 72"/>
                <a:gd name="T92" fmla="*/ 84556 w 58"/>
                <a:gd name="T93" fmla="*/ 177107 h 72"/>
                <a:gd name="T94" fmla="*/ 132348 w 58"/>
                <a:gd name="T95" fmla="*/ 188176 h 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8" h="72">
                  <a:moveTo>
                    <a:pt x="21" y="21"/>
                  </a:moveTo>
                  <a:cubicBezTo>
                    <a:pt x="21" y="21"/>
                    <a:pt x="21" y="21"/>
                    <a:pt x="21" y="21"/>
                  </a:cubicBezTo>
                  <a:cubicBezTo>
                    <a:pt x="20" y="20"/>
                    <a:pt x="20" y="20"/>
                    <a:pt x="20" y="20"/>
                  </a:cubicBezTo>
                  <a:cubicBezTo>
                    <a:pt x="20" y="10"/>
                    <a:pt x="20" y="10"/>
                    <a:pt x="20" y="10"/>
                  </a:cubicBezTo>
                  <a:cubicBezTo>
                    <a:pt x="18" y="10"/>
                    <a:pt x="18" y="10"/>
                    <a:pt x="18" y="10"/>
                  </a:cubicBezTo>
                  <a:cubicBezTo>
                    <a:pt x="23" y="5"/>
                    <a:pt x="23" y="5"/>
                    <a:pt x="23" y="5"/>
                  </a:cubicBezTo>
                  <a:cubicBezTo>
                    <a:pt x="29" y="0"/>
                    <a:pt x="29" y="0"/>
                    <a:pt x="29" y="0"/>
                  </a:cubicBezTo>
                  <a:cubicBezTo>
                    <a:pt x="35" y="5"/>
                    <a:pt x="35" y="5"/>
                    <a:pt x="35" y="5"/>
                  </a:cubicBezTo>
                  <a:cubicBezTo>
                    <a:pt x="41" y="10"/>
                    <a:pt x="41" y="10"/>
                    <a:pt x="41" y="10"/>
                  </a:cubicBezTo>
                  <a:cubicBezTo>
                    <a:pt x="38" y="10"/>
                    <a:pt x="38" y="10"/>
                    <a:pt x="38" y="10"/>
                  </a:cubicBezTo>
                  <a:cubicBezTo>
                    <a:pt x="38" y="20"/>
                    <a:pt x="38" y="20"/>
                    <a:pt x="38" y="20"/>
                  </a:cubicBezTo>
                  <a:cubicBezTo>
                    <a:pt x="36" y="20"/>
                    <a:pt x="36" y="20"/>
                    <a:pt x="36" y="20"/>
                  </a:cubicBezTo>
                  <a:cubicBezTo>
                    <a:pt x="36" y="10"/>
                    <a:pt x="36" y="10"/>
                    <a:pt x="36" y="10"/>
                  </a:cubicBezTo>
                  <a:cubicBezTo>
                    <a:pt x="33" y="10"/>
                    <a:pt x="33" y="10"/>
                    <a:pt x="33" y="10"/>
                  </a:cubicBezTo>
                  <a:cubicBezTo>
                    <a:pt x="33" y="20"/>
                    <a:pt x="33" y="20"/>
                    <a:pt x="33" y="20"/>
                  </a:cubicBezTo>
                  <a:cubicBezTo>
                    <a:pt x="38" y="20"/>
                    <a:pt x="38" y="20"/>
                    <a:pt x="38" y="20"/>
                  </a:cubicBezTo>
                  <a:cubicBezTo>
                    <a:pt x="37" y="21"/>
                    <a:pt x="37" y="21"/>
                    <a:pt x="37" y="21"/>
                  </a:cubicBezTo>
                  <a:cubicBezTo>
                    <a:pt x="37" y="21"/>
                    <a:pt x="37" y="21"/>
                    <a:pt x="37" y="21"/>
                  </a:cubicBezTo>
                  <a:cubicBezTo>
                    <a:pt x="40" y="65"/>
                    <a:pt x="40" y="65"/>
                    <a:pt x="40" y="65"/>
                  </a:cubicBezTo>
                  <a:cubicBezTo>
                    <a:pt x="40" y="65"/>
                    <a:pt x="40" y="65"/>
                    <a:pt x="40" y="65"/>
                  </a:cubicBezTo>
                  <a:cubicBezTo>
                    <a:pt x="44" y="65"/>
                    <a:pt x="48" y="68"/>
                    <a:pt x="48" y="72"/>
                  </a:cubicBezTo>
                  <a:cubicBezTo>
                    <a:pt x="11" y="72"/>
                    <a:pt x="11" y="72"/>
                    <a:pt x="11" y="72"/>
                  </a:cubicBezTo>
                  <a:cubicBezTo>
                    <a:pt x="11" y="68"/>
                    <a:pt x="14" y="65"/>
                    <a:pt x="18" y="65"/>
                  </a:cubicBezTo>
                  <a:cubicBezTo>
                    <a:pt x="21" y="21"/>
                    <a:pt x="21" y="21"/>
                    <a:pt x="21" y="21"/>
                  </a:cubicBezTo>
                  <a:close/>
                  <a:moveTo>
                    <a:pt x="30" y="20"/>
                  </a:moveTo>
                  <a:cubicBezTo>
                    <a:pt x="30" y="10"/>
                    <a:pt x="30" y="10"/>
                    <a:pt x="30" y="10"/>
                  </a:cubicBezTo>
                  <a:cubicBezTo>
                    <a:pt x="29" y="10"/>
                    <a:pt x="29" y="10"/>
                    <a:pt x="29" y="10"/>
                  </a:cubicBezTo>
                  <a:cubicBezTo>
                    <a:pt x="28" y="10"/>
                    <a:pt x="28" y="10"/>
                    <a:pt x="28" y="10"/>
                  </a:cubicBezTo>
                  <a:cubicBezTo>
                    <a:pt x="28" y="20"/>
                    <a:pt x="28" y="20"/>
                    <a:pt x="28" y="20"/>
                  </a:cubicBezTo>
                  <a:cubicBezTo>
                    <a:pt x="30" y="20"/>
                    <a:pt x="30" y="20"/>
                    <a:pt x="30" y="20"/>
                  </a:cubicBezTo>
                  <a:close/>
                  <a:moveTo>
                    <a:pt x="25" y="20"/>
                  </a:moveTo>
                  <a:cubicBezTo>
                    <a:pt x="25" y="10"/>
                    <a:pt x="25" y="10"/>
                    <a:pt x="25" y="10"/>
                  </a:cubicBezTo>
                  <a:cubicBezTo>
                    <a:pt x="22" y="10"/>
                    <a:pt x="22" y="10"/>
                    <a:pt x="22" y="10"/>
                  </a:cubicBezTo>
                  <a:cubicBezTo>
                    <a:pt x="22" y="20"/>
                    <a:pt x="22" y="20"/>
                    <a:pt x="22" y="20"/>
                  </a:cubicBezTo>
                  <a:cubicBezTo>
                    <a:pt x="25" y="20"/>
                    <a:pt x="25" y="20"/>
                    <a:pt x="25" y="20"/>
                  </a:cubicBezTo>
                  <a:close/>
                  <a:moveTo>
                    <a:pt x="13" y="21"/>
                  </a:moveTo>
                  <a:cubicBezTo>
                    <a:pt x="14" y="21"/>
                    <a:pt x="14" y="20"/>
                    <a:pt x="14" y="20"/>
                  </a:cubicBezTo>
                  <a:cubicBezTo>
                    <a:pt x="14" y="19"/>
                    <a:pt x="13" y="19"/>
                    <a:pt x="13" y="19"/>
                  </a:cubicBezTo>
                  <a:cubicBezTo>
                    <a:pt x="2" y="22"/>
                    <a:pt x="2" y="22"/>
                    <a:pt x="2" y="22"/>
                  </a:cubicBezTo>
                  <a:cubicBezTo>
                    <a:pt x="2" y="22"/>
                    <a:pt x="1" y="22"/>
                    <a:pt x="1" y="23"/>
                  </a:cubicBezTo>
                  <a:cubicBezTo>
                    <a:pt x="1" y="24"/>
                    <a:pt x="2" y="24"/>
                    <a:pt x="3" y="24"/>
                  </a:cubicBezTo>
                  <a:cubicBezTo>
                    <a:pt x="13" y="21"/>
                    <a:pt x="13" y="21"/>
                    <a:pt x="13" y="21"/>
                  </a:cubicBezTo>
                  <a:close/>
                  <a:moveTo>
                    <a:pt x="12" y="17"/>
                  </a:moveTo>
                  <a:cubicBezTo>
                    <a:pt x="13" y="17"/>
                    <a:pt x="13" y="16"/>
                    <a:pt x="13" y="16"/>
                  </a:cubicBezTo>
                  <a:cubicBezTo>
                    <a:pt x="13" y="15"/>
                    <a:pt x="13" y="14"/>
                    <a:pt x="12" y="14"/>
                  </a:cubicBezTo>
                  <a:cubicBezTo>
                    <a:pt x="1" y="14"/>
                    <a:pt x="1" y="14"/>
                    <a:pt x="1" y="14"/>
                  </a:cubicBezTo>
                  <a:cubicBezTo>
                    <a:pt x="1" y="14"/>
                    <a:pt x="0" y="15"/>
                    <a:pt x="0" y="16"/>
                  </a:cubicBezTo>
                  <a:cubicBezTo>
                    <a:pt x="0" y="16"/>
                    <a:pt x="1" y="17"/>
                    <a:pt x="1" y="17"/>
                  </a:cubicBezTo>
                  <a:cubicBezTo>
                    <a:pt x="12" y="17"/>
                    <a:pt x="12" y="17"/>
                    <a:pt x="12" y="17"/>
                  </a:cubicBezTo>
                  <a:close/>
                  <a:moveTo>
                    <a:pt x="12" y="12"/>
                  </a:moveTo>
                  <a:cubicBezTo>
                    <a:pt x="13" y="12"/>
                    <a:pt x="14" y="12"/>
                    <a:pt x="14" y="11"/>
                  </a:cubicBezTo>
                  <a:cubicBezTo>
                    <a:pt x="14" y="11"/>
                    <a:pt x="14" y="10"/>
                    <a:pt x="13" y="10"/>
                  </a:cubicBezTo>
                  <a:cubicBezTo>
                    <a:pt x="2" y="7"/>
                    <a:pt x="2" y="7"/>
                    <a:pt x="2" y="7"/>
                  </a:cubicBezTo>
                  <a:cubicBezTo>
                    <a:pt x="2" y="7"/>
                    <a:pt x="1" y="7"/>
                    <a:pt x="1" y="8"/>
                  </a:cubicBezTo>
                  <a:cubicBezTo>
                    <a:pt x="1" y="9"/>
                    <a:pt x="1" y="9"/>
                    <a:pt x="2" y="9"/>
                  </a:cubicBezTo>
                  <a:cubicBezTo>
                    <a:pt x="12" y="12"/>
                    <a:pt x="12" y="12"/>
                    <a:pt x="12" y="12"/>
                  </a:cubicBezTo>
                  <a:close/>
                  <a:moveTo>
                    <a:pt x="45" y="21"/>
                  </a:moveTo>
                  <a:cubicBezTo>
                    <a:pt x="55" y="24"/>
                    <a:pt x="55" y="24"/>
                    <a:pt x="55" y="24"/>
                  </a:cubicBezTo>
                  <a:cubicBezTo>
                    <a:pt x="56" y="24"/>
                    <a:pt x="57" y="24"/>
                    <a:pt x="57" y="23"/>
                  </a:cubicBezTo>
                  <a:cubicBezTo>
                    <a:pt x="57" y="22"/>
                    <a:pt x="57" y="22"/>
                    <a:pt x="56" y="22"/>
                  </a:cubicBezTo>
                  <a:cubicBezTo>
                    <a:pt x="45" y="19"/>
                    <a:pt x="45" y="19"/>
                    <a:pt x="45" y="19"/>
                  </a:cubicBezTo>
                  <a:cubicBezTo>
                    <a:pt x="45" y="19"/>
                    <a:pt x="44" y="19"/>
                    <a:pt x="44" y="20"/>
                  </a:cubicBezTo>
                  <a:cubicBezTo>
                    <a:pt x="44" y="20"/>
                    <a:pt x="44" y="21"/>
                    <a:pt x="45" y="21"/>
                  </a:cubicBezTo>
                  <a:close/>
                  <a:moveTo>
                    <a:pt x="46" y="17"/>
                  </a:moveTo>
                  <a:cubicBezTo>
                    <a:pt x="57" y="17"/>
                    <a:pt x="57" y="17"/>
                    <a:pt x="57" y="17"/>
                  </a:cubicBezTo>
                  <a:cubicBezTo>
                    <a:pt x="57" y="17"/>
                    <a:pt x="58" y="16"/>
                    <a:pt x="58" y="16"/>
                  </a:cubicBezTo>
                  <a:cubicBezTo>
                    <a:pt x="58" y="15"/>
                    <a:pt x="57" y="14"/>
                    <a:pt x="57" y="14"/>
                  </a:cubicBezTo>
                  <a:cubicBezTo>
                    <a:pt x="46" y="14"/>
                    <a:pt x="46" y="14"/>
                    <a:pt x="46" y="14"/>
                  </a:cubicBezTo>
                  <a:cubicBezTo>
                    <a:pt x="45" y="14"/>
                    <a:pt x="45" y="15"/>
                    <a:pt x="45" y="16"/>
                  </a:cubicBezTo>
                  <a:cubicBezTo>
                    <a:pt x="45" y="16"/>
                    <a:pt x="45" y="17"/>
                    <a:pt x="46" y="17"/>
                  </a:cubicBezTo>
                  <a:close/>
                  <a:moveTo>
                    <a:pt x="46" y="12"/>
                  </a:moveTo>
                  <a:cubicBezTo>
                    <a:pt x="56" y="9"/>
                    <a:pt x="56" y="9"/>
                    <a:pt x="56" y="9"/>
                  </a:cubicBezTo>
                  <a:cubicBezTo>
                    <a:pt x="57" y="9"/>
                    <a:pt x="57" y="9"/>
                    <a:pt x="57" y="8"/>
                  </a:cubicBezTo>
                  <a:cubicBezTo>
                    <a:pt x="57" y="7"/>
                    <a:pt x="56" y="7"/>
                    <a:pt x="56" y="7"/>
                  </a:cubicBezTo>
                  <a:cubicBezTo>
                    <a:pt x="45" y="10"/>
                    <a:pt x="45" y="10"/>
                    <a:pt x="45" y="10"/>
                  </a:cubicBezTo>
                  <a:cubicBezTo>
                    <a:pt x="45" y="10"/>
                    <a:pt x="44" y="11"/>
                    <a:pt x="44" y="11"/>
                  </a:cubicBezTo>
                  <a:cubicBezTo>
                    <a:pt x="45" y="12"/>
                    <a:pt x="45" y="12"/>
                    <a:pt x="46" y="12"/>
                  </a:cubicBezTo>
                  <a:close/>
                  <a:moveTo>
                    <a:pt x="21" y="65"/>
                  </a:moveTo>
                  <a:cubicBezTo>
                    <a:pt x="37" y="65"/>
                    <a:pt x="37" y="65"/>
                    <a:pt x="37" y="65"/>
                  </a:cubicBezTo>
                  <a:cubicBezTo>
                    <a:pt x="36" y="57"/>
                    <a:pt x="36" y="57"/>
                    <a:pt x="36" y="57"/>
                  </a:cubicBezTo>
                  <a:cubicBezTo>
                    <a:pt x="22" y="61"/>
                    <a:pt x="22" y="61"/>
                    <a:pt x="22" y="61"/>
                  </a:cubicBezTo>
                  <a:cubicBezTo>
                    <a:pt x="21" y="65"/>
                    <a:pt x="21" y="65"/>
                    <a:pt x="21" y="65"/>
                  </a:cubicBezTo>
                  <a:close/>
                  <a:moveTo>
                    <a:pt x="34" y="32"/>
                  </a:moveTo>
                  <a:cubicBezTo>
                    <a:pt x="24" y="34"/>
                    <a:pt x="24" y="34"/>
                    <a:pt x="24" y="34"/>
                  </a:cubicBezTo>
                  <a:cubicBezTo>
                    <a:pt x="23" y="41"/>
                    <a:pt x="23" y="41"/>
                    <a:pt x="23" y="41"/>
                  </a:cubicBezTo>
                  <a:cubicBezTo>
                    <a:pt x="35" y="39"/>
                    <a:pt x="35" y="39"/>
                    <a:pt x="35" y="39"/>
                  </a:cubicBezTo>
                  <a:cubicBezTo>
                    <a:pt x="34" y="32"/>
                    <a:pt x="34" y="32"/>
                    <a:pt x="34" y="32"/>
                  </a:cubicBezTo>
                  <a:close/>
                  <a:moveTo>
                    <a:pt x="24" y="28"/>
                  </a:moveTo>
                  <a:cubicBezTo>
                    <a:pt x="34" y="26"/>
                    <a:pt x="34" y="26"/>
                    <a:pt x="34" y="26"/>
                  </a:cubicBezTo>
                  <a:cubicBezTo>
                    <a:pt x="34" y="25"/>
                    <a:pt x="34" y="25"/>
                    <a:pt x="34" y="25"/>
                  </a:cubicBezTo>
                  <a:cubicBezTo>
                    <a:pt x="24" y="25"/>
                    <a:pt x="24" y="25"/>
                    <a:pt x="24" y="25"/>
                  </a:cubicBezTo>
                  <a:cubicBezTo>
                    <a:pt x="24" y="28"/>
                    <a:pt x="24" y="28"/>
                    <a:pt x="24" y="28"/>
                  </a:cubicBezTo>
                  <a:close/>
                  <a:moveTo>
                    <a:pt x="35" y="45"/>
                  </a:moveTo>
                  <a:cubicBezTo>
                    <a:pt x="23" y="48"/>
                    <a:pt x="23" y="48"/>
                    <a:pt x="23" y="48"/>
                  </a:cubicBezTo>
                  <a:cubicBezTo>
                    <a:pt x="22" y="55"/>
                    <a:pt x="22" y="55"/>
                    <a:pt x="22" y="55"/>
                  </a:cubicBezTo>
                  <a:cubicBezTo>
                    <a:pt x="36" y="51"/>
                    <a:pt x="36" y="51"/>
                    <a:pt x="36" y="51"/>
                  </a:cubicBezTo>
                  <a:lnTo>
                    <a:pt x="35"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0" name="Freeform 286">
              <a:extLst>
                <a:ext uri="{FF2B5EF4-FFF2-40B4-BE49-F238E27FC236}">
                  <a16:creationId xmlns:a16="http://schemas.microsoft.com/office/drawing/2014/main" id="{A2919944-4022-4D98-A952-9FCCABF33E3A}"/>
                </a:ext>
              </a:extLst>
            </p:cNvPr>
            <p:cNvSpPr>
              <a:spLocks noEditPoints="1"/>
            </p:cNvSpPr>
            <p:nvPr/>
          </p:nvSpPr>
          <p:spPr bwMode="auto">
            <a:xfrm>
              <a:off x="11366500" y="1055688"/>
              <a:ext cx="260350" cy="166687"/>
            </a:xfrm>
            <a:custGeom>
              <a:avLst/>
              <a:gdLst>
                <a:gd name="T0" fmla="*/ 157717 w 71"/>
                <a:gd name="T1" fmla="*/ 132830 h 45"/>
                <a:gd name="T2" fmla="*/ 172389 w 71"/>
                <a:gd name="T3" fmla="*/ 95933 h 45"/>
                <a:gd name="T4" fmla="*/ 212735 w 71"/>
                <a:gd name="T5" fmla="*/ 81174 h 45"/>
                <a:gd name="T6" fmla="*/ 231074 w 71"/>
                <a:gd name="T7" fmla="*/ 47967 h 45"/>
                <a:gd name="T8" fmla="*/ 135710 w 71"/>
                <a:gd name="T9" fmla="*/ 103313 h 45"/>
                <a:gd name="T10" fmla="*/ 91696 w 71"/>
                <a:gd name="T11" fmla="*/ 84864 h 45"/>
                <a:gd name="T12" fmla="*/ 95364 w 71"/>
                <a:gd name="T13" fmla="*/ 18449 h 45"/>
                <a:gd name="T14" fmla="*/ 99032 w 71"/>
                <a:gd name="T15" fmla="*/ 14759 h 45"/>
                <a:gd name="T16" fmla="*/ 110035 w 71"/>
                <a:gd name="T17" fmla="*/ 14759 h 45"/>
                <a:gd name="T18" fmla="*/ 135710 w 71"/>
                <a:gd name="T19" fmla="*/ 11069 h 45"/>
                <a:gd name="T20" fmla="*/ 132042 w 71"/>
                <a:gd name="T21" fmla="*/ 0 h 45"/>
                <a:gd name="T22" fmla="*/ 106368 w 71"/>
                <a:gd name="T23" fmla="*/ 7379 h 45"/>
                <a:gd name="T24" fmla="*/ 91696 w 71"/>
                <a:gd name="T25" fmla="*/ 11069 h 45"/>
                <a:gd name="T26" fmla="*/ 88028 w 71"/>
                <a:gd name="T27" fmla="*/ 14759 h 45"/>
                <a:gd name="T28" fmla="*/ 22007 w 71"/>
                <a:gd name="T29" fmla="*/ 33208 h 45"/>
                <a:gd name="T30" fmla="*/ 33011 w 71"/>
                <a:gd name="T31" fmla="*/ 66415 h 45"/>
                <a:gd name="T32" fmla="*/ 0 w 71"/>
                <a:gd name="T33" fmla="*/ 92243 h 45"/>
                <a:gd name="T34" fmla="*/ 40346 w 71"/>
                <a:gd name="T35" fmla="*/ 81174 h 45"/>
                <a:gd name="T36" fmla="*/ 84360 w 71"/>
                <a:gd name="T37" fmla="*/ 129141 h 45"/>
                <a:gd name="T38" fmla="*/ 245746 w 71"/>
                <a:gd name="T39" fmla="*/ 118071 h 45"/>
                <a:gd name="T40" fmla="*/ 260417 w 71"/>
                <a:gd name="T41" fmla="*/ 129141 h 45"/>
                <a:gd name="T42" fmla="*/ 245746 w 71"/>
                <a:gd name="T43" fmla="*/ 125451 h 45"/>
                <a:gd name="T44" fmla="*/ 205399 w 71"/>
                <a:gd name="T45" fmla="*/ 92243 h 45"/>
                <a:gd name="T46" fmla="*/ 242078 w 71"/>
                <a:gd name="T47" fmla="*/ 129141 h 45"/>
                <a:gd name="T48" fmla="*/ 205399 w 71"/>
                <a:gd name="T49" fmla="*/ 166038 h 45"/>
                <a:gd name="T50" fmla="*/ 168721 w 71"/>
                <a:gd name="T51" fmla="*/ 129141 h 45"/>
                <a:gd name="T52" fmla="*/ 205399 w 71"/>
                <a:gd name="T53" fmla="*/ 92243 h 45"/>
                <a:gd name="T54" fmla="*/ 223739 w 71"/>
                <a:gd name="T55" fmla="*/ 129141 h 45"/>
                <a:gd name="T56" fmla="*/ 205399 w 71"/>
                <a:gd name="T57" fmla="*/ 147589 h 45"/>
                <a:gd name="T58" fmla="*/ 183392 w 71"/>
                <a:gd name="T59" fmla="*/ 129141 h 45"/>
                <a:gd name="T60" fmla="*/ 205399 w 71"/>
                <a:gd name="T61" fmla="*/ 107002 h 45"/>
                <a:gd name="T62" fmla="*/ 139378 w 71"/>
                <a:gd name="T63" fmla="*/ 81174 h 45"/>
                <a:gd name="T64" fmla="*/ 198064 w 71"/>
                <a:gd name="T65" fmla="*/ 40587 h 45"/>
                <a:gd name="T66" fmla="*/ 139378 w 71"/>
                <a:gd name="T67" fmla="*/ 81174 h 45"/>
                <a:gd name="T68" fmla="*/ 66021 w 71"/>
                <a:gd name="T69" fmla="*/ 103313 h 45"/>
                <a:gd name="T70" fmla="*/ 66021 w 71"/>
                <a:gd name="T71" fmla="*/ 154969 h 45"/>
                <a:gd name="T72" fmla="*/ 14671 w 71"/>
                <a:gd name="T73" fmla="*/ 154969 h 45"/>
                <a:gd name="T74" fmla="*/ 14671 w 71"/>
                <a:gd name="T75" fmla="*/ 103313 h 45"/>
                <a:gd name="T76" fmla="*/ 55018 w 71"/>
                <a:gd name="T77" fmla="*/ 114382 h 45"/>
                <a:gd name="T78" fmla="*/ 55018 w 71"/>
                <a:gd name="T79" fmla="*/ 143900 h 45"/>
                <a:gd name="T80" fmla="*/ 25675 w 71"/>
                <a:gd name="T81" fmla="*/ 143900 h 45"/>
                <a:gd name="T82" fmla="*/ 25675 w 71"/>
                <a:gd name="T83" fmla="*/ 114382 h 45"/>
                <a:gd name="T84" fmla="*/ 55018 w 71"/>
                <a:gd name="T85" fmla="*/ 114382 h 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1" h="45">
                  <a:moveTo>
                    <a:pt x="23" y="36"/>
                  </a:moveTo>
                  <a:cubicBezTo>
                    <a:pt x="43" y="36"/>
                    <a:pt x="43" y="36"/>
                    <a:pt x="43" y="36"/>
                  </a:cubicBezTo>
                  <a:cubicBezTo>
                    <a:pt x="43" y="36"/>
                    <a:pt x="43" y="35"/>
                    <a:pt x="43" y="35"/>
                  </a:cubicBezTo>
                  <a:cubicBezTo>
                    <a:pt x="43" y="31"/>
                    <a:pt x="44" y="28"/>
                    <a:pt x="47" y="26"/>
                  </a:cubicBezTo>
                  <a:cubicBezTo>
                    <a:pt x="49" y="23"/>
                    <a:pt x="52" y="22"/>
                    <a:pt x="56" y="22"/>
                  </a:cubicBezTo>
                  <a:cubicBezTo>
                    <a:pt x="57" y="22"/>
                    <a:pt x="58" y="22"/>
                    <a:pt x="58" y="22"/>
                  </a:cubicBezTo>
                  <a:cubicBezTo>
                    <a:pt x="66" y="17"/>
                    <a:pt x="66" y="17"/>
                    <a:pt x="66" y="17"/>
                  </a:cubicBezTo>
                  <a:cubicBezTo>
                    <a:pt x="65" y="16"/>
                    <a:pt x="64" y="14"/>
                    <a:pt x="63" y="13"/>
                  </a:cubicBezTo>
                  <a:cubicBezTo>
                    <a:pt x="57" y="16"/>
                    <a:pt x="45" y="21"/>
                    <a:pt x="38" y="24"/>
                  </a:cubicBezTo>
                  <a:cubicBezTo>
                    <a:pt x="38" y="25"/>
                    <a:pt x="37" y="27"/>
                    <a:pt x="37" y="28"/>
                  </a:cubicBezTo>
                  <a:cubicBezTo>
                    <a:pt x="34" y="28"/>
                    <a:pt x="32" y="28"/>
                    <a:pt x="29" y="28"/>
                  </a:cubicBezTo>
                  <a:cubicBezTo>
                    <a:pt x="28" y="26"/>
                    <a:pt x="27" y="24"/>
                    <a:pt x="25" y="23"/>
                  </a:cubicBezTo>
                  <a:cubicBezTo>
                    <a:pt x="27" y="17"/>
                    <a:pt x="28" y="12"/>
                    <a:pt x="29" y="7"/>
                  </a:cubicBezTo>
                  <a:cubicBezTo>
                    <a:pt x="26" y="5"/>
                    <a:pt x="26" y="5"/>
                    <a:pt x="26" y="5"/>
                  </a:cubicBezTo>
                  <a:cubicBezTo>
                    <a:pt x="27" y="5"/>
                    <a:pt x="27" y="5"/>
                    <a:pt x="27" y="5"/>
                  </a:cubicBezTo>
                  <a:cubicBezTo>
                    <a:pt x="27" y="5"/>
                    <a:pt x="27" y="4"/>
                    <a:pt x="27" y="4"/>
                  </a:cubicBezTo>
                  <a:cubicBezTo>
                    <a:pt x="29" y="4"/>
                    <a:pt x="29" y="4"/>
                    <a:pt x="29" y="4"/>
                  </a:cubicBezTo>
                  <a:cubicBezTo>
                    <a:pt x="30" y="4"/>
                    <a:pt x="30" y="4"/>
                    <a:pt x="30" y="4"/>
                  </a:cubicBezTo>
                  <a:cubicBezTo>
                    <a:pt x="36" y="4"/>
                    <a:pt x="36" y="4"/>
                    <a:pt x="36" y="4"/>
                  </a:cubicBezTo>
                  <a:cubicBezTo>
                    <a:pt x="36" y="4"/>
                    <a:pt x="37" y="3"/>
                    <a:pt x="37" y="3"/>
                  </a:cubicBezTo>
                  <a:cubicBezTo>
                    <a:pt x="37" y="1"/>
                    <a:pt x="37" y="1"/>
                    <a:pt x="37" y="1"/>
                  </a:cubicBezTo>
                  <a:cubicBezTo>
                    <a:pt x="37" y="1"/>
                    <a:pt x="36" y="0"/>
                    <a:pt x="36" y="0"/>
                  </a:cubicBezTo>
                  <a:cubicBezTo>
                    <a:pt x="30" y="1"/>
                    <a:pt x="30" y="1"/>
                    <a:pt x="30" y="1"/>
                  </a:cubicBezTo>
                  <a:cubicBezTo>
                    <a:pt x="30" y="1"/>
                    <a:pt x="29" y="1"/>
                    <a:pt x="29" y="2"/>
                  </a:cubicBezTo>
                  <a:cubicBezTo>
                    <a:pt x="26" y="2"/>
                    <a:pt x="26" y="2"/>
                    <a:pt x="26" y="2"/>
                  </a:cubicBezTo>
                  <a:cubicBezTo>
                    <a:pt x="26" y="2"/>
                    <a:pt x="26" y="2"/>
                    <a:pt x="25" y="3"/>
                  </a:cubicBezTo>
                  <a:cubicBezTo>
                    <a:pt x="25" y="4"/>
                    <a:pt x="25" y="4"/>
                    <a:pt x="25" y="4"/>
                  </a:cubicBezTo>
                  <a:cubicBezTo>
                    <a:pt x="24" y="4"/>
                    <a:pt x="24" y="4"/>
                    <a:pt x="24" y="4"/>
                  </a:cubicBezTo>
                  <a:cubicBezTo>
                    <a:pt x="20" y="6"/>
                    <a:pt x="16" y="10"/>
                    <a:pt x="12" y="14"/>
                  </a:cubicBezTo>
                  <a:cubicBezTo>
                    <a:pt x="12" y="11"/>
                    <a:pt x="9" y="9"/>
                    <a:pt x="6" y="9"/>
                  </a:cubicBezTo>
                  <a:cubicBezTo>
                    <a:pt x="6" y="19"/>
                    <a:pt x="6" y="19"/>
                    <a:pt x="6" y="19"/>
                  </a:cubicBezTo>
                  <a:cubicBezTo>
                    <a:pt x="7" y="19"/>
                    <a:pt x="8" y="18"/>
                    <a:pt x="9" y="18"/>
                  </a:cubicBezTo>
                  <a:cubicBezTo>
                    <a:pt x="9" y="19"/>
                    <a:pt x="8" y="19"/>
                    <a:pt x="8" y="20"/>
                  </a:cubicBezTo>
                  <a:cubicBezTo>
                    <a:pt x="4" y="21"/>
                    <a:pt x="2" y="23"/>
                    <a:pt x="0" y="25"/>
                  </a:cubicBezTo>
                  <a:cubicBezTo>
                    <a:pt x="0" y="25"/>
                    <a:pt x="0" y="26"/>
                    <a:pt x="0" y="26"/>
                  </a:cubicBezTo>
                  <a:cubicBezTo>
                    <a:pt x="3" y="24"/>
                    <a:pt x="6" y="22"/>
                    <a:pt x="11" y="22"/>
                  </a:cubicBezTo>
                  <a:cubicBezTo>
                    <a:pt x="14" y="22"/>
                    <a:pt x="17" y="24"/>
                    <a:pt x="20" y="26"/>
                  </a:cubicBezTo>
                  <a:cubicBezTo>
                    <a:pt x="22" y="28"/>
                    <a:pt x="23" y="31"/>
                    <a:pt x="23" y="35"/>
                  </a:cubicBezTo>
                  <a:cubicBezTo>
                    <a:pt x="23" y="35"/>
                    <a:pt x="23" y="36"/>
                    <a:pt x="23" y="36"/>
                  </a:cubicBezTo>
                  <a:close/>
                  <a:moveTo>
                    <a:pt x="67" y="32"/>
                  </a:moveTo>
                  <a:cubicBezTo>
                    <a:pt x="71" y="32"/>
                    <a:pt x="71" y="32"/>
                    <a:pt x="71" y="32"/>
                  </a:cubicBezTo>
                  <a:cubicBezTo>
                    <a:pt x="71" y="35"/>
                    <a:pt x="71" y="35"/>
                    <a:pt x="71" y="35"/>
                  </a:cubicBezTo>
                  <a:cubicBezTo>
                    <a:pt x="67" y="35"/>
                    <a:pt x="67" y="35"/>
                    <a:pt x="67" y="35"/>
                  </a:cubicBezTo>
                  <a:cubicBezTo>
                    <a:pt x="67" y="34"/>
                    <a:pt x="67" y="34"/>
                    <a:pt x="67" y="34"/>
                  </a:cubicBezTo>
                  <a:cubicBezTo>
                    <a:pt x="67" y="33"/>
                    <a:pt x="67" y="33"/>
                    <a:pt x="67" y="32"/>
                  </a:cubicBezTo>
                  <a:close/>
                  <a:moveTo>
                    <a:pt x="56" y="25"/>
                  </a:moveTo>
                  <a:cubicBezTo>
                    <a:pt x="59" y="25"/>
                    <a:pt x="61" y="26"/>
                    <a:pt x="63" y="28"/>
                  </a:cubicBezTo>
                  <a:cubicBezTo>
                    <a:pt x="65" y="30"/>
                    <a:pt x="66" y="32"/>
                    <a:pt x="66" y="35"/>
                  </a:cubicBezTo>
                  <a:cubicBezTo>
                    <a:pt x="66" y="37"/>
                    <a:pt x="65" y="40"/>
                    <a:pt x="63" y="42"/>
                  </a:cubicBezTo>
                  <a:cubicBezTo>
                    <a:pt x="61" y="44"/>
                    <a:pt x="59" y="45"/>
                    <a:pt x="56" y="45"/>
                  </a:cubicBezTo>
                  <a:cubicBezTo>
                    <a:pt x="53" y="45"/>
                    <a:pt x="51" y="44"/>
                    <a:pt x="49" y="42"/>
                  </a:cubicBezTo>
                  <a:cubicBezTo>
                    <a:pt x="47" y="40"/>
                    <a:pt x="46" y="37"/>
                    <a:pt x="46" y="35"/>
                  </a:cubicBezTo>
                  <a:cubicBezTo>
                    <a:pt x="46" y="32"/>
                    <a:pt x="47" y="30"/>
                    <a:pt x="49" y="28"/>
                  </a:cubicBezTo>
                  <a:cubicBezTo>
                    <a:pt x="51" y="26"/>
                    <a:pt x="53" y="25"/>
                    <a:pt x="56" y="25"/>
                  </a:cubicBezTo>
                  <a:close/>
                  <a:moveTo>
                    <a:pt x="60" y="31"/>
                  </a:moveTo>
                  <a:cubicBezTo>
                    <a:pt x="61" y="32"/>
                    <a:pt x="61" y="33"/>
                    <a:pt x="61" y="35"/>
                  </a:cubicBezTo>
                  <a:cubicBezTo>
                    <a:pt x="61" y="36"/>
                    <a:pt x="61" y="38"/>
                    <a:pt x="60" y="39"/>
                  </a:cubicBezTo>
                  <a:cubicBezTo>
                    <a:pt x="59" y="40"/>
                    <a:pt x="57" y="40"/>
                    <a:pt x="56" y="40"/>
                  </a:cubicBezTo>
                  <a:cubicBezTo>
                    <a:pt x="54" y="40"/>
                    <a:pt x="53" y="40"/>
                    <a:pt x="52" y="39"/>
                  </a:cubicBezTo>
                  <a:cubicBezTo>
                    <a:pt x="51" y="38"/>
                    <a:pt x="50" y="36"/>
                    <a:pt x="50" y="35"/>
                  </a:cubicBezTo>
                  <a:cubicBezTo>
                    <a:pt x="50" y="33"/>
                    <a:pt x="51" y="32"/>
                    <a:pt x="52" y="31"/>
                  </a:cubicBezTo>
                  <a:cubicBezTo>
                    <a:pt x="53" y="30"/>
                    <a:pt x="54" y="29"/>
                    <a:pt x="56" y="29"/>
                  </a:cubicBezTo>
                  <a:cubicBezTo>
                    <a:pt x="57" y="29"/>
                    <a:pt x="59" y="30"/>
                    <a:pt x="60" y="31"/>
                  </a:cubicBezTo>
                  <a:close/>
                  <a:moveTo>
                    <a:pt x="38" y="22"/>
                  </a:moveTo>
                  <a:cubicBezTo>
                    <a:pt x="36" y="17"/>
                    <a:pt x="35" y="15"/>
                    <a:pt x="39" y="14"/>
                  </a:cubicBezTo>
                  <a:cubicBezTo>
                    <a:pt x="43" y="13"/>
                    <a:pt x="50" y="12"/>
                    <a:pt x="54" y="11"/>
                  </a:cubicBezTo>
                  <a:cubicBezTo>
                    <a:pt x="58" y="10"/>
                    <a:pt x="58" y="10"/>
                    <a:pt x="58" y="14"/>
                  </a:cubicBezTo>
                  <a:cubicBezTo>
                    <a:pt x="38" y="22"/>
                    <a:pt x="38" y="22"/>
                    <a:pt x="38" y="22"/>
                  </a:cubicBezTo>
                  <a:close/>
                  <a:moveTo>
                    <a:pt x="11" y="25"/>
                  </a:moveTo>
                  <a:cubicBezTo>
                    <a:pt x="13" y="25"/>
                    <a:pt x="16" y="26"/>
                    <a:pt x="18" y="28"/>
                  </a:cubicBezTo>
                  <a:cubicBezTo>
                    <a:pt x="20" y="30"/>
                    <a:pt x="21" y="32"/>
                    <a:pt x="21" y="35"/>
                  </a:cubicBezTo>
                  <a:cubicBezTo>
                    <a:pt x="21" y="37"/>
                    <a:pt x="20" y="40"/>
                    <a:pt x="18" y="42"/>
                  </a:cubicBezTo>
                  <a:cubicBezTo>
                    <a:pt x="16" y="44"/>
                    <a:pt x="13" y="45"/>
                    <a:pt x="11" y="45"/>
                  </a:cubicBezTo>
                  <a:cubicBezTo>
                    <a:pt x="8" y="45"/>
                    <a:pt x="6" y="44"/>
                    <a:pt x="4" y="42"/>
                  </a:cubicBezTo>
                  <a:cubicBezTo>
                    <a:pt x="2" y="40"/>
                    <a:pt x="1" y="37"/>
                    <a:pt x="1" y="35"/>
                  </a:cubicBezTo>
                  <a:cubicBezTo>
                    <a:pt x="1" y="32"/>
                    <a:pt x="2" y="30"/>
                    <a:pt x="4" y="28"/>
                  </a:cubicBezTo>
                  <a:cubicBezTo>
                    <a:pt x="6" y="26"/>
                    <a:pt x="8" y="25"/>
                    <a:pt x="11" y="25"/>
                  </a:cubicBezTo>
                  <a:close/>
                  <a:moveTo>
                    <a:pt x="15" y="31"/>
                  </a:moveTo>
                  <a:cubicBezTo>
                    <a:pt x="16" y="32"/>
                    <a:pt x="16" y="33"/>
                    <a:pt x="16" y="35"/>
                  </a:cubicBezTo>
                  <a:cubicBezTo>
                    <a:pt x="16" y="36"/>
                    <a:pt x="16" y="38"/>
                    <a:pt x="15" y="39"/>
                  </a:cubicBezTo>
                  <a:cubicBezTo>
                    <a:pt x="14" y="40"/>
                    <a:pt x="12" y="40"/>
                    <a:pt x="11" y="40"/>
                  </a:cubicBezTo>
                  <a:cubicBezTo>
                    <a:pt x="9" y="40"/>
                    <a:pt x="8" y="40"/>
                    <a:pt x="7" y="39"/>
                  </a:cubicBezTo>
                  <a:cubicBezTo>
                    <a:pt x="6" y="38"/>
                    <a:pt x="5" y="36"/>
                    <a:pt x="5" y="35"/>
                  </a:cubicBezTo>
                  <a:cubicBezTo>
                    <a:pt x="5" y="33"/>
                    <a:pt x="6" y="32"/>
                    <a:pt x="7" y="31"/>
                  </a:cubicBezTo>
                  <a:cubicBezTo>
                    <a:pt x="8" y="30"/>
                    <a:pt x="9" y="29"/>
                    <a:pt x="11" y="29"/>
                  </a:cubicBezTo>
                  <a:cubicBezTo>
                    <a:pt x="12" y="29"/>
                    <a:pt x="14" y="30"/>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1" name="Freeform 287">
              <a:extLst>
                <a:ext uri="{FF2B5EF4-FFF2-40B4-BE49-F238E27FC236}">
                  <a16:creationId xmlns:a16="http://schemas.microsoft.com/office/drawing/2014/main" id="{F7AFCD23-3B3C-4A74-8823-0D0A0EA254AF}"/>
                </a:ext>
              </a:extLst>
            </p:cNvPr>
            <p:cNvSpPr>
              <a:spLocks/>
            </p:cNvSpPr>
            <p:nvPr/>
          </p:nvSpPr>
          <p:spPr bwMode="auto">
            <a:xfrm>
              <a:off x="8626475" y="1782763"/>
              <a:ext cx="312738" cy="220662"/>
            </a:xfrm>
            <a:custGeom>
              <a:avLst/>
              <a:gdLst>
                <a:gd name="T0" fmla="*/ 95695 w 85"/>
                <a:gd name="T1" fmla="*/ 110109 h 60"/>
                <a:gd name="T2" fmla="*/ 95695 w 85"/>
                <a:gd name="T3" fmla="*/ 212877 h 60"/>
                <a:gd name="T4" fmla="*/ 62570 w 85"/>
                <a:gd name="T5" fmla="*/ 113779 h 60"/>
                <a:gd name="T6" fmla="*/ 84654 w 85"/>
                <a:gd name="T7" fmla="*/ 36703 h 60"/>
                <a:gd name="T8" fmla="*/ 143543 w 85"/>
                <a:gd name="T9" fmla="*/ 0 h 60"/>
                <a:gd name="T10" fmla="*/ 154585 w 85"/>
                <a:gd name="T11" fmla="*/ 0 h 60"/>
                <a:gd name="T12" fmla="*/ 169307 w 85"/>
                <a:gd name="T13" fmla="*/ 3670 h 60"/>
                <a:gd name="T14" fmla="*/ 228196 w 85"/>
                <a:gd name="T15" fmla="*/ 33033 h 60"/>
                <a:gd name="T16" fmla="*/ 250280 w 85"/>
                <a:gd name="T17" fmla="*/ 113779 h 60"/>
                <a:gd name="T18" fmla="*/ 250280 w 85"/>
                <a:gd name="T19" fmla="*/ 117450 h 60"/>
                <a:gd name="T20" fmla="*/ 217155 w 85"/>
                <a:gd name="T21" fmla="*/ 212877 h 60"/>
                <a:gd name="T22" fmla="*/ 217155 w 85"/>
                <a:gd name="T23" fmla="*/ 110109 h 60"/>
                <a:gd name="T24" fmla="*/ 220835 w 85"/>
                <a:gd name="T25" fmla="*/ 110109 h 60"/>
                <a:gd name="T26" fmla="*/ 206113 w 85"/>
                <a:gd name="T27" fmla="*/ 55055 h 60"/>
                <a:gd name="T28" fmla="*/ 165626 w 85"/>
                <a:gd name="T29" fmla="*/ 33033 h 60"/>
                <a:gd name="T30" fmla="*/ 154585 w 85"/>
                <a:gd name="T31" fmla="*/ 33033 h 60"/>
                <a:gd name="T32" fmla="*/ 147224 w 85"/>
                <a:gd name="T33" fmla="*/ 33033 h 60"/>
                <a:gd name="T34" fmla="*/ 106737 w 85"/>
                <a:gd name="T35" fmla="*/ 55055 h 60"/>
                <a:gd name="T36" fmla="*/ 92015 w 85"/>
                <a:gd name="T37" fmla="*/ 110109 h 60"/>
                <a:gd name="T38" fmla="*/ 95695 w 85"/>
                <a:gd name="T39" fmla="*/ 110109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5" h="60">
                  <a:moveTo>
                    <a:pt x="26" y="30"/>
                  </a:moveTo>
                  <a:cubicBezTo>
                    <a:pt x="26" y="58"/>
                    <a:pt x="26" y="58"/>
                    <a:pt x="26" y="58"/>
                  </a:cubicBezTo>
                  <a:cubicBezTo>
                    <a:pt x="5" y="60"/>
                    <a:pt x="0" y="38"/>
                    <a:pt x="17" y="31"/>
                  </a:cubicBezTo>
                  <a:cubicBezTo>
                    <a:pt x="17" y="22"/>
                    <a:pt x="19" y="15"/>
                    <a:pt x="23" y="10"/>
                  </a:cubicBezTo>
                  <a:cubicBezTo>
                    <a:pt x="27" y="4"/>
                    <a:pt x="33" y="1"/>
                    <a:pt x="39" y="0"/>
                  </a:cubicBezTo>
                  <a:cubicBezTo>
                    <a:pt x="40" y="0"/>
                    <a:pt x="41" y="0"/>
                    <a:pt x="42" y="0"/>
                  </a:cubicBezTo>
                  <a:cubicBezTo>
                    <a:pt x="43" y="0"/>
                    <a:pt x="45" y="0"/>
                    <a:pt x="46" y="1"/>
                  </a:cubicBezTo>
                  <a:cubicBezTo>
                    <a:pt x="52" y="1"/>
                    <a:pt x="58" y="4"/>
                    <a:pt x="62" y="9"/>
                  </a:cubicBezTo>
                  <a:cubicBezTo>
                    <a:pt x="66" y="14"/>
                    <a:pt x="68" y="21"/>
                    <a:pt x="68" y="31"/>
                  </a:cubicBezTo>
                  <a:cubicBezTo>
                    <a:pt x="68" y="31"/>
                    <a:pt x="68" y="31"/>
                    <a:pt x="68" y="32"/>
                  </a:cubicBezTo>
                  <a:cubicBezTo>
                    <a:pt x="85" y="38"/>
                    <a:pt x="80" y="60"/>
                    <a:pt x="59" y="58"/>
                  </a:cubicBezTo>
                  <a:cubicBezTo>
                    <a:pt x="59" y="30"/>
                    <a:pt x="59" y="30"/>
                    <a:pt x="59" y="30"/>
                  </a:cubicBezTo>
                  <a:cubicBezTo>
                    <a:pt x="60" y="30"/>
                    <a:pt x="60" y="30"/>
                    <a:pt x="60" y="30"/>
                  </a:cubicBezTo>
                  <a:cubicBezTo>
                    <a:pt x="60" y="23"/>
                    <a:pt x="58" y="18"/>
                    <a:pt x="56" y="15"/>
                  </a:cubicBezTo>
                  <a:cubicBezTo>
                    <a:pt x="53" y="11"/>
                    <a:pt x="49" y="10"/>
                    <a:pt x="45" y="9"/>
                  </a:cubicBezTo>
                  <a:cubicBezTo>
                    <a:pt x="44" y="9"/>
                    <a:pt x="43" y="9"/>
                    <a:pt x="42" y="9"/>
                  </a:cubicBezTo>
                  <a:cubicBezTo>
                    <a:pt x="41" y="9"/>
                    <a:pt x="41" y="9"/>
                    <a:pt x="40" y="9"/>
                  </a:cubicBezTo>
                  <a:cubicBezTo>
                    <a:pt x="36" y="9"/>
                    <a:pt x="32" y="12"/>
                    <a:pt x="29" y="15"/>
                  </a:cubicBezTo>
                  <a:cubicBezTo>
                    <a:pt x="27" y="19"/>
                    <a:pt x="25" y="24"/>
                    <a:pt x="25" y="30"/>
                  </a:cubicBezTo>
                  <a:cubicBezTo>
                    <a:pt x="25" y="30"/>
                    <a:pt x="26" y="30"/>
                    <a:pt x="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2" name="Freeform 288">
              <a:extLst>
                <a:ext uri="{FF2B5EF4-FFF2-40B4-BE49-F238E27FC236}">
                  <a16:creationId xmlns:a16="http://schemas.microsoft.com/office/drawing/2014/main" id="{D0CD92BE-8978-4D23-B62F-B0B7A8D03873}"/>
                </a:ext>
              </a:extLst>
            </p:cNvPr>
            <p:cNvSpPr>
              <a:spLocks noEditPoints="1"/>
            </p:cNvSpPr>
            <p:nvPr/>
          </p:nvSpPr>
          <p:spPr bwMode="auto">
            <a:xfrm>
              <a:off x="9066213" y="1787525"/>
              <a:ext cx="211137" cy="230188"/>
            </a:xfrm>
            <a:custGeom>
              <a:avLst/>
              <a:gdLst>
                <a:gd name="T0" fmla="*/ 0 w 120"/>
                <a:gd name="T1" fmla="*/ 29712 h 132"/>
                <a:gd name="T2" fmla="*/ 83892 w 120"/>
                <a:gd name="T3" fmla="*/ 29712 h 132"/>
                <a:gd name="T4" fmla="*/ 83892 w 120"/>
                <a:gd name="T5" fmla="*/ 0 h 132"/>
                <a:gd name="T6" fmla="*/ 117100 w 120"/>
                <a:gd name="T7" fmla="*/ 0 h 132"/>
                <a:gd name="T8" fmla="*/ 117100 w 120"/>
                <a:gd name="T9" fmla="*/ 29712 h 132"/>
                <a:gd name="T10" fmla="*/ 209731 w 120"/>
                <a:gd name="T11" fmla="*/ 29712 h 132"/>
                <a:gd name="T12" fmla="*/ 209731 w 120"/>
                <a:gd name="T13" fmla="*/ 73406 h 132"/>
                <a:gd name="T14" fmla="*/ 190506 w 120"/>
                <a:gd name="T15" fmla="*/ 73406 h 132"/>
                <a:gd name="T16" fmla="*/ 176524 w 120"/>
                <a:gd name="T17" fmla="*/ 230704 h 132"/>
                <a:gd name="T18" fmla="*/ 29712 w 120"/>
                <a:gd name="T19" fmla="*/ 230704 h 132"/>
                <a:gd name="T20" fmla="*/ 15730 w 120"/>
                <a:gd name="T21" fmla="*/ 73406 h 132"/>
                <a:gd name="T22" fmla="*/ 0 w 120"/>
                <a:gd name="T23" fmla="*/ 73406 h 132"/>
                <a:gd name="T24" fmla="*/ 0 w 120"/>
                <a:gd name="T25" fmla="*/ 29712 h 132"/>
                <a:gd name="T26" fmla="*/ 0 w 120"/>
                <a:gd name="T27" fmla="*/ 29712 h 132"/>
                <a:gd name="T28" fmla="*/ 55928 w 120"/>
                <a:gd name="T29" fmla="*/ 90883 h 132"/>
                <a:gd name="T30" fmla="*/ 62919 w 120"/>
                <a:gd name="T31" fmla="*/ 197497 h 132"/>
                <a:gd name="T32" fmla="*/ 73406 w 120"/>
                <a:gd name="T33" fmla="*/ 197497 h 132"/>
                <a:gd name="T34" fmla="*/ 66415 w 120"/>
                <a:gd name="T35" fmla="*/ 90883 h 132"/>
                <a:gd name="T36" fmla="*/ 55928 w 120"/>
                <a:gd name="T37" fmla="*/ 90883 h 132"/>
                <a:gd name="T38" fmla="*/ 55928 w 120"/>
                <a:gd name="T39" fmla="*/ 90883 h 132"/>
                <a:gd name="T40" fmla="*/ 153803 w 120"/>
                <a:gd name="T41" fmla="*/ 90883 h 132"/>
                <a:gd name="T42" fmla="*/ 143316 w 120"/>
                <a:gd name="T43" fmla="*/ 90883 h 132"/>
                <a:gd name="T44" fmla="*/ 136325 w 120"/>
                <a:gd name="T45" fmla="*/ 197497 h 132"/>
                <a:gd name="T46" fmla="*/ 146812 w 120"/>
                <a:gd name="T47" fmla="*/ 197497 h 132"/>
                <a:gd name="T48" fmla="*/ 153803 w 120"/>
                <a:gd name="T49" fmla="*/ 90883 h 132"/>
                <a:gd name="T50" fmla="*/ 153803 w 120"/>
                <a:gd name="T51" fmla="*/ 90883 h 132"/>
                <a:gd name="T52" fmla="*/ 99622 w 120"/>
                <a:gd name="T53" fmla="*/ 90883 h 132"/>
                <a:gd name="T54" fmla="*/ 99622 w 120"/>
                <a:gd name="T55" fmla="*/ 197497 h 132"/>
                <a:gd name="T56" fmla="*/ 110109 w 120"/>
                <a:gd name="T57" fmla="*/ 197497 h 132"/>
                <a:gd name="T58" fmla="*/ 110109 w 120"/>
                <a:gd name="T59" fmla="*/ 90883 h 132"/>
                <a:gd name="T60" fmla="*/ 99622 w 120"/>
                <a:gd name="T61" fmla="*/ 90883 h 1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0" h="132">
                  <a:moveTo>
                    <a:pt x="0" y="17"/>
                  </a:moveTo>
                  <a:lnTo>
                    <a:pt x="48" y="17"/>
                  </a:lnTo>
                  <a:lnTo>
                    <a:pt x="48" y="0"/>
                  </a:lnTo>
                  <a:lnTo>
                    <a:pt x="67" y="0"/>
                  </a:lnTo>
                  <a:lnTo>
                    <a:pt x="67" y="17"/>
                  </a:lnTo>
                  <a:lnTo>
                    <a:pt x="120" y="17"/>
                  </a:lnTo>
                  <a:lnTo>
                    <a:pt x="120" y="42"/>
                  </a:lnTo>
                  <a:lnTo>
                    <a:pt x="109" y="42"/>
                  </a:lnTo>
                  <a:lnTo>
                    <a:pt x="101" y="132"/>
                  </a:lnTo>
                  <a:lnTo>
                    <a:pt x="17" y="132"/>
                  </a:lnTo>
                  <a:lnTo>
                    <a:pt x="9" y="42"/>
                  </a:lnTo>
                  <a:lnTo>
                    <a:pt x="0" y="42"/>
                  </a:lnTo>
                  <a:lnTo>
                    <a:pt x="0" y="17"/>
                  </a:lnTo>
                  <a:close/>
                  <a:moveTo>
                    <a:pt x="32" y="52"/>
                  </a:moveTo>
                  <a:lnTo>
                    <a:pt x="36" y="113"/>
                  </a:lnTo>
                  <a:lnTo>
                    <a:pt x="42" y="113"/>
                  </a:lnTo>
                  <a:lnTo>
                    <a:pt x="38" y="52"/>
                  </a:lnTo>
                  <a:lnTo>
                    <a:pt x="32" y="52"/>
                  </a:lnTo>
                  <a:close/>
                  <a:moveTo>
                    <a:pt x="88" y="52"/>
                  </a:moveTo>
                  <a:lnTo>
                    <a:pt x="82" y="52"/>
                  </a:lnTo>
                  <a:lnTo>
                    <a:pt x="78" y="113"/>
                  </a:lnTo>
                  <a:lnTo>
                    <a:pt x="84" y="113"/>
                  </a:lnTo>
                  <a:lnTo>
                    <a:pt x="88" y="52"/>
                  </a:lnTo>
                  <a:close/>
                  <a:moveTo>
                    <a:pt x="57" y="52"/>
                  </a:moveTo>
                  <a:lnTo>
                    <a:pt x="57" y="113"/>
                  </a:lnTo>
                  <a:lnTo>
                    <a:pt x="63" y="113"/>
                  </a:lnTo>
                  <a:lnTo>
                    <a:pt x="63" y="52"/>
                  </a:lnTo>
                  <a:lnTo>
                    <a:pt x="5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3" name="Freeform 289">
              <a:extLst>
                <a:ext uri="{FF2B5EF4-FFF2-40B4-BE49-F238E27FC236}">
                  <a16:creationId xmlns:a16="http://schemas.microsoft.com/office/drawing/2014/main" id="{2A9DDEA9-8CE2-4FE5-BF14-3BA782C8C6BC}"/>
                </a:ext>
              </a:extLst>
            </p:cNvPr>
            <p:cNvSpPr>
              <a:spLocks noEditPoints="1"/>
            </p:cNvSpPr>
            <p:nvPr/>
          </p:nvSpPr>
          <p:spPr bwMode="auto">
            <a:xfrm>
              <a:off x="11368088" y="4502150"/>
              <a:ext cx="250825" cy="231775"/>
            </a:xfrm>
            <a:custGeom>
              <a:avLst/>
              <a:gdLst>
                <a:gd name="T0" fmla="*/ 33079 w 68"/>
                <a:gd name="T1" fmla="*/ 0 h 63"/>
                <a:gd name="T2" fmla="*/ 172746 w 68"/>
                <a:gd name="T3" fmla="*/ 0 h 63"/>
                <a:gd name="T4" fmla="*/ 194798 w 68"/>
                <a:gd name="T5" fmla="*/ 10986 h 63"/>
                <a:gd name="T6" fmla="*/ 202149 w 68"/>
                <a:gd name="T7" fmla="*/ 29296 h 63"/>
                <a:gd name="T8" fmla="*/ 202149 w 68"/>
                <a:gd name="T9" fmla="*/ 117183 h 63"/>
                <a:gd name="T10" fmla="*/ 194798 w 68"/>
                <a:gd name="T11" fmla="*/ 139155 h 63"/>
                <a:gd name="T12" fmla="*/ 172746 w 68"/>
                <a:gd name="T13" fmla="*/ 146479 h 63"/>
                <a:gd name="T14" fmla="*/ 161719 w 68"/>
                <a:gd name="T15" fmla="*/ 146479 h 63"/>
                <a:gd name="T16" fmla="*/ 158044 w 68"/>
                <a:gd name="T17" fmla="*/ 175774 h 63"/>
                <a:gd name="T18" fmla="*/ 158044 w 68"/>
                <a:gd name="T19" fmla="*/ 201408 h 63"/>
                <a:gd name="T20" fmla="*/ 143342 w 68"/>
                <a:gd name="T21" fmla="*/ 183098 h 63"/>
                <a:gd name="T22" fmla="*/ 117614 w 68"/>
                <a:gd name="T23" fmla="*/ 146479 h 63"/>
                <a:gd name="T24" fmla="*/ 33079 w 68"/>
                <a:gd name="T25" fmla="*/ 146479 h 63"/>
                <a:gd name="T26" fmla="*/ 11026 w 68"/>
                <a:gd name="T27" fmla="*/ 139155 h 63"/>
                <a:gd name="T28" fmla="*/ 0 w 68"/>
                <a:gd name="T29" fmla="*/ 117183 h 63"/>
                <a:gd name="T30" fmla="*/ 0 w 68"/>
                <a:gd name="T31" fmla="*/ 29296 h 63"/>
                <a:gd name="T32" fmla="*/ 11026 w 68"/>
                <a:gd name="T33" fmla="*/ 10986 h 63"/>
                <a:gd name="T34" fmla="*/ 33079 w 68"/>
                <a:gd name="T35" fmla="*/ 0 h 63"/>
                <a:gd name="T36" fmla="*/ 220526 w 68"/>
                <a:gd name="T37" fmla="*/ 47606 h 63"/>
                <a:gd name="T38" fmla="*/ 220526 w 68"/>
                <a:gd name="T39" fmla="*/ 117183 h 63"/>
                <a:gd name="T40" fmla="*/ 205825 w 68"/>
                <a:gd name="T41" fmla="*/ 150141 h 63"/>
                <a:gd name="T42" fmla="*/ 180097 w 68"/>
                <a:gd name="T43" fmla="*/ 164789 h 63"/>
                <a:gd name="T44" fmla="*/ 176421 w 68"/>
                <a:gd name="T45" fmla="*/ 190422 h 63"/>
                <a:gd name="T46" fmla="*/ 227877 w 68"/>
                <a:gd name="T47" fmla="*/ 190422 h 63"/>
                <a:gd name="T48" fmla="*/ 249930 w 68"/>
                <a:gd name="T49" fmla="*/ 164789 h 63"/>
                <a:gd name="T50" fmla="*/ 249930 w 68"/>
                <a:gd name="T51" fmla="*/ 69577 h 63"/>
                <a:gd name="T52" fmla="*/ 227877 w 68"/>
                <a:gd name="T53" fmla="*/ 47606 h 63"/>
                <a:gd name="T54" fmla="*/ 220526 w 68"/>
                <a:gd name="T55" fmla="*/ 47606 h 63"/>
                <a:gd name="T56" fmla="*/ 124965 w 68"/>
                <a:gd name="T57" fmla="*/ 190422 h 63"/>
                <a:gd name="T58" fmla="*/ 110263 w 68"/>
                <a:gd name="T59" fmla="*/ 164789 h 63"/>
                <a:gd name="T60" fmla="*/ 47781 w 68"/>
                <a:gd name="T61" fmla="*/ 164789 h 63"/>
                <a:gd name="T62" fmla="*/ 47781 w 68"/>
                <a:gd name="T63" fmla="*/ 164789 h 63"/>
                <a:gd name="T64" fmla="*/ 73509 w 68"/>
                <a:gd name="T65" fmla="*/ 190422 h 63"/>
                <a:gd name="T66" fmla="*/ 77184 w 68"/>
                <a:gd name="T67" fmla="*/ 190422 h 63"/>
                <a:gd name="T68" fmla="*/ 77184 w 68"/>
                <a:gd name="T69" fmla="*/ 230704 h 63"/>
                <a:gd name="T70" fmla="*/ 102912 w 68"/>
                <a:gd name="T71" fmla="*/ 190422 h 63"/>
                <a:gd name="T72" fmla="*/ 124965 w 68"/>
                <a:gd name="T73" fmla="*/ 190422 h 63"/>
                <a:gd name="T74" fmla="*/ 172746 w 68"/>
                <a:gd name="T75" fmla="*/ 18310 h 63"/>
                <a:gd name="T76" fmla="*/ 33079 w 68"/>
                <a:gd name="T77" fmla="*/ 18310 h 63"/>
                <a:gd name="T78" fmla="*/ 22053 w 68"/>
                <a:gd name="T79" fmla="*/ 21972 h 63"/>
                <a:gd name="T80" fmla="*/ 18377 w 68"/>
                <a:gd name="T81" fmla="*/ 29296 h 63"/>
                <a:gd name="T82" fmla="*/ 18377 w 68"/>
                <a:gd name="T83" fmla="*/ 117183 h 63"/>
                <a:gd name="T84" fmla="*/ 22053 w 68"/>
                <a:gd name="T85" fmla="*/ 124507 h 63"/>
                <a:gd name="T86" fmla="*/ 33079 w 68"/>
                <a:gd name="T87" fmla="*/ 128169 h 63"/>
                <a:gd name="T88" fmla="*/ 121290 w 68"/>
                <a:gd name="T89" fmla="*/ 128169 h 63"/>
                <a:gd name="T90" fmla="*/ 124965 w 68"/>
                <a:gd name="T91" fmla="*/ 128169 h 63"/>
                <a:gd name="T92" fmla="*/ 128640 w 68"/>
                <a:gd name="T93" fmla="*/ 131831 h 63"/>
                <a:gd name="T94" fmla="*/ 143342 w 68"/>
                <a:gd name="T95" fmla="*/ 153803 h 63"/>
                <a:gd name="T96" fmla="*/ 147018 w 68"/>
                <a:gd name="T97" fmla="*/ 135493 h 63"/>
                <a:gd name="T98" fmla="*/ 147018 w 68"/>
                <a:gd name="T99" fmla="*/ 128169 h 63"/>
                <a:gd name="T100" fmla="*/ 154369 w 68"/>
                <a:gd name="T101" fmla="*/ 128169 h 63"/>
                <a:gd name="T102" fmla="*/ 172746 w 68"/>
                <a:gd name="T103" fmla="*/ 128169 h 63"/>
                <a:gd name="T104" fmla="*/ 180097 w 68"/>
                <a:gd name="T105" fmla="*/ 124507 h 63"/>
                <a:gd name="T106" fmla="*/ 183772 w 68"/>
                <a:gd name="T107" fmla="*/ 117183 h 63"/>
                <a:gd name="T108" fmla="*/ 183772 w 68"/>
                <a:gd name="T109" fmla="*/ 29296 h 63"/>
                <a:gd name="T110" fmla="*/ 180097 w 68"/>
                <a:gd name="T111" fmla="*/ 21972 h 63"/>
                <a:gd name="T112" fmla="*/ 172746 w 68"/>
                <a:gd name="T113" fmla="*/ 18310 h 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8" h="63">
                  <a:moveTo>
                    <a:pt x="9" y="0"/>
                  </a:moveTo>
                  <a:cubicBezTo>
                    <a:pt x="47" y="0"/>
                    <a:pt x="47" y="0"/>
                    <a:pt x="47" y="0"/>
                  </a:cubicBezTo>
                  <a:cubicBezTo>
                    <a:pt x="49" y="0"/>
                    <a:pt x="51" y="1"/>
                    <a:pt x="53" y="3"/>
                  </a:cubicBezTo>
                  <a:cubicBezTo>
                    <a:pt x="54" y="4"/>
                    <a:pt x="55" y="6"/>
                    <a:pt x="55" y="8"/>
                  </a:cubicBezTo>
                  <a:cubicBezTo>
                    <a:pt x="55" y="32"/>
                    <a:pt x="55" y="32"/>
                    <a:pt x="55" y="32"/>
                  </a:cubicBezTo>
                  <a:cubicBezTo>
                    <a:pt x="55" y="34"/>
                    <a:pt x="54" y="36"/>
                    <a:pt x="53" y="38"/>
                  </a:cubicBezTo>
                  <a:cubicBezTo>
                    <a:pt x="51" y="39"/>
                    <a:pt x="49" y="40"/>
                    <a:pt x="47" y="40"/>
                  </a:cubicBezTo>
                  <a:cubicBezTo>
                    <a:pt x="44" y="40"/>
                    <a:pt x="44" y="40"/>
                    <a:pt x="44" y="40"/>
                  </a:cubicBezTo>
                  <a:cubicBezTo>
                    <a:pt x="43" y="48"/>
                    <a:pt x="43" y="48"/>
                    <a:pt x="43" y="48"/>
                  </a:cubicBezTo>
                  <a:cubicBezTo>
                    <a:pt x="43" y="55"/>
                    <a:pt x="43" y="55"/>
                    <a:pt x="43" y="55"/>
                  </a:cubicBezTo>
                  <a:cubicBezTo>
                    <a:pt x="39" y="50"/>
                    <a:pt x="39" y="50"/>
                    <a:pt x="39" y="50"/>
                  </a:cubicBezTo>
                  <a:cubicBezTo>
                    <a:pt x="32" y="40"/>
                    <a:pt x="32" y="40"/>
                    <a:pt x="32" y="40"/>
                  </a:cubicBezTo>
                  <a:cubicBezTo>
                    <a:pt x="9" y="40"/>
                    <a:pt x="9" y="40"/>
                    <a:pt x="9" y="40"/>
                  </a:cubicBezTo>
                  <a:cubicBezTo>
                    <a:pt x="6" y="40"/>
                    <a:pt x="4" y="39"/>
                    <a:pt x="3" y="38"/>
                  </a:cubicBezTo>
                  <a:cubicBezTo>
                    <a:pt x="1" y="36"/>
                    <a:pt x="0" y="34"/>
                    <a:pt x="0" y="32"/>
                  </a:cubicBezTo>
                  <a:cubicBezTo>
                    <a:pt x="0" y="8"/>
                    <a:pt x="0" y="8"/>
                    <a:pt x="0" y="8"/>
                  </a:cubicBezTo>
                  <a:cubicBezTo>
                    <a:pt x="0" y="6"/>
                    <a:pt x="1" y="4"/>
                    <a:pt x="3" y="3"/>
                  </a:cubicBezTo>
                  <a:cubicBezTo>
                    <a:pt x="4" y="1"/>
                    <a:pt x="6" y="0"/>
                    <a:pt x="9" y="0"/>
                  </a:cubicBezTo>
                  <a:close/>
                  <a:moveTo>
                    <a:pt x="60" y="13"/>
                  </a:moveTo>
                  <a:cubicBezTo>
                    <a:pt x="60" y="32"/>
                    <a:pt x="60" y="32"/>
                    <a:pt x="60" y="32"/>
                  </a:cubicBezTo>
                  <a:cubicBezTo>
                    <a:pt x="60" y="35"/>
                    <a:pt x="59" y="39"/>
                    <a:pt x="56" y="41"/>
                  </a:cubicBezTo>
                  <a:cubicBezTo>
                    <a:pt x="54" y="43"/>
                    <a:pt x="51" y="44"/>
                    <a:pt x="49" y="45"/>
                  </a:cubicBezTo>
                  <a:cubicBezTo>
                    <a:pt x="48" y="52"/>
                    <a:pt x="48" y="52"/>
                    <a:pt x="48" y="52"/>
                  </a:cubicBezTo>
                  <a:cubicBezTo>
                    <a:pt x="62" y="52"/>
                    <a:pt x="62" y="52"/>
                    <a:pt x="62" y="52"/>
                  </a:cubicBezTo>
                  <a:cubicBezTo>
                    <a:pt x="65" y="52"/>
                    <a:pt x="68" y="49"/>
                    <a:pt x="68" y="45"/>
                  </a:cubicBezTo>
                  <a:cubicBezTo>
                    <a:pt x="68" y="19"/>
                    <a:pt x="68" y="19"/>
                    <a:pt x="68" y="19"/>
                  </a:cubicBezTo>
                  <a:cubicBezTo>
                    <a:pt x="68" y="16"/>
                    <a:pt x="65" y="13"/>
                    <a:pt x="62" y="13"/>
                  </a:cubicBezTo>
                  <a:cubicBezTo>
                    <a:pt x="60" y="13"/>
                    <a:pt x="60" y="13"/>
                    <a:pt x="60" y="13"/>
                  </a:cubicBezTo>
                  <a:close/>
                  <a:moveTo>
                    <a:pt x="34" y="52"/>
                  </a:moveTo>
                  <a:cubicBezTo>
                    <a:pt x="30" y="45"/>
                    <a:pt x="30" y="45"/>
                    <a:pt x="30" y="45"/>
                  </a:cubicBezTo>
                  <a:cubicBezTo>
                    <a:pt x="13" y="45"/>
                    <a:pt x="13" y="45"/>
                    <a:pt x="13" y="45"/>
                  </a:cubicBezTo>
                  <a:cubicBezTo>
                    <a:pt x="13" y="45"/>
                    <a:pt x="13" y="45"/>
                    <a:pt x="13" y="45"/>
                  </a:cubicBezTo>
                  <a:cubicBezTo>
                    <a:pt x="13" y="49"/>
                    <a:pt x="16" y="52"/>
                    <a:pt x="20" y="52"/>
                  </a:cubicBezTo>
                  <a:cubicBezTo>
                    <a:pt x="21" y="52"/>
                    <a:pt x="21" y="52"/>
                    <a:pt x="21" y="52"/>
                  </a:cubicBezTo>
                  <a:cubicBezTo>
                    <a:pt x="21" y="63"/>
                    <a:pt x="21" y="63"/>
                    <a:pt x="21" y="63"/>
                  </a:cubicBezTo>
                  <a:cubicBezTo>
                    <a:pt x="28" y="52"/>
                    <a:pt x="28" y="52"/>
                    <a:pt x="28" y="52"/>
                  </a:cubicBezTo>
                  <a:cubicBezTo>
                    <a:pt x="34" y="52"/>
                    <a:pt x="34" y="52"/>
                    <a:pt x="34" y="52"/>
                  </a:cubicBezTo>
                  <a:close/>
                  <a:moveTo>
                    <a:pt x="47" y="5"/>
                  </a:moveTo>
                  <a:cubicBezTo>
                    <a:pt x="9" y="5"/>
                    <a:pt x="9" y="5"/>
                    <a:pt x="9" y="5"/>
                  </a:cubicBezTo>
                  <a:cubicBezTo>
                    <a:pt x="8" y="5"/>
                    <a:pt x="7" y="5"/>
                    <a:pt x="6" y="6"/>
                  </a:cubicBezTo>
                  <a:cubicBezTo>
                    <a:pt x="6" y="7"/>
                    <a:pt x="5" y="7"/>
                    <a:pt x="5" y="8"/>
                  </a:cubicBezTo>
                  <a:cubicBezTo>
                    <a:pt x="5" y="32"/>
                    <a:pt x="5" y="32"/>
                    <a:pt x="5" y="32"/>
                  </a:cubicBezTo>
                  <a:cubicBezTo>
                    <a:pt x="5" y="33"/>
                    <a:pt x="6" y="34"/>
                    <a:pt x="6" y="34"/>
                  </a:cubicBezTo>
                  <a:cubicBezTo>
                    <a:pt x="7" y="35"/>
                    <a:pt x="8" y="35"/>
                    <a:pt x="9" y="35"/>
                  </a:cubicBezTo>
                  <a:cubicBezTo>
                    <a:pt x="33" y="35"/>
                    <a:pt x="33" y="35"/>
                    <a:pt x="33" y="35"/>
                  </a:cubicBezTo>
                  <a:cubicBezTo>
                    <a:pt x="34" y="35"/>
                    <a:pt x="34" y="35"/>
                    <a:pt x="34" y="35"/>
                  </a:cubicBezTo>
                  <a:cubicBezTo>
                    <a:pt x="35" y="36"/>
                    <a:pt x="35" y="36"/>
                    <a:pt x="35" y="36"/>
                  </a:cubicBezTo>
                  <a:cubicBezTo>
                    <a:pt x="39" y="42"/>
                    <a:pt x="39" y="42"/>
                    <a:pt x="39" y="42"/>
                  </a:cubicBezTo>
                  <a:cubicBezTo>
                    <a:pt x="40" y="37"/>
                    <a:pt x="40" y="37"/>
                    <a:pt x="40" y="37"/>
                  </a:cubicBezTo>
                  <a:cubicBezTo>
                    <a:pt x="40" y="35"/>
                    <a:pt x="40" y="35"/>
                    <a:pt x="40" y="35"/>
                  </a:cubicBezTo>
                  <a:cubicBezTo>
                    <a:pt x="42" y="35"/>
                    <a:pt x="42" y="35"/>
                    <a:pt x="42" y="35"/>
                  </a:cubicBezTo>
                  <a:cubicBezTo>
                    <a:pt x="47" y="35"/>
                    <a:pt x="47" y="35"/>
                    <a:pt x="47" y="35"/>
                  </a:cubicBezTo>
                  <a:cubicBezTo>
                    <a:pt x="48" y="35"/>
                    <a:pt x="49" y="35"/>
                    <a:pt x="49" y="34"/>
                  </a:cubicBezTo>
                  <a:cubicBezTo>
                    <a:pt x="50" y="34"/>
                    <a:pt x="50" y="33"/>
                    <a:pt x="50" y="32"/>
                  </a:cubicBezTo>
                  <a:cubicBezTo>
                    <a:pt x="50" y="8"/>
                    <a:pt x="50" y="8"/>
                    <a:pt x="50" y="8"/>
                  </a:cubicBezTo>
                  <a:cubicBezTo>
                    <a:pt x="50" y="7"/>
                    <a:pt x="50" y="7"/>
                    <a:pt x="49" y="6"/>
                  </a:cubicBezTo>
                  <a:cubicBezTo>
                    <a:pt x="49" y="5"/>
                    <a:pt x="48" y="5"/>
                    <a:pt x="4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4" name="Freeform 290">
              <a:extLst>
                <a:ext uri="{FF2B5EF4-FFF2-40B4-BE49-F238E27FC236}">
                  <a16:creationId xmlns:a16="http://schemas.microsoft.com/office/drawing/2014/main" id="{4BFE4C6C-87B5-4ECE-A6D1-2E9769E3D4A9}"/>
                </a:ext>
              </a:extLst>
            </p:cNvPr>
            <p:cNvSpPr>
              <a:spLocks noEditPoints="1"/>
            </p:cNvSpPr>
            <p:nvPr/>
          </p:nvSpPr>
          <p:spPr bwMode="auto">
            <a:xfrm>
              <a:off x="8662988" y="2179638"/>
              <a:ext cx="233362" cy="174625"/>
            </a:xfrm>
            <a:custGeom>
              <a:avLst/>
              <a:gdLst>
                <a:gd name="T0" fmla="*/ 12234 w 133"/>
                <a:gd name="T1" fmla="*/ 0 h 100"/>
                <a:gd name="T2" fmla="*/ 216723 w 133"/>
                <a:gd name="T3" fmla="*/ 0 h 100"/>
                <a:gd name="T4" fmla="*/ 232453 w 133"/>
                <a:gd name="T5" fmla="*/ 0 h 100"/>
                <a:gd name="T6" fmla="*/ 232453 w 133"/>
                <a:gd name="T7" fmla="*/ 13982 h 100"/>
                <a:gd name="T8" fmla="*/ 232453 w 133"/>
                <a:gd name="T9" fmla="*/ 164289 h 100"/>
                <a:gd name="T10" fmla="*/ 232453 w 133"/>
                <a:gd name="T11" fmla="*/ 174776 h 100"/>
                <a:gd name="T12" fmla="*/ 216723 w 133"/>
                <a:gd name="T13" fmla="*/ 174776 h 100"/>
                <a:gd name="T14" fmla="*/ 12234 w 133"/>
                <a:gd name="T15" fmla="*/ 174776 h 100"/>
                <a:gd name="T16" fmla="*/ 0 w 133"/>
                <a:gd name="T17" fmla="*/ 174776 h 100"/>
                <a:gd name="T18" fmla="*/ 0 w 133"/>
                <a:gd name="T19" fmla="*/ 164289 h 100"/>
                <a:gd name="T20" fmla="*/ 0 w 133"/>
                <a:gd name="T21" fmla="*/ 13982 h 100"/>
                <a:gd name="T22" fmla="*/ 0 w 133"/>
                <a:gd name="T23" fmla="*/ 0 h 100"/>
                <a:gd name="T24" fmla="*/ 12234 w 133"/>
                <a:gd name="T25" fmla="*/ 0 h 100"/>
                <a:gd name="T26" fmla="*/ 12234 w 133"/>
                <a:gd name="T27" fmla="*/ 0 h 100"/>
                <a:gd name="T28" fmla="*/ 206236 w 133"/>
                <a:gd name="T29" fmla="*/ 24469 h 100"/>
                <a:gd name="T30" fmla="*/ 22721 w 133"/>
                <a:gd name="T31" fmla="*/ 24469 h 100"/>
                <a:gd name="T32" fmla="*/ 22721 w 133"/>
                <a:gd name="T33" fmla="*/ 150307 h 100"/>
                <a:gd name="T34" fmla="*/ 206236 w 133"/>
                <a:gd name="T35" fmla="*/ 150307 h 100"/>
                <a:gd name="T36" fmla="*/ 206236 w 133"/>
                <a:gd name="T37" fmla="*/ 24469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3" h="100">
                  <a:moveTo>
                    <a:pt x="7" y="0"/>
                  </a:moveTo>
                  <a:lnTo>
                    <a:pt x="124" y="0"/>
                  </a:lnTo>
                  <a:lnTo>
                    <a:pt x="133" y="0"/>
                  </a:lnTo>
                  <a:lnTo>
                    <a:pt x="133" y="8"/>
                  </a:lnTo>
                  <a:lnTo>
                    <a:pt x="133" y="94"/>
                  </a:lnTo>
                  <a:lnTo>
                    <a:pt x="133" y="100"/>
                  </a:lnTo>
                  <a:lnTo>
                    <a:pt x="124" y="100"/>
                  </a:lnTo>
                  <a:lnTo>
                    <a:pt x="7" y="100"/>
                  </a:lnTo>
                  <a:lnTo>
                    <a:pt x="0" y="100"/>
                  </a:lnTo>
                  <a:lnTo>
                    <a:pt x="0" y="94"/>
                  </a:lnTo>
                  <a:lnTo>
                    <a:pt x="0" y="8"/>
                  </a:lnTo>
                  <a:lnTo>
                    <a:pt x="0" y="0"/>
                  </a:lnTo>
                  <a:lnTo>
                    <a:pt x="7" y="0"/>
                  </a:lnTo>
                  <a:close/>
                  <a:moveTo>
                    <a:pt x="118" y="14"/>
                  </a:moveTo>
                  <a:lnTo>
                    <a:pt x="13" y="14"/>
                  </a:lnTo>
                  <a:lnTo>
                    <a:pt x="13" y="86"/>
                  </a:lnTo>
                  <a:lnTo>
                    <a:pt x="118" y="86"/>
                  </a:lnTo>
                  <a:lnTo>
                    <a:pt x="11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5" name="Freeform 291">
              <a:extLst>
                <a:ext uri="{FF2B5EF4-FFF2-40B4-BE49-F238E27FC236}">
                  <a16:creationId xmlns:a16="http://schemas.microsoft.com/office/drawing/2014/main" id="{DD1A5773-9FCB-497C-91CD-760715F7CC86}"/>
                </a:ext>
              </a:extLst>
            </p:cNvPr>
            <p:cNvSpPr>
              <a:spLocks/>
            </p:cNvSpPr>
            <p:nvPr/>
          </p:nvSpPr>
          <p:spPr bwMode="auto">
            <a:xfrm>
              <a:off x="8718550" y="2344738"/>
              <a:ext cx="125413" cy="66675"/>
            </a:xfrm>
            <a:custGeom>
              <a:avLst/>
              <a:gdLst>
                <a:gd name="T0" fmla="*/ 29712 w 71"/>
                <a:gd name="T1" fmla="*/ 0 h 38"/>
                <a:gd name="T2" fmla="*/ 94380 w 71"/>
                <a:gd name="T3" fmla="*/ 0 h 38"/>
                <a:gd name="T4" fmla="*/ 94380 w 71"/>
                <a:gd name="T5" fmla="*/ 40199 h 38"/>
                <a:gd name="T6" fmla="*/ 124092 w 71"/>
                <a:gd name="T7" fmla="*/ 40199 h 38"/>
                <a:gd name="T8" fmla="*/ 124092 w 71"/>
                <a:gd name="T9" fmla="*/ 66415 h 38"/>
                <a:gd name="T10" fmla="*/ 0 w 71"/>
                <a:gd name="T11" fmla="*/ 66415 h 38"/>
                <a:gd name="T12" fmla="*/ 0 w 71"/>
                <a:gd name="T13" fmla="*/ 40199 h 38"/>
                <a:gd name="T14" fmla="*/ 29712 w 71"/>
                <a:gd name="T15" fmla="*/ 40199 h 38"/>
                <a:gd name="T16" fmla="*/ 29712 w 71"/>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38">
                  <a:moveTo>
                    <a:pt x="17" y="0"/>
                  </a:moveTo>
                  <a:lnTo>
                    <a:pt x="54" y="0"/>
                  </a:lnTo>
                  <a:lnTo>
                    <a:pt x="54" y="23"/>
                  </a:lnTo>
                  <a:lnTo>
                    <a:pt x="71" y="23"/>
                  </a:lnTo>
                  <a:lnTo>
                    <a:pt x="71" y="38"/>
                  </a:lnTo>
                  <a:lnTo>
                    <a:pt x="0" y="38"/>
                  </a:lnTo>
                  <a:lnTo>
                    <a:pt x="0" y="23"/>
                  </a:lnTo>
                  <a:lnTo>
                    <a:pt x="17" y="2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6" name="Freeform 292">
              <a:extLst>
                <a:ext uri="{FF2B5EF4-FFF2-40B4-BE49-F238E27FC236}">
                  <a16:creationId xmlns:a16="http://schemas.microsoft.com/office/drawing/2014/main" id="{3ADCD70F-C721-4C00-85B7-40E5BE363940}"/>
                </a:ext>
              </a:extLst>
            </p:cNvPr>
            <p:cNvSpPr>
              <a:spLocks/>
            </p:cNvSpPr>
            <p:nvPr/>
          </p:nvSpPr>
          <p:spPr bwMode="auto">
            <a:xfrm>
              <a:off x="8729663" y="2241550"/>
              <a:ext cx="92075" cy="55563"/>
            </a:xfrm>
            <a:custGeom>
              <a:avLst/>
              <a:gdLst>
                <a:gd name="T0" fmla="*/ 0 w 53"/>
                <a:gd name="T1" fmla="*/ 0 h 32"/>
                <a:gd name="T2" fmla="*/ 40199 w 53"/>
                <a:gd name="T3" fmla="*/ 52433 h 32"/>
                <a:gd name="T4" fmla="*/ 50685 w 53"/>
                <a:gd name="T5" fmla="*/ 36703 h 32"/>
                <a:gd name="T6" fmla="*/ 83893 w 53"/>
                <a:gd name="T7" fmla="*/ 55928 h 32"/>
                <a:gd name="T8" fmla="*/ 92632 w 53"/>
                <a:gd name="T9" fmla="*/ 36703 h 32"/>
                <a:gd name="T10" fmla="*/ 59424 w 53"/>
                <a:gd name="T11" fmla="*/ 19225 h 32"/>
                <a:gd name="T12" fmla="*/ 69911 w 53"/>
                <a:gd name="T13" fmla="*/ 3496 h 32"/>
                <a:gd name="T14" fmla="*/ 0 w 53"/>
                <a:gd name="T15" fmla="*/ 0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32">
                  <a:moveTo>
                    <a:pt x="0" y="0"/>
                  </a:moveTo>
                  <a:lnTo>
                    <a:pt x="23" y="30"/>
                  </a:lnTo>
                  <a:lnTo>
                    <a:pt x="29" y="21"/>
                  </a:lnTo>
                  <a:lnTo>
                    <a:pt x="48" y="32"/>
                  </a:lnTo>
                  <a:lnTo>
                    <a:pt x="53" y="21"/>
                  </a:lnTo>
                  <a:lnTo>
                    <a:pt x="34" y="11"/>
                  </a:lnTo>
                  <a:lnTo>
                    <a:pt x="4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7" name="Freeform 293">
              <a:extLst>
                <a:ext uri="{FF2B5EF4-FFF2-40B4-BE49-F238E27FC236}">
                  <a16:creationId xmlns:a16="http://schemas.microsoft.com/office/drawing/2014/main" id="{2F7B8676-62E9-4B6C-B7B4-1C984F10CA7F}"/>
                </a:ext>
              </a:extLst>
            </p:cNvPr>
            <p:cNvSpPr>
              <a:spLocks/>
            </p:cNvSpPr>
            <p:nvPr/>
          </p:nvSpPr>
          <p:spPr bwMode="auto">
            <a:xfrm>
              <a:off x="8272463" y="2190750"/>
              <a:ext cx="227012" cy="227013"/>
            </a:xfrm>
            <a:custGeom>
              <a:avLst/>
              <a:gdLst>
                <a:gd name="T0" fmla="*/ 7329 w 62"/>
                <a:gd name="T1" fmla="*/ 146586 h 62"/>
                <a:gd name="T2" fmla="*/ 3665 w 62"/>
                <a:gd name="T3" fmla="*/ 113605 h 62"/>
                <a:gd name="T4" fmla="*/ 10994 w 62"/>
                <a:gd name="T5" fmla="*/ 102611 h 62"/>
                <a:gd name="T6" fmla="*/ 0 w 62"/>
                <a:gd name="T7" fmla="*/ 95281 h 62"/>
                <a:gd name="T8" fmla="*/ 3665 w 62"/>
                <a:gd name="T9" fmla="*/ 73293 h 62"/>
                <a:gd name="T10" fmla="*/ 14659 w 62"/>
                <a:gd name="T11" fmla="*/ 69629 h 62"/>
                <a:gd name="T12" fmla="*/ 7329 w 62"/>
                <a:gd name="T13" fmla="*/ 62299 h 62"/>
                <a:gd name="T14" fmla="*/ 10994 w 62"/>
                <a:gd name="T15" fmla="*/ 43976 h 62"/>
                <a:gd name="T16" fmla="*/ 18323 w 62"/>
                <a:gd name="T17" fmla="*/ 36647 h 62"/>
                <a:gd name="T18" fmla="*/ 10994 w 62"/>
                <a:gd name="T19" fmla="*/ 29317 h 62"/>
                <a:gd name="T20" fmla="*/ 18323 w 62"/>
                <a:gd name="T21" fmla="*/ 7329 h 62"/>
                <a:gd name="T22" fmla="*/ 32982 w 62"/>
                <a:gd name="T23" fmla="*/ 0 h 62"/>
                <a:gd name="T24" fmla="*/ 142922 w 62"/>
                <a:gd name="T25" fmla="*/ 29317 h 62"/>
                <a:gd name="T26" fmla="*/ 172239 w 62"/>
                <a:gd name="T27" fmla="*/ 29317 h 62"/>
                <a:gd name="T28" fmla="*/ 172239 w 62"/>
                <a:gd name="T29" fmla="*/ 7329 h 62"/>
                <a:gd name="T30" fmla="*/ 227209 w 62"/>
                <a:gd name="T31" fmla="*/ 7329 h 62"/>
                <a:gd name="T32" fmla="*/ 227209 w 62"/>
                <a:gd name="T33" fmla="*/ 150251 h 62"/>
                <a:gd name="T34" fmla="*/ 172239 w 62"/>
                <a:gd name="T35" fmla="*/ 150251 h 62"/>
                <a:gd name="T36" fmla="*/ 172239 w 62"/>
                <a:gd name="T37" fmla="*/ 135592 h 62"/>
                <a:gd name="T38" fmla="*/ 150251 w 62"/>
                <a:gd name="T39" fmla="*/ 135592 h 62"/>
                <a:gd name="T40" fmla="*/ 62299 w 62"/>
                <a:gd name="T41" fmla="*/ 227209 h 62"/>
                <a:gd name="T42" fmla="*/ 84287 w 62"/>
                <a:gd name="T43" fmla="*/ 142922 h 62"/>
                <a:gd name="T44" fmla="*/ 7329 w 62"/>
                <a:gd name="T45" fmla="*/ 146586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2" h="62">
                  <a:moveTo>
                    <a:pt x="2" y="40"/>
                  </a:moveTo>
                  <a:cubicBezTo>
                    <a:pt x="1" y="31"/>
                    <a:pt x="1" y="31"/>
                    <a:pt x="1" y="31"/>
                  </a:cubicBezTo>
                  <a:cubicBezTo>
                    <a:pt x="3" y="28"/>
                    <a:pt x="3" y="28"/>
                    <a:pt x="3" y="28"/>
                  </a:cubicBezTo>
                  <a:cubicBezTo>
                    <a:pt x="0" y="26"/>
                    <a:pt x="0" y="26"/>
                    <a:pt x="0" y="26"/>
                  </a:cubicBezTo>
                  <a:cubicBezTo>
                    <a:pt x="1" y="20"/>
                    <a:pt x="1" y="20"/>
                    <a:pt x="1" y="20"/>
                  </a:cubicBezTo>
                  <a:cubicBezTo>
                    <a:pt x="4" y="19"/>
                    <a:pt x="4" y="19"/>
                    <a:pt x="4" y="19"/>
                  </a:cubicBezTo>
                  <a:cubicBezTo>
                    <a:pt x="2" y="17"/>
                    <a:pt x="2" y="17"/>
                    <a:pt x="2" y="17"/>
                  </a:cubicBezTo>
                  <a:cubicBezTo>
                    <a:pt x="3" y="12"/>
                    <a:pt x="3" y="12"/>
                    <a:pt x="3" y="12"/>
                  </a:cubicBezTo>
                  <a:cubicBezTo>
                    <a:pt x="5" y="10"/>
                    <a:pt x="5" y="10"/>
                    <a:pt x="5" y="10"/>
                  </a:cubicBezTo>
                  <a:cubicBezTo>
                    <a:pt x="3" y="8"/>
                    <a:pt x="3" y="8"/>
                    <a:pt x="3" y="8"/>
                  </a:cubicBezTo>
                  <a:cubicBezTo>
                    <a:pt x="5" y="2"/>
                    <a:pt x="5" y="2"/>
                    <a:pt x="5" y="2"/>
                  </a:cubicBezTo>
                  <a:cubicBezTo>
                    <a:pt x="9" y="0"/>
                    <a:pt x="9" y="0"/>
                    <a:pt x="9" y="0"/>
                  </a:cubicBezTo>
                  <a:cubicBezTo>
                    <a:pt x="39" y="8"/>
                    <a:pt x="39" y="8"/>
                    <a:pt x="39" y="8"/>
                  </a:cubicBezTo>
                  <a:cubicBezTo>
                    <a:pt x="47" y="8"/>
                    <a:pt x="47" y="8"/>
                    <a:pt x="47" y="8"/>
                  </a:cubicBezTo>
                  <a:cubicBezTo>
                    <a:pt x="47" y="2"/>
                    <a:pt x="47" y="2"/>
                    <a:pt x="47" y="2"/>
                  </a:cubicBezTo>
                  <a:cubicBezTo>
                    <a:pt x="62" y="2"/>
                    <a:pt x="62" y="2"/>
                    <a:pt x="62" y="2"/>
                  </a:cubicBezTo>
                  <a:cubicBezTo>
                    <a:pt x="62" y="41"/>
                    <a:pt x="62" y="41"/>
                    <a:pt x="62" y="41"/>
                  </a:cubicBezTo>
                  <a:cubicBezTo>
                    <a:pt x="47" y="41"/>
                    <a:pt x="47" y="41"/>
                    <a:pt x="47" y="41"/>
                  </a:cubicBezTo>
                  <a:cubicBezTo>
                    <a:pt x="47" y="37"/>
                    <a:pt x="47" y="37"/>
                    <a:pt x="47" y="37"/>
                  </a:cubicBezTo>
                  <a:cubicBezTo>
                    <a:pt x="41" y="37"/>
                    <a:pt x="41" y="37"/>
                    <a:pt x="41" y="37"/>
                  </a:cubicBezTo>
                  <a:cubicBezTo>
                    <a:pt x="17" y="62"/>
                    <a:pt x="17" y="62"/>
                    <a:pt x="17" y="62"/>
                  </a:cubicBezTo>
                  <a:cubicBezTo>
                    <a:pt x="5" y="54"/>
                    <a:pt x="15" y="45"/>
                    <a:pt x="23" y="39"/>
                  </a:cubicBezTo>
                  <a:lnTo>
                    <a:pt x="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8" name="Freeform 294">
              <a:extLst>
                <a:ext uri="{FF2B5EF4-FFF2-40B4-BE49-F238E27FC236}">
                  <a16:creationId xmlns:a16="http://schemas.microsoft.com/office/drawing/2014/main" id="{0F7FA33C-2262-400A-A453-04B540119EF4}"/>
                </a:ext>
              </a:extLst>
            </p:cNvPr>
            <p:cNvSpPr>
              <a:spLocks noEditPoints="1"/>
            </p:cNvSpPr>
            <p:nvPr/>
          </p:nvSpPr>
          <p:spPr bwMode="auto">
            <a:xfrm>
              <a:off x="8267700" y="1812925"/>
              <a:ext cx="244475" cy="196850"/>
            </a:xfrm>
            <a:custGeom>
              <a:avLst/>
              <a:gdLst>
                <a:gd name="T0" fmla="*/ 14608 w 67"/>
                <a:gd name="T1" fmla="*/ 0 h 54"/>
                <a:gd name="T2" fmla="*/ 80345 w 67"/>
                <a:gd name="T3" fmla="*/ 0 h 54"/>
                <a:gd name="T4" fmla="*/ 80345 w 67"/>
                <a:gd name="T5" fmla="*/ 29259 h 54"/>
                <a:gd name="T6" fmla="*/ 80345 w 67"/>
                <a:gd name="T7" fmla="*/ 29259 h 54"/>
                <a:gd name="T8" fmla="*/ 91301 w 67"/>
                <a:gd name="T9" fmla="*/ 62175 h 54"/>
                <a:gd name="T10" fmla="*/ 80345 w 67"/>
                <a:gd name="T11" fmla="*/ 95091 h 54"/>
                <a:gd name="T12" fmla="*/ 80345 w 67"/>
                <a:gd name="T13" fmla="*/ 95091 h 54"/>
                <a:gd name="T14" fmla="*/ 80345 w 67"/>
                <a:gd name="T15" fmla="*/ 98749 h 54"/>
                <a:gd name="T16" fmla="*/ 105909 w 67"/>
                <a:gd name="T17" fmla="*/ 98749 h 54"/>
                <a:gd name="T18" fmla="*/ 105909 w 67"/>
                <a:gd name="T19" fmla="*/ 80462 h 54"/>
                <a:gd name="T20" fmla="*/ 116865 w 67"/>
                <a:gd name="T21" fmla="*/ 69490 h 54"/>
                <a:gd name="T22" fmla="*/ 233730 w 67"/>
                <a:gd name="T23" fmla="*/ 69490 h 54"/>
                <a:gd name="T24" fmla="*/ 244686 w 67"/>
                <a:gd name="T25" fmla="*/ 80462 h 54"/>
                <a:gd name="T26" fmla="*/ 244686 w 67"/>
                <a:gd name="T27" fmla="*/ 87776 h 54"/>
                <a:gd name="T28" fmla="*/ 167993 w 67"/>
                <a:gd name="T29" fmla="*/ 87776 h 54"/>
                <a:gd name="T30" fmla="*/ 167993 w 67"/>
                <a:gd name="T31" fmla="*/ 117035 h 54"/>
                <a:gd name="T32" fmla="*/ 244686 w 67"/>
                <a:gd name="T33" fmla="*/ 117035 h 54"/>
                <a:gd name="T34" fmla="*/ 244686 w 67"/>
                <a:gd name="T35" fmla="*/ 153609 h 54"/>
                <a:gd name="T36" fmla="*/ 233730 w 67"/>
                <a:gd name="T37" fmla="*/ 160923 h 54"/>
                <a:gd name="T38" fmla="*/ 116865 w 67"/>
                <a:gd name="T39" fmla="*/ 160923 h 54"/>
                <a:gd name="T40" fmla="*/ 105909 w 67"/>
                <a:gd name="T41" fmla="*/ 153609 h 54"/>
                <a:gd name="T42" fmla="*/ 105909 w 67"/>
                <a:gd name="T43" fmla="*/ 135322 h 54"/>
                <a:gd name="T44" fmla="*/ 80345 w 67"/>
                <a:gd name="T45" fmla="*/ 135322 h 54"/>
                <a:gd name="T46" fmla="*/ 80345 w 67"/>
                <a:gd name="T47" fmla="*/ 197497 h 54"/>
                <a:gd name="T48" fmla="*/ 14608 w 67"/>
                <a:gd name="T49" fmla="*/ 197497 h 54"/>
                <a:gd name="T50" fmla="*/ 14608 w 67"/>
                <a:gd name="T51" fmla="*/ 95091 h 54"/>
                <a:gd name="T52" fmla="*/ 0 w 67"/>
                <a:gd name="T53" fmla="*/ 62175 h 54"/>
                <a:gd name="T54" fmla="*/ 14608 w 67"/>
                <a:gd name="T55" fmla="*/ 29259 h 54"/>
                <a:gd name="T56" fmla="*/ 14608 w 67"/>
                <a:gd name="T57" fmla="*/ 0 h 54"/>
                <a:gd name="T58" fmla="*/ 69389 w 67"/>
                <a:gd name="T59" fmla="*/ 40231 h 54"/>
                <a:gd name="T60" fmla="*/ 47476 w 67"/>
                <a:gd name="T61" fmla="*/ 32916 h 54"/>
                <a:gd name="T62" fmla="*/ 25564 w 67"/>
                <a:gd name="T63" fmla="*/ 40231 h 54"/>
                <a:gd name="T64" fmla="*/ 18260 w 67"/>
                <a:gd name="T65" fmla="*/ 62175 h 54"/>
                <a:gd name="T66" fmla="*/ 25564 w 67"/>
                <a:gd name="T67" fmla="*/ 84119 h 54"/>
                <a:gd name="T68" fmla="*/ 47476 w 67"/>
                <a:gd name="T69" fmla="*/ 91434 h 54"/>
                <a:gd name="T70" fmla="*/ 69389 w 67"/>
                <a:gd name="T71" fmla="*/ 84119 h 54"/>
                <a:gd name="T72" fmla="*/ 76693 w 67"/>
                <a:gd name="T73" fmla="*/ 62175 h 54"/>
                <a:gd name="T74" fmla="*/ 69389 w 67"/>
                <a:gd name="T75" fmla="*/ 40231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 h="54">
                  <a:moveTo>
                    <a:pt x="4" y="0"/>
                  </a:moveTo>
                  <a:cubicBezTo>
                    <a:pt x="22" y="0"/>
                    <a:pt x="22" y="0"/>
                    <a:pt x="22" y="0"/>
                  </a:cubicBezTo>
                  <a:cubicBezTo>
                    <a:pt x="22" y="8"/>
                    <a:pt x="22" y="8"/>
                    <a:pt x="22" y="8"/>
                  </a:cubicBezTo>
                  <a:cubicBezTo>
                    <a:pt x="22" y="8"/>
                    <a:pt x="22" y="8"/>
                    <a:pt x="22" y="8"/>
                  </a:cubicBezTo>
                  <a:cubicBezTo>
                    <a:pt x="24" y="10"/>
                    <a:pt x="25" y="14"/>
                    <a:pt x="25" y="17"/>
                  </a:cubicBezTo>
                  <a:cubicBezTo>
                    <a:pt x="25" y="20"/>
                    <a:pt x="24" y="23"/>
                    <a:pt x="22" y="26"/>
                  </a:cubicBezTo>
                  <a:cubicBezTo>
                    <a:pt x="22" y="26"/>
                    <a:pt x="22" y="26"/>
                    <a:pt x="22" y="26"/>
                  </a:cubicBezTo>
                  <a:cubicBezTo>
                    <a:pt x="22" y="27"/>
                    <a:pt x="22" y="27"/>
                    <a:pt x="22" y="27"/>
                  </a:cubicBezTo>
                  <a:cubicBezTo>
                    <a:pt x="29" y="27"/>
                    <a:pt x="29" y="27"/>
                    <a:pt x="29" y="27"/>
                  </a:cubicBezTo>
                  <a:cubicBezTo>
                    <a:pt x="29" y="22"/>
                    <a:pt x="29" y="22"/>
                    <a:pt x="29" y="22"/>
                  </a:cubicBezTo>
                  <a:cubicBezTo>
                    <a:pt x="29" y="21"/>
                    <a:pt x="30" y="19"/>
                    <a:pt x="32" y="19"/>
                  </a:cubicBezTo>
                  <a:cubicBezTo>
                    <a:pt x="64" y="19"/>
                    <a:pt x="64" y="19"/>
                    <a:pt x="64" y="19"/>
                  </a:cubicBezTo>
                  <a:cubicBezTo>
                    <a:pt x="66" y="19"/>
                    <a:pt x="67" y="21"/>
                    <a:pt x="67" y="22"/>
                  </a:cubicBezTo>
                  <a:cubicBezTo>
                    <a:pt x="67" y="24"/>
                    <a:pt x="67" y="24"/>
                    <a:pt x="67" y="24"/>
                  </a:cubicBezTo>
                  <a:cubicBezTo>
                    <a:pt x="46" y="24"/>
                    <a:pt x="46" y="24"/>
                    <a:pt x="46" y="24"/>
                  </a:cubicBezTo>
                  <a:cubicBezTo>
                    <a:pt x="46" y="32"/>
                    <a:pt x="46" y="32"/>
                    <a:pt x="46" y="32"/>
                  </a:cubicBezTo>
                  <a:cubicBezTo>
                    <a:pt x="67" y="32"/>
                    <a:pt x="67" y="32"/>
                    <a:pt x="67" y="32"/>
                  </a:cubicBezTo>
                  <a:cubicBezTo>
                    <a:pt x="67" y="42"/>
                    <a:pt x="67" y="42"/>
                    <a:pt x="67" y="42"/>
                  </a:cubicBezTo>
                  <a:cubicBezTo>
                    <a:pt x="67" y="43"/>
                    <a:pt x="66" y="44"/>
                    <a:pt x="64" y="44"/>
                  </a:cubicBezTo>
                  <a:cubicBezTo>
                    <a:pt x="32" y="44"/>
                    <a:pt x="32" y="44"/>
                    <a:pt x="32" y="44"/>
                  </a:cubicBezTo>
                  <a:cubicBezTo>
                    <a:pt x="30" y="44"/>
                    <a:pt x="29" y="43"/>
                    <a:pt x="29" y="42"/>
                  </a:cubicBezTo>
                  <a:cubicBezTo>
                    <a:pt x="29" y="37"/>
                    <a:pt x="29" y="37"/>
                    <a:pt x="29" y="37"/>
                  </a:cubicBezTo>
                  <a:cubicBezTo>
                    <a:pt x="22" y="37"/>
                    <a:pt x="22" y="37"/>
                    <a:pt x="22" y="37"/>
                  </a:cubicBezTo>
                  <a:cubicBezTo>
                    <a:pt x="22" y="54"/>
                    <a:pt x="22" y="54"/>
                    <a:pt x="22" y="54"/>
                  </a:cubicBezTo>
                  <a:cubicBezTo>
                    <a:pt x="4" y="54"/>
                    <a:pt x="4" y="54"/>
                    <a:pt x="4" y="54"/>
                  </a:cubicBezTo>
                  <a:cubicBezTo>
                    <a:pt x="4" y="26"/>
                    <a:pt x="4" y="26"/>
                    <a:pt x="4" y="26"/>
                  </a:cubicBezTo>
                  <a:cubicBezTo>
                    <a:pt x="2" y="23"/>
                    <a:pt x="0" y="20"/>
                    <a:pt x="0" y="17"/>
                  </a:cubicBezTo>
                  <a:cubicBezTo>
                    <a:pt x="0" y="14"/>
                    <a:pt x="2" y="10"/>
                    <a:pt x="4" y="8"/>
                  </a:cubicBezTo>
                  <a:cubicBezTo>
                    <a:pt x="4" y="0"/>
                    <a:pt x="4" y="0"/>
                    <a:pt x="4" y="0"/>
                  </a:cubicBezTo>
                  <a:close/>
                  <a:moveTo>
                    <a:pt x="19" y="11"/>
                  </a:moveTo>
                  <a:cubicBezTo>
                    <a:pt x="17" y="10"/>
                    <a:pt x="15" y="9"/>
                    <a:pt x="13" y="9"/>
                  </a:cubicBezTo>
                  <a:cubicBezTo>
                    <a:pt x="11" y="9"/>
                    <a:pt x="9" y="10"/>
                    <a:pt x="7" y="11"/>
                  </a:cubicBezTo>
                  <a:cubicBezTo>
                    <a:pt x="6" y="13"/>
                    <a:pt x="5" y="15"/>
                    <a:pt x="5" y="17"/>
                  </a:cubicBezTo>
                  <a:cubicBezTo>
                    <a:pt x="5" y="19"/>
                    <a:pt x="6" y="21"/>
                    <a:pt x="7" y="23"/>
                  </a:cubicBezTo>
                  <a:cubicBezTo>
                    <a:pt x="9" y="24"/>
                    <a:pt x="11" y="25"/>
                    <a:pt x="13" y="25"/>
                  </a:cubicBezTo>
                  <a:cubicBezTo>
                    <a:pt x="15" y="25"/>
                    <a:pt x="17" y="24"/>
                    <a:pt x="19" y="23"/>
                  </a:cubicBezTo>
                  <a:cubicBezTo>
                    <a:pt x="20" y="21"/>
                    <a:pt x="21" y="19"/>
                    <a:pt x="21" y="17"/>
                  </a:cubicBezTo>
                  <a:cubicBezTo>
                    <a:pt x="21" y="15"/>
                    <a:pt x="20" y="13"/>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39" name="Freeform 295">
              <a:extLst>
                <a:ext uri="{FF2B5EF4-FFF2-40B4-BE49-F238E27FC236}">
                  <a16:creationId xmlns:a16="http://schemas.microsoft.com/office/drawing/2014/main" id="{9740140D-597D-4767-AB19-CF23046B5993}"/>
                </a:ext>
              </a:extLst>
            </p:cNvPr>
            <p:cNvSpPr>
              <a:spLocks noEditPoints="1"/>
            </p:cNvSpPr>
            <p:nvPr/>
          </p:nvSpPr>
          <p:spPr bwMode="auto">
            <a:xfrm>
              <a:off x="10991850" y="4497388"/>
              <a:ext cx="241300" cy="239712"/>
            </a:xfrm>
            <a:custGeom>
              <a:avLst/>
              <a:gdLst>
                <a:gd name="T0" fmla="*/ 113287 w 66"/>
                <a:gd name="T1" fmla="*/ 235760 h 65"/>
                <a:gd name="T2" fmla="*/ 76743 w 66"/>
                <a:gd name="T3" fmla="*/ 224709 h 65"/>
                <a:gd name="T4" fmla="*/ 76743 w 66"/>
                <a:gd name="T5" fmla="*/ 224709 h 65"/>
                <a:gd name="T6" fmla="*/ 18272 w 66"/>
                <a:gd name="T7" fmla="*/ 147350 h 65"/>
                <a:gd name="T8" fmla="*/ 18272 w 66"/>
                <a:gd name="T9" fmla="*/ 143666 h 65"/>
                <a:gd name="T10" fmla="*/ 14618 w 66"/>
                <a:gd name="T11" fmla="*/ 121564 h 65"/>
                <a:gd name="T12" fmla="*/ 58471 w 66"/>
                <a:gd name="T13" fmla="*/ 69991 h 65"/>
                <a:gd name="T14" fmla="*/ 43853 w 66"/>
                <a:gd name="T15" fmla="*/ 88410 h 65"/>
                <a:gd name="T16" fmla="*/ 36544 w 66"/>
                <a:gd name="T17" fmla="*/ 110513 h 65"/>
                <a:gd name="T18" fmla="*/ 36544 w 66"/>
                <a:gd name="T19" fmla="*/ 110513 h 65"/>
                <a:gd name="T20" fmla="*/ 62125 w 66"/>
                <a:gd name="T21" fmla="*/ 88410 h 65"/>
                <a:gd name="T22" fmla="*/ 76743 w 66"/>
                <a:gd name="T23" fmla="*/ 110513 h 65"/>
                <a:gd name="T24" fmla="*/ 120596 w 66"/>
                <a:gd name="T25" fmla="*/ 73675 h 65"/>
                <a:gd name="T26" fmla="*/ 160794 w 66"/>
                <a:gd name="T27" fmla="*/ 55256 h 65"/>
                <a:gd name="T28" fmla="*/ 142522 w 66"/>
                <a:gd name="T29" fmla="*/ 7368 h 65"/>
                <a:gd name="T30" fmla="*/ 142522 w 66"/>
                <a:gd name="T31" fmla="*/ 7368 h 65"/>
                <a:gd name="T32" fmla="*/ 241191 w 66"/>
                <a:gd name="T33" fmla="*/ 99461 h 65"/>
                <a:gd name="T34" fmla="*/ 241191 w 66"/>
                <a:gd name="T35" fmla="*/ 136299 h 65"/>
                <a:gd name="T36" fmla="*/ 241191 w 66"/>
                <a:gd name="T37" fmla="*/ 136299 h 65"/>
                <a:gd name="T38" fmla="*/ 230228 w 66"/>
                <a:gd name="T39" fmla="*/ 173136 h 65"/>
                <a:gd name="T40" fmla="*/ 197338 w 66"/>
                <a:gd name="T41" fmla="*/ 213658 h 65"/>
                <a:gd name="T42" fmla="*/ 149831 w 66"/>
                <a:gd name="T43" fmla="*/ 235760 h 65"/>
                <a:gd name="T44" fmla="*/ 149831 w 66"/>
                <a:gd name="T45" fmla="*/ 235760 h 65"/>
                <a:gd name="T46" fmla="*/ 113287 w 66"/>
                <a:gd name="T47" fmla="*/ 235760 h 65"/>
                <a:gd name="T48" fmla="*/ 87706 w 66"/>
                <a:gd name="T49" fmla="*/ 0 h 65"/>
                <a:gd name="T50" fmla="*/ 0 w 66"/>
                <a:gd name="T51" fmla="*/ 121564 h 65"/>
                <a:gd name="T52" fmla="*/ 73088 w 66"/>
                <a:gd name="T53" fmla="*/ 69991 h 65"/>
                <a:gd name="T54" fmla="*/ 36544 w 66"/>
                <a:gd name="T55" fmla="*/ 128931 h 65"/>
                <a:gd name="T56" fmla="*/ 40199 w 66"/>
                <a:gd name="T57" fmla="*/ 143666 h 65"/>
                <a:gd name="T58" fmla="*/ 43853 w 66"/>
                <a:gd name="T59" fmla="*/ 154718 h 65"/>
                <a:gd name="T60" fmla="*/ 58471 w 66"/>
                <a:gd name="T61" fmla="*/ 128931 h 65"/>
                <a:gd name="T62" fmla="*/ 54816 w 66"/>
                <a:gd name="T63" fmla="*/ 173136 h 65"/>
                <a:gd name="T64" fmla="*/ 62125 w 66"/>
                <a:gd name="T65" fmla="*/ 187871 h 65"/>
                <a:gd name="T66" fmla="*/ 65779 w 66"/>
                <a:gd name="T67" fmla="*/ 176820 h 65"/>
                <a:gd name="T68" fmla="*/ 91360 w 66"/>
                <a:gd name="T69" fmla="*/ 206290 h 65"/>
                <a:gd name="T70" fmla="*/ 116941 w 66"/>
                <a:gd name="T71" fmla="*/ 213658 h 65"/>
                <a:gd name="T72" fmla="*/ 120596 w 66"/>
                <a:gd name="T73" fmla="*/ 213658 h 65"/>
                <a:gd name="T74" fmla="*/ 84051 w 66"/>
                <a:gd name="T75" fmla="*/ 184188 h 65"/>
                <a:gd name="T76" fmla="*/ 135213 w 66"/>
                <a:gd name="T77" fmla="*/ 213658 h 65"/>
                <a:gd name="T78" fmla="*/ 146176 w 66"/>
                <a:gd name="T79" fmla="*/ 209974 h 65"/>
                <a:gd name="T80" fmla="*/ 157140 w 66"/>
                <a:gd name="T81" fmla="*/ 209974 h 65"/>
                <a:gd name="T82" fmla="*/ 135213 w 66"/>
                <a:gd name="T83" fmla="*/ 187871 h 65"/>
                <a:gd name="T84" fmla="*/ 179066 w 66"/>
                <a:gd name="T85" fmla="*/ 198923 h 65"/>
                <a:gd name="T86" fmla="*/ 193684 w 66"/>
                <a:gd name="T87" fmla="*/ 187871 h 65"/>
                <a:gd name="T88" fmla="*/ 186375 w 66"/>
                <a:gd name="T89" fmla="*/ 180504 h 65"/>
                <a:gd name="T90" fmla="*/ 215610 w 66"/>
                <a:gd name="T91" fmla="*/ 154718 h 65"/>
                <a:gd name="T92" fmla="*/ 219265 w 66"/>
                <a:gd name="T93" fmla="*/ 132615 h 65"/>
                <a:gd name="T94" fmla="*/ 219265 w 66"/>
                <a:gd name="T95" fmla="*/ 128931 h 65"/>
                <a:gd name="T96" fmla="*/ 219265 w 66"/>
                <a:gd name="T97" fmla="*/ 128931 h 65"/>
                <a:gd name="T98" fmla="*/ 190029 w 66"/>
                <a:gd name="T99" fmla="*/ 162085 h 65"/>
                <a:gd name="T100" fmla="*/ 219265 w 66"/>
                <a:gd name="T101" fmla="*/ 110513 h 65"/>
                <a:gd name="T102" fmla="*/ 186375 w 66"/>
                <a:gd name="T103" fmla="*/ 77359 h 65"/>
                <a:gd name="T104" fmla="*/ 219265 w 66"/>
                <a:gd name="T105" fmla="*/ 110513 h 65"/>
                <a:gd name="T106" fmla="*/ 193684 w 66"/>
                <a:gd name="T107" fmla="*/ 55256 h 65"/>
                <a:gd name="T108" fmla="*/ 182720 w 66"/>
                <a:gd name="T109" fmla="*/ 58940 h 65"/>
                <a:gd name="T110" fmla="*/ 135213 w 66"/>
                <a:gd name="T111" fmla="*/ 69991 h 65"/>
                <a:gd name="T112" fmla="*/ 175412 w 66"/>
                <a:gd name="T113" fmla="*/ 110513 h 65"/>
                <a:gd name="T114" fmla="*/ 135213 w 66"/>
                <a:gd name="T115" fmla="*/ 69991 h 65"/>
                <a:gd name="T116" fmla="*/ 120596 w 66"/>
                <a:gd name="T117" fmla="*/ 128931 h 65"/>
                <a:gd name="T118" fmla="*/ 80397 w 66"/>
                <a:gd name="T119" fmla="*/ 165769 h 65"/>
                <a:gd name="T120" fmla="*/ 171757 w 66"/>
                <a:gd name="T121" fmla="*/ 165769 h 65"/>
                <a:gd name="T122" fmla="*/ 135213 w 66"/>
                <a:gd name="T123" fmla="*/ 128931 h 65"/>
                <a:gd name="T124" fmla="*/ 171757 w 66"/>
                <a:gd name="T125" fmla="*/ 165769 h 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6" h="65">
                  <a:moveTo>
                    <a:pt x="31" y="64"/>
                  </a:moveTo>
                  <a:cubicBezTo>
                    <a:pt x="31" y="64"/>
                    <a:pt x="31" y="64"/>
                    <a:pt x="31" y="64"/>
                  </a:cubicBezTo>
                  <a:cubicBezTo>
                    <a:pt x="31" y="64"/>
                    <a:pt x="31" y="64"/>
                    <a:pt x="31" y="64"/>
                  </a:cubicBezTo>
                  <a:cubicBezTo>
                    <a:pt x="27" y="64"/>
                    <a:pt x="24" y="63"/>
                    <a:pt x="21" y="61"/>
                  </a:cubicBezTo>
                  <a:cubicBezTo>
                    <a:pt x="21" y="61"/>
                    <a:pt x="21" y="61"/>
                    <a:pt x="21" y="61"/>
                  </a:cubicBezTo>
                  <a:cubicBezTo>
                    <a:pt x="21" y="61"/>
                    <a:pt x="21" y="61"/>
                    <a:pt x="21" y="61"/>
                  </a:cubicBezTo>
                  <a:cubicBezTo>
                    <a:pt x="17" y="59"/>
                    <a:pt x="13" y="56"/>
                    <a:pt x="10" y="52"/>
                  </a:cubicBezTo>
                  <a:cubicBezTo>
                    <a:pt x="8" y="49"/>
                    <a:pt x="6" y="44"/>
                    <a:pt x="5" y="40"/>
                  </a:cubicBezTo>
                  <a:cubicBezTo>
                    <a:pt x="5" y="40"/>
                    <a:pt x="5" y="40"/>
                    <a:pt x="5" y="40"/>
                  </a:cubicBezTo>
                  <a:cubicBezTo>
                    <a:pt x="5" y="39"/>
                    <a:pt x="5" y="39"/>
                    <a:pt x="5" y="39"/>
                  </a:cubicBezTo>
                  <a:cubicBezTo>
                    <a:pt x="4" y="38"/>
                    <a:pt x="4" y="37"/>
                    <a:pt x="4" y="36"/>
                  </a:cubicBezTo>
                  <a:cubicBezTo>
                    <a:pt x="4" y="33"/>
                    <a:pt x="4" y="33"/>
                    <a:pt x="4" y="33"/>
                  </a:cubicBezTo>
                  <a:cubicBezTo>
                    <a:pt x="5" y="31"/>
                    <a:pt x="5" y="28"/>
                    <a:pt x="6" y="26"/>
                  </a:cubicBezTo>
                  <a:cubicBezTo>
                    <a:pt x="8" y="23"/>
                    <a:pt x="12" y="20"/>
                    <a:pt x="16" y="19"/>
                  </a:cubicBezTo>
                  <a:cubicBezTo>
                    <a:pt x="15" y="22"/>
                    <a:pt x="15" y="22"/>
                    <a:pt x="15" y="22"/>
                  </a:cubicBezTo>
                  <a:cubicBezTo>
                    <a:pt x="14" y="23"/>
                    <a:pt x="13" y="23"/>
                    <a:pt x="12" y="24"/>
                  </a:cubicBezTo>
                  <a:cubicBezTo>
                    <a:pt x="12" y="25"/>
                    <a:pt x="11" y="26"/>
                    <a:pt x="11" y="27"/>
                  </a:cubicBezTo>
                  <a:cubicBezTo>
                    <a:pt x="11" y="28"/>
                    <a:pt x="10" y="29"/>
                    <a:pt x="10" y="30"/>
                  </a:cubicBezTo>
                  <a:cubicBezTo>
                    <a:pt x="10" y="30"/>
                    <a:pt x="10" y="30"/>
                    <a:pt x="10" y="30"/>
                  </a:cubicBezTo>
                  <a:cubicBezTo>
                    <a:pt x="10" y="30"/>
                    <a:pt x="10" y="30"/>
                    <a:pt x="10" y="30"/>
                  </a:cubicBezTo>
                  <a:cubicBezTo>
                    <a:pt x="16" y="30"/>
                    <a:pt x="16" y="30"/>
                    <a:pt x="16" y="30"/>
                  </a:cubicBezTo>
                  <a:cubicBezTo>
                    <a:pt x="17" y="28"/>
                    <a:pt x="17" y="26"/>
                    <a:pt x="17" y="24"/>
                  </a:cubicBezTo>
                  <a:cubicBezTo>
                    <a:pt x="22" y="23"/>
                    <a:pt x="22" y="23"/>
                    <a:pt x="22" y="23"/>
                  </a:cubicBezTo>
                  <a:cubicBezTo>
                    <a:pt x="21" y="26"/>
                    <a:pt x="21" y="28"/>
                    <a:pt x="21" y="30"/>
                  </a:cubicBezTo>
                  <a:cubicBezTo>
                    <a:pt x="33" y="30"/>
                    <a:pt x="33" y="30"/>
                    <a:pt x="33" y="30"/>
                  </a:cubicBezTo>
                  <a:cubicBezTo>
                    <a:pt x="33" y="20"/>
                    <a:pt x="33" y="20"/>
                    <a:pt x="33" y="20"/>
                  </a:cubicBezTo>
                  <a:cubicBezTo>
                    <a:pt x="46" y="16"/>
                    <a:pt x="46" y="16"/>
                    <a:pt x="46" y="16"/>
                  </a:cubicBezTo>
                  <a:cubicBezTo>
                    <a:pt x="44" y="15"/>
                    <a:pt x="44" y="15"/>
                    <a:pt x="44" y="15"/>
                  </a:cubicBezTo>
                  <a:cubicBezTo>
                    <a:pt x="32" y="2"/>
                    <a:pt x="32" y="2"/>
                    <a:pt x="32" y="2"/>
                  </a:cubicBezTo>
                  <a:cubicBezTo>
                    <a:pt x="35" y="2"/>
                    <a:pt x="37" y="2"/>
                    <a:pt x="39" y="2"/>
                  </a:cubicBezTo>
                  <a:cubicBezTo>
                    <a:pt x="39" y="2"/>
                    <a:pt x="39" y="2"/>
                    <a:pt x="39" y="2"/>
                  </a:cubicBezTo>
                  <a:cubicBezTo>
                    <a:pt x="39" y="2"/>
                    <a:pt x="39" y="2"/>
                    <a:pt x="39" y="2"/>
                  </a:cubicBezTo>
                  <a:cubicBezTo>
                    <a:pt x="46" y="3"/>
                    <a:pt x="52" y="6"/>
                    <a:pt x="57" y="11"/>
                  </a:cubicBezTo>
                  <a:cubicBezTo>
                    <a:pt x="61" y="15"/>
                    <a:pt x="64" y="21"/>
                    <a:pt x="66" y="27"/>
                  </a:cubicBezTo>
                  <a:cubicBezTo>
                    <a:pt x="66" y="27"/>
                    <a:pt x="66" y="27"/>
                    <a:pt x="66" y="27"/>
                  </a:cubicBezTo>
                  <a:cubicBezTo>
                    <a:pt x="66" y="30"/>
                    <a:pt x="66" y="34"/>
                    <a:pt x="66" y="37"/>
                  </a:cubicBezTo>
                  <a:cubicBezTo>
                    <a:pt x="66" y="37"/>
                    <a:pt x="66" y="37"/>
                    <a:pt x="66" y="37"/>
                  </a:cubicBezTo>
                  <a:cubicBezTo>
                    <a:pt x="66" y="37"/>
                    <a:pt x="66" y="37"/>
                    <a:pt x="66" y="37"/>
                  </a:cubicBezTo>
                  <a:cubicBezTo>
                    <a:pt x="65" y="41"/>
                    <a:pt x="64" y="44"/>
                    <a:pt x="63" y="47"/>
                  </a:cubicBezTo>
                  <a:cubicBezTo>
                    <a:pt x="63" y="47"/>
                    <a:pt x="63" y="47"/>
                    <a:pt x="63" y="47"/>
                  </a:cubicBezTo>
                  <a:cubicBezTo>
                    <a:pt x="63" y="47"/>
                    <a:pt x="63" y="47"/>
                    <a:pt x="63" y="47"/>
                  </a:cubicBezTo>
                  <a:cubicBezTo>
                    <a:pt x="61" y="52"/>
                    <a:pt x="58" y="55"/>
                    <a:pt x="54" y="58"/>
                  </a:cubicBezTo>
                  <a:cubicBezTo>
                    <a:pt x="50" y="61"/>
                    <a:pt x="46" y="63"/>
                    <a:pt x="42" y="64"/>
                  </a:cubicBezTo>
                  <a:cubicBezTo>
                    <a:pt x="41" y="64"/>
                    <a:pt x="41" y="64"/>
                    <a:pt x="41" y="64"/>
                  </a:cubicBezTo>
                  <a:cubicBezTo>
                    <a:pt x="41" y="64"/>
                    <a:pt x="41" y="64"/>
                    <a:pt x="41" y="64"/>
                  </a:cubicBezTo>
                  <a:cubicBezTo>
                    <a:pt x="41" y="64"/>
                    <a:pt x="41" y="64"/>
                    <a:pt x="41" y="64"/>
                  </a:cubicBezTo>
                  <a:cubicBezTo>
                    <a:pt x="41" y="64"/>
                    <a:pt x="41" y="64"/>
                    <a:pt x="41" y="64"/>
                  </a:cubicBezTo>
                  <a:cubicBezTo>
                    <a:pt x="38" y="64"/>
                    <a:pt x="35" y="65"/>
                    <a:pt x="31" y="64"/>
                  </a:cubicBezTo>
                  <a:close/>
                  <a:moveTo>
                    <a:pt x="37" y="14"/>
                  </a:moveTo>
                  <a:cubicBezTo>
                    <a:pt x="24" y="0"/>
                    <a:pt x="24" y="0"/>
                    <a:pt x="24" y="0"/>
                  </a:cubicBezTo>
                  <a:cubicBezTo>
                    <a:pt x="23" y="5"/>
                    <a:pt x="23" y="5"/>
                    <a:pt x="23" y="5"/>
                  </a:cubicBezTo>
                  <a:cubicBezTo>
                    <a:pt x="9" y="5"/>
                    <a:pt x="1" y="17"/>
                    <a:pt x="0" y="33"/>
                  </a:cubicBezTo>
                  <a:cubicBezTo>
                    <a:pt x="1" y="20"/>
                    <a:pt x="10" y="14"/>
                    <a:pt x="21" y="15"/>
                  </a:cubicBezTo>
                  <a:cubicBezTo>
                    <a:pt x="20" y="19"/>
                    <a:pt x="20" y="19"/>
                    <a:pt x="20" y="19"/>
                  </a:cubicBezTo>
                  <a:cubicBezTo>
                    <a:pt x="37" y="14"/>
                    <a:pt x="37" y="14"/>
                    <a:pt x="37" y="14"/>
                  </a:cubicBezTo>
                  <a:close/>
                  <a:moveTo>
                    <a:pt x="10" y="35"/>
                  </a:moveTo>
                  <a:cubicBezTo>
                    <a:pt x="10" y="36"/>
                    <a:pt x="10" y="37"/>
                    <a:pt x="11" y="38"/>
                  </a:cubicBezTo>
                  <a:cubicBezTo>
                    <a:pt x="11" y="39"/>
                    <a:pt x="11" y="39"/>
                    <a:pt x="11" y="39"/>
                  </a:cubicBezTo>
                  <a:cubicBezTo>
                    <a:pt x="11" y="39"/>
                    <a:pt x="11" y="39"/>
                    <a:pt x="11" y="39"/>
                  </a:cubicBezTo>
                  <a:cubicBezTo>
                    <a:pt x="11" y="40"/>
                    <a:pt x="11" y="41"/>
                    <a:pt x="12" y="42"/>
                  </a:cubicBezTo>
                  <a:cubicBezTo>
                    <a:pt x="13" y="43"/>
                    <a:pt x="15" y="43"/>
                    <a:pt x="17" y="44"/>
                  </a:cubicBezTo>
                  <a:cubicBezTo>
                    <a:pt x="17" y="41"/>
                    <a:pt x="16" y="38"/>
                    <a:pt x="16" y="35"/>
                  </a:cubicBezTo>
                  <a:cubicBezTo>
                    <a:pt x="10" y="35"/>
                    <a:pt x="10" y="35"/>
                    <a:pt x="10" y="35"/>
                  </a:cubicBezTo>
                  <a:close/>
                  <a:moveTo>
                    <a:pt x="15" y="47"/>
                  </a:moveTo>
                  <a:cubicBezTo>
                    <a:pt x="15" y="48"/>
                    <a:pt x="15" y="48"/>
                    <a:pt x="15" y="48"/>
                  </a:cubicBezTo>
                  <a:cubicBezTo>
                    <a:pt x="16" y="49"/>
                    <a:pt x="17" y="50"/>
                    <a:pt x="17" y="51"/>
                  </a:cubicBezTo>
                  <a:cubicBezTo>
                    <a:pt x="18" y="51"/>
                    <a:pt x="19" y="52"/>
                    <a:pt x="19" y="52"/>
                  </a:cubicBezTo>
                  <a:cubicBezTo>
                    <a:pt x="19" y="51"/>
                    <a:pt x="18" y="50"/>
                    <a:pt x="18" y="48"/>
                  </a:cubicBezTo>
                  <a:cubicBezTo>
                    <a:pt x="17" y="48"/>
                    <a:pt x="16" y="48"/>
                    <a:pt x="15" y="47"/>
                  </a:cubicBezTo>
                  <a:close/>
                  <a:moveTo>
                    <a:pt x="25" y="56"/>
                  </a:moveTo>
                  <a:cubicBezTo>
                    <a:pt x="26" y="57"/>
                    <a:pt x="27" y="57"/>
                    <a:pt x="29" y="57"/>
                  </a:cubicBezTo>
                  <a:cubicBezTo>
                    <a:pt x="30" y="58"/>
                    <a:pt x="31" y="58"/>
                    <a:pt x="32" y="58"/>
                  </a:cubicBezTo>
                  <a:cubicBezTo>
                    <a:pt x="32" y="58"/>
                    <a:pt x="32" y="58"/>
                    <a:pt x="32" y="58"/>
                  </a:cubicBezTo>
                  <a:cubicBezTo>
                    <a:pt x="32" y="58"/>
                    <a:pt x="32" y="58"/>
                    <a:pt x="33" y="58"/>
                  </a:cubicBezTo>
                  <a:cubicBezTo>
                    <a:pt x="33" y="51"/>
                    <a:pt x="33" y="51"/>
                    <a:pt x="33" y="51"/>
                  </a:cubicBezTo>
                  <a:cubicBezTo>
                    <a:pt x="29" y="51"/>
                    <a:pt x="26" y="50"/>
                    <a:pt x="23" y="50"/>
                  </a:cubicBezTo>
                  <a:cubicBezTo>
                    <a:pt x="23" y="52"/>
                    <a:pt x="24" y="54"/>
                    <a:pt x="25" y="56"/>
                  </a:cubicBezTo>
                  <a:close/>
                  <a:moveTo>
                    <a:pt x="37" y="58"/>
                  </a:moveTo>
                  <a:cubicBezTo>
                    <a:pt x="38" y="58"/>
                    <a:pt x="39" y="58"/>
                    <a:pt x="40" y="58"/>
                  </a:cubicBezTo>
                  <a:cubicBezTo>
                    <a:pt x="40" y="57"/>
                    <a:pt x="40" y="57"/>
                    <a:pt x="40" y="57"/>
                  </a:cubicBezTo>
                  <a:cubicBezTo>
                    <a:pt x="41" y="57"/>
                    <a:pt x="41" y="57"/>
                    <a:pt x="41" y="57"/>
                  </a:cubicBezTo>
                  <a:cubicBezTo>
                    <a:pt x="41" y="57"/>
                    <a:pt x="42" y="57"/>
                    <a:pt x="43" y="57"/>
                  </a:cubicBezTo>
                  <a:cubicBezTo>
                    <a:pt x="44" y="54"/>
                    <a:pt x="45" y="52"/>
                    <a:pt x="46" y="50"/>
                  </a:cubicBezTo>
                  <a:cubicBezTo>
                    <a:pt x="43" y="51"/>
                    <a:pt x="40" y="51"/>
                    <a:pt x="37" y="51"/>
                  </a:cubicBezTo>
                  <a:cubicBezTo>
                    <a:pt x="37" y="58"/>
                    <a:pt x="37" y="58"/>
                    <a:pt x="37" y="58"/>
                  </a:cubicBezTo>
                  <a:close/>
                  <a:moveTo>
                    <a:pt x="49" y="54"/>
                  </a:moveTo>
                  <a:cubicBezTo>
                    <a:pt x="50" y="53"/>
                    <a:pt x="50" y="53"/>
                    <a:pt x="50" y="53"/>
                  </a:cubicBezTo>
                  <a:cubicBezTo>
                    <a:pt x="51" y="52"/>
                    <a:pt x="52" y="52"/>
                    <a:pt x="53" y="51"/>
                  </a:cubicBezTo>
                  <a:cubicBezTo>
                    <a:pt x="54" y="50"/>
                    <a:pt x="55" y="49"/>
                    <a:pt x="55" y="48"/>
                  </a:cubicBezTo>
                  <a:cubicBezTo>
                    <a:pt x="54" y="48"/>
                    <a:pt x="52" y="49"/>
                    <a:pt x="51" y="49"/>
                  </a:cubicBezTo>
                  <a:cubicBezTo>
                    <a:pt x="50" y="51"/>
                    <a:pt x="50" y="52"/>
                    <a:pt x="49" y="54"/>
                  </a:cubicBezTo>
                  <a:close/>
                  <a:moveTo>
                    <a:pt x="59" y="42"/>
                  </a:moveTo>
                  <a:cubicBezTo>
                    <a:pt x="59" y="41"/>
                    <a:pt x="59" y="40"/>
                    <a:pt x="59" y="40"/>
                  </a:cubicBezTo>
                  <a:cubicBezTo>
                    <a:pt x="59" y="39"/>
                    <a:pt x="60" y="37"/>
                    <a:pt x="60" y="36"/>
                  </a:cubicBezTo>
                  <a:cubicBezTo>
                    <a:pt x="60" y="36"/>
                    <a:pt x="60" y="36"/>
                    <a:pt x="60" y="36"/>
                  </a:cubicBezTo>
                  <a:cubicBezTo>
                    <a:pt x="60" y="36"/>
                    <a:pt x="60" y="36"/>
                    <a:pt x="60" y="35"/>
                  </a:cubicBezTo>
                  <a:cubicBezTo>
                    <a:pt x="60" y="35"/>
                    <a:pt x="60" y="35"/>
                    <a:pt x="60" y="35"/>
                  </a:cubicBezTo>
                  <a:cubicBezTo>
                    <a:pt x="60" y="35"/>
                    <a:pt x="60" y="35"/>
                    <a:pt x="60" y="35"/>
                  </a:cubicBezTo>
                  <a:cubicBezTo>
                    <a:pt x="52" y="35"/>
                    <a:pt x="52" y="35"/>
                    <a:pt x="52" y="35"/>
                  </a:cubicBezTo>
                  <a:cubicBezTo>
                    <a:pt x="52" y="38"/>
                    <a:pt x="52" y="41"/>
                    <a:pt x="52" y="44"/>
                  </a:cubicBezTo>
                  <a:cubicBezTo>
                    <a:pt x="54" y="44"/>
                    <a:pt x="56" y="43"/>
                    <a:pt x="59" y="42"/>
                  </a:cubicBezTo>
                  <a:close/>
                  <a:moveTo>
                    <a:pt x="60" y="30"/>
                  </a:moveTo>
                  <a:cubicBezTo>
                    <a:pt x="60" y="28"/>
                    <a:pt x="59" y="26"/>
                    <a:pt x="58" y="24"/>
                  </a:cubicBezTo>
                  <a:cubicBezTo>
                    <a:pt x="56" y="23"/>
                    <a:pt x="53" y="22"/>
                    <a:pt x="51" y="21"/>
                  </a:cubicBezTo>
                  <a:cubicBezTo>
                    <a:pt x="52" y="24"/>
                    <a:pt x="52" y="27"/>
                    <a:pt x="52" y="30"/>
                  </a:cubicBezTo>
                  <a:cubicBezTo>
                    <a:pt x="60" y="30"/>
                    <a:pt x="60" y="30"/>
                    <a:pt x="60" y="30"/>
                  </a:cubicBezTo>
                  <a:close/>
                  <a:moveTo>
                    <a:pt x="55" y="18"/>
                  </a:moveTo>
                  <a:cubicBezTo>
                    <a:pt x="54" y="17"/>
                    <a:pt x="53" y="16"/>
                    <a:pt x="53" y="15"/>
                  </a:cubicBezTo>
                  <a:cubicBezTo>
                    <a:pt x="52" y="14"/>
                    <a:pt x="50" y="13"/>
                    <a:pt x="49" y="12"/>
                  </a:cubicBezTo>
                  <a:cubicBezTo>
                    <a:pt x="49" y="14"/>
                    <a:pt x="50" y="15"/>
                    <a:pt x="50" y="16"/>
                  </a:cubicBezTo>
                  <a:cubicBezTo>
                    <a:pt x="52" y="17"/>
                    <a:pt x="53" y="17"/>
                    <a:pt x="55" y="18"/>
                  </a:cubicBezTo>
                  <a:close/>
                  <a:moveTo>
                    <a:pt x="37" y="19"/>
                  </a:moveTo>
                  <a:cubicBezTo>
                    <a:pt x="37" y="30"/>
                    <a:pt x="37" y="30"/>
                    <a:pt x="37" y="30"/>
                  </a:cubicBezTo>
                  <a:cubicBezTo>
                    <a:pt x="48" y="30"/>
                    <a:pt x="48" y="30"/>
                    <a:pt x="48" y="30"/>
                  </a:cubicBezTo>
                  <a:cubicBezTo>
                    <a:pt x="48" y="27"/>
                    <a:pt x="47" y="23"/>
                    <a:pt x="46" y="20"/>
                  </a:cubicBezTo>
                  <a:cubicBezTo>
                    <a:pt x="43" y="19"/>
                    <a:pt x="40" y="19"/>
                    <a:pt x="37" y="19"/>
                  </a:cubicBezTo>
                  <a:close/>
                  <a:moveTo>
                    <a:pt x="33" y="46"/>
                  </a:moveTo>
                  <a:cubicBezTo>
                    <a:pt x="33" y="35"/>
                    <a:pt x="33" y="35"/>
                    <a:pt x="33" y="35"/>
                  </a:cubicBezTo>
                  <a:cubicBezTo>
                    <a:pt x="21" y="35"/>
                    <a:pt x="21" y="35"/>
                    <a:pt x="21" y="35"/>
                  </a:cubicBezTo>
                  <a:cubicBezTo>
                    <a:pt x="21" y="38"/>
                    <a:pt x="21" y="42"/>
                    <a:pt x="22" y="45"/>
                  </a:cubicBezTo>
                  <a:cubicBezTo>
                    <a:pt x="25" y="46"/>
                    <a:pt x="29" y="46"/>
                    <a:pt x="33" y="46"/>
                  </a:cubicBezTo>
                  <a:close/>
                  <a:moveTo>
                    <a:pt x="47" y="45"/>
                  </a:moveTo>
                  <a:cubicBezTo>
                    <a:pt x="48" y="42"/>
                    <a:pt x="48" y="38"/>
                    <a:pt x="48" y="35"/>
                  </a:cubicBezTo>
                  <a:cubicBezTo>
                    <a:pt x="37" y="35"/>
                    <a:pt x="37" y="35"/>
                    <a:pt x="37" y="35"/>
                  </a:cubicBezTo>
                  <a:cubicBezTo>
                    <a:pt x="37" y="47"/>
                    <a:pt x="37" y="47"/>
                    <a:pt x="37" y="47"/>
                  </a:cubicBezTo>
                  <a:cubicBezTo>
                    <a:pt x="40" y="47"/>
                    <a:pt x="44" y="46"/>
                    <a:pt x="4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0" name="Freeform 296">
              <a:extLst>
                <a:ext uri="{FF2B5EF4-FFF2-40B4-BE49-F238E27FC236}">
                  <a16:creationId xmlns:a16="http://schemas.microsoft.com/office/drawing/2014/main" id="{33C62422-B7EF-48ED-933C-F39E2A91D27C}"/>
                </a:ext>
              </a:extLst>
            </p:cNvPr>
            <p:cNvSpPr>
              <a:spLocks noEditPoints="1"/>
            </p:cNvSpPr>
            <p:nvPr/>
          </p:nvSpPr>
          <p:spPr bwMode="auto">
            <a:xfrm>
              <a:off x="10590213" y="4506913"/>
              <a:ext cx="271462" cy="227012"/>
            </a:xfrm>
            <a:custGeom>
              <a:avLst/>
              <a:gdLst>
                <a:gd name="T0" fmla="*/ 270903 w 74"/>
                <a:gd name="T1" fmla="*/ 91617 h 62"/>
                <a:gd name="T2" fmla="*/ 18304 w 74"/>
                <a:gd name="T3" fmla="*/ 153916 h 62"/>
                <a:gd name="T4" fmla="*/ 18304 w 74"/>
                <a:gd name="T5" fmla="*/ 73293 h 62"/>
                <a:gd name="T6" fmla="*/ 80539 w 74"/>
                <a:gd name="T7" fmla="*/ 36647 h 62"/>
                <a:gd name="T8" fmla="*/ 62234 w 74"/>
                <a:gd name="T9" fmla="*/ 47641 h 62"/>
                <a:gd name="T10" fmla="*/ 197686 w 74"/>
                <a:gd name="T11" fmla="*/ 47641 h 62"/>
                <a:gd name="T12" fmla="*/ 183043 w 74"/>
                <a:gd name="T13" fmla="*/ 25653 h 62"/>
                <a:gd name="T14" fmla="*/ 190364 w 74"/>
                <a:gd name="T15" fmla="*/ 194227 h 62"/>
                <a:gd name="T16" fmla="*/ 208669 w 74"/>
                <a:gd name="T17" fmla="*/ 183233 h 62"/>
                <a:gd name="T18" fmla="*/ 73217 w 74"/>
                <a:gd name="T19" fmla="*/ 183233 h 62"/>
                <a:gd name="T20" fmla="*/ 87860 w 74"/>
                <a:gd name="T21" fmla="*/ 201556 h 62"/>
                <a:gd name="T22" fmla="*/ 234294 w 74"/>
                <a:gd name="T23" fmla="*/ 58635 h 62"/>
                <a:gd name="T24" fmla="*/ 135452 w 74"/>
                <a:gd name="T25" fmla="*/ 0 h 62"/>
                <a:gd name="T26" fmla="*/ 135452 w 74"/>
                <a:gd name="T27" fmla="*/ 227209 h 62"/>
                <a:gd name="T28" fmla="*/ 230634 w 74"/>
                <a:gd name="T29" fmla="*/ 172239 h 62"/>
                <a:gd name="T30" fmla="*/ 109826 w 74"/>
                <a:gd name="T31" fmla="*/ 36647 h 62"/>
                <a:gd name="T32" fmla="*/ 87860 w 74"/>
                <a:gd name="T33" fmla="*/ 47641 h 62"/>
                <a:gd name="T34" fmla="*/ 161077 w 74"/>
                <a:gd name="T35" fmla="*/ 47641 h 62"/>
                <a:gd name="T36" fmla="*/ 153756 w 74"/>
                <a:gd name="T37" fmla="*/ 18323 h 62"/>
                <a:gd name="T38" fmla="*/ 161077 w 74"/>
                <a:gd name="T39" fmla="*/ 190562 h 62"/>
                <a:gd name="T40" fmla="*/ 179382 w 74"/>
                <a:gd name="T41" fmla="*/ 183233 h 62"/>
                <a:gd name="T42" fmla="*/ 109826 w 74"/>
                <a:gd name="T43" fmla="*/ 183233 h 62"/>
                <a:gd name="T44" fmla="*/ 117147 w 74"/>
                <a:gd name="T45" fmla="*/ 208886 h 62"/>
                <a:gd name="T46" fmla="*/ 124469 w 74"/>
                <a:gd name="T47" fmla="*/ 186898 h 62"/>
                <a:gd name="T48" fmla="*/ 146434 w 74"/>
                <a:gd name="T49" fmla="*/ 183233 h 62"/>
                <a:gd name="T50" fmla="*/ 124469 w 74"/>
                <a:gd name="T51" fmla="*/ 40311 h 62"/>
                <a:gd name="T52" fmla="*/ 146434 w 74"/>
                <a:gd name="T53" fmla="*/ 40311 h 62"/>
                <a:gd name="T54" fmla="*/ 69556 w 74"/>
                <a:gd name="T55" fmla="*/ 87952 h 62"/>
                <a:gd name="T56" fmla="*/ 47591 w 74"/>
                <a:gd name="T57" fmla="*/ 87952 h 62"/>
                <a:gd name="T58" fmla="*/ 58574 w 74"/>
                <a:gd name="T59" fmla="*/ 113605 h 62"/>
                <a:gd name="T60" fmla="*/ 120808 w 74"/>
                <a:gd name="T61" fmla="*/ 142922 h 62"/>
                <a:gd name="T62" fmla="*/ 109826 w 74"/>
                <a:gd name="T63" fmla="*/ 117269 h 62"/>
                <a:gd name="T64" fmla="*/ 109826 w 74"/>
                <a:gd name="T65" fmla="*/ 109940 h 62"/>
                <a:gd name="T66" fmla="*/ 120808 w 74"/>
                <a:gd name="T67" fmla="*/ 87952 h 62"/>
                <a:gd name="T68" fmla="*/ 120808 w 74"/>
                <a:gd name="T69" fmla="*/ 142922 h 62"/>
                <a:gd name="T70" fmla="*/ 172060 w 74"/>
                <a:gd name="T71" fmla="*/ 113605 h 62"/>
                <a:gd name="T72" fmla="*/ 150095 w 74"/>
                <a:gd name="T73" fmla="*/ 113605 h 62"/>
                <a:gd name="T74" fmla="*/ 142773 w 74"/>
                <a:gd name="T75" fmla="*/ 142922 h 62"/>
                <a:gd name="T76" fmla="*/ 164738 w 74"/>
                <a:gd name="T77" fmla="*/ 142922 h 62"/>
                <a:gd name="T78" fmla="*/ 201347 w 74"/>
                <a:gd name="T79" fmla="*/ 120934 h 62"/>
                <a:gd name="T80" fmla="*/ 230634 w 74"/>
                <a:gd name="T81" fmla="*/ 131928 h 62"/>
                <a:gd name="T82" fmla="*/ 219651 w 74"/>
                <a:gd name="T83" fmla="*/ 109940 h 62"/>
                <a:gd name="T84" fmla="*/ 215990 w 74"/>
                <a:gd name="T85" fmla="*/ 95281 h 62"/>
                <a:gd name="T86" fmla="*/ 230634 w 74"/>
                <a:gd name="T87" fmla="*/ 106275 h 62"/>
                <a:gd name="T88" fmla="*/ 201347 w 74"/>
                <a:gd name="T89" fmla="*/ 98946 h 62"/>
                <a:gd name="T90" fmla="*/ 212329 w 74"/>
                <a:gd name="T91" fmla="*/ 120934 h 62"/>
                <a:gd name="T92" fmla="*/ 215990 w 74"/>
                <a:gd name="T93" fmla="*/ 135592 h 62"/>
                <a:gd name="T94" fmla="*/ 201347 w 74"/>
                <a:gd name="T95" fmla="*/ 120934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 h="62">
                  <a:moveTo>
                    <a:pt x="5" y="20"/>
                  </a:moveTo>
                  <a:cubicBezTo>
                    <a:pt x="69" y="20"/>
                    <a:pt x="69" y="20"/>
                    <a:pt x="69" y="20"/>
                  </a:cubicBezTo>
                  <a:cubicBezTo>
                    <a:pt x="72" y="20"/>
                    <a:pt x="74" y="23"/>
                    <a:pt x="74" y="25"/>
                  </a:cubicBezTo>
                  <a:cubicBezTo>
                    <a:pt x="74" y="37"/>
                    <a:pt x="74" y="37"/>
                    <a:pt x="74" y="37"/>
                  </a:cubicBezTo>
                  <a:cubicBezTo>
                    <a:pt x="74" y="39"/>
                    <a:pt x="72" y="42"/>
                    <a:pt x="69" y="42"/>
                  </a:cubicBezTo>
                  <a:cubicBezTo>
                    <a:pt x="5" y="42"/>
                    <a:pt x="5" y="42"/>
                    <a:pt x="5" y="42"/>
                  </a:cubicBezTo>
                  <a:cubicBezTo>
                    <a:pt x="2" y="42"/>
                    <a:pt x="0" y="39"/>
                    <a:pt x="0" y="37"/>
                  </a:cubicBezTo>
                  <a:cubicBezTo>
                    <a:pt x="0" y="25"/>
                    <a:pt x="0" y="25"/>
                    <a:pt x="0" y="25"/>
                  </a:cubicBezTo>
                  <a:cubicBezTo>
                    <a:pt x="0" y="23"/>
                    <a:pt x="2" y="20"/>
                    <a:pt x="5" y="20"/>
                  </a:cubicBezTo>
                  <a:close/>
                  <a:moveTo>
                    <a:pt x="17" y="13"/>
                  </a:moveTo>
                  <a:cubicBezTo>
                    <a:pt x="20" y="13"/>
                    <a:pt x="20" y="13"/>
                    <a:pt x="20" y="13"/>
                  </a:cubicBezTo>
                  <a:cubicBezTo>
                    <a:pt x="21" y="12"/>
                    <a:pt x="21" y="11"/>
                    <a:pt x="22" y="10"/>
                  </a:cubicBezTo>
                  <a:cubicBezTo>
                    <a:pt x="22" y="9"/>
                    <a:pt x="23" y="8"/>
                    <a:pt x="24" y="7"/>
                  </a:cubicBezTo>
                  <a:cubicBezTo>
                    <a:pt x="21" y="9"/>
                    <a:pt x="19" y="10"/>
                    <a:pt x="18" y="12"/>
                  </a:cubicBezTo>
                  <a:cubicBezTo>
                    <a:pt x="17" y="12"/>
                    <a:pt x="17" y="13"/>
                    <a:pt x="17" y="13"/>
                  </a:cubicBezTo>
                  <a:close/>
                  <a:moveTo>
                    <a:pt x="50" y="7"/>
                  </a:moveTo>
                  <a:cubicBezTo>
                    <a:pt x="51" y="8"/>
                    <a:pt x="51" y="9"/>
                    <a:pt x="52" y="10"/>
                  </a:cubicBezTo>
                  <a:cubicBezTo>
                    <a:pt x="53" y="11"/>
                    <a:pt x="53" y="12"/>
                    <a:pt x="54" y="13"/>
                  </a:cubicBezTo>
                  <a:cubicBezTo>
                    <a:pt x="57" y="13"/>
                    <a:pt x="57" y="13"/>
                    <a:pt x="57" y="13"/>
                  </a:cubicBezTo>
                  <a:cubicBezTo>
                    <a:pt x="57" y="13"/>
                    <a:pt x="56" y="12"/>
                    <a:pt x="56" y="12"/>
                  </a:cubicBezTo>
                  <a:cubicBezTo>
                    <a:pt x="54" y="10"/>
                    <a:pt x="52" y="9"/>
                    <a:pt x="50" y="7"/>
                  </a:cubicBezTo>
                  <a:close/>
                  <a:moveTo>
                    <a:pt x="57" y="50"/>
                  </a:moveTo>
                  <a:cubicBezTo>
                    <a:pt x="53" y="50"/>
                    <a:pt x="53" y="50"/>
                    <a:pt x="53" y="50"/>
                  </a:cubicBezTo>
                  <a:cubicBezTo>
                    <a:pt x="53" y="51"/>
                    <a:pt x="52" y="52"/>
                    <a:pt x="52" y="53"/>
                  </a:cubicBezTo>
                  <a:cubicBezTo>
                    <a:pt x="51" y="53"/>
                    <a:pt x="51" y="54"/>
                    <a:pt x="50" y="55"/>
                  </a:cubicBezTo>
                  <a:cubicBezTo>
                    <a:pt x="52" y="54"/>
                    <a:pt x="54" y="52"/>
                    <a:pt x="56" y="50"/>
                  </a:cubicBezTo>
                  <a:cubicBezTo>
                    <a:pt x="56" y="50"/>
                    <a:pt x="56" y="50"/>
                    <a:pt x="57" y="50"/>
                  </a:cubicBezTo>
                  <a:close/>
                  <a:moveTo>
                    <a:pt x="24" y="55"/>
                  </a:moveTo>
                  <a:cubicBezTo>
                    <a:pt x="23" y="54"/>
                    <a:pt x="22" y="53"/>
                    <a:pt x="22" y="53"/>
                  </a:cubicBezTo>
                  <a:cubicBezTo>
                    <a:pt x="21" y="52"/>
                    <a:pt x="21" y="51"/>
                    <a:pt x="20" y="50"/>
                  </a:cubicBezTo>
                  <a:cubicBezTo>
                    <a:pt x="17" y="50"/>
                    <a:pt x="17" y="50"/>
                    <a:pt x="17" y="50"/>
                  </a:cubicBezTo>
                  <a:cubicBezTo>
                    <a:pt x="17" y="50"/>
                    <a:pt x="17" y="50"/>
                    <a:pt x="18" y="50"/>
                  </a:cubicBezTo>
                  <a:cubicBezTo>
                    <a:pt x="19" y="52"/>
                    <a:pt x="21" y="54"/>
                    <a:pt x="24" y="55"/>
                  </a:cubicBezTo>
                  <a:close/>
                  <a:moveTo>
                    <a:pt x="37" y="0"/>
                  </a:moveTo>
                  <a:cubicBezTo>
                    <a:pt x="45" y="0"/>
                    <a:pt x="53" y="4"/>
                    <a:pt x="59" y="9"/>
                  </a:cubicBezTo>
                  <a:cubicBezTo>
                    <a:pt x="61" y="11"/>
                    <a:pt x="62" y="14"/>
                    <a:pt x="64" y="16"/>
                  </a:cubicBezTo>
                  <a:cubicBezTo>
                    <a:pt x="10" y="16"/>
                    <a:pt x="10" y="16"/>
                    <a:pt x="10" y="16"/>
                  </a:cubicBezTo>
                  <a:cubicBezTo>
                    <a:pt x="11" y="14"/>
                    <a:pt x="13" y="11"/>
                    <a:pt x="15" y="9"/>
                  </a:cubicBezTo>
                  <a:cubicBezTo>
                    <a:pt x="21" y="4"/>
                    <a:pt x="28" y="0"/>
                    <a:pt x="37" y="0"/>
                  </a:cubicBezTo>
                  <a:close/>
                  <a:moveTo>
                    <a:pt x="63" y="47"/>
                  </a:moveTo>
                  <a:cubicBezTo>
                    <a:pt x="62" y="49"/>
                    <a:pt x="60" y="51"/>
                    <a:pt x="59" y="53"/>
                  </a:cubicBezTo>
                  <a:cubicBezTo>
                    <a:pt x="53" y="58"/>
                    <a:pt x="45" y="62"/>
                    <a:pt x="37" y="62"/>
                  </a:cubicBezTo>
                  <a:cubicBezTo>
                    <a:pt x="28" y="62"/>
                    <a:pt x="21" y="58"/>
                    <a:pt x="15" y="53"/>
                  </a:cubicBezTo>
                  <a:cubicBezTo>
                    <a:pt x="13" y="51"/>
                    <a:pt x="12" y="49"/>
                    <a:pt x="10" y="47"/>
                  </a:cubicBezTo>
                  <a:cubicBezTo>
                    <a:pt x="63" y="47"/>
                    <a:pt x="63" y="47"/>
                    <a:pt x="63" y="47"/>
                  </a:cubicBezTo>
                  <a:close/>
                  <a:moveTo>
                    <a:pt x="24" y="13"/>
                  </a:moveTo>
                  <a:cubicBezTo>
                    <a:pt x="30" y="13"/>
                    <a:pt x="30" y="13"/>
                    <a:pt x="30" y="13"/>
                  </a:cubicBezTo>
                  <a:cubicBezTo>
                    <a:pt x="30" y="12"/>
                    <a:pt x="30" y="11"/>
                    <a:pt x="30" y="10"/>
                  </a:cubicBezTo>
                  <a:cubicBezTo>
                    <a:pt x="31" y="8"/>
                    <a:pt x="31" y="6"/>
                    <a:pt x="32" y="5"/>
                  </a:cubicBezTo>
                  <a:cubicBezTo>
                    <a:pt x="29" y="6"/>
                    <a:pt x="27" y="9"/>
                    <a:pt x="25" y="12"/>
                  </a:cubicBezTo>
                  <a:cubicBezTo>
                    <a:pt x="24" y="12"/>
                    <a:pt x="24" y="12"/>
                    <a:pt x="24" y="13"/>
                  </a:cubicBezTo>
                  <a:close/>
                  <a:moveTo>
                    <a:pt x="42" y="5"/>
                  </a:moveTo>
                  <a:cubicBezTo>
                    <a:pt x="42" y="6"/>
                    <a:pt x="43" y="8"/>
                    <a:pt x="44" y="10"/>
                  </a:cubicBezTo>
                  <a:cubicBezTo>
                    <a:pt x="44" y="11"/>
                    <a:pt x="44" y="12"/>
                    <a:pt x="44" y="13"/>
                  </a:cubicBezTo>
                  <a:cubicBezTo>
                    <a:pt x="50" y="13"/>
                    <a:pt x="50" y="13"/>
                    <a:pt x="50" y="13"/>
                  </a:cubicBezTo>
                  <a:cubicBezTo>
                    <a:pt x="50" y="12"/>
                    <a:pt x="49" y="12"/>
                    <a:pt x="49" y="12"/>
                  </a:cubicBezTo>
                  <a:cubicBezTo>
                    <a:pt x="47" y="9"/>
                    <a:pt x="45" y="6"/>
                    <a:pt x="42" y="5"/>
                  </a:cubicBezTo>
                  <a:close/>
                  <a:moveTo>
                    <a:pt x="49" y="50"/>
                  </a:moveTo>
                  <a:cubicBezTo>
                    <a:pt x="44" y="50"/>
                    <a:pt x="44" y="50"/>
                    <a:pt x="44" y="50"/>
                  </a:cubicBezTo>
                  <a:cubicBezTo>
                    <a:pt x="44" y="51"/>
                    <a:pt x="44" y="51"/>
                    <a:pt x="44" y="52"/>
                  </a:cubicBezTo>
                  <a:cubicBezTo>
                    <a:pt x="43" y="54"/>
                    <a:pt x="42" y="56"/>
                    <a:pt x="42" y="57"/>
                  </a:cubicBezTo>
                  <a:cubicBezTo>
                    <a:pt x="45" y="56"/>
                    <a:pt x="47" y="54"/>
                    <a:pt x="49" y="51"/>
                  </a:cubicBezTo>
                  <a:cubicBezTo>
                    <a:pt x="49" y="50"/>
                    <a:pt x="49" y="50"/>
                    <a:pt x="49" y="50"/>
                  </a:cubicBezTo>
                  <a:close/>
                  <a:moveTo>
                    <a:pt x="32" y="57"/>
                  </a:moveTo>
                  <a:cubicBezTo>
                    <a:pt x="31" y="56"/>
                    <a:pt x="31" y="54"/>
                    <a:pt x="30" y="52"/>
                  </a:cubicBezTo>
                  <a:cubicBezTo>
                    <a:pt x="30" y="51"/>
                    <a:pt x="30" y="51"/>
                    <a:pt x="30" y="50"/>
                  </a:cubicBezTo>
                  <a:cubicBezTo>
                    <a:pt x="24" y="50"/>
                    <a:pt x="24" y="50"/>
                    <a:pt x="24" y="50"/>
                  </a:cubicBezTo>
                  <a:cubicBezTo>
                    <a:pt x="24" y="50"/>
                    <a:pt x="25" y="50"/>
                    <a:pt x="25" y="51"/>
                  </a:cubicBezTo>
                  <a:cubicBezTo>
                    <a:pt x="27" y="54"/>
                    <a:pt x="29" y="56"/>
                    <a:pt x="32" y="57"/>
                  </a:cubicBezTo>
                  <a:close/>
                  <a:moveTo>
                    <a:pt x="40" y="50"/>
                  </a:moveTo>
                  <a:cubicBezTo>
                    <a:pt x="33" y="50"/>
                    <a:pt x="33" y="50"/>
                    <a:pt x="33" y="50"/>
                  </a:cubicBezTo>
                  <a:cubicBezTo>
                    <a:pt x="33" y="50"/>
                    <a:pt x="34" y="51"/>
                    <a:pt x="34" y="51"/>
                  </a:cubicBezTo>
                  <a:cubicBezTo>
                    <a:pt x="35" y="56"/>
                    <a:pt x="36" y="58"/>
                    <a:pt x="37" y="58"/>
                  </a:cubicBezTo>
                  <a:cubicBezTo>
                    <a:pt x="38" y="58"/>
                    <a:pt x="39" y="56"/>
                    <a:pt x="40" y="51"/>
                  </a:cubicBezTo>
                  <a:cubicBezTo>
                    <a:pt x="40" y="51"/>
                    <a:pt x="40" y="50"/>
                    <a:pt x="40" y="50"/>
                  </a:cubicBezTo>
                  <a:close/>
                  <a:moveTo>
                    <a:pt x="40" y="11"/>
                  </a:moveTo>
                  <a:cubicBezTo>
                    <a:pt x="39" y="7"/>
                    <a:pt x="38" y="4"/>
                    <a:pt x="37" y="4"/>
                  </a:cubicBezTo>
                  <a:cubicBezTo>
                    <a:pt x="36" y="4"/>
                    <a:pt x="35" y="7"/>
                    <a:pt x="34" y="11"/>
                  </a:cubicBezTo>
                  <a:cubicBezTo>
                    <a:pt x="33" y="12"/>
                    <a:pt x="33" y="12"/>
                    <a:pt x="33" y="13"/>
                  </a:cubicBezTo>
                  <a:cubicBezTo>
                    <a:pt x="41" y="13"/>
                    <a:pt x="41" y="13"/>
                    <a:pt x="41" y="13"/>
                  </a:cubicBezTo>
                  <a:cubicBezTo>
                    <a:pt x="40" y="12"/>
                    <a:pt x="40" y="12"/>
                    <a:pt x="40" y="11"/>
                  </a:cubicBezTo>
                  <a:close/>
                  <a:moveTo>
                    <a:pt x="22" y="39"/>
                  </a:moveTo>
                  <a:cubicBezTo>
                    <a:pt x="22" y="24"/>
                    <a:pt x="22" y="24"/>
                    <a:pt x="22" y="24"/>
                  </a:cubicBezTo>
                  <a:cubicBezTo>
                    <a:pt x="19" y="24"/>
                    <a:pt x="19" y="24"/>
                    <a:pt x="19" y="24"/>
                  </a:cubicBezTo>
                  <a:cubicBezTo>
                    <a:pt x="19" y="31"/>
                    <a:pt x="19" y="31"/>
                    <a:pt x="19" y="31"/>
                  </a:cubicBezTo>
                  <a:cubicBezTo>
                    <a:pt x="17" y="24"/>
                    <a:pt x="17" y="24"/>
                    <a:pt x="17" y="24"/>
                  </a:cubicBezTo>
                  <a:cubicBezTo>
                    <a:pt x="13" y="24"/>
                    <a:pt x="13" y="24"/>
                    <a:pt x="13" y="24"/>
                  </a:cubicBezTo>
                  <a:cubicBezTo>
                    <a:pt x="13" y="39"/>
                    <a:pt x="13" y="39"/>
                    <a:pt x="13" y="39"/>
                  </a:cubicBezTo>
                  <a:cubicBezTo>
                    <a:pt x="16" y="39"/>
                    <a:pt x="16" y="39"/>
                    <a:pt x="16" y="39"/>
                  </a:cubicBezTo>
                  <a:cubicBezTo>
                    <a:pt x="16" y="31"/>
                    <a:pt x="16" y="31"/>
                    <a:pt x="16" y="31"/>
                  </a:cubicBezTo>
                  <a:cubicBezTo>
                    <a:pt x="19" y="39"/>
                    <a:pt x="19" y="39"/>
                    <a:pt x="19" y="39"/>
                  </a:cubicBezTo>
                  <a:cubicBezTo>
                    <a:pt x="22" y="39"/>
                    <a:pt x="22" y="39"/>
                    <a:pt x="22" y="39"/>
                  </a:cubicBezTo>
                  <a:close/>
                  <a:moveTo>
                    <a:pt x="33" y="39"/>
                  </a:moveTo>
                  <a:cubicBezTo>
                    <a:pt x="33" y="37"/>
                    <a:pt x="33" y="37"/>
                    <a:pt x="33" y="37"/>
                  </a:cubicBezTo>
                  <a:cubicBezTo>
                    <a:pt x="30" y="37"/>
                    <a:pt x="30" y="37"/>
                    <a:pt x="30" y="37"/>
                  </a:cubicBezTo>
                  <a:cubicBezTo>
                    <a:pt x="30" y="32"/>
                    <a:pt x="30" y="32"/>
                    <a:pt x="30" y="32"/>
                  </a:cubicBezTo>
                  <a:cubicBezTo>
                    <a:pt x="33" y="32"/>
                    <a:pt x="33" y="32"/>
                    <a:pt x="33" y="32"/>
                  </a:cubicBezTo>
                  <a:cubicBezTo>
                    <a:pt x="33" y="30"/>
                    <a:pt x="33" y="30"/>
                    <a:pt x="33" y="30"/>
                  </a:cubicBezTo>
                  <a:cubicBezTo>
                    <a:pt x="30" y="30"/>
                    <a:pt x="30" y="30"/>
                    <a:pt x="30" y="30"/>
                  </a:cubicBezTo>
                  <a:cubicBezTo>
                    <a:pt x="30" y="26"/>
                    <a:pt x="30" y="26"/>
                    <a:pt x="30" y="26"/>
                  </a:cubicBezTo>
                  <a:cubicBezTo>
                    <a:pt x="33" y="26"/>
                    <a:pt x="33" y="26"/>
                    <a:pt x="33" y="26"/>
                  </a:cubicBezTo>
                  <a:cubicBezTo>
                    <a:pt x="33" y="24"/>
                    <a:pt x="33" y="24"/>
                    <a:pt x="33" y="24"/>
                  </a:cubicBezTo>
                  <a:cubicBezTo>
                    <a:pt x="27" y="24"/>
                    <a:pt x="27" y="24"/>
                    <a:pt x="27" y="24"/>
                  </a:cubicBezTo>
                  <a:cubicBezTo>
                    <a:pt x="27" y="39"/>
                    <a:pt x="27" y="39"/>
                    <a:pt x="27" y="39"/>
                  </a:cubicBezTo>
                  <a:cubicBezTo>
                    <a:pt x="33" y="39"/>
                    <a:pt x="33" y="39"/>
                    <a:pt x="33" y="39"/>
                  </a:cubicBezTo>
                  <a:close/>
                  <a:moveTo>
                    <a:pt x="51" y="24"/>
                  </a:moveTo>
                  <a:cubicBezTo>
                    <a:pt x="48" y="24"/>
                    <a:pt x="48" y="24"/>
                    <a:pt x="48" y="24"/>
                  </a:cubicBezTo>
                  <a:cubicBezTo>
                    <a:pt x="47" y="31"/>
                    <a:pt x="47" y="31"/>
                    <a:pt x="47" y="31"/>
                  </a:cubicBezTo>
                  <a:cubicBezTo>
                    <a:pt x="46" y="24"/>
                    <a:pt x="46" y="24"/>
                    <a:pt x="46" y="24"/>
                  </a:cubicBezTo>
                  <a:cubicBezTo>
                    <a:pt x="42" y="24"/>
                    <a:pt x="42" y="24"/>
                    <a:pt x="42" y="24"/>
                  </a:cubicBezTo>
                  <a:cubicBezTo>
                    <a:pt x="41" y="31"/>
                    <a:pt x="41" y="31"/>
                    <a:pt x="41" y="31"/>
                  </a:cubicBezTo>
                  <a:cubicBezTo>
                    <a:pt x="40" y="24"/>
                    <a:pt x="40" y="24"/>
                    <a:pt x="40" y="24"/>
                  </a:cubicBezTo>
                  <a:cubicBezTo>
                    <a:pt x="37" y="24"/>
                    <a:pt x="37" y="24"/>
                    <a:pt x="37" y="24"/>
                  </a:cubicBezTo>
                  <a:cubicBezTo>
                    <a:pt x="39" y="39"/>
                    <a:pt x="39" y="39"/>
                    <a:pt x="39" y="39"/>
                  </a:cubicBezTo>
                  <a:cubicBezTo>
                    <a:pt x="43" y="39"/>
                    <a:pt x="43" y="39"/>
                    <a:pt x="43" y="39"/>
                  </a:cubicBezTo>
                  <a:cubicBezTo>
                    <a:pt x="44" y="31"/>
                    <a:pt x="44" y="31"/>
                    <a:pt x="44" y="31"/>
                  </a:cubicBezTo>
                  <a:cubicBezTo>
                    <a:pt x="45" y="39"/>
                    <a:pt x="45" y="39"/>
                    <a:pt x="45" y="39"/>
                  </a:cubicBezTo>
                  <a:cubicBezTo>
                    <a:pt x="49" y="39"/>
                    <a:pt x="49" y="39"/>
                    <a:pt x="49" y="39"/>
                  </a:cubicBezTo>
                  <a:cubicBezTo>
                    <a:pt x="51" y="24"/>
                    <a:pt x="51" y="24"/>
                    <a:pt x="51" y="24"/>
                  </a:cubicBezTo>
                  <a:close/>
                  <a:moveTo>
                    <a:pt x="55" y="33"/>
                  </a:moveTo>
                  <a:cubicBezTo>
                    <a:pt x="55" y="37"/>
                    <a:pt x="55" y="37"/>
                    <a:pt x="55" y="37"/>
                  </a:cubicBezTo>
                  <a:cubicBezTo>
                    <a:pt x="55" y="38"/>
                    <a:pt x="56" y="39"/>
                    <a:pt x="59" y="39"/>
                  </a:cubicBezTo>
                  <a:cubicBezTo>
                    <a:pt x="62" y="39"/>
                    <a:pt x="63" y="38"/>
                    <a:pt x="63" y="36"/>
                  </a:cubicBezTo>
                  <a:cubicBezTo>
                    <a:pt x="63" y="34"/>
                    <a:pt x="63" y="34"/>
                    <a:pt x="63" y="34"/>
                  </a:cubicBezTo>
                  <a:cubicBezTo>
                    <a:pt x="63" y="34"/>
                    <a:pt x="63" y="33"/>
                    <a:pt x="62" y="33"/>
                  </a:cubicBezTo>
                  <a:cubicBezTo>
                    <a:pt x="62" y="32"/>
                    <a:pt x="61" y="31"/>
                    <a:pt x="60" y="30"/>
                  </a:cubicBezTo>
                  <a:cubicBezTo>
                    <a:pt x="59" y="29"/>
                    <a:pt x="58" y="28"/>
                    <a:pt x="58" y="28"/>
                  </a:cubicBezTo>
                  <a:cubicBezTo>
                    <a:pt x="58" y="27"/>
                    <a:pt x="58" y="27"/>
                    <a:pt x="58" y="27"/>
                  </a:cubicBezTo>
                  <a:cubicBezTo>
                    <a:pt x="58" y="26"/>
                    <a:pt x="59" y="26"/>
                    <a:pt x="59" y="26"/>
                  </a:cubicBezTo>
                  <a:cubicBezTo>
                    <a:pt x="59" y="26"/>
                    <a:pt x="59" y="26"/>
                    <a:pt x="59" y="26"/>
                  </a:cubicBezTo>
                  <a:cubicBezTo>
                    <a:pt x="59" y="29"/>
                    <a:pt x="59" y="29"/>
                    <a:pt x="59" y="29"/>
                  </a:cubicBezTo>
                  <a:cubicBezTo>
                    <a:pt x="63" y="29"/>
                    <a:pt x="63" y="29"/>
                    <a:pt x="63" y="29"/>
                  </a:cubicBezTo>
                  <a:cubicBezTo>
                    <a:pt x="63" y="27"/>
                    <a:pt x="63" y="27"/>
                    <a:pt x="63" y="27"/>
                  </a:cubicBezTo>
                  <a:cubicBezTo>
                    <a:pt x="63" y="25"/>
                    <a:pt x="61" y="24"/>
                    <a:pt x="59" y="24"/>
                  </a:cubicBezTo>
                  <a:cubicBezTo>
                    <a:pt x="56" y="24"/>
                    <a:pt x="55" y="25"/>
                    <a:pt x="55" y="27"/>
                  </a:cubicBezTo>
                  <a:cubicBezTo>
                    <a:pt x="55" y="29"/>
                    <a:pt x="55" y="29"/>
                    <a:pt x="55" y="29"/>
                  </a:cubicBezTo>
                  <a:cubicBezTo>
                    <a:pt x="55" y="29"/>
                    <a:pt x="55" y="30"/>
                    <a:pt x="56" y="30"/>
                  </a:cubicBezTo>
                  <a:cubicBezTo>
                    <a:pt x="56" y="31"/>
                    <a:pt x="57" y="31"/>
                    <a:pt x="58" y="33"/>
                  </a:cubicBezTo>
                  <a:cubicBezTo>
                    <a:pt x="59" y="34"/>
                    <a:pt x="59" y="34"/>
                    <a:pt x="59" y="35"/>
                  </a:cubicBezTo>
                  <a:cubicBezTo>
                    <a:pt x="59" y="37"/>
                    <a:pt x="59" y="37"/>
                    <a:pt x="59" y="37"/>
                  </a:cubicBezTo>
                  <a:cubicBezTo>
                    <a:pt x="59" y="37"/>
                    <a:pt x="59" y="37"/>
                    <a:pt x="59" y="37"/>
                  </a:cubicBezTo>
                  <a:cubicBezTo>
                    <a:pt x="58" y="37"/>
                    <a:pt x="58" y="37"/>
                    <a:pt x="58" y="37"/>
                  </a:cubicBezTo>
                  <a:cubicBezTo>
                    <a:pt x="58" y="33"/>
                    <a:pt x="58" y="33"/>
                    <a:pt x="58" y="33"/>
                  </a:cubicBezTo>
                  <a:lnTo>
                    <a:pt x="5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1" name="Freeform 297">
              <a:extLst>
                <a:ext uri="{FF2B5EF4-FFF2-40B4-BE49-F238E27FC236}">
                  <a16:creationId xmlns:a16="http://schemas.microsoft.com/office/drawing/2014/main" id="{E7B93334-A5C2-4262-9FA3-7D3F6BD263EE}"/>
                </a:ext>
              </a:extLst>
            </p:cNvPr>
            <p:cNvSpPr>
              <a:spLocks noEditPoints="1"/>
            </p:cNvSpPr>
            <p:nvPr/>
          </p:nvSpPr>
          <p:spPr bwMode="auto">
            <a:xfrm>
              <a:off x="8302625" y="6011863"/>
              <a:ext cx="233363" cy="231775"/>
            </a:xfrm>
            <a:custGeom>
              <a:avLst/>
              <a:gdLst>
                <a:gd name="T0" fmla="*/ 129141 w 63"/>
                <a:gd name="T1" fmla="*/ 3690 h 63"/>
                <a:gd name="T2" fmla="*/ 228763 w 63"/>
                <a:gd name="T3" fmla="*/ 129141 h 63"/>
                <a:gd name="T4" fmla="*/ 103312 w 63"/>
                <a:gd name="T5" fmla="*/ 228763 h 63"/>
                <a:gd name="T6" fmla="*/ 3690 w 63"/>
                <a:gd name="T7" fmla="*/ 103312 h 63"/>
                <a:gd name="T8" fmla="*/ 77484 w 63"/>
                <a:gd name="T9" fmla="*/ 66415 h 63"/>
                <a:gd name="T10" fmla="*/ 44277 w 63"/>
                <a:gd name="T11" fmla="*/ 81174 h 63"/>
                <a:gd name="T12" fmla="*/ 40587 w 63"/>
                <a:gd name="T13" fmla="*/ 77484 h 63"/>
                <a:gd name="T14" fmla="*/ 36897 w 63"/>
                <a:gd name="T15" fmla="*/ 66415 h 63"/>
                <a:gd name="T16" fmla="*/ 22138 w 63"/>
                <a:gd name="T17" fmla="*/ 107002 h 63"/>
                <a:gd name="T18" fmla="*/ 22138 w 63"/>
                <a:gd name="T19" fmla="*/ 118071 h 63"/>
                <a:gd name="T20" fmla="*/ 33208 w 63"/>
                <a:gd name="T21" fmla="*/ 107002 h 63"/>
                <a:gd name="T22" fmla="*/ 33208 w 63"/>
                <a:gd name="T23" fmla="*/ 107002 h 63"/>
                <a:gd name="T24" fmla="*/ 59036 w 63"/>
                <a:gd name="T25" fmla="*/ 136520 h 63"/>
                <a:gd name="T26" fmla="*/ 62725 w 63"/>
                <a:gd name="T27" fmla="*/ 154969 h 63"/>
                <a:gd name="T28" fmla="*/ 59036 w 63"/>
                <a:gd name="T29" fmla="*/ 180797 h 63"/>
                <a:gd name="T30" fmla="*/ 47966 w 63"/>
                <a:gd name="T31" fmla="*/ 177107 h 63"/>
                <a:gd name="T32" fmla="*/ 40587 w 63"/>
                <a:gd name="T33" fmla="*/ 177107 h 63"/>
                <a:gd name="T34" fmla="*/ 88554 w 63"/>
                <a:gd name="T35" fmla="*/ 206625 h 63"/>
                <a:gd name="T36" fmla="*/ 81174 w 63"/>
                <a:gd name="T37" fmla="*/ 191866 h 63"/>
                <a:gd name="T38" fmla="*/ 84864 w 63"/>
                <a:gd name="T39" fmla="*/ 191866 h 63"/>
                <a:gd name="T40" fmla="*/ 118071 w 63"/>
                <a:gd name="T41" fmla="*/ 173417 h 63"/>
                <a:gd name="T42" fmla="*/ 140210 w 63"/>
                <a:gd name="T43" fmla="*/ 180797 h 63"/>
                <a:gd name="T44" fmla="*/ 158658 w 63"/>
                <a:gd name="T45" fmla="*/ 188176 h 63"/>
                <a:gd name="T46" fmla="*/ 151279 w 63"/>
                <a:gd name="T47" fmla="*/ 202935 h 63"/>
                <a:gd name="T48" fmla="*/ 177107 w 63"/>
                <a:gd name="T49" fmla="*/ 191866 h 63"/>
                <a:gd name="T50" fmla="*/ 195556 w 63"/>
                <a:gd name="T51" fmla="*/ 166038 h 63"/>
                <a:gd name="T52" fmla="*/ 180797 w 63"/>
                <a:gd name="T53" fmla="*/ 169728 h 63"/>
                <a:gd name="T54" fmla="*/ 180797 w 63"/>
                <a:gd name="T55" fmla="*/ 169728 h 63"/>
                <a:gd name="T56" fmla="*/ 177107 w 63"/>
                <a:gd name="T57" fmla="*/ 129141 h 63"/>
                <a:gd name="T58" fmla="*/ 177107 w 63"/>
                <a:gd name="T59" fmla="*/ 129141 h 63"/>
                <a:gd name="T60" fmla="*/ 199245 w 63"/>
                <a:gd name="T61" fmla="*/ 95933 h 63"/>
                <a:gd name="T62" fmla="*/ 202935 w 63"/>
                <a:gd name="T63" fmla="*/ 95933 h 63"/>
                <a:gd name="T64" fmla="*/ 210315 w 63"/>
                <a:gd name="T65" fmla="*/ 107002 h 63"/>
                <a:gd name="T66" fmla="*/ 191866 w 63"/>
                <a:gd name="T67" fmla="*/ 59036 h 63"/>
                <a:gd name="T68" fmla="*/ 191866 w 63"/>
                <a:gd name="T69" fmla="*/ 73795 h 63"/>
                <a:gd name="T70" fmla="*/ 188176 w 63"/>
                <a:gd name="T71" fmla="*/ 73795 h 63"/>
                <a:gd name="T72" fmla="*/ 169728 w 63"/>
                <a:gd name="T73" fmla="*/ 70105 h 63"/>
                <a:gd name="T74" fmla="*/ 151279 w 63"/>
                <a:gd name="T75" fmla="*/ 66415 h 63"/>
                <a:gd name="T76" fmla="*/ 125451 w 63"/>
                <a:gd name="T77" fmla="*/ 36897 h 63"/>
                <a:gd name="T78" fmla="*/ 129141 w 63"/>
                <a:gd name="T79" fmla="*/ 29518 h 63"/>
                <a:gd name="T80" fmla="*/ 140210 w 63"/>
                <a:gd name="T81" fmla="*/ 25828 h 63"/>
                <a:gd name="T82" fmla="*/ 129141 w 63"/>
                <a:gd name="T83" fmla="*/ 22138 h 63"/>
                <a:gd name="T84" fmla="*/ 88554 w 63"/>
                <a:gd name="T85" fmla="*/ 25828 h 63"/>
                <a:gd name="T86" fmla="*/ 99623 w 63"/>
                <a:gd name="T87" fmla="*/ 33208 h 63"/>
                <a:gd name="T88" fmla="*/ 92243 w 63"/>
                <a:gd name="T89" fmla="*/ 51656 h 63"/>
                <a:gd name="T90" fmla="*/ 77484 w 63"/>
                <a:gd name="T91" fmla="*/ 66415 h 63"/>
                <a:gd name="T92" fmla="*/ 92243 w 63"/>
                <a:gd name="T93" fmla="*/ 84864 h 63"/>
                <a:gd name="T94" fmla="*/ 84864 w 63"/>
                <a:gd name="T95" fmla="*/ 107002 h 63"/>
                <a:gd name="T96" fmla="*/ 81174 w 63"/>
                <a:gd name="T97" fmla="*/ 132830 h 63"/>
                <a:gd name="T98" fmla="*/ 118071 w 63"/>
                <a:gd name="T99" fmla="*/ 154969 h 63"/>
                <a:gd name="T100" fmla="*/ 136520 w 63"/>
                <a:gd name="T101" fmla="*/ 143899 h 63"/>
                <a:gd name="T102" fmla="*/ 154969 w 63"/>
                <a:gd name="T103" fmla="*/ 129141 h 63"/>
                <a:gd name="T104" fmla="*/ 147589 w 63"/>
                <a:gd name="T105" fmla="*/ 103312 h 63"/>
                <a:gd name="T106" fmla="*/ 136520 w 63"/>
                <a:gd name="T107" fmla="*/ 81174 h 63"/>
                <a:gd name="T108" fmla="*/ 92243 w 63"/>
                <a:gd name="T109" fmla="*/ 84864 h 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3" h="63">
                  <a:moveTo>
                    <a:pt x="13" y="8"/>
                  </a:moveTo>
                  <a:cubicBezTo>
                    <a:pt x="19" y="3"/>
                    <a:pt x="27" y="0"/>
                    <a:pt x="35" y="1"/>
                  </a:cubicBezTo>
                  <a:cubicBezTo>
                    <a:pt x="43" y="2"/>
                    <a:pt x="50" y="6"/>
                    <a:pt x="55" y="13"/>
                  </a:cubicBezTo>
                  <a:cubicBezTo>
                    <a:pt x="61" y="19"/>
                    <a:pt x="63" y="27"/>
                    <a:pt x="62" y="35"/>
                  </a:cubicBezTo>
                  <a:cubicBezTo>
                    <a:pt x="61" y="43"/>
                    <a:pt x="57" y="50"/>
                    <a:pt x="50" y="56"/>
                  </a:cubicBezTo>
                  <a:cubicBezTo>
                    <a:pt x="44" y="61"/>
                    <a:pt x="36" y="63"/>
                    <a:pt x="28" y="62"/>
                  </a:cubicBezTo>
                  <a:cubicBezTo>
                    <a:pt x="20" y="61"/>
                    <a:pt x="13" y="57"/>
                    <a:pt x="8" y="51"/>
                  </a:cubicBezTo>
                  <a:cubicBezTo>
                    <a:pt x="2" y="44"/>
                    <a:pt x="0" y="36"/>
                    <a:pt x="1" y="28"/>
                  </a:cubicBezTo>
                  <a:cubicBezTo>
                    <a:pt x="2" y="20"/>
                    <a:pt x="6" y="13"/>
                    <a:pt x="13" y="8"/>
                  </a:cubicBezTo>
                  <a:close/>
                  <a:moveTo>
                    <a:pt x="21" y="18"/>
                  </a:moveTo>
                  <a:cubicBezTo>
                    <a:pt x="17" y="20"/>
                    <a:pt x="17" y="20"/>
                    <a:pt x="17" y="20"/>
                  </a:cubicBezTo>
                  <a:cubicBezTo>
                    <a:pt x="12" y="22"/>
                    <a:pt x="12" y="22"/>
                    <a:pt x="12" y="22"/>
                  </a:cubicBezTo>
                  <a:cubicBezTo>
                    <a:pt x="11" y="22"/>
                    <a:pt x="11" y="22"/>
                    <a:pt x="11" y="21"/>
                  </a:cubicBezTo>
                  <a:cubicBezTo>
                    <a:pt x="11" y="21"/>
                    <a:pt x="11" y="21"/>
                    <a:pt x="11" y="21"/>
                  </a:cubicBezTo>
                  <a:cubicBezTo>
                    <a:pt x="11" y="21"/>
                    <a:pt x="11" y="21"/>
                    <a:pt x="11" y="21"/>
                  </a:cubicBezTo>
                  <a:cubicBezTo>
                    <a:pt x="10" y="18"/>
                    <a:pt x="10" y="18"/>
                    <a:pt x="10" y="18"/>
                  </a:cubicBezTo>
                  <a:cubicBezTo>
                    <a:pt x="10" y="17"/>
                    <a:pt x="10" y="17"/>
                    <a:pt x="10" y="17"/>
                  </a:cubicBezTo>
                  <a:cubicBezTo>
                    <a:pt x="8" y="20"/>
                    <a:pt x="6" y="24"/>
                    <a:pt x="6" y="29"/>
                  </a:cubicBezTo>
                  <a:cubicBezTo>
                    <a:pt x="5" y="30"/>
                    <a:pt x="5" y="31"/>
                    <a:pt x="5" y="33"/>
                  </a:cubicBezTo>
                  <a:cubicBezTo>
                    <a:pt x="6" y="32"/>
                    <a:pt x="6" y="32"/>
                    <a:pt x="6" y="32"/>
                  </a:cubicBezTo>
                  <a:cubicBezTo>
                    <a:pt x="8" y="29"/>
                    <a:pt x="8" y="29"/>
                    <a:pt x="8" y="29"/>
                  </a:cubicBezTo>
                  <a:cubicBezTo>
                    <a:pt x="8" y="29"/>
                    <a:pt x="9" y="29"/>
                    <a:pt x="9" y="29"/>
                  </a:cubicBezTo>
                  <a:cubicBezTo>
                    <a:pt x="9" y="29"/>
                    <a:pt x="9" y="29"/>
                    <a:pt x="9" y="29"/>
                  </a:cubicBezTo>
                  <a:cubicBezTo>
                    <a:pt x="9" y="29"/>
                    <a:pt x="9" y="29"/>
                    <a:pt x="9" y="29"/>
                  </a:cubicBezTo>
                  <a:cubicBezTo>
                    <a:pt x="13" y="33"/>
                    <a:pt x="13" y="33"/>
                    <a:pt x="13" y="33"/>
                  </a:cubicBezTo>
                  <a:cubicBezTo>
                    <a:pt x="16" y="37"/>
                    <a:pt x="16" y="37"/>
                    <a:pt x="16" y="37"/>
                  </a:cubicBezTo>
                  <a:cubicBezTo>
                    <a:pt x="16" y="37"/>
                    <a:pt x="16" y="37"/>
                    <a:pt x="16" y="37"/>
                  </a:cubicBezTo>
                  <a:cubicBezTo>
                    <a:pt x="17" y="42"/>
                    <a:pt x="17" y="42"/>
                    <a:pt x="17" y="42"/>
                  </a:cubicBezTo>
                  <a:cubicBezTo>
                    <a:pt x="17" y="48"/>
                    <a:pt x="17" y="48"/>
                    <a:pt x="17" y="48"/>
                  </a:cubicBezTo>
                  <a:cubicBezTo>
                    <a:pt x="17" y="48"/>
                    <a:pt x="17" y="48"/>
                    <a:pt x="16" y="49"/>
                  </a:cubicBezTo>
                  <a:cubicBezTo>
                    <a:pt x="16" y="49"/>
                    <a:pt x="16" y="48"/>
                    <a:pt x="16" y="48"/>
                  </a:cubicBezTo>
                  <a:cubicBezTo>
                    <a:pt x="13" y="48"/>
                    <a:pt x="13" y="48"/>
                    <a:pt x="13" y="48"/>
                  </a:cubicBezTo>
                  <a:cubicBezTo>
                    <a:pt x="11" y="48"/>
                    <a:pt x="11" y="48"/>
                    <a:pt x="11" y="48"/>
                  </a:cubicBezTo>
                  <a:cubicBezTo>
                    <a:pt x="11" y="48"/>
                    <a:pt x="11" y="48"/>
                    <a:pt x="11" y="48"/>
                  </a:cubicBezTo>
                  <a:cubicBezTo>
                    <a:pt x="15" y="53"/>
                    <a:pt x="20" y="56"/>
                    <a:pt x="25" y="57"/>
                  </a:cubicBezTo>
                  <a:cubicBezTo>
                    <a:pt x="24" y="56"/>
                    <a:pt x="24" y="56"/>
                    <a:pt x="24" y="56"/>
                  </a:cubicBezTo>
                  <a:cubicBezTo>
                    <a:pt x="22" y="53"/>
                    <a:pt x="22" y="53"/>
                    <a:pt x="22" y="53"/>
                  </a:cubicBezTo>
                  <a:cubicBezTo>
                    <a:pt x="22" y="52"/>
                    <a:pt x="22" y="52"/>
                    <a:pt x="22" y="52"/>
                  </a:cubicBezTo>
                  <a:cubicBezTo>
                    <a:pt x="22" y="52"/>
                    <a:pt x="23" y="52"/>
                    <a:pt x="23" y="52"/>
                  </a:cubicBezTo>
                  <a:cubicBezTo>
                    <a:pt x="23" y="52"/>
                    <a:pt x="23" y="52"/>
                    <a:pt x="23" y="52"/>
                  </a:cubicBezTo>
                  <a:cubicBezTo>
                    <a:pt x="27" y="50"/>
                    <a:pt x="27" y="50"/>
                    <a:pt x="27" y="50"/>
                  </a:cubicBezTo>
                  <a:cubicBezTo>
                    <a:pt x="32" y="47"/>
                    <a:pt x="32" y="47"/>
                    <a:pt x="32" y="47"/>
                  </a:cubicBezTo>
                  <a:cubicBezTo>
                    <a:pt x="32" y="47"/>
                    <a:pt x="33" y="47"/>
                    <a:pt x="33" y="47"/>
                  </a:cubicBezTo>
                  <a:cubicBezTo>
                    <a:pt x="38" y="49"/>
                    <a:pt x="38" y="49"/>
                    <a:pt x="38" y="49"/>
                  </a:cubicBezTo>
                  <a:cubicBezTo>
                    <a:pt x="43" y="50"/>
                    <a:pt x="43" y="50"/>
                    <a:pt x="43" y="50"/>
                  </a:cubicBezTo>
                  <a:cubicBezTo>
                    <a:pt x="43" y="51"/>
                    <a:pt x="43" y="51"/>
                    <a:pt x="43" y="51"/>
                  </a:cubicBezTo>
                  <a:cubicBezTo>
                    <a:pt x="43" y="51"/>
                    <a:pt x="43" y="52"/>
                    <a:pt x="43" y="52"/>
                  </a:cubicBezTo>
                  <a:cubicBezTo>
                    <a:pt x="41" y="55"/>
                    <a:pt x="41" y="55"/>
                    <a:pt x="41" y="55"/>
                  </a:cubicBezTo>
                  <a:cubicBezTo>
                    <a:pt x="40" y="56"/>
                    <a:pt x="40" y="56"/>
                    <a:pt x="40" y="56"/>
                  </a:cubicBezTo>
                  <a:cubicBezTo>
                    <a:pt x="43" y="55"/>
                    <a:pt x="45" y="54"/>
                    <a:pt x="48" y="52"/>
                  </a:cubicBezTo>
                  <a:cubicBezTo>
                    <a:pt x="50" y="50"/>
                    <a:pt x="52" y="48"/>
                    <a:pt x="54" y="45"/>
                  </a:cubicBezTo>
                  <a:cubicBezTo>
                    <a:pt x="53" y="45"/>
                    <a:pt x="53" y="45"/>
                    <a:pt x="53" y="45"/>
                  </a:cubicBezTo>
                  <a:cubicBezTo>
                    <a:pt x="50" y="46"/>
                    <a:pt x="50" y="46"/>
                    <a:pt x="50" y="46"/>
                  </a:cubicBezTo>
                  <a:cubicBezTo>
                    <a:pt x="49" y="47"/>
                    <a:pt x="49" y="46"/>
                    <a:pt x="49" y="46"/>
                  </a:cubicBezTo>
                  <a:cubicBezTo>
                    <a:pt x="49" y="46"/>
                    <a:pt x="49" y="46"/>
                    <a:pt x="49" y="46"/>
                  </a:cubicBezTo>
                  <a:cubicBezTo>
                    <a:pt x="49" y="46"/>
                    <a:pt x="49" y="46"/>
                    <a:pt x="49" y="46"/>
                  </a:cubicBezTo>
                  <a:cubicBezTo>
                    <a:pt x="48" y="41"/>
                    <a:pt x="48" y="41"/>
                    <a:pt x="48" y="41"/>
                  </a:cubicBezTo>
                  <a:cubicBezTo>
                    <a:pt x="48" y="35"/>
                    <a:pt x="48" y="35"/>
                    <a:pt x="48" y="35"/>
                  </a:cubicBezTo>
                  <a:cubicBezTo>
                    <a:pt x="48" y="35"/>
                    <a:pt x="48" y="35"/>
                    <a:pt x="48" y="35"/>
                  </a:cubicBezTo>
                  <a:cubicBezTo>
                    <a:pt x="48" y="35"/>
                    <a:pt x="48" y="35"/>
                    <a:pt x="48" y="35"/>
                  </a:cubicBezTo>
                  <a:cubicBezTo>
                    <a:pt x="51" y="31"/>
                    <a:pt x="51" y="31"/>
                    <a:pt x="51" y="31"/>
                  </a:cubicBezTo>
                  <a:cubicBezTo>
                    <a:pt x="54" y="26"/>
                    <a:pt x="54" y="26"/>
                    <a:pt x="54" y="26"/>
                  </a:cubicBezTo>
                  <a:cubicBezTo>
                    <a:pt x="54" y="26"/>
                    <a:pt x="55" y="26"/>
                    <a:pt x="55" y="26"/>
                  </a:cubicBezTo>
                  <a:cubicBezTo>
                    <a:pt x="55" y="26"/>
                    <a:pt x="55" y="26"/>
                    <a:pt x="55" y="26"/>
                  </a:cubicBezTo>
                  <a:cubicBezTo>
                    <a:pt x="55" y="26"/>
                    <a:pt x="55" y="26"/>
                    <a:pt x="55" y="26"/>
                  </a:cubicBezTo>
                  <a:cubicBezTo>
                    <a:pt x="57" y="29"/>
                    <a:pt x="57" y="29"/>
                    <a:pt x="57" y="29"/>
                  </a:cubicBezTo>
                  <a:cubicBezTo>
                    <a:pt x="57" y="29"/>
                    <a:pt x="57" y="29"/>
                    <a:pt x="57" y="29"/>
                  </a:cubicBezTo>
                  <a:cubicBezTo>
                    <a:pt x="57" y="24"/>
                    <a:pt x="55" y="20"/>
                    <a:pt x="52" y="16"/>
                  </a:cubicBezTo>
                  <a:cubicBezTo>
                    <a:pt x="52" y="16"/>
                    <a:pt x="52" y="16"/>
                    <a:pt x="52" y="16"/>
                  </a:cubicBezTo>
                  <a:cubicBezTo>
                    <a:pt x="52" y="20"/>
                    <a:pt x="52" y="20"/>
                    <a:pt x="52" y="20"/>
                  </a:cubicBezTo>
                  <a:cubicBezTo>
                    <a:pt x="52" y="20"/>
                    <a:pt x="52" y="20"/>
                    <a:pt x="51" y="20"/>
                  </a:cubicBezTo>
                  <a:cubicBezTo>
                    <a:pt x="51" y="20"/>
                    <a:pt x="51" y="20"/>
                    <a:pt x="51" y="20"/>
                  </a:cubicBezTo>
                  <a:cubicBezTo>
                    <a:pt x="51" y="20"/>
                    <a:pt x="51" y="20"/>
                    <a:pt x="51" y="20"/>
                  </a:cubicBezTo>
                  <a:cubicBezTo>
                    <a:pt x="46" y="19"/>
                    <a:pt x="46" y="19"/>
                    <a:pt x="46" y="19"/>
                  </a:cubicBezTo>
                  <a:cubicBezTo>
                    <a:pt x="41" y="18"/>
                    <a:pt x="41" y="18"/>
                    <a:pt x="41" y="18"/>
                  </a:cubicBezTo>
                  <a:cubicBezTo>
                    <a:pt x="41" y="18"/>
                    <a:pt x="41" y="18"/>
                    <a:pt x="41" y="18"/>
                  </a:cubicBezTo>
                  <a:cubicBezTo>
                    <a:pt x="37" y="14"/>
                    <a:pt x="37" y="14"/>
                    <a:pt x="37" y="14"/>
                  </a:cubicBezTo>
                  <a:cubicBezTo>
                    <a:pt x="34" y="10"/>
                    <a:pt x="34" y="10"/>
                    <a:pt x="34" y="10"/>
                  </a:cubicBezTo>
                  <a:cubicBezTo>
                    <a:pt x="34" y="9"/>
                    <a:pt x="34" y="9"/>
                    <a:pt x="34" y="9"/>
                  </a:cubicBezTo>
                  <a:cubicBezTo>
                    <a:pt x="34" y="8"/>
                    <a:pt x="35" y="8"/>
                    <a:pt x="35" y="8"/>
                  </a:cubicBezTo>
                  <a:cubicBezTo>
                    <a:pt x="35" y="8"/>
                    <a:pt x="35" y="8"/>
                    <a:pt x="35" y="8"/>
                  </a:cubicBezTo>
                  <a:cubicBezTo>
                    <a:pt x="38" y="7"/>
                    <a:pt x="38" y="7"/>
                    <a:pt x="38" y="7"/>
                  </a:cubicBezTo>
                  <a:cubicBezTo>
                    <a:pt x="39" y="7"/>
                    <a:pt x="39" y="7"/>
                    <a:pt x="39" y="7"/>
                  </a:cubicBezTo>
                  <a:cubicBezTo>
                    <a:pt x="37" y="6"/>
                    <a:pt x="36" y="6"/>
                    <a:pt x="35" y="6"/>
                  </a:cubicBezTo>
                  <a:cubicBezTo>
                    <a:pt x="31" y="5"/>
                    <a:pt x="27" y="6"/>
                    <a:pt x="24" y="7"/>
                  </a:cubicBezTo>
                  <a:cubicBezTo>
                    <a:pt x="24" y="7"/>
                    <a:pt x="24" y="7"/>
                    <a:pt x="24" y="7"/>
                  </a:cubicBezTo>
                  <a:cubicBezTo>
                    <a:pt x="27" y="8"/>
                    <a:pt x="27" y="8"/>
                    <a:pt x="27" y="8"/>
                  </a:cubicBezTo>
                  <a:cubicBezTo>
                    <a:pt x="27" y="8"/>
                    <a:pt x="28" y="9"/>
                    <a:pt x="27" y="9"/>
                  </a:cubicBezTo>
                  <a:cubicBezTo>
                    <a:pt x="27" y="9"/>
                    <a:pt x="27" y="9"/>
                    <a:pt x="27" y="9"/>
                  </a:cubicBezTo>
                  <a:cubicBezTo>
                    <a:pt x="25" y="14"/>
                    <a:pt x="25" y="14"/>
                    <a:pt x="25" y="14"/>
                  </a:cubicBezTo>
                  <a:cubicBezTo>
                    <a:pt x="22" y="18"/>
                    <a:pt x="22" y="18"/>
                    <a:pt x="22" y="18"/>
                  </a:cubicBezTo>
                  <a:cubicBezTo>
                    <a:pt x="22" y="18"/>
                    <a:pt x="22" y="18"/>
                    <a:pt x="21" y="18"/>
                  </a:cubicBezTo>
                  <a:cubicBezTo>
                    <a:pt x="21" y="18"/>
                    <a:pt x="21" y="18"/>
                    <a:pt x="21" y="18"/>
                  </a:cubicBezTo>
                  <a:close/>
                  <a:moveTo>
                    <a:pt x="25" y="23"/>
                  </a:moveTo>
                  <a:cubicBezTo>
                    <a:pt x="25" y="23"/>
                    <a:pt x="25" y="23"/>
                    <a:pt x="25" y="23"/>
                  </a:cubicBezTo>
                  <a:cubicBezTo>
                    <a:pt x="23" y="29"/>
                    <a:pt x="23" y="29"/>
                    <a:pt x="23" y="29"/>
                  </a:cubicBezTo>
                  <a:cubicBezTo>
                    <a:pt x="21" y="35"/>
                    <a:pt x="21" y="35"/>
                    <a:pt x="21" y="35"/>
                  </a:cubicBezTo>
                  <a:cubicBezTo>
                    <a:pt x="21" y="35"/>
                    <a:pt x="21" y="35"/>
                    <a:pt x="22" y="36"/>
                  </a:cubicBezTo>
                  <a:cubicBezTo>
                    <a:pt x="27" y="39"/>
                    <a:pt x="27" y="39"/>
                    <a:pt x="27" y="39"/>
                  </a:cubicBezTo>
                  <a:cubicBezTo>
                    <a:pt x="32" y="42"/>
                    <a:pt x="32" y="42"/>
                    <a:pt x="32" y="42"/>
                  </a:cubicBezTo>
                  <a:cubicBezTo>
                    <a:pt x="32" y="42"/>
                    <a:pt x="32" y="42"/>
                    <a:pt x="33" y="42"/>
                  </a:cubicBezTo>
                  <a:cubicBezTo>
                    <a:pt x="37" y="39"/>
                    <a:pt x="37" y="39"/>
                    <a:pt x="37" y="39"/>
                  </a:cubicBezTo>
                  <a:cubicBezTo>
                    <a:pt x="42" y="35"/>
                    <a:pt x="42" y="35"/>
                    <a:pt x="42" y="35"/>
                  </a:cubicBezTo>
                  <a:cubicBezTo>
                    <a:pt x="42" y="35"/>
                    <a:pt x="42" y="35"/>
                    <a:pt x="42" y="35"/>
                  </a:cubicBezTo>
                  <a:cubicBezTo>
                    <a:pt x="42" y="35"/>
                    <a:pt x="43" y="34"/>
                    <a:pt x="42" y="34"/>
                  </a:cubicBezTo>
                  <a:cubicBezTo>
                    <a:pt x="40" y="28"/>
                    <a:pt x="40" y="28"/>
                    <a:pt x="40" y="28"/>
                  </a:cubicBezTo>
                  <a:cubicBezTo>
                    <a:pt x="38" y="23"/>
                    <a:pt x="38" y="23"/>
                    <a:pt x="38" y="23"/>
                  </a:cubicBezTo>
                  <a:cubicBezTo>
                    <a:pt x="38" y="22"/>
                    <a:pt x="38" y="22"/>
                    <a:pt x="37" y="22"/>
                  </a:cubicBezTo>
                  <a:cubicBezTo>
                    <a:pt x="31" y="22"/>
                    <a:pt x="31" y="22"/>
                    <a:pt x="31" y="22"/>
                  </a:cubicBezTo>
                  <a:lnTo>
                    <a:pt x="2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2" name="Freeform 298">
              <a:extLst>
                <a:ext uri="{FF2B5EF4-FFF2-40B4-BE49-F238E27FC236}">
                  <a16:creationId xmlns:a16="http://schemas.microsoft.com/office/drawing/2014/main" id="{42FEC47D-1FBB-4DAC-B6AB-1D50DAFD9D3E}"/>
                </a:ext>
              </a:extLst>
            </p:cNvPr>
            <p:cNvSpPr>
              <a:spLocks noEditPoints="1"/>
            </p:cNvSpPr>
            <p:nvPr/>
          </p:nvSpPr>
          <p:spPr bwMode="auto">
            <a:xfrm>
              <a:off x="10982325" y="5302250"/>
              <a:ext cx="269875" cy="185738"/>
            </a:xfrm>
            <a:custGeom>
              <a:avLst/>
              <a:gdLst>
                <a:gd name="T0" fmla="*/ 33183 w 73"/>
                <a:gd name="T1" fmla="*/ 55003 h 51"/>
                <a:gd name="T2" fmla="*/ 206475 w 73"/>
                <a:gd name="T3" fmla="*/ 0 h 51"/>
                <a:gd name="T4" fmla="*/ 206475 w 73"/>
                <a:gd name="T5" fmla="*/ 146675 h 51"/>
                <a:gd name="T6" fmla="*/ 88489 w 73"/>
                <a:gd name="T7" fmla="*/ 113673 h 51"/>
                <a:gd name="T8" fmla="*/ 103238 w 73"/>
                <a:gd name="T9" fmla="*/ 176010 h 51"/>
                <a:gd name="T10" fmla="*/ 66367 w 73"/>
                <a:gd name="T11" fmla="*/ 187011 h 51"/>
                <a:gd name="T12" fmla="*/ 47932 w 73"/>
                <a:gd name="T13" fmla="*/ 102673 h 51"/>
                <a:gd name="T14" fmla="*/ 33183 w 73"/>
                <a:gd name="T15" fmla="*/ 99006 h 51"/>
                <a:gd name="T16" fmla="*/ 33183 w 73"/>
                <a:gd name="T17" fmla="*/ 55003 h 51"/>
                <a:gd name="T18" fmla="*/ 261781 w 73"/>
                <a:gd name="T19" fmla="*/ 113673 h 51"/>
                <a:gd name="T20" fmla="*/ 269155 w 73"/>
                <a:gd name="T21" fmla="*/ 128341 h 51"/>
                <a:gd name="T22" fmla="*/ 250720 w 73"/>
                <a:gd name="T23" fmla="*/ 135675 h 51"/>
                <a:gd name="T24" fmla="*/ 224910 w 73"/>
                <a:gd name="T25" fmla="*/ 128341 h 51"/>
                <a:gd name="T26" fmla="*/ 217536 w 73"/>
                <a:gd name="T27" fmla="*/ 113673 h 51"/>
                <a:gd name="T28" fmla="*/ 232284 w 73"/>
                <a:gd name="T29" fmla="*/ 106340 h 51"/>
                <a:gd name="T30" fmla="*/ 261781 w 73"/>
                <a:gd name="T31" fmla="*/ 113673 h 51"/>
                <a:gd name="T32" fmla="*/ 232284 w 73"/>
                <a:gd name="T33" fmla="*/ 36669 h 51"/>
                <a:gd name="T34" fmla="*/ 217536 w 73"/>
                <a:gd name="T35" fmla="*/ 29335 h 51"/>
                <a:gd name="T36" fmla="*/ 224910 w 73"/>
                <a:gd name="T37" fmla="*/ 14668 h 51"/>
                <a:gd name="T38" fmla="*/ 250720 w 73"/>
                <a:gd name="T39" fmla="*/ 3667 h 51"/>
                <a:gd name="T40" fmla="*/ 269155 w 73"/>
                <a:gd name="T41" fmla="*/ 11001 h 51"/>
                <a:gd name="T42" fmla="*/ 261781 w 73"/>
                <a:gd name="T43" fmla="*/ 29335 h 51"/>
                <a:gd name="T44" fmla="*/ 232284 w 73"/>
                <a:gd name="T45" fmla="*/ 36669 h 51"/>
                <a:gd name="T46" fmla="*/ 232284 w 73"/>
                <a:gd name="T47" fmla="*/ 84338 h 51"/>
                <a:gd name="T48" fmla="*/ 217536 w 73"/>
                <a:gd name="T49" fmla="*/ 69671 h 51"/>
                <a:gd name="T50" fmla="*/ 232284 w 73"/>
                <a:gd name="T51" fmla="*/ 58670 h 51"/>
                <a:gd name="T52" fmla="*/ 258094 w 73"/>
                <a:gd name="T53" fmla="*/ 58670 h 51"/>
                <a:gd name="T54" fmla="*/ 269155 w 73"/>
                <a:gd name="T55" fmla="*/ 69671 h 51"/>
                <a:gd name="T56" fmla="*/ 258094 w 73"/>
                <a:gd name="T57" fmla="*/ 84338 h 51"/>
                <a:gd name="T58" fmla="*/ 232284 w 73"/>
                <a:gd name="T59" fmla="*/ 84338 h 51"/>
                <a:gd name="T60" fmla="*/ 3687 w 73"/>
                <a:gd name="T61" fmla="*/ 51336 h 51"/>
                <a:gd name="T62" fmla="*/ 18435 w 73"/>
                <a:gd name="T63" fmla="*/ 51336 h 51"/>
                <a:gd name="T64" fmla="*/ 22122 w 73"/>
                <a:gd name="T65" fmla="*/ 55003 h 51"/>
                <a:gd name="T66" fmla="*/ 22122 w 73"/>
                <a:gd name="T67" fmla="*/ 99006 h 51"/>
                <a:gd name="T68" fmla="*/ 18435 w 73"/>
                <a:gd name="T69" fmla="*/ 102673 h 51"/>
                <a:gd name="T70" fmla="*/ 3687 w 73"/>
                <a:gd name="T71" fmla="*/ 102673 h 51"/>
                <a:gd name="T72" fmla="*/ 0 w 73"/>
                <a:gd name="T73" fmla="*/ 99006 h 51"/>
                <a:gd name="T74" fmla="*/ 0 w 73"/>
                <a:gd name="T75" fmla="*/ 55003 h 51"/>
                <a:gd name="T76" fmla="*/ 3687 w 73"/>
                <a:gd name="T77" fmla="*/ 51336 h 51"/>
                <a:gd name="T78" fmla="*/ 73741 w 73"/>
                <a:gd name="T79" fmla="*/ 121007 h 51"/>
                <a:gd name="T80" fmla="*/ 77428 w 73"/>
                <a:gd name="T81" fmla="*/ 146675 h 51"/>
                <a:gd name="T82" fmla="*/ 84802 w 73"/>
                <a:gd name="T83" fmla="*/ 168677 h 51"/>
                <a:gd name="T84" fmla="*/ 92176 w 73"/>
                <a:gd name="T85" fmla="*/ 172343 h 51"/>
                <a:gd name="T86" fmla="*/ 95863 w 73"/>
                <a:gd name="T87" fmla="*/ 165010 h 51"/>
                <a:gd name="T88" fmla="*/ 88489 w 73"/>
                <a:gd name="T89" fmla="*/ 143008 h 51"/>
                <a:gd name="T90" fmla="*/ 84802 w 73"/>
                <a:gd name="T91" fmla="*/ 121007 h 51"/>
                <a:gd name="T92" fmla="*/ 81115 w 73"/>
                <a:gd name="T93" fmla="*/ 117340 h 51"/>
                <a:gd name="T94" fmla="*/ 73741 w 73"/>
                <a:gd name="T95" fmla="*/ 121007 h 51"/>
                <a:gd name="T96" fmla="*/ 169605 w 73"/>
                <a:gd name="T97" fmla="*/ 25668 h 51"/>
                <a:gd name="T98" fmla="*/ 165917 w 73"/>
                <a:gd name="T99" fmla="*/ 73338 h 51"/>
                <a:gd name="T100" fmla="*/ 169605 w 73"/>
                <a:gd name="T101" fmla="*/ 121007 h 51"/>
                <a:gd name="T102" fmla="*/ 176979 w 73"/>
                <a:gd name="T103" fmla="*/ 124674 h 51"/>
                <a:gd name="T104" fmla="*/ 184353 w 73"/>
                <a:gd name="T105" fmla="*/ 117340 h 51"/>
                <a:gd name="T106" fmla="*/ 176979 w 73"/>
                <a:gd name="T107" fmla="*/ 73338 h 51"/>
                <a:gd name="T108" fmla="*/ 184353 w 73"/>
                <a:gd name="T109" fmla="*/ 29335 h 51"/>
                <a:gd name="T110" fmla="*/ 176979 w 73"/>
                <a:gd name="T111" fmla="*/ 22001 h 51"/>
                <a:gd name="T112" fmla="*/ 169605 w 73"/>
                <a:gd name="T113" fmla="*/ 25668 h 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3" h="51">
                  <a:moveTo>
                    <a:pt x="9" y="15"/>
                  </a:moveTo>
                  <a:cubicBezTo>
                    <a:pt x="25" y="10"/>
                    <a:pt x="40" y="5"/>
                    <a:pt x="56" y="0"/>
                  </a:cubicBezTo>
                  <a:cubicBezTo>
                    <a:pt x="52" y="13"/>
                    <a:pt x="52" y="26"/>
                    <a:pt x="56" y="40"/>
                  </a:cubicBezTo>
                  <a:cubicBezTo>
                    <a:pt x="24" y="31"/>
                    <a:pt x="24" y="31"/>
                    <a:pt x="24" y="31"/>
                  </a:cubicBezTo>
                  <a:cubicBezTo>
                    <a:pt x="25" y="37"/>
                    <a:pt x="26" y="42"/>
                    <a:pt x="28" y="48"/>
                  </a:cubicBezTo>
                  <a:cubicBezTo>
                    <a:pt x="25" y="50"/>
                    <a:pt x="22" y="51"/>
                    <a:pt x="18" y="51"/>
                  </a:cubicBezTo>
                  <a:cubicBezTo>
                    <a:pt x="15" y="44"/>
                    <a:pt x="13" y="36"/>
                    <a:pt x="13" y="28"/>
                  </a:cubicBezTo>
                  <a:cubicBezTo>
                    <a:pt x="9" y="27"/>
                    <a:pt x="9" y="27"/>
                    <a:pt x="9" y="27"/>
                  </a:cubicBezTo>
                  <a:cubicBezTo>
                    <a:pt x="9" y="23"/>
                    <a:pt x="9" y="19"/>
                    <a:pt x="9" y="15"/>
                  </a:cubicBezTo>
                  <a:close/>
                  <a:moveTo>
                    <a:pt x="71" y="31"/>
                  </a:moveTo>
                  <a:cubicBezTo>
                    <a:pt x="72" y="32"/>
                    <a:pt x="73" y="34"/>
                    <a:pt x="73" y="35"/>
                  </a:cubicBezTo>
                  <a:cubicBezTo>
                    <a:pt x="72" y="37"/>
                    <a:pt x="70" y="38"/>
                    <a:pt x="68" y="37"/>
                  </a:cubicBezTo>
                  <a:cubicBezTo>
                    <a:pt x="61" y="35"/>
                    <a:pt x="61" y="35"/>
                    <a:pt x="61" y="35"/>
                  </a:cubicBezTo>
                  <a:cubicBezTo>
                    <a:pt x="59" y="34"/>
                    <a:pt x="58" y="32"/>
                    <a:pt x="59" y="31"/>
                  </a:cubicBezTo>
                  <a:cubicBezTo>
                    <a:pt x="59" y="29"/>
                    <a:pt x="61" y="28"/>
                    <a:pt x="63" y="29"/>
                  </a:cubicBezTo>
                  <a:cubicBezTo>
                    <a:pt x="71" y="31"/>
                    <a:pt x="71" y="31"/>
                    <a:pt x="71" y="31"/>
                  </a:cubicBezTo>
                  <a:close/>
                  <a:moveTo>
                    <a:pt x="63" y="10"/>
                  </a:moveTo>
                  <a:cubicBezTo>
                    <a:pt x="61" y="11"/>
                    <a:pt x="59" y="10"/>
                    <a:pt x="59" y="8"/>
                  </a:cubicBezTo>
                  <a:cubicBezTo>
                    <a:pt x="58" y="6"/>
                    <a:pt x="59" y="4"/>
                    <a:pt x="61" y="4"/>
                  </a:cubicBezTo>
                  <a:cubicBezTo>
                    <a:pt x="68" y="1"/>
                    <a:pt x="68" y="1"/>
                    <a:pt x="68" y="1"/>
                  </a:cubicBezTo>
                  <a:cubicBezTo>
                    <a:pt x="70" y="1"/>
                    <a:pt x="72" y="2"/>
                    <a:pt x="73" y="3"/>
                  </a:cubicBezTo>
                  <a:cubicBezTo>
                    <a:pt x="73" y="5"/>
                    <a:pt x="72" y="7"/>
                    <a:pt x="71" y="8"/>
                  </a:cubicBezTo>
                  <a:cubicBezTo>
                    <a:pt x="63" y="10"/>
                    <a:pt x="63" y="10"/>
                    <a:pt x="63" y="10"/>
                  </a:cubicBezTo>
                  <a:close/>
                  <a:moveTo>
                    <a:pt x="63" y="23"/>
                  </a:moveTo>
                  <a:cubicBezTo>
                    <a:pt x="61" y="23"/>
                    <a:pt x="59" y="21"/>
                    <a:pt x="59" y="19"/>
                  </a:cubicBezTo>
                  <a:cubicBezTo>
                    <a:pt x="59" y="17"/>
                    <a:pt x="61" y="16"/>
                    <a:pt x="63" y="16"/>
                  </a:cubicBezTo>
                  <a:cubicBezTo>
                    <a:pt x="70" y="16"/>
                    <a:pt x="70" y="16"/>
                    <a:pt x="70" y="16"/>
                  </a:cubicBezTo>
                  <a:cubicBezTo>
                    <a:pt x="72" y="16"/>
                    <a:pt x="73" y="17"/>
                    <a:pt x="73" y="19"/>
                  </a:cubicBezTo>
                  <a:cubicBezTo>
                    <a:pt x="73" y="21"/>
                    <a:pt x="72" y="23"/>
                    <a:pt x="70" y="23"/>
                  </a:cubicBezTo>
                  <a:cubicBezTo>
                    <a:pt x="63" y="23"/>
                    <a:pt x="63" y="23"/>
                    <a:pt x="63" y="23"/>
                  </a:cubicBezTo>
                  <a:close/>
                  <a:moveTo>
                    <a:pt x="1" y="14"/>
                  </a:moveTo>
                  <a:cubicBezTo>
                    <a:pt x="5" y="14"/>
                    <a:pt x="5" y="14"/>
                    <a:pt x="5" y="14"/>
                  </a:cubicBezTo>
                  <a:cubicBezTo>
                    <a:pt x="6" y="14"/>
                    <a:pt x="6" y="15"/>
                    <a:pt x="6" y="15"/>
                  </a:cubicBezTo>
                  <a:cubicBezTo>
                    <a:pt x="6" y="27"/>
                    <a:pt x="6" y="27"/>
                    <a:pt x="6" y="27"/>
                  </a:cubicBezTo>
                  <a:cubicBezTo>
                    <a:pt x="6" y="28"/>
                    <a:pt x="6" y="28"/>
                    <a:pt x="5" y="28"/>
                  </a:cubicBezTo>
                  <a:cubicBezTo>
                    <a:pt x="1" y="28"/>
                    <a:pt x="1" y="28"/>
                    <a:pt x="1" y="28"/>
                  </a:cubicBezTo>
                  <a:cubicBezTo>
                    <a:pt x="0" y="28"/>
                    <a:pt x="0" y="28"/>
                    <a:pt x="0" y="27"/>
                  </a:cubicBezTo>
                  <a:cubicBezTo>
                    <a:pt x="0" y="15"/>
                    <a:pt x="0" y="15"/>
                    <a:pt x="0" y="15"/>
                  </a:cubicBezTo>
                  <a:cubicBezTo>
                    <a:pt x="0" y="15"/>
                    <a:pt x="0" y="14"/>
                    <a:pt x="1" y="14"/>
                  </a:cubicBezTo>
                  <a:close/>
                  <a:moveTo>
                    <a:pt x="20" y="33"/>
                  </a:moveTo>
                  <a:cubicBezTo>
                    <a:pt x="21" y="35"/>
                    <a:pt x="21" y="38"/>
                    <a:pt x="21" y="40"/>
                  </a:cubicBezTo>
                  <a:cubicBezTo>
                    <a:pt x="22" y="42"/>
                    <a:pt x="22" y="44"/>
                    <a:pt x="23" y="46"/>
                  </a:cubicBezTo>
                  <a:cubicBezTo>
                    <a:pt x="23" y="46"/>
                    <a:pt x="24" y="47"/>
                    <a:pt x="25" y="47"/>
                  </a:cubicBezTo>
                  <a:cubicBezTo>
                    <a:pt x="26" y="46"/>
                    <a:pt x="26" y="45"/>
                    <a:pt x="26" y="45"/>
                  </a:cubicBezTo>
                  <a:cubicBezTo>
                    <a:pt x="25" y="43"/>
                    <a:pt x="24" y="41"/>
                    <a:pt x="24" y="39"/>
                  </a:cubicBezTo>
                  <a:cubicBezTo>
                    <a:pt x="24" y="37"/>
                    <a:pt x="23" y="35"/>
                    <a:pt x="23" y="33"/>
                  </a:cubicBezTo>
                  <a:cubicBezTo>
                    <a:pt x="23" y="32"/>
                    <a:pt x="23" y="32"/>
                    <a:pt x="22" y="32"/>
                  </a:cubicBezTo>
                  <a:cubicBezTo>
                    <a:pt x="21" y="32"/>
                    <a:pt x="20" y="32"/>
                    <a:pt x="20" y="33"/>
                  </a:cubicBezTo>
                  <a:close/>
                  <a:moveTo>
                    <a:pt x="46" y="7"/>
                  </a:moveTo>
                  <a:cubicBezTo>
                    <a:pt x="45" y="12"/>
                    <a:pt x="45" y="16"/>
                    <a:pt x="45" y="20"/>
                  </a:cubicBezTo>
                  <a:cubicBezTo>
                    <a:pt x="45" y="25"/>
                    <a:pt x="45" y="29"/>
                    <a:pt x="46" y="33"/>
                  </a:cubicBezTo>
                  <a:cubicBezTo>
                    <a:pt x="47" y="34"/>
                    <a:pt x="48" y="35"/>
                    <a:pt x="48" y="34"/>
                  </a:cubicBezTo>
                  <a:cubicBezTo>
                    <a:pt x="49" y="34"/>
                    <a:pt x="50" y="33"/>
                    <a:pt x="50" y="32"/>
                  </a:cubicBezTo>
                  <a:cubicBezTo>
                    <a:pt x="49" y="28"/>
                    <a:pt x="48" y="24"/>
                    <a:pt x="48" y="20"/>
                  </a:cubicBezTo>
                  <a:cubicBezTo>
                    <a:pt x="48" y="16"/>
                    <a:pt x="49" y="12"/>
                    <a:pt x="50" y="8"/>
                  </a:cubicBezTo>
                  <a:cubicBezTo>
                    <a:pt x="50" y="7"/>
                    <a:pt x="49" y="6"/>
                    <a:pt x="48" y="6"/>
                  </a:cubicBezTo>
                  <a:cubicBezTo>
                    <a:pt x="48" y="6"/>
                    <a:pt x="47" y="6"/>
                    <a:pt x="4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3" name="Freeform 299">
              <a:extLst>
                <a:ext uri="{FF2B5EF4-FFF2-40B4-BE49-F238E27FC236}">
                  <a16:creationId xmlns:a16="http://schemas.microsoft.com/office/drawing/2014/main" id="{755521C6-7BCF-4430-A21B-61CF6A70F2A1}"/>
                </a:ext>
              </a:extLst>
            </p:cNvPr>
            <p:cNvSpPr>
              <a:spLocks noEditPoints="1"/>
            </p:cNvSpPr>
            <p:nvPr/>
          </p:nvSpPr>
          <p:spPr bwMode="auto">
            <a:xfrm>
              <a:off x="10590213" y="5284788"/>
              <a:ext cx="257175" cy="190500"/>
            </a:xfrm>
            <a:custGeom>
              <a:avLst/>
              <a:gdLst>
                <a:gd name="T0" fmla="*/ 95428 w 70"/>
                <a:gd name="T1" fmla="*/ 14654 h 52"/>
                <a:gd name="T2" fmla="*/ 84417 w 70"/>
                <a:gd name="T3" fmla="*/ 54954 h 52"/>
                <a:gd name="T4" fmla="*/ 58725 w 70"/>
                <a:gd name="T5" fmla="*/ 29309 h 52"/>
                <a:gd name="T6" fmla="*/ 29362 w 70"/>
                <a:gd name="T7" fmla="*/ 54954 h 52"/>
                <a:gd name="T8" fmla="*/ 51384 w 70"/>
                <a:gd name="T9" fmla="*/ 80599 h 52"/>
                <a:gd name="T10" fmla="*/ 62395 w 70"/>
                <a:gd name="T11" fmla="*/ 95253 h 52"/>
                <a:gd name="T12" fmla="*/ 77076 w 70"/>
                <a:gd name="T13" fmla="*/ 65944 h 52"/>
                <a:gd name="T14" fmla="*/ 161493 w 70"/>
                <a:gd name="T15" fmla="*/ 80599 h 52"/>
                <a:gd name="T16" fmla="*/ 172504 w 70"/>
                <a:gd name="T17" fmla="*/ 95253 h 52"/>
                <a:gd name="T18" fmla="*/ 172504 w 70"/>
                <a:gd name="T19" fmla="*/ 80599 h 52"/>
                <a:gd name="T20" fmla="*/ 198196 w 70"/>
                <a:gd name="T21" fmla="*/ 54954 h 52"/>
                <a:gd name="T22" fmla="*/ 172504 w 70"/>
                <a:gd name="T23" fmla="*/ 29309 h 52"/>
                <a:gd name="T24" fmla="*/ 146812 w 70"/>
                <a:gd name="T25" fmla="*/ 54954 h 52"/>
                <a:gd name="T26" fmla="*/ 132131 w 70"/>
                <a:gd name="T27" fmla="*/ 14654 h 52"/>
                <a:gd name="T28" fmla="*/ 212877 w 70"/>
                <a:gd name="T29" fmla="*/ 14654 h 52"/>
                <a:gd name="T30" fmla="*/ 212877 w 70"/>
                <a:gd name="T31" fmla="*/ 95253 h 52"/>
                <a:gd name="T32" fmla="*/ 194526 w 70"/>
                <a:gd name="T33" fmla="*/ 109907 h 52"/>
                <a:gd name="T34" fmla="*/ 220218 w 70"/>
                <a:gd name="T35" fmla="*/ 124562 h 52"/>
                <a:gd name="T36" fmla="*/ 194526 w 70"/>
                <a:gd name="T37" fmla="*/ 161197 h 52"/>
                <a:gd name="T38" fmla="*/ 176174 w 70"/>
                <a:gd name="T39" fmla="*/ 190506 h 52"/>
                <a:gd name="T40" fmla="*/ 29362 w 70"/>
                <a:gd name="T41" fmla="*/ 172188 h 52"/>
                <a:gd name="T42" fmla="*/ 18352 w 70"/>
                <a:gd name="T43" fmla="*/ 131889 h 52"/>
                <a:gd name="T44" fmla="*/ 29362 w 70"/>
                <a:gd name="T45" fmla="*/ 113571 h 52"/>
                <a:gd name="T46" fmla="*/ 33033 w 70"/>
                <a:gd name="T47" fmla="*/ 106244 h 52"/>
                <a:gd name="T48" fmla="*/ 0 w 70"/>
                <a:gd name="T49" fmla="*/ 54954 h 52"/>
                <a:gd name="T50" fmla="*/ 58725 w 70"/>
                <a:gd name="T51" fmla="*/ 0 h 52"/>
                <a:gd name="T52" fmla="*/ 234899 w 70"/>
                <a:gd name="T53" fmla="*/ 124562 h 52"/>
                <a:gd name="T54" fmla="*/ 227559 w 70"/>
                <a:gd name="T55" fmla="*/ 164861 h 52"/>
                <a:gd name="T56" fmla="*/ 256921 w 70"/>
                <a:gd name="T57" fmla="*/ 172188 h 52"/>
                <a:gd name="T58" fmla="*/ 234899 w 70"/>
                <a:gd name="T59" fmla="*/ 124562 h 52"/>
                <a:gd name="T60" fmla="*/ 0 w 70"/>
                <a:gd name="T61" fmla="*/ 102580 h 52"/>
                <a:gd name="T62" fmla="*/ 14681 w 70"/>
                <a:gd name="T63" fmla="*/ 131889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0" h="52">
                  <a:moveTo>
                    <a:pt x="16" y="0"/>
                  </a:moveTo>
                  <a:cubicBezTo>
                    <a:pt x="20" y="0"/>
                    <a:pt x="24" y="2"/>
                    <a:pt x="26" y="4"/>
                  </a:cubicBezTo>
                  <a:cubicBezTo>
                    <a:pt x="29" y="7"/>
                    <a:pt x="31" y="11"/>
                    <a:pt x="31" y="15"/>
                  </a:cubicBezTo>
                  <a:cubicBezTo>
                    <a:pt x="23" y="15"/>
                    <a:pt x="23" y="15"/>
                    <a:pt x="23" y="15"/>
                  </a:cubicBezTo>
                  <a:cubicBezTo>
                    <a:pt x="23" y="13"/>
                    <a:pt x="22" y="11"/>
                    <a:pt x="21" y="10"/>
                  </a:cubicBezTo>
                  <a:cubicBezTo>
                    <a:pt x="19" y="9"/>
                    <a:pt x="18" y="8"/>
                    <a:pt x="16" y="8"/>
                  </a:cubicBezTo>
                  <a:cubicBezTo>
                    <a:pt x="14" y="8"/>
                    <a:pt x="12" y="9"/>
                    <a:pt x="10" y="10"/>
                  </a:cubicBezTo>
                  <a:cubicBezTo>
                    <a:pt x="9" y="11"/>
                    <a:pt x="8" y="13"/>
                    <a:pt x="8" y="15"/>
                  </a:cubicBezTo>
                  <a:cubicBezTo>
                    <a:pt x="8" y="17"/>
                    <a:pt x="9" y="19"/>
                    <a:pt x="10" y="20"/>
                  </a:cubicBezTo>
                  <a:cubicBezTo>
                    <a:pt x="11" y="21"/>
                    <a:pt x="13" y="22"/>
                    <a:pt x="14" y="22"/>
                  </a:cubicBezTo>
                  <a:cubicBezTo>
                    <a:pt x="14" y="26"/>
                    <a:pt x="14" y="26"/>
                    <a:pt x="14" y="26"/>
                  </a:cubicBezTo>
                  <a:cubicBezTo>
                    <a:pt x="17" y="26"/>
                    <a:pt x="17" y="26"/>
                    <a:pt x="17" y="26"/>
                  </a:cubicBezTo>
                  <a:cubicBezTo>
                    <a:pt x="17" y="21"/>
                    <a:pt x="17" y="21"/>
                    <a:pt x="17" y="21"/>
                  </a:cubicBezTo>
                  <a:cubicBezTo>
                    <a:pt x="21" y="18"/>
                    <a:pt x="21" y="18"/>
                    <a:pt x="21" y="18"/>
                  </a:cubicBezTo>
                  <a:cubicBezTo>
                    <a:pt x="40" y="18"/>
                    <a:pt x="40" y="18"/>
                    <a:pt x="40" y="18"/>
                  </a:cubicBezTo>
                  <a:cubicBezTo>
                    <a:pt x="44" y="22"/>
                    <a:pt x="44" y="22"/>
                    <a:pt x="44" y="22"/>
                  </a:cubicBezTo>
                  <a:cubicBezTo>
                    <a:pt x="44" y="26"/>
                    <a:pt x="44" y="26"/>
                    <a:pt x="44" y="26"/>
                  </a:cubicBezTo>
                  <a:cubicBezTo>
                    <a:pt x="47" y="26"/>
                    <a:pt x="47" y="26"/>
                    <a:pt x="47" y="26"/>
                  </a:cubicBezTo>
                  <a:cubicBezTo>
                    <a:pt x="47" y="22"/>
                    <a:pt x="47" y="22"/>
                    <a:pt x="47" y="22"/>
                  </a:cubicBezTo>
                  <a:cubicBezTo>
                    <a:pt x="47" y="22"/>
                    <a:pt x="47" y="22"/>
                    <a:pt x="47" y="22"/>
                  </a:cubicBezTo>
                  <a:cubicBezTo>
                    <a:pt x="49" y="22"/>
                    <a:pt x="51" y="22"/>
                    <a:pt x="52" y="20"/>
                  </a:cubicBezTo>
                  <a:cubicBezTo>
                    <a:pt x="53" y="19"/>
                    <a:pt x="54" y="17"/>
                    <a:pt x="54" y="15"/>
                  </a:cubicBezTo>
                  <a:cubicBezTo>
                    <a:pt x="54" y="13"/>
                    <a:pt x="53" y="11"/>
                    <a:pt x="52" y="10"/>
                  </a:cubicBezTo>
                  <a:cubicBezTo>
                    <a:pt x="51" y="9"/>
                    <a:pt x="49" y="8"/>
                    <a:pt x="47" y="8"/>
                  </a:cubicBezTo>
                  <a:cubicBezTo>
                    <a:pt x="45" y="8"/>
                    <a:pt x="43" y="9"/>
                    <a:pt x="42" y="10"/>
                  </a:cubicBezTo>
                  <a:cubicBezTo>
                    <a:pt x="40" y="11"/>
                    <a:pt x="40" y="13"/>
                    <a:pt x="40" y="15"/>
                  </a:cubicBezTo>
                  <a:cubicBezTo>
                    <a:pt x="32" y="15"/>
                    <a:pt x="32" y="15"/>
                    <a:pt x="32" y="15"/>
                  </a:cubicBezTo>
                  <a:cubicBezTo>
                    <a:pt x="32" y="11"/>
                    <a:pt x="33" y="7"/>
                    <a:pt x="36" y="4"/>
                  </a:cubicBezTo>
                  <a:cubicBezTo>
                    <a:pt x="39" y="2"/>
                    <a:pt x="43" y="0"/>
                    <a:pt x="47" y="0"/>
                  </a:cubicBezTo>
                  <a:cubicBezTo>
                    <a:pt x="51" y="0"/>
                    <a:pt x="55" y="2"/>
                    <a:pt x="58" y="4"/>
                  </a:cubicBezTo>
                  <a:cubicBezTo>
                    <a:pt x="60" y="7"/>
                    <a:pt x="62" y="11"/>
                    <a:pt x="62" y="15"/>
                  </a:cubicBezTo>
                  <a:cubicBezTo>
                    <a:pt x="62" y="19"/>
                    <a:pt x="60" y="23"/>
                    <a:pt x="58" y="26"/>
                  </a:cubicBezTo>
                  <a:cubicBezTo>
                    <a:pt x="56" y="27"/>
                    <a:pt x="55" y="28"/>
                    <a:pt x="53" y="29"/>
                  </a:cubicBezTo>
                  <a:cubicBezTo>
                    <a:pt x="53" y="30"/>
                    <a:pt x="53" y="30"/>
                    <a:pt x="53" y="30"/>
                  </a:cubicBezTo>
                  <a:cubicBezTo>
                    <a:pt x="53" y="34"/>
                    <a:pt x="53" y="34"/>
                    <a:pt x="53" y="34"/>
                  </a:cubicBezTo>
                  <a:cubicBezTo>
                    <a:pt x="60" y="34"/>
                    <a:pt x="60" y="34"/>
                    <a:pt x="60" y="34"/>
                  </a:cubicBezTo>
                  <a:cubicBezTo>
                    <a:pt x="60" y="44"/>
                    <a:pt x="60" y="44"/>
                    <a:pt x="60" y="44"/>
                  </a:cubicBezTo>
                  <a:cubicBezTo>
                    <a:pt x="53" y="44"/>
                    <a:pt x="53" y="44"/>
                    <a:pt x="53" y="44"/>
                  </a:cubicBezTo>
                  <a:cubicBezTo>
                    <a:pt x="53" y="47"/>
                    <a:pt x="53" y="47"/>
                    <a:pt x="53" y="47"/>
                  </a:cubicBezTo>
                  <a:cubicBezTo>
                    <a:pt x="53" y="50"/>
                    <a:pt x="51" y="52"/>
                    <a:pt x="48" y="52"/>
                  </a:cubicBezTo>
                  <a:cubicBezTo>
                    <a:pt x="13" y="52"/>
                    <a:pt x="13" y="52"/>
                    <a:pt x="13" y="52"/>
                  </a:cubicBezTo>
                  <a:cubicBezTo>
                    <a:pt x="11" y="52"/>
                    <a:pt x="8" y="50"/>
                    <a:pt x="8" y="47"/>
                  </a:cubicBezTo>
                  <a:cubicBezTo>
                    <a:pt x="8" y="36"/>
                    <a:pt x="8" y="36"/>
                    <a:pt x="8" y="36"/>
                  </a:cubicBezTo>
                  <a:cubicBezTo>
                    <a:pt x="5" y="36"/>
                    <a:pt x="5" y="36"/>
                    <a:pt x="5" y="36"/>
                  </a:cubicBezTo>
                  <a:cubicBezTo>
                    <a:pt x="5" y="31"/>
                    <a:pt x="5" y="31"/>
                    <a:pt x="5" y="31"/>
                  </a:cubicBezTo>
                  <a:cubicBezTo>
                    <a:pt x="8" y="31"/>
                    <a:pt x="8" y="31"/>
                    <a:pt x="8" y="31"/>
                  </a:cubicBezTo>
                  <a:cubicBezTo>
                    <a:pt x="8" y="30"/>
                    <a:pt x="8" y="30"/>
                    <a:pt x="8" y="30"/>
                  </a:cubicBezTo>
                  <a:cubicBezTo>
                    <a:pt x="8" y="30"/>
                    <a:pt x="9" y="29"/>
                    <a:pt x="9" y="29"/>
                  </a:cubicBezTo>
                  <a:cubicBezTo>
                    <a:pt x="7" y="28"/>
                    <a:pt x="6" y="27"/>
                    <a:pt x="5" y="26"/>
                  </a:cubicBezTo>
                  <a:cubicBezTo>
                    <a:pt x="2" y="23"/>
                    <a:pt x="0" y="19"/>
                    <a:pt x="0" y="15"/>
                  </a:cubicBezTo>
                  <a:cubicBezTo>
                    <a:pt x="0" y="11"/>
                    <a:pt x="2" y="7"/>
                    <a:pt x="5" y="4"/>
                  </a:cubicBezTo>
                  <a:cubicBezTo>
                    <a:pt x="8" y="2"/>
                    <a:pt x="11" y="0"/>
                    <a:pt x="16" y="0"/>
                  </a:cubicBezTo>
                  <a:close/>
                  <a:moveTo>
                    <a:pt x="64" y="34"/>
                  </a:moveTo>
                  <a:cubicBezTo>
                    <a:pt x="64" y="34"/>
                    <a:pt x="64" y="34"/>
                    <a:pt x="64" y="34"/>
                  </a:cubicBezTo>
                  <a:cubicBezTo>
                    <a:pt x="62" y="34"/>
                    <a:pt x="62" y="34"/>
                    <a:pt x="62" y="34"/>
                  </a:cubicBezTo>
                  <a:cubicBezTo>
                    <a:pt x="62" y="45"/>
                    <a:pt x="62" y="45"/>
                    <a:pt x="62" y="45"/>
                  </a:cubicBezTo>
                  <a:cubicBezTo>
                    <a:pt x="64" y="45"/>
                    <a:pt x="64" y="45"/>
                    <a:pt x="64" y="45"/>
                  </a:cubicBezTo>
                  <a:cubicBezTo>
                    <a:pt x="70" y="47"/>
                    <a:pt x="70" y="47"/>
                    <a:pt x="70" y="47"/>
                  </a:cubicBezTo>
                  <a:cubicBezTo>
                    <a:pt x="70" y="32"/>
                    <a:pt x="70" y="32"/>
                    <a:pt x="70" y="32"/>
                  </a:cubicBezTo>
                  <a:cubicBezTo>
                    <a:pt x="64" y="34"/>
                    <a:pt x="64" y="34"/>
                    <a:pt x="64" y="34"/>
                  </a:cubicBezTo>
                  <a:close/>
                  <a:moveTo>
                    <a:pt x="4" y="31"/>
                  </a:moveTo>
                  <a:cubicBezTo>
                    <a:pt x="0" y="28"/>
                    <a:pt x="0" y="28"/>
                    <a:pt x="0" y="28"/>
                  </a:cubicBezTo>
                  <a:cubicBezTo>
                    <a:pt x="0" y="38"/>
                    <a:pt x="0" y="38"/>
                    <a:pt x="0" y="38"/>
                  </a:cubicBezTo>
                  <a:cubicBezTo>
                    <a:pt x="4" y="36"/>
                    <a:pt x="4" y="36"/>
                    <a:pt x="4" y="36"/>
                  </a:cubicBezTo>
                  <a:lnTo>
                    <a:pt x="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4" name="Freeform 300">
              <a:extLst>
                <a:ext uri="{FF2B5EF4-FFF2-40B4-BE49-F238E27FC236}">
                  <a16:creationId xmlns:a16="http://schemas.microsoft.com/office/drawing/2014/main" id="{4000E6CB-0DB6-4412-9E23-D5DF078DED67}"/>
                </a:ext>
              </a:extLst>
            </p:cNvPr>
            <p:cNvSpPr>
              <a:spLocks noEditPoints="1"/>
            </p:cNvSpPr>
            <p:nvPr/>
          </p:nvSpPr>
          <p:spPr bwMode="auto">
            <a:xfrm>
              <a:off x="8713788" y="6038850"/>
              <a:ext cx="239712" cy="165100"/>
            </a:xfrm>
            <a:custGeom>
              <a:avLst/>
              <a:gdLst>
                <a:gd name="T0" fmla="*/ 180504 w 65"/>
                <a:gd name="T1" fmla="*/ 0 h 45"/>
                <a:gd name="T2" fmla="*/ 235760 w 65"/>
                <a:gd name="T3" fmla="*/ 142384 h 45"/>
                <a:gd name="T4" fmla="*/ 22103 w 65"/>
                <a:gd name="T5" fmla="*/ 164289 h 45"/>
                <a:gd name="T6" fmla="*/ 40521 w 65"/>
                <a:gd name="T7" fmla="*/ 10953 h 45"/>
                <a:gd name="T8" fmla="*/ 84726 w 65"/>
                <a:gd name="T9" fmla="*/ 10953 h 45"/>
                <a:gd name="T10" fmla="*/ 121564 w 65"/>
                <a:gd name="T11" fmla="*/ 40160 h 45"/>
                <a:gd name="T12" fmla="*/ 154718 w 65"/>
                <a:gd name="T13" fmla="*/ 10953 h 45"/>
                <a:gd name="T14" fmla="*/ 92094 w 65"/>
                <a:gd name="T15" fmla="*/ 7302 h 45"/>
                <a:gd name="T16" fmla="*/ 69991 w 65"/>
                <a:gd name="T17" fmla="*/ 138733 h 45"/>
                <a:gd name="T18" fmla="*/ 165769 w 65"/>
                <a:gd name="T19" fmla="*/ 146035 h 45"/>
                <a:gd name="T20" fmla="*/ 158401 w 65"/>
                <a:gd name="T21" fmla="*/ 91272 h 45"/>
                <a:gd name="T22" fmla="*/ 88410 w 65"/>
                <a:gd name="T23" fmla="*/ 43810 h 45"/>
                <a:gd name="T24" fmla="*/ 81043 w 65"/>
                <a:gd name="T25" fmla="*/ 83970 h 45"/>
                <a:gd name="T26" fmla="*/ 162085 w 65"/>
                <a:gd name="T27" fmla="*/ 80319 h 45"/>
                <a:gd name="T28" fmla="*/ 121564 w 65"/>
                <a:gd name="T29" fmla="*/ 43810 h 45"/>
                <a:gd name="T30" fmla="*/ 169453 w 65"/>
                <a:gd name="T31" fmla="*/ 32858 h 45"/>
                <a:gd name="T32" fmla="*/ 191555 w 65"/>
                <a:gd name="T33" fmla="*/ 40160 h 45"/>
                <a:gd name="T34" fmla="*/ 187871 w 65"/>
                <a:gd name="T35" fmla="*/ 29207 h 45"/>
                <a:gd name="T36" fmla="*/ 162085 w 65"/>
                <a:gd name="T37" fmla="*/ 10953 h 45"/>
                <a:gd name="T38" fmla="*/ 184188 w 65"/>
                <a:gd name="T39" fmla="*/ 18254 h 45"/>
                <a:gd name="T40" fmla="*/ 184188 w 65"/>
                <a:gd name="T41" fmla="*/ 7302 h 45"/>
                <a:gd name="T42" fmla="*/ 173136 w 65"/>
                <a:gd name="T43" fmla="*/ 58414 h 45"/>
                <a:gd name="T44" fmla="*/ 198923 w 65"/>
                <a:gd name="T45" fmla="*/ 69366 h 45"/>
                <a:gd name="T46" fmla="*/ 195239 w 65"/>
                <a:gd name="T47" fmla="*/ 54763 h 45"/>
                <a:gd name="T48" fmla="*/ 176820 w 65"/>
                <a:gd name="T49" fmla="*/ 87621 h 45"/>
                <a:gd name="T50" fmla="*/ 206290 w 65"/>
                <a:gd name="T51" fmla="*/ 102224 h 45"/>
                <a:gd name="T52" fmla="*/ 202606 w 65"/>
                <a:gd name="T53" fmla="*/ 83970 h 45"/>
                <a:gd name="T54" fmla="*/ 184188 w 65"/>
                <a:gd name="T55" fmla="*/ 127780 h 45"/>
                <a:gd name="T56" fmla="*/ 217341 w 65"/>
                <a:gd name="T57" fmla="*/ 146035 h 45"/>
                <a:gd name="T58" fmla="*/ 209974 w 65"/>
                <a:gd name="T59" fmla="*/ 120479 h 45"/>
                <a:gd name="T60" fmla="*/ 44205 w 65"/>
                <a:gd name="T61" fmla="*/ 32858 h 45"/>
                <a:gd name="T62" fmla="*/ 66308 w 65"/>
                <a:gd name="T63" fmla="*/ 40160 h 45"/>
                <a:gd name="T64" fmla="*/ 66308 w 65"/>
                <a:gd name="T65" fmla="*/ 29207 h 45"/>
                <a:gd name="T66" fmla="*/ 51573 w 65"/>
                <a:gd name="T67" fmla="*/ 10953 h 45"/>
                <a:gd name="T68" fmla="*/ 69991 w 65"/>
                <a:gd name="T69" fmla="*/ 18254 h 45"/>
                <a:gd name="T70" fmla="*/ 69991 w 65"/>
                <a:gd name="T71" fmla="*/ 7302 h 45"/>
                <a:gd name="T72" fmla="*/ 40521 w 65"/>
                <a:gd name="T73" fmla="*/ 58414 h 45"/>
                <a:gd name="T74" fmla="*/ 62624 w 65"/>
                <a:gd name="T75" fmla="*/ 69366 h 45"/>
                <a:gd name="T76" fmla="*/ 62624 w 65"/>
                <a:gd name="T77" fmla="*/ 54763 h 45"/>
                <a:gd name="T78" fmla="*/ 33154 w 65"/>
                <a:gd name="T79" fmla="*/ 87621 h 45"/>
                <a:gd name="T80" fmla="*/ 55256 w 65"/>
                <a:gd name="T81" fmla="*/ 102224 h 45"/>
                <a:gd name="T82" fmla="*/ 58940 w 65"/>
                <a:gd name="T83" fmla="*/ 83970 h 45"/>
                <a:gd name="T84" fmla="*/ 22103 w 65"/>
                <a:gd name="T85" fmla="*/ 127780 h 45"/>
                <a:gd name="T86" fmla="*/ 47889 w 65"/>
                <a:gd name="T87" fmla="*/ 146035 h 45"/>
                <a:gd name="T88" fmla="*/ 51573 w 65"/>
                <a:gd name="T89" fmla="*/ 120479 h 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5" h="45">
                  <a:moveTo>
                    <a:pt x="16" y="0"/>
                  </a:moveTo>
                  <a:cubicBezTo>
                    <a:pt x="21" y="0"/>
                    <a:pt x="27" y="0"/>
                    <a:pt x="32" y="0"/>
                  </a:cubicBezTo>
                  <a:cubicBezTo>
                    <a:pt x="38" y="0"/>
                    <a:pt x="44" y="0"/>
                    <a:pt x="49" y="0"/>
                  </a:cubicBezTo>
                  <a:cubicBezTo>
                    <a:pt x="51" y="0"/>
                    <a:pt x="53" y="1"/>
                    <a:pt x="54" y="3"/>
                  </a:cubicBezTo>
                  <a:cubicBezTo>
                    <a:pt x="55" y="7"/>
                    <a:pt x="56" y="12"/>
                    <a:pt x="58" y="17"/>
                  </a:cubicBezTo>
                  <a:cubicBezTo>
                    <a:pt x="60" y="23"/>
                    <a:pt x="62" y="30"/>
                    <a:pt x="64" y="39"/>
                  </a:cubicBezTo>
                  <a:cubicBezTo>
                    <a:pt x="65" y="42"/>
                    <a:pt x="63" y="45"/>
                    <a:pt x="60" y="45"/>
                  </a:cubicBezTo>
                  <a:cubicBezTo>
                    <a:pt x="51" y="45"/>
                    <a:pt x="42" y="45"/>
                    <a:pt x="33" y="45"/>
                  </a:cubicBezTo>
                  <a:cubicBezTo>
                    <a:pt x="24" y="45"/>
                    <a:pt x="15" y="45"/>
                    <a:pt x="6" y="45"/>
                  </a:cubicBezTo>
                  <a:cubicBezTo>
                    <a:pt x="2" y="45"/>
                    <a:pt x="0" y="42"/>
                    <a:pt x="1" y="39"/>
                  </a:cubicBezTo>
                  <a:cubicBezTo>
                    <a:pt x="3" y="30"/>
                    <a:pt x="5" y="23"/>
                    <a:pt x="7" y="17"/>
                  </a:cubicBezTo>
                  <a:cubicBezTo>
                    <a:pt x="9" y="12"/>
                    <a:pt x="10" y="7"/>
                    <a:pt x="11" y="3"/>
                  </a:cubicBezTo>
                  <a:cubicBezTo>
                    <a:pt x="12" y="1"/>
                    <a:pt x="14" y="0"/>
                    <a:pt x="16" y="0"/>
                  </a:cubicBezTo>
                  <a:close/>
                  <a:moveTo>
                    <a:pt x="25" y="2"/>
                  </a:moveTo>
                  <a:cubicBezTo>
                    <a:pt x="24" y="2"/>
                    <a:pt x="23" y="2"/>
                    <a:pt x="23" y="3"/>
                  </a:cubicBezTo>
                  <a:cubicBezTo>
                    <a:pt x="23" y="5"/>
                    <a:pt x="23" y="7"/>
                    <a:pt x="22" y="10"/>
                  </a:cubicBezTo>
                  <a:cubicBezTo>
                    <a:pt x="22" y="10"/>
                    <a:pt x="23" y="11"/>
                    <a:pt x="24" y="11"/>
                  </a:cubicBezTo>
                  <a:cubicBezTo>
                    <a:pt x="27" y="11"/>
                    <a:pt x="30" y="11"/>
                    <a:pt x="33" y="11"/>
                  </a:cubicBezTo>
                  <a:cubicBezTo>
                    <a:pt x="36" y="11"/>
                    <a:pt x="39" y="11"/>
                    <a:pt x="41" y="11"/>
                  </a:cubicBezTo>
                  <a:cubicBezTo>
                    <a:pt x="42" y="11"/>
                    <a:pt x="43" y="10"/>
                    <a:pt x="43" y="10"/>
                  </a:cubicBezTo>
                  <a:cubicBezTo>
                    <a:pt x="42" y="7"/>
                    <a:pt x="42" y="5"/>
                    <a:pt x="42" y="3"/>
                  </a:cubicBezTo>
                  <a:cubicBezTo>
                    <a:pt x="42" y="2"/>
                    <a:pt x="41" y="2"/>
                    <a:pt x="41" y="2"/>
                  </a:cubicBezTo>
                  <a:cubicBezTo>
                    <a:pt x="38" y="2"/>
                    <a:pt x="35" y="2"/>
                    <a:pt x="33" y="2"/>
                  </a:cubicBezTo>
                  <a:cubicBezTo>
                    <a:pt x="30" y="2"/>
                    <a:pt x="27" y="2"/>
                    <a:pt x="25" y="2"/>
                  </a:cubicBezTo>
                  <a:close/>
                  <a:moveTo>
                    <a:pt x="22" y="25"/>
                  </a:moveTo>
                  <a:cubicBezTo>
                    <a:pt x="21" y="25"/>
                    <a:pt x="21" y="25"/>
                    <a:pt x="20" y="26"/>
                  </a:cubicBezTo>
                  <a:cubicBezTo>
                    <a:pt x="20" y="30"/>
                    <a:pt x="20" y="34"/>
                    <a:pt x="19" y="38"/>
                  </a:cubicBezTo>
                  <a:cubicBezTo>
                    <a:pt x="19" y="39"/>
                    <a:pt x="20" y="40"/>
                    <a:pt x="21" y="40"/>
                  </a:cubicBezTo>
                  <a:cubicBezTo>
                    <a:pt x="25" y="40"/>
                    <a:pt x="29" y="40"/>
                    <a:pt x="33" y="40"/>
                  </a:cubicBezTo>
                  <a:cubicBezTo>
                    <a:pt x="37" y="40"/>
                    <a:pt x="41" y="40"/>
                    <a:pt x="45" y="40"/>
                  </a:cubicBezTo>
                  <a:cubicBezTo>
                    <a:pt x="46" y="40"/>
                    <a:pt x="47" y="39"/>
                    <a:pt x="47" y="38"/>
                  </a:cubicBezTo>
                  <a:cubicBezTo>
                    <a:pt x="46" y="34"/>
                    <a:pt x="45" y="30"/>
                    <a:pt x="45" y="26"/>
                  </a:cubicBezTo>
                  <a:cubicBezTo>
                    <a:pt x="45" y="25"/>
                    <a:pt x="44" y="25"/>
                    <a:pt x="43" y="25"/>
                  </a:cubicBezTo>
                  <a:cubicBezTo>
                    <a:pt x="40" y="25"/>
                    <a:pt x="36" y="25"/>
                    <a:pt x="33" y="25"/>
                  </a:cubicBezTo>
                  <a:cubicBezTo>
                    <a:pt x="29" y="25"/>
                    <a:pt x="26" y="25"/>
                    <a:pt x="22" y="25"/>
                  </a:cubicBezTo>
                  <a:close/>
                  <a:moveTo>
                    <a:pt x="24" y="12"/>
                  </a:moveTo>
                  <a:cubicBezTo>
                    <a:pt x="23" y="12"/>
                    <a:pt x="22" y="12"/>
                    <a:pt x="22" y="13"/>
                  </a:cubicBezTo>
                  <a:cubicBezTo>
                    <a:pt x="22" y="16"/>
                    <a:pt x="21" y="19"/>
                    <a:pt x="21" y="22"/>
                  </a:cubicBezTo>
                  <a:cubicBezTo>
                    <a:pt x="21" y="22"/>
                    <a:pt x="22" y="23"/>
                    <a:pt x="22" y="23"/>
                  </a:cubicBezTo>
                  <a:cubicBezTo>
                    <a:pt x="26" y="23"/>
                    <a:pt x="29" y="23"/>
                    <a:pt x="33" y="23"/>
                  </a:cubicBezTo>
                  <a:cubicBezTo>
                    <a:pt x="36" y="23"/>
                    <a:pt x="39" y="23"/>
                    <a:pt x="43" y="23"/>
                  </a:cubicBezTo>
                  <a:cubicBezTo>
                    <a:pt x="44" y="23"/>
                    <a:pt x="44" y="22"/>
                    <a:pt x="44" y="22"/>
                  </a:cubicBezTo>
                  <a:cubicBezTo>
                    <a:pt x="44" y="19"/>
                    <a:pt x="44" y="16"/>
                    <a:pt x="43" y="13"/>
                  </a:cubicBezTo>
                  <a:cubicBezTo>
                    <a:pt x="43" y="12"/>
                    <a:pt x="42" y="12"/>
                    <a:pt x="42" y="12"/>
                  </a:cubicBezTo>
                  <a:cubicBezTo>
                    <a:pt x="39" y="12"/>
                    <a:pt x="36" y="12"/>
                    <a:pt x="33" y="12"/>
                  </a:cubicBezTo>
                  <a:cubicBezTo>
                    <a:pt x="30" y="12"/>
                    <a:pt x="27" y="12"/>
                    <a:pt x="24" y="12"/>
                  </a:cubicBezTo>
                  <a:close/>
                  <a:moveTo>
                    <a:pt x="47" y="8"/>
                  </a:moveTo>
                  <a:cubicBezTo>
                    <a:pt x="46" y="8"/>
                    <a:pt x="45" y="8"/>
                    <a:pt x="46" y="9"/>
                  </a:cubicBezTo>
                  <a:cubicBezTo>
                    <a:pt x="46" y="9"/>
                    <a:pt x="46" y="10"/>
                    <a:pt x="46" y="11"/>
                  </a:cubicBezTo>
                  <a:cubicBezTo>
                    <a:pt x="46" y="11"/>
                    <a:pt x="47" y="11"/>
                    <a:pt x="47" y="11"/>
                  </a:cubicBezTo>
                  <a:cubicBezTo>
                    <a:pt x="49" y="11"/>
                    <a:pt x="50" y="11"/>
                    <a:pt x="52" y="11"/>
                  </a:cubicBezTo>
                  <a:cubicBezTo>
                    <a:pt x="53" y="11"/>
                    <a:pt x="53" y="11"/>
                    <a:pt x="53" y="11"/>
                  </a:cubicBezTo>
                  <a:cubicBezTo>
                    <a:pt x="53" y="10"/>
                    <a:pt x="53" y="9"/>
                    <a:pt x="53" y="9"/>
                  </a:cubicBezTo>
                  <a:cubicBezTo>
                    <a:pt x="52" y="8"/>
                    <a:pt x="52" y="8"/>
                    <a:pt x="51" y="8"/>
                  </a:cubicBezTo>
                  <a:cubicBezTo>
                    <a:pt x="50" y="8"/>
                    <a:pt x="48" y="8"/>
                    <a:pt x="47" y="8"/>
                  </a:cubicBezTo>
                  <a:close/>
                  <a:moveTo>
                    <a:pt x="46" y="2"/>
                  </a:moveTo>
                  <a:cubicBezTo>
                    <a:pt x="45" y="2"/>
                    <a:pt x="44" y="2"/>
                    <a:pt x="44" y="3"/>
                  </a:cubicBezTo>
                  <a:cubicBezTo>
                    <a:pt x="45" y="3"/>
                    <a:pt x="45" y="4"/>
                    <a:pt x="45" y="4"/>
                  </a:cubicBezTo>
                  <a:cubicBezTo>
                    <a:pt x="45" y="5"/>
                    <a:pt x="45" y="5"/>
                    <a:pt x="46" y="5"/>
                  </a:cubicBezTo>
                  <a:cubicBezTo>
                    <a:pt x="48" y="5"/>
                    <a:pt x="49" y="5"/>
                    <a:pt x="50" y="5"/>
                  </a:cubicBezTo>
                  <a:cubicBezTo>
                    <a:pt x="51" y="5"/>
                    <a:pt x="52" y="5"/>
                    <a:pt x="51" y="4"/>
                  </a:cubicBezTo>
                  <a:cubicBezTo>
                    <a:pt x="51" y="4"/>
                    <a:pt x="51" y="3"/>
                    <a:pt x="51" y="3"/>
                  </a:cubicBezTo>
                  <a:cubicBezTo>
                    <a:pt x="51" y="2"/>
                    <a:pt x="50" y="2"/>
                    <a:pt x="50" y="2"/>
                  </a:cubicBezTo>
                  <a:cubicBezTo>
                    <a:pt x="48" y="2"/>
                    <a:pt x="47" y="2"/>
                    <a:pt x="46" y="2"/>
                  </a:cubicBezTo>
                  <a:close/>
                  <a:moveTo>
                    <a:pt x="48" y="15"/>
                  </a:moveTo>
                  <a:cubicBezTo>
                    <a:pt x="47" y="15"/>
                    <a:pt x="47" y="15"/>
                    <a:pt x="47" y="16"/>
                  </a:cubicBezTo>
                  <a:cubicBezTo>
                    <a:pt x="47" y="17"/>
                    <a:pt x="47" y="17"/>
                    <a:pt x="47" y="18"/>
                  </a:cubicBezTo>
                  <a:cubicBezTo>
                    <a:pt x="47" y="19"/>
                    <a:pt x="48" y="19"/>
                    <a:pt x="49" y="19"/>
                  </a:cubicBezTo>
                  <a:cubicBezTo>
                    <a:pt x="50" y="19"/>
                    <a:pt x="52" y="19"/>
                    <a:pt x="54" y="19"/>
                  </a:cubicBezTo>
                  <a:cubicBezTo>
                    <a:pt x="55" y="19"/>
                    <a:pt x="55" y="19"/>
                    <a:pt x="55" y="18"/>
                  </a:cubicBezTo>
                  <a:cubicBezTo>
                    <a:pt x="55" y="17"/>
                    <a:pt x="55" y="17"/>
                    <a:pt x="54" y="16"/>
                  </a:cubicBezTo>
                  <a:cubicBezTo>
                    <a:pt x="54" y="15"/>
                    <a:pt x="54" y="15"/>
                    <a:pt x="53" y="15"/>
                  </a:cubicBezTo>
                  <a:cubicBezTo>
                    <a:pt x="51" y="15"/>
                    <a:pt x="50" y="15"/>
                    <a:pt x="48" y="15"/>
                  </a:cubicBezTo>
                  <a:close/>
                  <a:moveTo>
                    <a:pt x="49" y="23"/>
                  </a:moveTo>
                  <a:cubicBezTo>
                    <a:pt x="49" y="23"/>
                    <a:pt x="48" y="24"/>
                    <a:pt x="48" y="24"/>
                  </a:cubicBezTo>
                  <a:cubicBezTo>
                    <a:pt x="48" y="25"/>
                    <a:pt x="48" y="26"/>
                    <a:pt x="49" y="27"/>
                  </a:cubicBezTo>
                  <a:cubicBezTo>
                    <a:pt x="49" y="28"/>
                    <a:pt x="49" y="28"/>
                    <a:pt x="50" y="28"/>
                  </a:cubicBezTo>
                  <a:cubicBezTo>
                    <a:pt x="52" y="28"/>
                    <a:pt x="54" y="28"/>
                    <a:pt x="56" y="28"/>
                  </a:cubicBezTo>
                  <a:cubicBezTo>
                    <a:pt x="57" y="28"/>
                    <a:pt x="57" y="28"/>
                    <a:pt x="57" y="27"/>
                  </a:cubicBezTo>
                  <a:cubicBezTo>
                    <a:pt x="57" y="26"/>
                    <a:pt x="57" y="25"/>
                    <a:pt x="57" y="24"/>
                  </a:cubicBezTo>
                  <a:cubicBezTo>
                    <a:pt x="56" y="24"/>
                    <a:pt x="56" y="23"/>
                    <a:pt x="55" y="23"/>
                  </a:cubicBezTo>
                  <a:cubicBezTo>
                    <a:pt x="53" y="23"/>
                    <a:pt x="51" y="23"/>
                    <a:pt x="49" y="23"/>
                  </a:cubicBezTo>
                  <a:close/>
                  <a:moveTo>
                    <a:pt x="51" y="33"/>
                  </a:moveTo>
                  <a:cubicBezTo>
                    <a:pt x="50" y="33"/>
                    <a:pt x="50" y="34"/>
                    <a:pt x="50" y="35"/>
                  </a:cubicBezTo>
                  <a:cubicBezTo>
                    <a:pt x="50" y="36"/>
                    <a:pt x="50" y="37"/>
                    <a:pt x="50" y="38"/>
                  </a:cubicBezTo>
                  <a:cubicBezTo>
                    <a:pt x="50" y="39"/>
                    <a:pt x="51" y="40"/>
                    <a:pt x="52" y="40"/>
                  </a:cubicBezTo>
                  <a:cubicBezTo>
                    <a:pt x="55" y="40"/>
                    <a:pt x="57" y="40"/>
                    <a:pt x="59" y="40"/>
                  </a:cubicBezTo>
                  <a:cubicBezTo>
                    <a:pt x="60" y="40"/>
                    <a:pt x="60" y="39"/>
                    <a:pt x="60" y="38"/>
                  </a:cubicBezTo>
                  <a:cubicBezTo>
                    <a:pt x="60" y="37"/>
                    <a:pt x="60" y="36"/>
                    <a:pt x="59" y="35"/>
                  </a:cubicBezTo>
                  <a:cubicBezTo>
                    <a:pt x="59" y="34"/>
                    <a:pt x="58" y="33"/>
                    <a:pt x="57" y="33"/>
                  </a:cubicBezTo>
                  <a:cubicBezTo>
                    <a:pt x="55" y="33"/>
                    <a:pt x="53" y="33"/>
                    <a:pt x="51" y="33"/>
                  </a:cubicBezTo>
                  <a:close/>
                  <a:moveTo>
                    <a:pt x="14" y="8"/>
                  </a:moveTo>
                  <a:cubicBezTo>
                    <a:pt x="13" y="8"/>
                    <a:pt x="13" y="8"/>
                    <a:pt x="12" y="9"/>
                  </a:cubicBezTo>
                  <a:cubicBezTo>
                    <a:pt x="12" y="9"/>
                    <a:pt x="12" y="10"/>
                    <a:pt x="12" y="11"/>
                  </a:cubicBezTo>
                  <a:cubicBezTo>
                    <a:pt x="12" y="11"/>
                    <a:pt x="12" y="11"/>
                    <a:pt x="13" y="11"/>
                  </a:cubicBezTo>
                  <a:cubicBezTo>
                    <a:pt x="15" y="11"/>
                    <a:pt x="16" y="11"/>
                    <a:pt x="18" y="11"/>
                  </a:cubicBezTo>
                  <a:cubicBezTo>
                    <a:pt x="19" y="11"/>
                    <a:pt x="19" y="11"/>
                    <a:pt x="19" y="11"/>
                  </a:cubicBezTo>
                  <a:cubicBezTo>
                    <a:pt x="19" y="10"/>
                    <a:pt x="20" y="9"/>
                    <a:pt x="20" y="9"/>
                  </a:cubicBezTo>
                  <a:cubicBezTo>
                    <a:pt x="20" y="8"/>
                    <a:pt x="19" y="8"/>
                    <a:pt x="18" y="8"/>
                  </a:cubicBezTo>
                  <a:cubicBezTo>
                    <a:pt x="17" y="8"/>
                    <a:pt x="15" y="8"/>
                    <a:pt x="14" y="8"/>
                  </a:cubicBezTo>
                  <a:close/>
                  <a:moveTo>
                    <a:pt x="15" y="2"/>
                  </a:moveTo>
                  <a:cubicBezTo>
                    <a:pt x="15" y="2"/>
                    <a:pt x="14" y="2"/>
                    <a:pt x="14" y="3"/>
                  </a:cubicBezTo>
                  <a:cubicBezTo>
                    <a:pt x="14" y="3"/>
                    <a:pt x="14" y="4"/>
                    <a:pt x="14" y="4"/>
                  </a:cubicBezTo>
                  <a:cubicBezTo>
                    <a:pt x="14" y="5"/>
                    <a:pt x="14" y="5"/>
                    <a:pt x="15" y="5"/>
                  </a:cubicBezTo>
                  <a:cubicBezTo>
                    <a:pt x="16" y="5"/>
                    <a:pt x="18" y="5"/>
                    <a:pt x="19" y="5"/>
                  </a:cubicBezTo>
                  <a:cubicBezTo>
                    <a:pt x="20" y="5"/>
                    <a:pt x="20" y="5"/>
                    <a:pt x="20" y="4"/>
                  </a:cubicBezTo>
                  <a:cubicBezTo>
                    <a:pt x="20" y="4"/>
                    <a:pt x="20" y="3"/>
                    <a:pt x="21" y="3"/>
                  </a:cubicBezTo>
                  <a:cubicBezTo>
                    <a:pt x="21" y="2"/>
                    <a:pt x="20" y="2"/>
                    <a:pt x="19" y="2"/>
                  </a:cubicBezTo>
                  <a:cubicBezTo>
                    <a:pt x="18" y="2"/>
                    <a:pt x="17" y="2"/>
                    <a:pt x="15" y="2"/>
                  </a:cubicBezTo>
                  <a:close/>
                  <a:moveTo>
                    <a:pt x="12" y="15"/>
                  </a:moveTo>
                  <a:cubicBezTo>
                    <a:pt x="12" y="15"/>
                    <a:pt x="11" y="15"/>
                    <a:pt x="11" y="16"/>
                  </a:cubicBezTo>
                  <a:cubicBezTo>
                    <a:pt x="11" y="17"/>
                    <a:pt x="10" y="17"/>
                    <a:pt x="10" y="18"/>
                  </a:cubicBezTo>
                  <a:cubicBezTo>
                    <a:pt x="10" y="19"/>
                    <a:pt x="11" y="19"/>
                    <a:pt x="11" y="19"/>
                  </a:cubicBezTo>
                  <a:cubicBezTo>
                    <a:pt x="13" y="19"/>
                    <a:pt x="15" y="19"/>
                    <a:pt x="17" y="19"/>
                  </a:cubicBezTo>
                  <a:cubicBezTo>
                    <a:pt x="17" y="19"/>
                    <a:pt x="18" y="19"/>
                    <a:pt x="18" y="18"/>
                  </a:cubicBezTo>
                  <a:cubicBezTo>
                    <a:pt x="18" y="17"/>
                    <a:pt x="18" y="17"/>
                    <a:pt x="18" y="16"/>
                  </a:cubicBezTo>
                  <a:cubicBezTo>
                    <a:pt x="19" y="15"/>
                    <a:pt x="18" y="15"/>
                    <a:pt x="17" y="15"/>
                  </a:cubicBezTo>
                  <a:cubicBezTo>
                    <a:pt x="16" y="15"/>
                    <a:pt x="14" y="15"/>
                    <a:pt x="12" y="15"/>
                  </a:cubicBezTo>
                  <a:close/>
                  <a:moveTo>
                    <a:pt x="10" y="23"/>
                  </a:moveTo>
                  <a:cubicBezTo>
                    <a:pt x="10" y="23"/>
                    <a:pt x="9" y="24"/>
                    <a:pt x="9" y="24"/>
                  </a:cubicBezTo>
                  <a:cubicBezTo>
                    <a:pt x="8" y="25"/>
                    <a:pt x="8" y="26"/>
                    <a:pt x="8" y="27"/>
                  </a:cubicBezTo>
                  <a:cubicBezTo>
                    <a:pt x="8" y="28"/>
                    <a:pt x="8" y="28"/>
                    <a:pt x="9" y="28"/>
                  </a:cubicBezTo>
                  <a:cubicBezTo>
                    <a:pt x="11" y="28"/>
                    <a:pt x="13" y="28"/>
                    <a:pt x="15" y="28"/>
                  </a:cubicBezTo>
                  <a:cubicBezTo>
                    <a:pt x="16" y="28"/>
                    <a:pt x="17" y="28"/>
                    <a:pt x="17" y="27"/>
                  </a:cubicBezTo>
                  <a:cubicBezTo>
                    <a:pt x="17" y="26"/>
                    <a:pt x="17" y="25"/>
                    <a:pt x="17" y="24"/>
                  </a:cubicBezTo>
                  <a:cubicBezTo>
                    <a:pt x="17" y="24"/>
                    <a:pt x="17" y="23"/>
                    <a:pt x="16" y="23"/>
                  </a:cubicBezTo>
                  <a:cubicBezTo>
                    <a:pt x="14" y="23"/>
                    <a:pt x="12" y="23"/>
                    <a:pt x="10" y="23"/>
                  </a:cubicBezTo>
                  <a:close/>
                  <a:moveTo>
                    <a:pt x="8" y="33"/>
                  </a:moveTo>
                  <a:cubicBezTo>
                    <a:pt x="7" y="33"/>
                    <a:pt x="6" y="34"/>
                    <a:pt x="6" y="35"/>
                  </a:cubicBezTo>
                  <a:cubicBezTo>
                    <a:pt x="6" y="36"/>
                    <a:pt x="6" y="37"/>
                    <a:pt x="5" y="38"/>
                  </a:cubicBezTo>
                  <a:cubicBezTo>
                    <a:pt x="5" y="39"/>
                    <a:pt x="6" y="40"/>
                    <a:pt x="7" y="40"/>
                  </a:cubicBezTo>
                  <a:cubicBezTo>
                    <a:pt x="9" y="40"/>
                    <a:pt x="11" y="40"/>
                    <a:pt x="13" y="40"/>
                  </a:cubicBezTo>
                  <a:cubicBezTo>
                    <a:pt x="14" y="40"/>
                    <a:pt x="15" y="39"/>
                    <a:pt x="15" y="38"/>
                  </a:cubicBezTo>
                  <a:cubicBezTo>
                    <a:pt x="15" y="37"/>
                    <a:pt x="15" y="36"/>
                    <a:pt x="15" y="35"/>
                  </a:cubicBezTo>
                  <a:cubicBezTo>
                    <a:pt x="16" y="34"/>
                    <a:pt x="15" y="33"/>
                    <a:pt x="14" y="33"/>
                  </a:cubicBezTo>
                  <a:cubicBezTo>
                    <a:pt x="12" y="33"/>
                    <a:pt x="10" y="33"/>
                    <a:pt x="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5" name="Freeform 301">
              <a:extLst>
                <a:ext uri="{FF2B5EF4-FFF2-40B4-BE49-F238E27FC236}">
                  <a16:creationId xmlns:a16="http://schemas.microsoft.com/office/drawing/2014/main" id="{1F0FB12B-A861-4146-9B2E-541F429E84C7}"/>
                </a:ext>
              </a:extLst>
            </p:cNvPr>
            <p:cNvSpPr>
              <a:spLocks noEditPoints="1"/>
            </p:cNvSpPr>
            <p:nvPr/>
          </p:nvSpPr>
          <p:spPr bwMode="auto">
            <a:xfrm>
              <a:off x="10579100" y="1063625"/>
              <a:ext cx="257175" cy="179388"/>
            </a:xfrm>
            <a:custGeom>
              <a:avLst/>
              <a:gdLst>
                <a:gd name="T0" fmla="*/ 150482 w 70"/>
                <a:gd name="T1" fmla="*/ 22043 h 49"/>
                <a:gd name="T2" fmla="*/ 95428 w 70"/>
                <a:gd name="T3" fmla="*/ 91847 h 49"/>
                <a:gd name="T4" fmla="*/ 91758 w 70"/>
                <a:gd name="T5" fmla="*/ 91847 h 49"/>
                <a:gd name="T6" fmla="*/ 77076 w 70"/>
                <a:gd name="T7" fmla="*/ 88173 h 49"/>
                <a:gd name="T8" fmla="*/ 77076 w 70"/>
                <a:gd name="T9" fmla="*/ 88173 h 49"/>
                <a:gd name="T10" fmla="*/ 3670 w 70"/>
                <a:gd name="T11" fmla="*/ 77151 h 49"/>
                <a:gd name="T12" fmla="*/ 150482 w 70"/>
                <a:gd name="T13" fmla="*/ 22043 h 49"/>
                <a:gd name="T14" fmla="*/ 179845 w 70"/>
                <a:gd name="T15" fmla="*/ 29391 h 49"/>
                <a:gd name="T16" fmla="*/ 256921 w 70"/>
                <a:gd name="T17" fmla="*/ 0 h 49"/>
                <a:gd name="T18" fmla="*/ 256921 w 70"/>
                <a:gd name="T19" fmla="*/ 11022 h 49"/>
                <a:gd name="T20" fmla="*/ 183515 w 70"/>
                <a:gd name="T21" fmla="*/ 40413 h 49"/>
                <a:gd name="T22" fmla="*/ 179845 w 70"/>
                <a:gd name="T23" fmla="*/ 29391 h 49"/>
                <a:gd name="T24" fmla="*/ 205537 w 70"/>
                <a:gd name="T25" fmla="*/ 95521 h 49"/>
                <a:gd name="T26" fmla="*/ 256921 w 70"/>
                <a:gd name="T27" fmla="*/ 73478 h 49"/>
                <a:gd name="T28" fmla="*/ 256921 w 70"/>
                <a:gd name="T29" fmla="*/ 84499 h 49"/>
                <a:gd name="T30" fmla="*/ 209207 w 70"/>
                <a:gd name="T31" fmla="*/ 102869 h 49"/>
                <a:gd name="T32" fmla="*/ 205537 w 70"/>
                <a:gd name="T33" fmla="*/ 95521 h 49"/>
                <a:gd name="T34" fmla="*/ 198196 w 70"/>
                <a:gd name="T35" fmla="*/ 73478 h 49"/>
                <a:gd name="T36" fmla="*/ 201867 w 70"/>
                <a:gd name="T37" fmla="*/ 84499 h 49"/>
                <a:gd name="T38" fmla="*/ 256921 w 70"/>
                <a:gd name="T39" fmla="*/ 62456 h 49"/>
                <a:gd name="T40" fmla="*/ 256921 w 70"/>
                <a:gd name="T41" fmla="*/ 51434 h 49"/>
                <a:gd name="T42" fmla="*/ 198196 w 70"/>
                <a:gd name="T43" fmla="*/ 73478 h 49"/>
                <a:gd name="T44" fmla="*/ 187185 w 70"/>
                <a:gd name="T45" fmla="*/ 51434 h 49"/>
                <a:gd name="T46" fmla="*/ 190856 w 70"/>
                <a:gd name="T47" fmla="*/ 58782 h 49"/>
                <a:gd name="T48" fmla="*/ 256921 w 70"/>
                <a:gd name="T49" fmla="*/ 33065 h 49"/>
                <a:gd name="T50" fmla="*/ 256921 w 70"/>
                <a:gd name="T51" fmla="*/ 25717 h 49"/>
                <a:gd name="T52" fmla="*/ 187185 w 70"/>
                <a:gd name="T53" fmla="*/ 51434 h 49"/>
                <a:gd name="T54" fmla="*/ 161493 w 70"/>
                <a:gd name="T55" fmla="*/ 29391 h 49"/>
                <a:gd name="T56" fmla="*/ 102768 w 70"/>
                <a:gd name="T57" fmla="*/ 99195 h 49"/>
                <a:gd name="T58" fmla="*/ 91758 w 70"/>
                <a:gd name="T59" fmla="*/ 102869 h 49"/>
                <a:gd name="T60" fmla="*/ 0 w 70"/>
                <a:gd name="T61" fmla="*/ 88173 h 49"/>
                <a:gd name="T62" fmla="*/ 3670 w 70"/>
                <a:gd name="T63" fmla="*/ 95521 h 49"/>
                <a:gd name="T64" fmla="*/ 29362 w 70"/>
                <a:gd name="T65" fmla="*/ 168998 h 49"/>
                <a:gd name="T66" fmla="*/ 33033 w 70"/>
                <a:gd name="T67" fmla="*/ 176346 h 49"/>
                <a:gd name="T68" fmla="*/ 55055 w 70"/>
                <a:gd name="T69" fmla="*/ 132260 h 49"/>
                <a:gd name="T70" fmla="*/ 62395 w 70"/>
                <a:gd name="T71" fmla="*/ 128586 h 49"/>
                <a:gd name="T72" fmla="*/ 62395 w 70"/>
                <a:gd name="T73" fmla="*/ 128586 h 49"/>
                <a:gd name="T74" fmla="*/ 66065 w 70"/>
                <a:gd name="T75" fmla="*/ 135933 h 49"/>
                <a:gd name="T76" fmla="*/ 44044 w 70"/>
                <a:gd name="T77" fmla="*/ 180020 h 49"/>
                <a:gd name="T78" fmla="*/ 51384 w 70"/>
                <a:gd name="T79" fmla="*/ 180020 h 49"/>
                <a:gd name="T80" fmla="*/ 183515 w 70"/>
                <a:gd name="T81" fmla="*/ 132260 h 49"/>
                <a:gd name="T82" fmla="*/ 187185 w 70"/>
                <a:gd name="T83" fmla="*/ 128586 h 49"/>
                <a:gd name="T84" fmla="*/ 139471 w 70"/>
                <a:gd name="T85" fmla="*/ 106542 h 49"/>
                <a:gd name="T86" fmla="*/ 135801 w 70"/>
                <a:gd name="T87" fmla="*/ 99195 h 49"/>
                <a:gd name="T88" fmla="*/ 135801 w 70"/>
                <a:gd name="T89" fmla="*/ 99195 h 49"/>
                <a:gd name="T90" fmla="*/ 143142 w 70"/>
                <a:gd name="T91" fmla="*/ 95521 h 49"/>
                <a:gd name="T92" fmla="*/ 190856 w 70"/>
                <a:gd name="T93" fmla="*/ 117564 h 49"/>
                <a:gd name="T94" fmla="*/ 190856 w 70"/>
                <a:gd name="T95" fmla="*/ 110216 h 49"/>
                <a:gd name="T96" fmla="*/ 165164 w 70"/>
                <a:gd name="T97" fmla="*/ 33065 h 49"/>
                <a:gd name="T98" fmla="*/ 161493 w 70"/>
                <a:gd name="T99" fmla="*/ 29391 h 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0" h="49">
                  <a:moveTo>
                    <a:pt x="41" y="6"/>
                  </a:moveTo>
                  <a:cubicBezTo>
                    <a:pt x="26" y="25"/>
                    <a:pt x="26" y="25"/>
                    <a:pt x="26" y="25"/>
                  </a:cubicBezTo>
                  <a:cubicBezTo>
                    <a:pt x="25" y="25"/>
                    <a:pt x="25" y="25"/>
                    <a:pt x="25" y="25"/>
                  </a:cubicBezTo>
                  <a:cubicBezTo>
                    <a:pt x="21" y="24"/>
                    <a:pt x="21" y="24"/>
                    <a:pt x="21" y="24"/>
                  </a:cubicBezTo>
                  <a:cubicBezTo>
                    <a:pt x="21" y="24"/>
                    <a:pt x="21" y="24"/>
                    <a:pt x="21" y="24"/>
                  </a:cubicBezTo>
                  <a:cubicBezTo>
                    <a:pt x="1" y="21"/>
                    <a:pt x="1" y="21"/>
                    <a:pt x="1" y="21"/>
                  </a:cubicBezTo>
                  <a:cubicBezTo>
                    <a:pt x="41" y="6"/>
                    <a:pt x="41" y="6"/>
                    <a:pt x="41" y="6"/>
                  </a:cubicBezTo>
                  <a:close/>
                  <a:moveTo>
                    <a:pt x="49" y="8"/>
                  </a:moveTo>
                  <a:cubicBezTo>
                    <a:pt x="70" y="0"/>
                    <a:pt x="70" y="0"/>
                    <a:pt x="70" y="0"/>
                  </a:cubicBezTo>
                  <a:cubicBezTo>
                    <a:pt x="70" y="3"/>
                    <a:pt x="70" y="3"/>
                    <a:pt x="70" y="3"/>
                  </a:cubicBezTo>
                  <a:cubicBezTo>
                    <a:pt x="50" y="11"/>
                    <a:pt x="50" y="11"/>
                    <a:pt x="50" y="11"/>
                  </a:cubicBezTo>
                  <a:cubicBezTo>
                    <a:pt x="49" y="8"/>
                    <a:pt x="49" y="8"/>
                    <a:pt x="49" y="8"/>
                  </a:cubicBezTo>
                  <a:close/>
                  <a:moveTo>
                    <a:pt x="56" y="26"/>
                  </a:moveTo>
                  <a:cubicBezTo>
                    <a:pt x="70" y="20"/>
                    <a:pt x="70" y="20"/>
                    <a:pt x="70" y="20"/>
                  </a:cubicBezTo>
                  <a:cubicBezTo>
                    <a:pt x="70" y="23"/>
                    <a:pt x="70" y="23"/>
                    <a:pt x="70" y="23"/>
                  </a:cubicBezTo>
                  <a:cubicBezTo>
                    <a:pt x="57" y="28"/>
                    <a:pt x="57" y="28"/>
                    <a:pt x="57" y="28"/>
                  </a:cubicBezTo>
                  <a:cubicBezTo>
                    <a:pt x="56" y="26"/>
                    <a:pt x="56" y="26"/>
                    <a:pt x="56" y="26"/>
                  </a:cubicBezTo>
                  <a:close/>
                  <a:moveTo>
                    <a:pt x="54" y="20"/>
                  </a:moveTo>
                  <a:cubicBezTo>
                    <a:pt x="55" y="23"/>
                    <a:pt x="55" y="23"/>
                    <a:pt x="55" y="23"/>
                  </a:cubicBezTo>
                  <a:cubicBezTo>
                    <a:pt x="70" y="17"/>
                    <a:pt x="70" y="17"/>
                    <a:pt x="70" y="17"/>
                  </a:cubicBezTo>
                  <a:cubicBezTo>
                    <a:pt x="70" y="14"/>
                    <a:pt x="70" y="14"/>
                    <a:pt x="70" y="14"/>
                  </a:cubicBezTo>
                  <a:cubicBezTo>
                    <a:pt x="54" y="20"/>
                    <a:pt x="54" y="20"/>
                    <a:pt x="54" y="20"/>
                  </a:cubicBezTo>
                  <a:close/>
                  <a:moveTo>
                    <a:pt x="51" y="14"/>
                  </a:moveTo>
                  <a:cubicBezTo>
                    <a:pt x="52" y="16"/>
                    <a:pt x="52" y="16"/>
                    <a:pt x="52" y="16"/>
                  </a:cubicBezTo>
                  <a:cubicBezTo>
                    <a:pt x="70" y="9"/>
                    <a:pt x="70" y="9"/>
                    <a:pt x="70" y="9"/>
                  </a:cubicBezTo>
                  <a:cubicBezTo>
                    <a:pt x="70" y="7"/>
                    <a:pt x="70" y="7"/>
                    <a:pt x="70" y="7"/>
                  </a:cubicBezTo>
                  <a:cubicBezTo>
                    <a:pt x="51" y="14"/>
                    <a:pt x="51" y="14"/>
                    <a:pt x="51" y="14"/>
                  </a:cubicBezTo>
                  <a:close/>
                  <a:moveTo>
                    <a:pt x="44" y="8"/>
                  </a:moveTo>
                  <a:cubicBezTo>
                    <a:pt x="38" y="14"/>
                    <a:pt x="33" y="21"/>
                    <a:pt x="28" y="27"/>
                  </a:cubicBezTo>
                  <a:cubicBezTo>
                    <a:pt x="27" y="28"/>
                    <a:pt x="26" y="28"/>
                    <a:pt x="25" y="28"/>
                  </a:cubicBezTo>
                  <a:cubicBezTo>
                    <a:pt x="0" y="24"/>
                    <a:pt x="0" y="24"/>
                    <a:pt x="0" y="24"/>
                  </a:cubicBezTo>
                  <a:cubicBezTo>
                    <a:pt x="0" y="24"/>
                    <a:pt x="0" y="25"/>
                    <a:pt x="1" y="26"/>
                  </a:cubicBezTo>
                  <a:cubicBezTo>
                    <a:pt x="8" y="46"/>
                    <a:pt x="8" y="46"/>
                    <a:pt x="8" y="46"/>
                  </a:cubicBezTo>
                  <a:cubicBezTo>
                    <a:pt x="8" y="47"/>
                    <a:pt x="9" y="47"/>
                    <a:pt x="9" y="48"/>
                  </a:cubicBezTo>
                  <a:cubicBezTo>
                    <a:pt x="15" y="36"/>
                    <a:pt x="15" y="36"/>
                    <a:pt x="15" y="36"/>
                  </a:cubicBezTo>
                  <a:cubicBezTo>
                    <a:pt x="15" y="35"/>
                    <a:pt x="16" y="35"/>
                    <a:pt x="17" y="35"/>
                  </a:cubicBezTo>
                  <a:cubicBezTo>
                    <a:pt x="17" y="35"/>
                    <a:pt x="17" y="35"/>
                    <a:pt x="17" y="35"/>
                  </a:cubicBezTo>
                  <a:cubicBezTo>
                    <a:pt x="18" y="35"/>
                    <a:pt x="18" y="36"/>
                    <a:pt x="18" y="37"/>
                  </a:cubicBezTo>
                  <a:cubicBezTo>
                    <a:pt x="12" y="49"/>
                    <a:pt x="12" y="49"/>
                    <a:pt x="12" y="49"/>
                  </a:cubicBezTo>
                  <a:cubicBezTo>
                    <a:pt x="13" y="49"/>
                    <a:pt x="13" y="49"/>
                    <a:pt x="14" y="49"/>
                  </a:cubicBezTo>
                  <a:cubicBezTo>
                    <a:pt x="50" y="36"/>
                    <a:pt x="50" y="36"/>
                    <a:pt x="50" y="36"/>
                  </a:cubicBezTo>
                  <a:cubicBezTo>
                    <a:pt x="50" y="35"/>
                    <a:pt x="50" y="35"/>
                    <a:pt x="51" y="35"/>
                  </a:cubicBezTo>
                  <a:cubicBezTo>
                    <a:pt x="38" y="29"/>
                    <a:pt x="38" y="29"/>
                    <a:pt x="38" y="29"/>
                  </a:cubicBezTo>
                  <a:cubicBezTo>
                    <a:pt x="37" y="29"/>
                    <a:pt x="37" y="28"/>
                    <a:pt x="37" y="27"/>
                  </a:cubicBezTo>
                  <a:cubicBezTo>
                    <a:pt x="37" y="27"/>
                    <a:pt x="37" y="27"/>
                    <a:pt x="37" y="27"/>
                  </a:cubicBezTo>
                  <a:cubicBezTo>
                    <a:pt x="38" y="26"/>
                    <a:pt x="39" y="26"/>
                    <a:pt x="39" y="26"/>
                  </a:cubicBezTo>
                  <a:cubicBezTo>
                    <a:pt x="52" y="32"/>
                    <a:pt x="52" y="32"/>
                    <a:pt x="52" y="32"/>
                  </a:cubicBezTo>
                  <a:cubicBezTo>
                    <a:pt x="53" y="31"/>
                    <a:pt x="53" y="31"/>
                    <a:pt x="52" y="30"/>
                  </a:cubicBezTo>
                  <a:cubicBezTo>
                    <a:pt x="45" y="9"/>
                    <a:pt x="45" y="9"/>
                    <a:pt x="45" y="9"/>
                  </a:cubicBezTo>
                  <a:cubicBezTo>
                    <a:pt x="45" y="9"/>
                    <a:pt x="44" y="8"/>
                    <a:pt x="4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6" name="Freeform 302">
              <a:extLst>
                <a:ext uri="{FF2B5EF4-FFF2-40B4-BE49-F238E27FC236}">
                  <a16:creationId xmlns:a16="http://schemas.microsoft.com/office/drawing/2014/main" id="{DEF7CB62-2024-462A-80EE-F4E75E2E3590}"/>
                </a:ext>
              </a:extLst>
            </p:cNvPr>
            <p:cNvSpPr>
              <a:spLocks noEditPoints="1"/>
            </p:cNvSpPr>
            <p:nvPr/>
          </p:nvSpPr>
          <p:spPr bwMode="auto">
            <a:xfrm>
              <a:off x="10231438" y="1035050"/>
              <a:ext cx="223837" cy="193675"/>
            </a:xfrm>
            <a:custGeom>
              <a:avLst/>
              <a:gdLst>
                <a:gd name="T0" fmla="*/ 22005 w 61"/>
                <a:gd name="T1" fmla="*/ 29283 h 53"/>
                <a:gd name="T2" fmla="*/ 95353 w 61"/>
                <a:gd name="T3" fmla="*/ 29283 h 53"/>
                <a:gd name="T4" fmla="*/ 44009 w 61"/>
                <a:gd name="T5" fmla="*/ 51246 h 53"/>
                <a:gd name="T6" fmla="*/ 25672 w 61"/>
                <a:gd name="T7" fmla="*/ 51246 h 53"/>
                <a:gd name="T8" fmla="*/ 25672 w 61"/>
                <a:gd name="T9" fmla="*/ 142756 h 53"/>
                <a:gd name="T10" fmla="*/ 154032 w 61"/>
                <a:gd name="T11" fmla="*/ 142756 h 53"/>
                <a:gd name="T12" fmla="*/ 154032 w 61"/>
                <a:gd name="T13" fmla="*/ 117133 h 53"/>
                <a:gd name="T14" fmla="*/ 179704 w 61"/>
                <a:gd name="T15" fmla="*/ 106152 h 53"/>
                <a:gd name="T16" fmla="*/ 179704 w 61"/>
                <a:gd name="T17" fmla="*/ 146417 h 53"/>
                <a:gd name="T18" fmla="*/ 161367 w 61"/>
                <a:gd name="T19" fmla="*/ 164719 h 53"/>
                <a:gd name="T20" fmla="*/ 117358 w 61"/>
                <a:gd name="T21" fmla="*/ 164719 h 53"/>
                <a:gd name="T22" fmla="*/ 117358 w 61"/>
                <a:gd name="T23" fmla="*/ 183021 h 53"/>
                <a:gd name="T24" fmla="*/ 157699 w 61"/>
                <a:gd name="T25" fmla="*/ 183021 h 53"/>
                <a:gd name="T26" fmla="*/ 157699 w 61"/>
                <a:gd name="T27" fmla="*/ 194002 h 53"/>
                <a:gd name="T28" fmla="*/ 29339 w 61"/>
                <a:gd name="T29" fmla="*/ 194002 h 53"/>
                <a:gd name="T30" fmla="*/ 29339 w 61"/>
                <a:gd name="T31" fmla="*/ 183021 h 53"/>
                <a:gd name="T32" fmla="*/ 66014 w 61"/>
                <a:gd name="T33" fmla="*/ 183021 h 53"/>
                <a:gd name="T34" fmla="*/ 66014 w 61"/>
                <a:gd name="T35" fmla="*/ 164719 h 53"/>
                <a:gd name="T36" fmla="*/ 22005 w 61"/>
                <a:gd name="T37" fmla="*/ 164719 h 53"/>
                <a:gd name="T38" fmla="*/ 0 w 61"/>
                <a:gd name="T39" fmla="*/ 146417 h 53"/>
                <a:gd name="T40" fmla="*/ 0 w 61"/>
                <a:gd name="T41" fmla="*/ 47585 h 53"/>
                <a:gd name="T42" fmla="*/ 22005 w 61"/>
                <a:gd name="T43" fmla="*/ 29283 h 53"/>
                <a:gd name="T44" fmla="*/ 194374 w 61"/>
                <a:gd name="T45" fmla="*/ 0 h 53"/>
                <a:gd name="T46" fmla="*/ 80683 w 61"/>
                <a:gd name="T47" fmla="*/ 40265 h 53"/>
                <a:gd name="T48" fmla="*/ 135695 w 61"/>
                <a:gd name="T49" fmla="*/ 51246 h 53"/>
                <a:gd name="T50" fmla="*/ 135695 w 61"/>
                <a:gd name="T51" fmla="*/ 51246 h 53"/>
                <a:gd name="T52" fmla="*/ 150364 w 61"/>
                <a:gd name="T53" fmla="*/ 54906 h 53"/>
                <a:gd name="T54" fmla="*/ 150364 w 61"/>
                <a:gd name="T55" fmla="*/ 54906 h 53"/>
                <a:gd name="T56" fmla="*/ 194374 w 61"/>
                <a:gd name="T57" fmla="*/ 0 h 53"/>
                <a:gd name="T58" fmla="*/ 201708 w 61"/>
                <a:gd name="T59" fmla="*/ 3660 h 53"/>
                <a:gd name="T60" fmla="*/ 154032 w 61"/>
                <a:gd name="T61" fmla="*/ 58567 h 53"/>
                <a:gd name="T62" fmla="*/ 150364 w 61"/>
                <a:gd name="T63" fmla="*/ 62227 h 53"/>
                <a:gd name="T64" fmla="*/ 77016 w 61"/>
                <a:gd name="T65" fmla="*/ 51246 h 53"/>
                <a:gd name="T66" fmla="*/ 80683 w 61"/>
                <a:gd name="T67" fmla="*/ 54906 h 53"/>
                <a:gd name="T68" fmla="*/ 99021 w 61"/>
                <a:gd name="T69" fmla="*/ 113473 h 53"/>
                <a:gd name="T70" fmla="*/ 102688 w 61"/>
                <a:gd name="T71" fmla="*/ 117133 h 53"/>
                <a:gd name="T72" fmla="*/ 121025 w 61"/>
                <a:gd name="T73" fmla="*/ 84190 h 53"/>
                <a:gd name="T74" fmla="*/ 124692 w 61"/>
                <a:gd name="T75" fmla="*/ 80529 h 53"/>
                <a:gd name="T76" fmla="*/ 124692 w 61"/>
                <a:gd name="T77" fmla="*/ 80529 h 53"/>
                <a:gd name="T78" fmla="*/ 128360 w 61"/>
                <a:gd name="T79" fmla="*/ 87850 h 53"/>
                <a:gd name="T80" fmla="*/ 110023 w 61"/>
                <a:gd name="T81" fmla="*/ 120794 h 53"/>
                <a:gd name="T82" fmla="*/ 117358 w 61"/>
                <a:gd name="T83" fmla="*/ 120794 h 53"/>
                <a:gd name="T84" fmla="*/ 216378 w 61"/>
                <a:gd name="T85" fmla="*/ 84190 h 53"/>
                <a:gd name="T86" fmla="*/ 220046 w 61"/>
                <a:gd name="T87" fmla="*/ 80529 h 53"/>
                <a:gd name="T88" fmla="*/ 183371 w 61"/>
                <a:gd name="T89" fmla="*/ 65887 h 53"/>
                <a:gd name="T90" fmla="*/ 183371 w 61"/>
                <a:gd name="T91" fmla="*/ 58567 h 53"/>
                <a:gd name="T92" fmla="*/ 183371 w 61"/>
                <a:gd name="T93" fmla="*/ 58567 h 53"/>
                <a:gd name="T94" fmla="*/ 187039 w 61"/>
                <a:gd name="T95" fmla="*/ 58567 h 53"/>
                <a:gd name="T96" fmla="*/ 223713 w 61"/>
                <a:gd name="T97" fmla="*/ 73208 h 53"/>
                <a:gd name="T98" fmla="*/ 223713 w 61"/>
                <a:gd name="T99" fmla="*/ 65887 h 53"/>
                <a:gd name="T100" fmla="*/ 201708 w 61"/>
                <a:gd name="T101" fmla="*/ 10981 h 53"/>
                <a:gd name="T102" fmla="*/ 201708 w 61"/>
                <a:gd name="T103" fmla="*/ 3660 h 53"/>
                <a:gd name="T104" fmla="*/ 157699 w 61"/>
                <a:gd name="T105" fmla="*/ 153737 h 53"/>
                <a:gd name="T106" fmla="*/ 150364 w 61"/>
                <a:gd name="T107" fmla="*/ 157398 h 53"/>
                <a:gd name="T108" fmla="*/ 157699 w 61"/>
                <a:gd name="T109" fmla="*/ 164719 h 53"/>
                <a:gd name="T110" fmla="*/ 161367 w 61"/>
                <a:gd name="T111" fmla="*/ 157398 h 53"/>
                <a:gd name="T112" fmla="*/ 157699 w 61"/>
                <a:gd name="T113" fmla="*/ 153737 h 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1" h="53">
                  <a:moveTo>
                    <a:pt x="6" y="8"/>
                  </a:moveTo>
                  <a:cubicBezTo>
                    <a:pt x="26" y="8"/>
                    <a:pt x="26" y="8"/>
                    <a:pt x="26" y="8"/>
                  </a:cubicBezTo>
                  <a:cubicBezTo>
                    <a:pt x="12" y="14"/>
                    <a:pt x="12" y="14"/>
                    <a:pt x="12" y="14"/>
                  </a:cubicBezTo>
                  <a:cubicBezTo>
                    <a:pt x="7" y="14"/>
                    <a:pt x="7" y="14"/>
                    <a:pt x="7" y="14"/>
                  </a:cubicBezTo>
                  <a:cubicBezTo>
                    <a:pt x="7" y="39"/>
                    <a:pt x="7" y="39"/>
                    <a:pt x="7" y="39"/>
                  </a:cubicBezTo>
                  <a:cubicBezTo>
                    <a:pt x="42" y="39"/>
                    <a:pt x="42" y="39"/>
                    <a:pt x="42" y="39"/>
                  </a:cubicBezTo>
                  <a:cubicBezTo>
                    <a:pt x="42" y="32"/>
                    <a:pt x="42" y="32"/>
                    <a:pt x="42" y="32"/>
                  </a:cubicBezTo>
                  <a:cubicBezTo>
                    <a:pt x="49" y="29"/>
                    <a:pt x="49" y="29"/>
                    <a:pt x="49" y="29"/>
                  </a:cubicBezTo>
                  <a:cubicBezTo>
                    <a:pt x="49" y="40"/>
                    <a:pt x="49" y="40"/>
                    <a:pt x="49" y="40"/>
                  </a:cubicBezTo>
                  <a:cubicBezTo>
                    <a:pt x="49" y="43"/>
                    <a:pt x="47" y="45"/>
                    <a:pt x="44" y="45"/>
                  </a:cubicBezTo>
                  <a:cubicBezTo>
                    <a:pt x="32" y="45"/>
                    <a:pt x="32" y="45"/>
                    <a:pt x="32" y="45"/>
                  </a:cubicBezTo>
                  <a:cubicBezTo>
                    <a:pt x="32" y="50"/>
                    <a:pt x="32" y="50"/>
                    <a:pt x="32" y="50"/>
                  </a:cubicBezTo>
                  <a:cubicBezTo>
                    <a:pt x="43" y="50"/>
                    <a:pt x="43" y="50"/>
                    <a:pt x="43" y="50"/>
                  </a:cubicBezTo>
                  <a:cubicBezTo>
                    <a:pt x="43" y="53"/>
                    <a:pt x="43" y="53"/>
                    <a:pt x="43" y="53"/>
                  </a:cubicBezTo>
                  <a:cubicBezTo>
                    <a:pt x="8" y="53"/>
                    <a:pt x="8" y="53"/>
                    <a:pt x="8" y="53"/>
                  </a:cubicBezTo>
                  <a:cubicBezTo>
                    <a:pt x="8" y="50"/>
                    <a:pt x="8" y="50"/>
                    <a:pt x="8" y="50"/>
                  </a:cubicBezTo>
                  <a:cubicBezTo>
                    <a:pt x="18" y="50"/>
                    <a:pt x="18" y="50"/>
                    <a:pt x="18" y="50"/>
                  </a:cubicBezTo>
                  <a:cubicBezTo>
                    <a:pt x="18" y="45"/>
                    <a:pt x="18" y="45"/>
                    <a:pt x="18" y="45"/>
                  </a:cubicBezTo>
                  <a:cubicBezTo>
                    <a:pt x="6" y="45"/>
                    <a:pt x="6" y="45"/>
                    <a:pt x="6" y="45"/>
                  </a:cubicBezTo>
                  <a:cubicBezTo>
                    <a:pt x="3" y="45"/>
                    <a:pt x="0" y="43"/>
                    <a:pt x="0" y="40"/>
                  </a:cubicBezTo>
                  <a:cubicBezTo>
                    <a:pt x="0" y="13"/>
                    <a:pt x="0" y="13"/>
                    <a:pt x="0" y="13"/>
                  </a:cubicBezTo>
                  <a:cubicBezTo>
                    <a:pt x="0" y="10"/>
                    <a:pt x="3" y="8"/>
                    <a:pt x="6" y="8"/>
                  </a:cubicBezTo>
                  <a:close/>
                  <a:moveTo>
                    <a:pt x="53" y="0"/>
                  </a:moveTo>
                  <a:cubicBezTo>
                    <a:pt x="22" y="11"/>
                    <a:pt x="22" y="11"/>
                    <a:pt x="22" y="11"/>
                  </a:cubicBezTo>
                  <a:cubicBezTo>
                    <a:pt x="37" y="14"/>
                    <a:pt x="37" y="14"/>
                    <a:pt x="37" y="14"/>
                  </a:cubicBezTo>
                  <a:cubicBezTo>
                    <a:pt x="37" y="14"/>
                    <a:pt x="37" y="14"/>
                    <a:pt x="37" y="14"/>
                  </a:cubicBezTo>
                  <a:cubicBezTo>
                    <a:pt x="41" y="15"/>
                    <a:pt x="41" y="15"/>
                    <a:pt x="41" y="15"/>
                  </a:cubicBezTo>
                  <a:cubicBezTo>
                    <a:pt x="41" y="15"/>
                    <a:pt x="41" y="15"/>
                    <a:pt x="41" y="15"/>
                  </a:cubicBezTo>
                  <a:cubicBezTo>
                    <a:pt x="53" y="0"/>
                    <a:pt x="53" y="0"/>
                    <a:pt x="53" y="0"/>
                  </a:cubicBezTo>
                  <a:close/>
                  <a:moveTo>
                    <a:pt x="55" y="1"/>
                  </a:moveTo>
                  <a:cubicBezTo>
                    <a:pt x="51" y="6"/>
                    <a:pt x="46" y="11"/>
                    <a:pt x="42" y="16"/>
                  </a:cubicBezTo>
                  <a:cubicBezTo>
                    <a:pt x="42" y="17"/>
                    <a:pt x="41" y="17"/>
                    <a:pt x="41" y="17"/>
                  </a:cubicBezTo>
                  <a:cubicBezTo>
                    <a:pt x="21" y="14"/>
                    <a:pt x="21" y="14"/>
                    <a:pt x="21" y="14"/>
                  </a:cubicBezTo>
                  <a:cubicBezTo>
                    <a:pt x="21" y="14"/>
                    <a:pt x="21" y="15"/>
                    <a:pt x="22" y="15"/>
                  </a:cubicBezTo>
                  <a:cubicBezTo>
                    <a:pt x="27" y="31"/>
                    <a:pt x="27" y="31"/>
                    <a:pt x="27" y="31"/>
                  </a:cubicBezTo>
                  <a:cubicBezTo>
                    <a:pt x="28" y="31"/>
                    <a:pt x="28" y="32"/>
                    <a:pt x="28" y="32"/>
                  </a:cubicBezTo>
                  <a:cubicBezTo>
                    <a:pt x="33" y="23"/>
                    <a:pt x="33" y="23"/>
                    <a:pt x="33" y="23"/>
                  </a:cubicBezTo>
                  <a:cubicBezTo>
                    <a:pt x="33" y="22"/>
                    <a:pt x="34" y="22"/>
                    <a:pt x="34" y="22"/>
                  </a:cubicBezTo>
                  <a:cubicBezTo>
                    <a:pt x="34" y="22"/>
                    <a:pt x="34" y="22"/>
                    <a:pt x="34" y="22"/>
                  </a:cubicBezTo>
                  <a:cubicBezTo>
                    <a:pt x="35" y="22"/>
                    <a:pt x="35" y="23"/>
                    <a:pt x="35" y="24"/>
                  </a:cubicBezTo>
                  <a:cubicBezTo>
                    <a:pt x="30" y="33"/>
                    <a:pt x="30" y="33"/>
                    <a:pt x="30" y="33"/>
                  </a:cubicBezTo>
                  <a:cubicBezTo>
                    <a:pt x="31" y="33"/>
                    <a:pt x="31" y="33"/>
                    <a:pt x="32" y="33"/>
                  </a:cubicBezTo>
                  <a:cubicBezTo>
                    <a:pt x="59" y="23"/>
                    <a:pt x="59" y="23"/>
                    <a:pt x="59" y="23"/>
                  </a:cubicBezTo>
                  <a:cubicBezTo>
                    <a:pt x="59" y="23"/>
                    <a:pt x="60" y="22"/>
                    <a:pt x="60" y="22"/>
                  </a:cubicBezTo>
                  <a:cubicBezTo>
                    <a:pt x="50" y="18"/>
                    <a:pt x="50" y="18"/>
                    <a:pt x="50" y="18"/>
                  </a:cubicBezTo>
                  <a:cubicBezTo>
                    <a:pt x="50" y="17"/>
                    <a:pt x="49" y="17"/>
                    <a:pt x="50" y="16"/>
                  </a:cubicBezTo>
                  <a:cubicBezTo>
                    <a:pt x="50" y="16"/>
                    <a:pt x="50" y="16"/>
                    <a:pt x="50" y="16"/>
                  </a:cubicBezTo>
                  <a:cubicBezTo>
                    <a:pt x="50" y="16"/>
                    <a:pt x="51" y="15"/>
                    <a:pt x="51" y="16"/>
                  </a:cubicBezTo>
                  <a:cubicBezTo>
                    <a:pt x="61" y="20"/>
                    <a:pt x="61" y="20"/>
                    <a:pt x="61" y="20"/>
                  </a:cubicBezTo>
                  <a:cubicBezTo>
                    <a:pt x="61" y="20"/>
                    <a:pt x="61" y="19"/>
                    <a:pt x="61" y="18"/>
                  </a:cubicBezTo>
                  <a:cubicBezTo>
                    <a:pt x="55" y="3"/>
                    <a:pt x="55" y="3"/>
                    <a:pt x="55" y="3"/>
                  </a:cubicBezTo>
                  <a:cubicBezTo>
                    <a:pt x="55" y="2"/>
                    <a:pt x="55" y="2"/>
                    <a:pt x="55" y="1"/>
                  </a:cubicBezTo>
                  <a:close/>
                  <a:moveTo>
                    <a:pt x="43" y="42"/>
                  </a:moveTo>
                  <a:cubicBezTo>
                    <a:pt x="42" y="42"/>
                    <a:pt x="41" y="43"/>
                    <a:pt x="41" y="43"/>
                  </a:cubicBezTo>
                  <a:cubicBezTo>
                    <a:pt x="41" y="44"/>
                    <a:pt x="42" y="45"/>
                    <a:pt x="43" y="45"/>
                  </a:cubicBezTo>
                  <a:cubicBezTo>
                    <a:pt x="43" y="45"/>
                    <a:pt x="44" y="44"/>
                    <a:pt x="44" y="43"/>
                  </a:cubicBezTo>
                  <a:cubicBezTo>
                    <a:pt x="44" y="43"/>
                    <a:pt x="43" y="42"/>
                    <a:pt x="4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7" name="Freeform 303">
              <a:extLst>
                <a:ext uri="{FF2B5EF4-FFF2-40B4-BE49-F238E27FC236}">
                  <a16:creationId xmlns:a16="http://schemas.microsoft.com/office/drawing/2014/main" id="{D79CBEA0-E098-457A-B618-C3BA92DDE012}"/>
                </a:ext>
              </a:extLst>
            </p:cNvPr>
            <p:cNvSpPr>
              <a:spLocks noEditPoints="1"/>
            </p:cNvSpPr>
            <p:nvPr/>
          </p:nvSpPr>
          <p:spPr bwMode="auto">
            <a:xfrm>
              <a:off x="9837738" y="1068388"/>
              <a:ext cx="234950" cy="190500"/>
            </a:xfrm>
            <a:custGeom>
              <a:avLst/>
              <a:gdLst>
                <a:gd name="T0" fmla="*/ 175650 w 64"/>
                <a:gd name="T1" fmla="*/ 0 h 52"/>
                <a:gd name="T2" fmla="*/ 186628 w 64"/>
                <a:gd name="T3" fmla="*/ 58617 h 52"/>
                <a:gd name="T4" fmla="*/ 168331 w 64"/>
                <a:gd name="T5" fmla="*/ 29309 h 52"/>
                <a:gd name="T6" fmla="*/ 87825 w 64"/>
                <a:gd name="T7" fmla="*/ 98917 h 52"/>
                <a:gd name="T8" fmla="*/ 58550 w 64"/>
                <a:gd name="T9" fmla="*/ 95253 h 52"/>
                <a:gd name="T10" fmla="*/ 91484 w 64"/>
                <a:gd name="T11" fmla="*/ 117234 h 52"/>
                <a:gd name="T12" fmla="*/ 106122 w 64"/>
                <a:gd name="T13" fmla="*/ 135552 h 52"/>
                <a:gd name="T14" fmla="*/ 0 w 64"/>
                <a:gd name="T15" fmla="*/ 124562 h 52"/>
                <a:gd name="T16" fmla="*/ 10978 w 64"/>
                <a:gd name="T17" fmla="*/ 0 h 52"/>
                <a:gd name="T18" fmla="*/ 117100 w 64"/>
                <a:gd name="T19" fmla="*/ 117234 h 52"/>
                <a:gd name="T20" fmla="*/ 164672 w 64"/>
                <a:gd name="T21" fmla="*/ 164861 h 52"/>
                <a:gd name="T22" fmla="*/ 193947 w 64"/>
                <a:gd name="T23" fmla="*/ 157534 h 52"/>
                <a:gd name="T24" fmla="*/ 215903 w 64"/>
                <a:gd name="T25" fmla="*/ 190506 h 52"/>
                <a:gd name="T26" fmla="*/ 208584 w 64"/>
                <a:gd name="T27" fmla="*/ 142880 h 52"/>
                <a:gd name="T28" fmla="*/ 201266 w 64"/>
                <a:gd name="T29" fmla="*/ 146543 h 52"/>
                <a:gd name="T30" fmla="*/ 197606 w 64"/>
                <a:gd name="T31" fmla="*/ 84262 h 52"/>
                <a:gd name="T32" fmla="*/ 197606 w 64"/>
                <a:gd name="T33" fmla="*/ 84262 h 52"/>
                <a:gd name="T34" fmla="*/ 164672 w 64"/>
                <a:gd name="T35" fmla="*/ 69608 h 52"/>
                <a:gd name="T36" fmla="*/ 146375 w 64"/>
                <a:gd name="T37" fmla="*/ 106244 h 52"/>
                <a:gd name="T38" fmla="*/ 182969 w 64"/>
                <a:gd name="T39" fmla="*/ 109907 h 52"/>
                <a:gd name="T40" fmla="*/ 146375 w 64"/>
                <a:gd name="T41" fmla="*/ 106244 h 52"/>
                <a:gd name="T42" fmla="*/ 142716 w 64"/>
                <a:gd name="T43" fmla="*/ 120898 h 52"/>
                <a:gd name="T44" fmla="*/ 186628 w 64"/>
                <a:gd name="T45" fmla="*/ 117234 h 52"/>
                <a:gd name="T46" fmla="*/ 146375 w 64"/>
                <a:gd name="T47" fmla="*/ 124562 h 52"/>
                <a:gd name="T48" fmla="*/ 161013 w 64"/>
                <a:gd name="T49" fmla="*/ 128225 h 52"/>
                <a:gd name="T50" fmla="*/ 146375 w 64"/>
                <a:gd name="T51" fmla="*/ 124562 h 52"/>
                <a:gd name="T52" fmla="*/ 161013 w 64"/>
                <a:gd name="T53" fmla="*/ 102580 h 52"/>
                <a:gd name="T54" fmla="*/ 171991 w 64"/>
                <a:gd name="T55" fmla="*/ 95253 h 52"/>
                <a:gd name="T56" fmla="*/ 164672 w 64"/>
                <a:gd name="T57" fmla="*/ 87926 h 52"/>
                <a:gd name="T58" fmla="*/ 135397 w 64"/>
                <a:gd name="T59" fmla="*/ 117234 h 52"/>
                <a:gd name="T60" fmla="*/ 164672 w 64"/>
                <a:gd name="T61" fmla="*/ 146543 h 52"/>
                <a:gd name="T62" fmla="*/ 186628 w 64"/>
                <a:gd name="T63" fmla="*/ 139216 h 52"/>
                <a:gd name="T64" fmla="*/ 186628 w 64"/>
                <a:gd name="T65" fmla="*/ 139216 h 52"/>
                <a:gd name="T66" fmla="*/ 186628 w 64"/>
                <a:gd name="T67" fmla="*/ 95253 h 52"/>
                <a:gd name="T68" fmla="*/ 186628 w 64"/>
                <a:gd name="T69" fmla="*/ 95253 h 52"/>
                <a:gd name="T70" fmla="*/ 164672 w 64"/>
                <a:gd name="T71" fmla="*/ 87926 h 52"/>
                <a:gd name="T72" fmla="*/ 43913 w 64"/>
                <a:gd name="T73" fmla="*/ 54954 h 52"/>
                <a:gd name="T74" fmla="*/ 18297 w 64"/>
                <a:gd name="T75" fmla="*/ 106244 h 52"/>
                <a:gd name="T76" fmla="*/ 58550 w 64"/>
                <a:gd name="T77" fmla="*/ 69608 h 52"/>
                <a:gd name="T78" fmla="*/ 91484 w 64"/>
                <a:gd name="T79" fmla="*/ 76935 h 52"/>
                <a:gd name="T80" fmla="*/ 153694 w 64"/>
                <a:gd name="T81" fmla="*/ 18318 h 52"/>
                <a:gd name="T82" fmla="*/ 58550 w 64"/>
                <a:gd name="T83" fmla="*/ 43963 h 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4" h="52">
                  <a:moveTo>
                    <a:pt x="3" y="0"/>
                  </a:moveTo>
                  <a:cubicBezTo>
                    <a:pt x="48" y="0"/>
                    <a:pt x="48" y="0"/>
                    <a:pt x="48" y="0"/>
                  </a:cubicBezTo>
                  <a:cubicBezTo>
                    <a:pt x="51" y="2"/>
                    <a:pt x="51" y="2"/>
                    <a:pt x="51" y="2"/>
                  </a:cubicBezTo>
                  <a:cubicBezTo>
                    <a:pt x="51" y="16"/>
                    <a:pt x="51" y="16"/>
                    <a:pt x="51" y="16"/>
                  </a:cubicBezTo>
                  <a:cubicBezTo>
                    <a:pt x="49" y="16"/>
                    <a:pt x="47" y="15"/>
                    <a:pt x="46" y="15"/>
                  </a:cubicBezTo>
                  <a:cubicBezTo>
                    <a:pt x="46" y="8"/>
                    <a:pt x="46" y="8"/>
                    <a:pt x="46" y="8"/>
                  </a:cubicBezTo>
                  <a:cubicBezTo>
                    <a:pt x="39" y="14"/>
                    <a:pt x="33" y="20"/>
                    <a:pt x="27" y="27"/>
                  </a:cubicBezTo>
                  <a:cubicBezTo>
                    <a:pt x="24" y="27"/>
                    <a:pt x="24" y="27"/>
                    <a:pt x="24" y="27"/>
                  </a:cubicBezTo>
                  <a:cubicBezTo>
                    <a:pt x="19" y="22"/>
                    <a:pt x="19" y="22"/>
                    <a:pt x="19" y="22"/>
                  </a:cubicBezTo>
                  <a:cubicBezTo>
                    <a:pt x="16" y="26"/>
                    <a:pt x="16" y="26"/>
                    <a:pt x="16" y="26"/>
                  </a:cubicBezTo>
                  <a:cubicBezTo>
                    <a:pt x="9" y="32"/>
                    <a:pt x="9" y="32"/>
                    <a:pt x="9" y="32"/>
                  </a:cubicBezTo>
                  <a:cubicBezTo>
                    <a:pt x="25" y="32"/>
                    <a:pt x="25" y="32"/>
                    <a:pt x="25" y="32"/>
                  </a:cubicBezTo>
                  <a:cubicBezTo>
                    <a:pt x="29" y="32"/>
                    <a:pt x="29" y="32"/>
                    <a:pt x="29" y="32"/>
                  </a:cubicBezTo>
                  <a:cubicBezTo>
                    <a:pt x="29" y="33"/>
                    <a:pt x="29" y="35"/>
                    <a:pt x="29" y="37"/>
                  </a:cubicBezTo>
                  <a:cubicBezTo>
                    <a:pt x="3" y="37"/>
                    <a:pt x="3" y="37"/>
                    <a:pt x="3" y="37"/>
                  </a:cubicBezTo>
                  <a:cubicBezTo>
                    <a:pt x="0" y="34"/>
                    <a:pt x="0" y="34"/>
                    <a:pt x="0" y="34"/>
                  </a:cubicBezTo>
                  <a:cubicBezTo>
                    <a:pt x="0" y="2"/>
                    <a:pt x="0" y="2"/>
                    <a:pt x="0" y="2"/>
                  </a:cubicBezTo>
                  <a:cubicBezTo>
                    <a:pt x="3" y="0"/>
                    <a:pt x="3" y="0"/>
                    <a:pt x="3" y="0"/>
                  </a:cubicBezTo>
                  <a:close/>
                  <a:moveTo>
                    <a:pt x="36" y="23"/>
                  </a:moveTo>
                  <a:cubicBezTo>
                    <a:pt x="34" y="25"/>
                    <a:pt x="33" y="28"/>
                    <a:pt x="32" y="32"/>
                  </a:cubicBezTo>
                  <a:cubicBezTo>
                    <a:pt x="32" y="35"/>
                    <a:pt x="34" y="38"/>
                    <a:pt x="36" y="41"/>
                  </a:cubicBezTo>
                  <a:cubicBezTo>
                    <a:pt x="38" y="43"/>
                    <a:pt x="42" y="44"/>
                    <a:pt x="45" y="45"/>
                  </a:cubicBezTo>
                  <a:cubicBezTo>
                    <a:pt x="48" y="45"/>
                    <a:pt x="50" y="44"/>
                    <a:pt x="53" y="42"/>
                  </a:cubicBezTo>
                  <a:cubicBezTo>
                    <a:pt x="53" y="43"/>
                    <a:pt x="53" y="43"/>
                    <a:pt x="53" y="43"/>
                  </a:cubicBezTo>
                  <a:cubicBezTo>
                    <a:pt x="52" y="44"/>
                    <a:pt x="52" y="44"/>
                    <a:pt x="52" y="44"/>
                  </a:cubicBezTo>
                  <a:cubicBezTo>
                    <a:pt x="59" y="52"/>
                    <a:pt x="59" y="52"/>
                    <a:pt x="59" y="52"/>
                  </a:cubicBezTo>
                  <a:cubicBezTo>
                    <a:pt x="64" y="47"/>
                    <a:pt x="64" y="47"/>
                    <a:pt x="64" y="47"/>
                  </a:cubicBezTo>
                  <a:cubicBezTo>
                    <a:pt x="57" y="39"/>
                    <a:pt x="57" y="39"/>
                    <a:pt x="57" y="39"/>
                  </a:cubicBezTo>
                  <a:cubicBezTo>
                    <a:pt x="55" y="41"/>
                    <a:pt x="55" y="41"/>
                    <a:pt x="55" y="41"/>
                  </a:cubicBezTo>
                  <a:cubicBezTo>
                    <a:pt x="55" y="40"/>
                    <a:pt x="55" y="40"/>
                    <a:pt x="55" y="40"/>
                  </a:cubicBezTo>
                  <a:cubicBezTo>
                    <a:pt x="57" y="38"/>
                    <a:pt x="58" y="35"/>
                    <a:pt x="58" y="32"/>
                  </a:cubicBezTo>
                  <a:cubicBezTo>
                    <a:pt x="58" y="29"/>
                    <a:pt x="57" y="26"/>
                    <a:pt x="54" y="23"/>
                  </a:cubicBezTo>
                  <a:cubicBezTo>
                    <a:pt x="54" y="23"/>
                    <a:pt x="54" y="23"/>
                    <a:pt x="54" y="23"/>
                  </a:cubicBezTo>
                  <a:cubicBezTo>
                    <a:pt x="54" y="23"/>
                    <a:pt x="54" y="23"/>
                    <a:pt x="54" y="23"/>
                  </a:cubicBezTo>
                  <a:cubicBezTo>
                    <a:pt x="54" y="23"/>
                    <a:pt x="54" y="23"/>
                    <a:pt x="54" y="23"/>
                  </a:cubicBezTo>
                  <a:cubicBezTo>
                    <a:pt x="52" y="20"/>
                    <a:pt x="49" y="19"/>
                    <a:pt x="45" y="19"/>
                  </a:cubicBezTo>
                  <a:cubicBezTo>
                    <a:pt x="42" y="19"/>
                    <a:pt x="39" y="20"/>
                    <a:pt x="36" y="23"/>
                  </a:cubicBezTo>
                  <a:close/>
                  <a:moveTo>
                    <a:pt x="40" y="29"/>
                  </a:moveTo>
                  <a:cubicBezTo>
                    <a:pt x="40" y="30"/>
                    <a:pt x="40" y="30"/>
                    <a:pt x="40" y="30"/>
                  </a:cubicBezTo>
                  <a:cubicBezTo>
                    <a:pt x="50" y="30"/>
                    <a:pt x="50" y="30"/>
                    <a:pt x="50" y="30"/>
                  </a:cubicBezTo>
                  <a:cubicBezTo>
                    <a:pt x="50" y="29"/>
                    <a:pt x="50" y="29"/>
                    <a:pt x="50" y="29"/>
                  </a:cubicBezTo>
                  <a:cubicBezTo>
                    <a:pt x="40" y="29"/>
                    <a:pt x="40" y="29"/>
                    <a:pt x="40" y="29"/>
                  </a:cubicBezTo>
                  <a:close/>
                  <a:moveTo>
                    <a:pt x="39" y="32"/>
                  </a:moveTo>
                  <a:cubicBezTo>
                    <a:pt x="39" y="33"/>
                    <a:pt x="39" y="33"/>
                    <a:pt x="39" y="33"/>
                  </a:cubicBezTo>
                  <a:cubicBezTo>
                    <a:pt x="51" y="33"/>
                    <a:pt x="51" y="33"/>
                    <a:pt x="51" y="33"/>
                  </a:cubicBezTo>
                  <a:cubicBezTo>
                    <a:pt x="51" y="32"/>
                    <a:pt x="51" y="32"/>
                    <a:pt x="51" y="32"/>
                  </a:cubicBezTo>
                  <a:cubicBezTo>
                    <a:pt x="39" y="32"/>
                    <a:pt x="39" y="32"/>
                    <a:pt x="39" y="32"/>
                  </a:cubicBezTo>
                  <a:close/>
                  <a:moveTo>
                    <a:pt x="40" y="34"/>
                  </a:moveTo>
                  <a:cubicBezTo>
                    <a:pt x="40" y="35"/>
                    <a:pt x="40" y="35"/>
                    <a:pt x="40" y="35"/>
                  </a:cubicBezTo>
                  <a:cubicBezTo>
                    <a:pt x="44" y="35"/>
                    <a:pt x="44" y="35"/>
                    <a:pt x="44" y="35"/>
                  </a:cubicBezTo>
                  <a:cubicBezTo>
                    <a:pt x="44" y="34"/>
                    <a:pt x="44" y="34"/>
                    <a:pt x="44" y="34"/>
                  </a:cubicBezTo>
                  <a:cubicBezTo>
                    <a:pt x="40" y="34"/>
                    <a:pt x="40" y="34"/>
                    <a:pt x="40" y="34"/>
                  </a:cubicBezTo>
                  <a:close/>
                  <a:moveTo>
                    <a:pt x="44" y="26"/>
                  </a:moveTo>
                  <a:cubicBezTo>
                    <a:pt x="44" y="28"/>
                    <a:pt x="44" y="28"/>
                    <a:pt x="44" y="28"/>
                  </a:cubicBezTo>
                  <a:cubicBezTo>
                    <a:pt x="47" y="28"/>
                    <a:pt x="47" y="28"/>
                    <a:pt x="47" y="28"/>
                  </a:cubicBezTo>
                  <a:cubicBezTo>
                    <a:pt x="47" y="26"/>
                    <a:pt x="47" y="26"/>
                    <a:pt x="47" y="26"/>
                  </a:cubicBezTo>
                  <a:cubicBezTo>
                    <a:pt x="44" y="26"/>
                    <a:pt x="44" y="26"/>
                    <a:pt x="44" y="26"/>
                  </a:cubicBezTo>
                  <a:close/>
                  <a:moveTo>
                    <a:pt x="45" y="24"/>
                  </a:moveTo>
                  <a:cubicBezTo>
                    <a:pt x="43" y="24"/>
                    <a:pt x="41" y="25"/>
                    <a:pt x="40" y="26"/>
                  </a:cubicBezTo>
                  <a:cubicBezTo>
                    <a:pt x="38" y="28"/>
                    <a:pt x="37" y="30"/>
                    <a:pt x="37" y="32"/>
                  </a:cubicBezTo>
                  <a:cubicBezTo>
                    <a:pt x="37" y="34"/>
                    <a:pt x="38" y="36"/>
                    <a:pt x="39" y="37"/>
                  </a:cubicBezTo>
                  <a:cubicBezTo>
                    <a:pt x="41" y="39"/>
                    <a:pt x="43" y="40"/>
                    <a:pt x="45" y="40"/>
                  </a:cubicBezTo>
                  <a:cubicBezTo>
                    <a:pt x="47" y="40"/>
                    <a:pt x="49" y="39"/>
                    <a:pt x="51" y="38"/>
                  </a:cubicBezTo>
                  <a:cubicBezTo>
                    <a:pt x="51" y="38"/>
                    <a:pt x="51" y="38"/>
                    <a:pt x="51" y="38"/>
                  </a:cubicBezTo>
                  <a:cubicBezTo>
                    <a:pt x="51" y="38"/>
                    <a:pt x="51" y="38"/>
                    <a:pt x="51" y="38"/>
                  </a:cubicBezTo>
                  <a:cubicBezTo>
                    <a:pt x="51" y="38"/>
                    <a:pt x="51" y="38"/>
                    <a:pt x="51" y="38"/>
                  </a:cubicBezTo>
                  <a:cubicBezTo>
                    <a:pt x="52" y="36"/>
                    <a:pt x="53" y="34"/>
                    <a:pt x="53" y="32"/>
                  </a:cubicBezTo>
                  <a:cubicBezTo>
                    <a:pt x="53" y="30"/>
                    <a:pt x="52" y="28"/>
                    <a:pt x="51" y="26"/>
                  </a:cubicBezTo>
                  <a:cubicBezTo>
                    <a:pt x="51" y="26"/>
                    <a:pt x="51" y="26"/>
                    <a:pt x="51" y="26"/>
                  </a:cubicBezTo>
                  <a:cubicBezTo>
                    <a:pt x="51" y="26"/>
                    <a:pt x="51" y="26"/>
                    <a:pt x="51" y="26"/>
                  </a:cubicBezTo>
                  <a:cubicBezTo>
                    <a:pt x="51" y="26"/>
                    <a:pt x="51" y="26"/>
                    <a:pt x="51" y="26"/>
                  </a:cubicBezTo>
                  <a:cubicBezTo>
                    <a:pt x="49" y="25"/>
                    <a:pt x="47" y="24"/>
                    <a:pt x="45" y="24"/>
                  </a:cubicBezTo>
                  <a:close/>
                  <a:moveTo>
                    <a:pt x="16" y="19"/>
                  </a:moveTo>
                  <a:cubicBezTo>
                    <a:pt x="12" y="15"/>
                    <a:pt x="12" y="15"/>
                    <a:pt x="12" y="15"/>
                  </a:cubicBezTo>
                  <a:cubicBezTo>
                    <a:pt x="5" y="8"/>
                    <a:pt x="5" y="8"/>
                    <a:pt x="5" y="8"/>
                  </a:cubicBezTo>
                  <a:cubicBezTo>
                    <a:pt x="5" y="29"/>
                    <a:pt x="5" y="29"/>
                    <a:pt x="5" y="29"/>
                  </a:cubicBezTo>
                  <a:cubicBezTo>
                    <a:pt x="12" y="22"/>
                    <a:pt x="12" y="22"/>
                    <a:pt x="12" y="22"/>
                  </a:cubicBezTo>
                  <a:cubicBezTo>
                    <a:pt x="16" y="19"/>
                    <a:pt x="16" y="19"/>
                    <a:pt x="16" y="19"/>
                  </a:cubicBezTo>
                  <a:close/>
                  <a:moveTo>
                    <a:pt x="16" y="12"/>
                  </a:moveTo>
                  <a:cubicBezTo>
                    <a:pt x="25" y="21"/>
                    <a:pt x="25" y="21"/>
                    <a:pt x="25" y="21"/>
                  </a:cubicBezTo>
                  <a:cubicBezTo>
                    <a:pt x="35" y="12"/>
                    <a:pt x="35" y="12"/>
                    <a:pt x="35" y="12"/>
                  </a:cubicBezTo>
                  <a:cubicBezTo>
                    <a:pt x="42" y="5"/>
                    <a:pt x="42" y="5"/>
                    <a:pt x="42" y="5"/>
                  </a:cubicBezTo>
                  <a:cubicBezTo>
                    <a:pt x="9" y="5"/>
                    <a:pt x="9" y="5"/>
                    <a:pt x="9" y="5"/>
                  </a:cubicBezTo>
                  <a:lnTo>
                    <a:pt x="1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8" name="Freeform 304">
              <a:extLst>
                <a:ext uri="{FF2B5EF4-FFF2-40B4-BE49-F238E27FC236}">
                  <a16:creationId xmlns:a16="http://schemas.microsoft.com/office/drawing/2014/main" id="{202CA7ED-E75F-455F-99E9-1E489E31021B}"/>
                </a:ext>
              </a:extLst>
            </p:cNvPr>
            <p:cNvSpPr>
              <a:spLocks noEditPoints="1"/>
            </p:cNvSpPr>
            <p:nvPr/>
          </p:nvSpPr>
          <p:spPr bwMode="auto">
            <a:xfrm>
              <a:off x="8675688" y="1009650"/>
              <a:ext cx="214312" cy="241300"/>
            </a:xfrm>
            <a:custGeom>
              <a:avLst/>
              <a:gdLst>
                <a:gd name="T0" fmla="*/ 61942 w 59"/>
                <a:gd name="T1" fmla="*/ 211956 h 66"/>
                <a:gd name="T2" fmla="*/ 94735 w 59"/>
                <a:gd name="T3" fmla="*/ 160794 h 66"/>
                <a:gd name="T4" fmla="*/ 87447 w 59"/>
                <a:gd name="T5" fmla="*/ 160794 h 66"/>
                <a:gd name="T6" fmla="*/ 87447 w 59"/>
                <a:gd name="T7" fmla="*/ 146176 h 66"/>
                <a:gd name="T8" fmla="*/ 131171 w 59"/>
                <a:gd name="T9" fmla="*/ 146176 h 66"/>
                <a:gd name="T10" fmla="*/ 131171 w 59"/>
                <a:gd name="T11" fmla="*/ 160794 h 66"/>
                <a:gd name="T12" fmla="*/ 123884 w 59"/>
                <a:gd name="T13" fmla="*/ 160794 h 66"/>
                <a:gd name="T14" fmla="*/ 156677 w 59"/>
                <a:gd name="T15" fmla="*/ 211956 h 66"/>
                <a:gd name="T16" fmla="*/ 182182 w 59"/>
                <a:gd name="T17" fmla="*/ 211956 h 66"/>
                <a:gd name="T18" fmla="*/ 182182 w 59"/>
                <a:gd name="T19" fmla="*/ 241191 h 66"/>
                <a:gd name="T20" fmla="*/ 40080 w 59"/>
                <a:gd name="T21" fmla="*/ 241191 h 66"/>
                <a:gd name="T22" fmla="*/ 40080 w 59"/>
                <a:gd name="T23" fmla="*/ 211956 h 66"/>
                <a:gd name="T24" fmla="*/ 61942 w 59"/>
                <a:gd name="T25" fmla="*/ 211956 h 66"/>
                <a:gd name="T26" fmla="*/ 87447 w 59"/>
                <a:gd name="T27" fmla="*/ 21926 h 66"/>
                <a:gd name="T28" fmla="*/ 83804 w 59"/>
                <a:gd name="T29" fmla="*/ 113287 h 66"/>
                <a:gd name="T30" fmla="*/ 80160 w 59"/>
                <a:gd name="T31" fmla="*/ 124250 h 66"/>
                <a:gd name="T32" fmla="*/ 65586 w 59"/>
                <a:gd name="T33" fmla="*/ 116941 h 66"/>
                <a:gd name="T34" fmla="*/ 58298 w 59"/>
                <a:gd name="T35" fmla="*/ 102323 h 66"/>
                <a:gd name="T36" fmla="*/ 58298 w 59"/>
                <a:gd name="T37" fmla="*/ 102323 h 66"/>
                <a:gd name="T38" fmla="*/ 58298 w 59"/>
                <a:gd name="T39" fmla="*/ 98669 h 66"/>
                <a:gd name="T40" fmla="*/ 69229 w 59"/>
                <a:gd name="T41" fmla="*/ 62125 h 66"/>
                <a:gd name="T42" fmla="*/ 76517 w 59"/>
                <a:gd name="T43" fmla="*/ 21926 h 66"/>
                <a:gd name="T44" fmla="*/ 87447 w 59"/>
                <a:gd name="T45" fmla="*/ 21926 h 66"/>
                <a:gd name="T46" fmla="*/ 54655 w 59"/>
                <a:gd name="T47" fmla="*/ 36544 h 66"/>
                <a:gd name="T48" fmla="*/ 40080 w 59"/>
                <a:gd name="T49" fmla="*/ 32890 h 66"/>
                <a:gd name="T50" fmla="*/ 43724 w 59"/>
                <a:gd name="T51" fmla="*/ 25581 h 66"/>
                <a:gd name="T52" fmla="*/ 14575 w 59"/>
                <a:gd name="T53" fmla="*/ 25581 h 66"/>
                <a:gd name="T54" fmla="*/ 29149 w 59"/>
                <a:gd name="T55" fmla="*/ 62125 h 66"/>
                <a:gd name="T56" fmla="*/ 51011 w 59"/>
                <a:gd name="T57" fmla="*/ 84051 h 66"/>
                <a:gd name="T58" fmla="*/ 61942 w 59"/>
                <a:gd name="T59" fmla="*/ 25581 h 66"/>
                <a:gd name="T60" fmla="*/ 58298 w 59"/>
                <a:gd name="T61" fmla="*/ 21926 h 66"/>
                <a:gd name="T62" fmla="*/ 54655 w 59"/>
                <a:gd name="T63" fmla="*/ 36544 h 66"/>
                <a:gd name="T64" fmla="*/ 40080 w 59"/>
                <a:gd name="T65" fmla="*/ 10963 h 66"/>
                <a:gd name="T66" fmla="*/ 7287 w 59"/>
                <a:gd name="T67" fmla="*/ 10963 h 66"/>
                <a:gd name="T68" fmla="*/ 0 w 59"/>
                <a:gd name="T69" fmla="*/ 10963 h 66"/>
                <a:gd name="T70" fmla="*/ 0 w 59"/>
                <a:gd name="T71" fmla="*/ 18272 h 66"/>
                <a:gd name="T72" fmla="*/ 18218 w 59"/>
                <a:gd name="T73" fmla="*/ 69434 h 66"/>
                <a:gd name="T74" fmla="*/ 47367 w 59"/>
                <a:gd name="T75" fmla="*/ 98669 h 66"/>
                <a:gd name="T76" fmla="*/ 43724 w 59"/>
                <a:gd name="T77" fmla="*/ 105978 h 66"/>
                <a:gd name="T78" fmla="*/ 171251 w 59"/>
                <a:gd name="T79" fmla="*/ 105978 h 66"/>
                <a:gd name="T80" fmla="*/ 167608 w 59"/>
                <a:gd name="T81" fmla="*/ 98669 h 66"/>
                <a:gd name="T82" fmla="*/ 196757 w 59"/>
                <a:gd name="T83" fmla="*/ 69434 h 66"/>
                <a:gd name="T84" fmla="*/ 214975 w 59"/>
                <a:gd name="T85" fmla="*/ 18272 h 66"/>
                <a:gd name="T86" fmla="*/ 214975 w 59"/>
                <a:gd name="T87" fmla="*/ 10963 h 66"/>
                <a:gd name="T88" fmla="*/ 207688 w 59"/>
                <a:gd name="T89" fmla="*/ 10963 h 66"/>
                <a:gd name="T90" fmla="*/ 174895 w 59"/>
                <a:gd name="T91" fmla="*/ 10963 h 66"/>
                <a:gd name="T92" fmla="*/ 178539 w 59"/>
                <a:gd name="T93" fmla="*/ 0 h 66"/>
                <a:gd name="T94" fmla="*/ 142102 w 59"/>
                <a:gd name="T95" fmla="*/ 0 h 66"/>
                <a:gd name="T96" fmla="*/ 72873 w 59"/>
                <a:gd name="T97" fmla="*/ 0 h 66"/>
                <a:gd name="T98" fmla="*/ 36436 w 59"/>
                <a:gd name="T99" fmla="*/ 0 h 66"/>
                <a:gd name="T100" fmla="*/ 40080 w 59"/>
                <a:gd name="T101" fmla="*/ 10963 h 66"/>
                <a:gd name="T102" fmla="*/ 156677 w 59"/>
                <a:gd name="T103" fmla="*/ 21926 h 66"/>
                <a:gd name="T104" fmla="*/ 160320 w 59"/>
                <a:gd name="T105" fmla="*/ 36544 h 66"/>
                <a:gd name="T106" fmla="*/ 174895 w 59"/>
                <a:gd name="T107" fmla="*/ 32890 h 66"/>
                <a:gd name="T108" fmla="*/ 171251 w 59"/>
                <a:gd name="T109" fmla="*/ 25581 h 66"/>
                <a:gd name="T110" fmla="*/ 200400 w 59"/>
                <a:gd name="T111" fmla="*/ 25581 h 66"/>
                <a:gd name="T112" fmla="*/ 185826 w 59"/>
                <a:gd name="T113" fmla="*/ 62125 h 66"/>
                <a:gd name="T114" fmla="*/ 163964 w 59"/>
                <a:gd name="T115" fmla="*/ 84051 h 66"/>
                <a:gd name="T116" fmla="*/ 153033 w 59"/>
                <a:gd name="T117" fmla="*/ 25581 h 66"/>
                <a:gd name="T118" fmla="*/ 156677 w 59"/>
                <a:gd name="T119" fmla="*/ 21926 h 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 h="66">
                  <a:moveTo>
                    <a:pt x="17" y="58"/>
                  </a:moveTo>
                  <a:cubicBezTo>
                    <a:pt x="22" y="54"/>
                    <a:pt x="25" y="50"/>
                    <a:pt x="26" y="44"/>
                  </a:cubicBezTo>
                  <a:cubicBezTo>
                    <a:pt x="24" y="44"/>
                    <a:pt x="24" y="44"/>
                    <a:pt x="24" y="44"/>
                  </a:cubicBezTo>
                  <a:cubicBezTo>
                    <a:pt x="24" y="40"/>
                    <a:pt x="24" y="40"/>
                    <a:pt x="24" y="40"/>
                  </a:cubicBezTo>
                  <a:cubicBezTo>
                    <a:pt x="36" y="40"/>
                    <a:pt x="36" y="40"/>
                    <a:pt x="36" y="40"/>
                  </a:cubicBezTo>
                  <a:cubicBezTo>
                    <a:pt x="36" y="44"/>
                    <a:pt x="36" y="44"/>
                    <a:pt x="36" y="44"/>
                  </a:cubicBezTo>
                  <a:cubicBezTo>
                    <a:pt x="34" y="44"/>
                    <a:pt x="34" y="44"/>
                    <a:pt x="34" y="44"/>
                  </a:cubicBezTo>
                  <a:cubicBezTo>
                    <a:pt x="35" y="50"/>
                    <a:pt x="38" y="54"/>
                    <a:pt x="43" y="58"/>
                  </a:cubicBezTo>
                  <a:cubicBezTo>
                    <a:pt x="50" y="58"/>
                    <a:pt x="50" y="58"/>
                    <a:pt x="50" y="58"/>
                  </a:cubicBezTo>
                  <a:cubicBezTo>
                    <a:pt x="50" y="66"/>
                    <a:pt x="50" y="66"/>
                    <a:pt x="50" y="66"/>
                  </a:cubicBezTo>
                  <a:cubicBezTo>
                    <a:pt x="11" y="66"/>
                    <a:pt x="11" y="66"/>
                    <a:pt x="11" y="66"/>
                  </a:cubicBezTo>
                  <a:cubicBezTo>
                    <a:pt x="11" y="58"/>
                    <a:pt x="11" y="58"/>
                    <a:pt x="11" y="58"/>
                  </a:cubicBezTo>
                  <a:cubicBezTo>
                    <a:pt x="17" y="58"/>
                    <a:pt x="17" y="58"/>
                    <a:pt x="17" y="58"/>
                  </a:cubicBezTo>
                  <a:close/>
                  <a:moveTo>
                    <a:pt x="24" y="6"/>
                  </a:moveTo>
                  <a:cubicBezTo>
                    <a:pt x="23" y="31"/>
                    <a:pt x="23" y="31"/>
                    <a:pt x="23" y="31"/>
                  </a:cubicBezTo>
                  <a:cubicBezTo>
                    <a:pt x="22" y="34"/>
                    <a:pt x="22" y="34"/>
                    <a:pt x="22" y="34"/>
                  </a:cubicBezTo>
                  <a:cubicBezTo>
                    <a:pt x="21" y="33"/>
                    <a:pt x="20" y="33"/>
                    <a:pt x="18" y="32"/>
                  </a:cubicBezTo>
                  <a:cubicBezTo>
                    <a:pt x="17" y="31"/>
                    <a:pt x="17" y="30"/>
                    <a:pt x="16" y="28"/>
                  </a:cubicBezTo>
                  <a:cubicBezTo>
                    <a:pt x="16" y="28"/>
                    <a:pt x="16" y="28"/>
                    <a:pt x="16" y="28"/>
                  </a:cubicBezTo>
                  <a:cubicBezTo>
                    <a:pt x="16" y="27"/>
                    <a:pt x="16" y="27"/>
                    <a:pt x="16" y="27"/>
                  </a:cubicBezTo>
                  <a:cubicBezTo>
                    <a:pt x="18" y="24"/>
                    <a:pt x="19" y="21"/>
                    <a:pt x="19" y="17"/>
                  </a:cubicBezTo>
                  <a:cubicBezTo>
                    <a:pt x="20" y="14"/>
                    <a:pt x="21" y="10"/>
                    <a:pt x="21" y="6"/>
                  </a:cubicBezTo>
                  <a:cubicBezTo>
                    <a:pt x="24" y="6"/>
                    <a:pt x="24" y="6"/>
                    <a:pt x="24" y="6"/>
                  </a:cubicBezTo>
                  <a:close/>
                  <a:moveTo>
                    <a:pt x="15" y="10"/>
                  </a:moveTo>
                  <a:cubicBezTo>
                    <a:pt x="11" y="9"/>
                    <a:pt x="11" y="9"/>
                    <a:pt x="11" y="9"/>
                  </a:cubicBezTo>
                  <a:cubicBezTo>
                    <a:pt x="12" y="7"/>
                    <a:pt x="12" y="7"/>
                    <a:pt x="12" y="7"/>
                  </a:cubicBezTo>
                  <a:cubicBezTo>
                    <a:pt x="4" y="7"/>
                    <a:pt x="4" y="7"/>
                    <a:pt x="4" y="7"/>
                  </a:cubicBezTo>
                  <a:cubicBezTo>
                    <a:pt x="5" y="11"/>
                    <a:pt x="6" y="14"/>
                    <a:pt x="8" y="17"/>
                  </a:cubicBezTo>
                  <a:cubicBezTo>
                    <a:pt x="10" y="19"/>
                    <a:pt x="12" y="21"/>
                    <a:pt x="14" y="23"/>
                  </a:cubicBezTo>
                  <a:cubicBezTo>
                    <a:pt x="16" y="19"/>
                    <a:pt x="17" y="13"/>
                    <a:pt x="17" y="7"/>
                  </a:cubicBezTo>
                  <a:cubicBezTo>
                    <a:pt x="17" y="7"/>
                    <a:pt x="16" y="6"/>
                    <a:pt x="16" y="6"/>
                  </a:cubicBezTo>
                  <a:cubicBezTo>
                    <a:pt x="15" y="10"/>
                    <a:pt x="15" y="10"/>
                    <a:pt x="15" y="10"/>
                  </a:cubicBezTo>
                  <a:close/>
                  <a:moveTo>
                    <a:pt x="11" y="3"/>
                  </a:moveTo>
                  <a:cubicBezTo>
                    <a:pt x="2" y="3"/>
                    <a:pt x="2" y="3"/>
                    <a:pt x="2" y="3"/>
                  </a:cubicBezTo>
                  <a:cubicBezTo>
                    <a:pt x="0" y="3"/>
                    <a:pt x="0" y="3"/>
                    <a:pt x="0" y="3"/>
                  </a:cubicBezTo>
                  <a:cubicBezTo>
                    <a:pt x="0" y="5"/>
                    <a:pt x="0" y="5"/>
                    <a:pt x="0" y="5"/>
                  </a:cubicBezTo>
                  <a:cubicBezTo>
                    <a:pt x="1" y="11"/>
                    <a:pt x="3" y="15"/>
                    <a:pt x="5" y="19"/>
                  </a:cubicBezTo>
                  <a:cubicBezTo>
                    <a:pt x="7" y="22"/>
                    <a:pt x="10" y="25"/>
                    <a:pt x="13" y="27"/>
                  </a:cubicBezTo>
                  <a:cubicBezTo>
                    <a:pt x="13" y="28"/>
                    <a:pt x="13" y="29"/>
                    <a:pt x="12" y="29"/>
                  </a:cubicBezTo>
                  <a:cubicBezTo>
                    <a:pt x="19" y="42"/>
                    <a:pt x="40" y="42"/>
                    <a:pt x="47" y="29"/>
                  </a:cubicBezTo>
                  <a:cubicBezTo>
                    <a:pt x="47" y="29"/>
                    <a:pt x="46" y="28"/>
                    <a:pt x="46" y="27"/>
                  </a:cubicBezTo>
                  <a:cubicBezTo>
                    <a:pt x="49" y="25"/>
                    <a:pt x="52" y="22"/>
                    <a:pt x="54" y="19"/>
                  </a:cubicBezTo>
                  <a:cubicBezTo>
                    <a:pt x="56" y="15"/>
                    <a:pt x="58" y="11"/>
                    <a:pt x="59" y="5"/>
                  </a:cubicBezTo>
                  <a:cubicBezTo>
                    <a:pt x="59" y="3"/>
                    <a:pt x="59" y="3"/>
                    <a:pt x="59" y="3"/>
                  </a:cubicBezTo>
                  <a:cubicBezTo>
                    <a:pt x="57" y="3"/>
                    <a:pt x="57" y="3"/>
                    <a:pt x="57" y="3"/>
                  </a:cubicBezTo>
                  <a:cubicBezTo>
                    <a:pt x="48" y="3"/>
                    <a:pt x="48" y="3"/>
                    <a:pt x="48" y="3"/>
                  </a:cubicBezTo>
                  <a:cubicBezTo>
                    <a:pt x="48" y="2"/>
                    <a:pt x="49" y="1"/>
                    <a:pt x="49" y="0"/>
                  </a:cubicBezTo>
                  <a:cubicBezTo>
                    <a:pt x="39" y="0"/>
                    <a:pt x="39" y="0"/>
                    <a:pt x="39" y="0"/>
                  </a:cubicBezTo>
                  <a:cubicBezTo>
                    <a:pt x="20" y="0"/>
                    <a:pt x="20" y="0"/>
                    <a:pt x="20" y="0"/>
                  </a:cubicBezTo>
                  <a:cubicBezTo>
                    <a:pt x="10" y="0"/>
                    <a:pt x="10" y="0"/>
                    <a:pt x="10" y="0"/>
                  </a:cubicBezTo>
                  <a:cubicBezTo>
                    <a:pt x="10" y="1"/>
                    <a:pt x="11" y="2"/>
                    <a:pt x="11" y="3"/>
                  </a:cubicBezTo>
                  <a:close/>
                  <a:moveTo>
                    <a:pt x="43" y="6"/>
                  </a:moveTo>
                  <a:cubicBezTo>
                    <a:pt x="44" y="10"/>
                    <a:pt x="44" y="10"/>
                    <a:pt x="44" y="10"/>
                  </a:cubicBezTo>
                  <a:cubicBezTo>
                    <a:pt x="48" y="9"/>
                    <a:pt x="48" y="9"/>
                    <a:pt x="48" y="9"/>
                  </a:cubicBezTo>
                  <a:cubicBezTo>
                    <a:pt x="47" y="7"/>
                    <a:pt x="47" y="7"/>
                    <a:pt x="47" y="7"/>
                  </a:cubicBezTo>
                  <a:cubicBezTo>
                    <a:pt x="55" y="7"/>
                    <a:pt x="55" y="7"/>
                    <a:pt x="55" y="7"/>
                  </a:cubicBezTo>
                  <a:cubicBezTo>
                    <a:pt x="54" y="11"/>
                    <a:pt x="53" y="14"/>
                    <a:pt x="51" y="17"/>
                  </a:cubicBezTo>
                  <a:cubicBezTo>
                    <a:pt x="49" y="19"/>
                    <a:pt x="47" y="21"/>
                    <a:pt x="45" y="23"/>
                  </a:cubicBezTo>
                  <a:cubicBezTo>
                    <a:pt x="43" y="19"/>
                    <a:pt x="42" y="13"/>
                    <a:pt x="42" y="7"/>
                  </a:cubicBezTo>
                  <a:cubicBezTo>
                    <a:pt x="43" y="7"/>
                    <a:pt x="43" y="6"/>
                    <a:pt x="4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49" name="Freeform 305">
              <a:extLst>
                <a:ext uri="{FF2B5EF4-FFF2-40B4-BE49-F238E27FC236}">
                  <a16:creationId xmlns:a16="http://schemas.microsoft.com/office/drawing/2014/main" id="{DF2AB420-A37A-484C-B981-AC720BBF9410}"/>
                </a:ext>
              </a:extLst>
            </p:cNvPr>
            <p:cNvSpPr>
              <a:spLocks noEditPoints="1"/>
            </p:cNvSpPr>
            <p:nvPr/>
          </p:nvSpPr>
          <p:spPr bwMode="auto">
            <a:xfrm>
              <a:off x="9070975" y="1009650"/>
              <a:ext cx="209550" cy="230188"/>
            </a:xfrm>
            <a:custGeom>
              <a:avLst/>
              <a:gdLst>
                <a:gd name="T0" fmla="*/ 209731 w 57"/>
                <a:gd name="T1" fmla="*/ 43944 h 63"/>
                <a:gd name="T2" fmla="*/ 198693 w 57"/>
                <a:gd name="T3" fmla="*/ 87887 h 63"/>
                <a:gd name="T4" fmla="*/ 198693 w 57"/>
                <a:gd name="T5" fmla="*/ 87887 h 63"/>
                <a:gd name="T6" fmla="*/ 187654 w 57"/>
                <a:gd name="T7" fmla="*/ 102535 h 63"/>
                <a:gd name="T8" fmla="*/ 66231 w 57"/>
                <a:gd name="T9" fmla="*/ 208732 h 63"/>
                <a:gd name="T10" fmla="*/ 66231 w 57"/>
                <a:gd name="T11" fmla="*/ 208732 h 63"/>
                <a:gd name="T12" fmla="*/ 44154 w 57"/>
                <a:gd name="T13" fmla="*/ 208732 h 63"/>
                <a:gd name="T14" fmla="*/ 7359 w 57"/>
                <a:gd name="T15" fmla="*/ 183098 h 63"/>
                <a:gd name="T16" fmla="*/ 11038 w 57"/>
                <a:gd name="T17" fmla="*/ 120845 h 63"/>
                <a:gd name="T18" fmla="*/ 14718 w 57"/>
                <a:gd name="T19" fmla="*/ 113521 h 63"/>
                <a:gd name="T20" fmla="*/ 154539 w 57"/>
                <a:gd name="T21" fmla="*/ 0 h 63"/>
                <a:gd name="T22" fmla="*/ 202372 w 57"/>
                <a:gd name="T23" fmla="*/ 29296 h 63"/>
                <a:gd name="T24" fmla="*/ 206052 w 57"/>
                <a:gd name="T25" fmla="*/ 40282 h 63"/>
                <a:gd name="T26" fmla="*/ 121423 w 57"/>
                <a:gd name="T27" fmla="*/ 197746 h 63"/>
                <a:gd name="T28" fmla="*/ 143500 w 57"/>
                <a:gd name="T29" fmla="*/ 164789 h 63"/>
                <a:gd name="T30" fmla="*/ 132462 w 57"/>
                <a:gd name="T31" fmla="*/ 164789 h 63"/>
                <a:gd name="T32" fmla="*/ 117744 w 57"/>
                <a:gd name="T33" fmla="*/ 186760 h 63"/>
                <a:gd name="T34" fmla="*/ 121423 w 57"/>
                <a:gd name="T35" fmla="*/ 197746 h 63"/>
                <a:gd name="T36" fmla="*/ 143500 w 57"/>
                <a:gd name="T37" fmla="*/ 216056 h 63"/>
                <a:gd name="T38" fmla="*/ 143500 w 57"/>
                <a:gd name="T39" fmla="*/ 190422 h 63"/>
                <a:gd name="T40" fmla="*/ 132462 w 57"/>
                <a:gd name="T41" fmla="*/ 208732 h 63"/>
                <a:gd name="T42" fmla="*/ 117744 w 57"/>
                <a:gd name="T43" fmla="*/ 227042 h 63"/>
                <a:gd name="T44" fmla="*/ 66231 w 57"/>
                <a:gd name="T45" fmla="*/ 227042 h 63"/>
                <a:gd name="T46" fmla="*/ 103026 w 57"/>
                <a:gd name="T47" fmla="*/ 219718 h 63"/>
                <a:gd name="T48" fmla="*/ 95667 w 57"/>
                <a:gd name="T49" fmla="*/ 212394 h 63"/>
                <a:gd name="T50" fmla="*/ 69910 w 57"/>
                <a:gd name="T51" fmla="*/ 216056 h 63"/>
                <a:gd name="T52" fmla="*/ 66231 w 57"/>
                <a:gd name="T53" fmla="*/ 227042 h 63"/>
                <a:gd name="T54" fmla="*/ 33115 w 57"/>
                <a:gd name="T55" fmla="*/ 124507 h 63"/>
                <a:gd name="T56" fmla="*/ 25756 w 57"/>
                <a:gd name="T57" fmla="*/ 124507 h 63"/>
                <a:gd name="T58" fmla="*/ 25756 w 57"/>
                <a:gd name="T59" fmla="*/ 128169 h 63"/>
                <a:gd name="T60" fmla="*/ 58872 w 57"/>
                <a:gd name="T61" fmla="*/ 157465 h 63"/>
                <a:gd name="T62" fmla="*/ 51513 w 57"/>
                <a:gd name="T63" fmla="*/ 197746 h 63"/>
                <a:gd name="T64" fmla="*/ 62551 w 57"/>
                <a:gd name="T65" fmla="*/ 197746 h 63"/>
                <a:gd name="T66" fmla="*/ 103026 w 57"/>
                <a:gd name="T67" fmla="*/ 131831 h 63"/>
                <a:gd name="T68" fmla="*/ 103026 w 57"/>
                <a:gd name="T69" fmla="*/ 124507 h 63"/>
                <a:gd name="T70" fmla="*/ 103026 w 57"/>
                <a:gd name="T71" fmla="*/ 124507 h 63"/>
                <a:gd name="T72" fmla="*/ 95667 w 57"/>
                <a:gd name="T73" fmla="*/ 120845 h 63"/>
                <a:gd name="T74" fmla="*/ 33115 w 57"/>
                <a:gd name="T75" fmla="*/ 124507 h 63"/>
                <a:gd name="T76" fmla="*/ 110385 w 57"/>
                <a:gd name="T77" fmla="*/ 113521 h 63"/>
                <a:gd name="T78" fmla="*/ 191334 w 57"/>
                <a:gd name="T79" fmla="*/ 43944 h 63"/>
                <a:gd name="T80" fmla="*/ 191334 w 57"/>
                <a:gd name="T81" fmla="*/ 43944 h 63"/>
                <a:gd name="T82" fmla="*/ 191334 w 57"/>
                <a:gd name="T83" fmla="*/ 40282 h 63"/>
                <a:gd name="T84" fmla="*/ 154539 w 57"/>
                <a:gd name="T85" fmla="*/ 14648 h 63"/>
                <a:gd name="T86" fmla="*/ 69910 w 57"/>
                <a:gd name="T87" fmla="*/ 84225 h 63"/>
                <a:gd name="T88" fmla="*/ 110385 w 57"/>
                <a:gd name="T89" fmla="*/ 150141 h 63"/>
                <a:gd name="T90" fmla="*/ 183975 w 57"/>
                <a:gd name="T91" fmla="*/ 84225 h 63"/>
                <a:gd name="T92" fmla="*/ 114064 w 57"/>
                <a:gd name="T93" fmla="*/ 128169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7" h="63">
                  <a:moveTo>
                    <a:pt x="56" y="12"/>
                  </a:moveTo>
                  <a:cubicBezTo>
                    <a:pt x="57" y="12"/>
                    <a:pt x="57" y="12"/>
                    <a:pt x="57" y="12"/>
                  </a:cubicBezTo>
                  <a:cubicBezTo>
                    <a:pt x="56" y="13"/>
                    <a:pt x="56" y="13"/>
                    <a:pt x="56" y="13"/>
                  </a:cubicBezTo>
                  <a:cubicBezTo>
                    <a:pt x="55" y="16"/>
                    <a:pt x="54" y="20"/>
                    <a:pt x="54" y="24"/>
                  </a:cubicBezTo>
                  <a:cubicBezTo>
                    <a:pt x="54" y="24"/>
                    <a:pt x="54" y="24"/>
                    <a:pt x="54" y="24"/>
                  </a:cubicBezTo>
                  <a:cubicBezTo>
                    <a:pt x="54" y="24"/>
                    <a:pt x="54" y="24"/>
                    <a:pt x="54" y="24"/>
                  </a:cubicBezTo>
                  <a:cubicBezTo>
                    <a:pt x="53" y="26"/>
                    <a:pt x="52" y="27"/>
                    <a:pt x="51" y="28"/>
                  </a:cubicBezTo>
                  <a:cubicBezTo>
                    <a:pt x="51" y="28"/>
                    <a:pt x="51" y="28"/>
                    <a:pt x="51" y="28"/>
                  </a:cubicBezTo>
                  <a:cubicBezTo>
                    <a:pt x="51" y="28"/>
                    <a:pt x="51" y="28"/>
                    <a:pt x="51" y="28"/>
                  </a:cubicBezTo>
                  <a:cubicBezTo>
                    <a:pt x="40" y="38"/>
                    <a:pt x="29" y="47"/>
                    <a:pt x="18" y="57"/>
                  </a:cubicBezTo>
                  <a:cubicBezTo>
                    <a:pt x="18" y="57"/>
                    <a:pt x="18" y="57"/>
                    <a:pt x="18" y="57"/>
                  </a:cubicBezTo>
                  <a:cubicBezTo>
                    <a:pt x="18" y="57"/>
                    <a:pt x="18" y="57"/>
                    <a:pt x="18" y="57"/>
                  </a:cubicBezTo>
                  <a:cubicBezTo>
                    <a:pt x="16" y="58"/>
                    <a:pt x="14" y="58"/>
                    <a:pt x="12" y="57"/>
                  </a:cubicBezTo>
                  <a:cubicBezTo>
                    <a:pt x="12" y="57"/>
                    <a:pt x="12" y="57"/>
                    <a:pt x="12" y="57"/>
                  </a:cubicBezTo>
                  <a:cubicBezTo>
                    <a:pt x="12" y="57"/>
                    <a:pt x="12" y="57"/>
                    <a:pt x="12" y="57"/>
                  </a:cubicBezTo>
                  <a:cubicBezTo>
                    <a:pt x="8" y="55"/>
                    <a:pt x="5" y="52"/>
                    <a:pt x="2" y="50"/>
                  </a:cubicBezTo>
                  <a:cubicBezTo>
                    <a:pt x="0" y="49"/>
                    <a:pt x="0" y="47"/>
                    <a:pt x="0" y="45"/>
                  </a:cubicBezTo>
                  <a:cubicBezTo>
                    <a:pt x="1" y="41"/>
                    <a:pt x="2" y="37"/>
                    <a:pt x="3" y="33"/>
                  </a:cubicBezTo>
                  <a:cubicBezTo>
                    <a:pt x="3" y="33"/>
                    <a:pt x="3" y="32"/>
                    <a:pt x="4" y="32"/>
                  </a:cubicBezTo>
                  <a:cubicBezTo>
                    <a:pt x="4" y="31"/>
                    <a:pt x="4" y="31"/>
                    <a:pt x="4" y="31"/>
                  </a:cubicBezTo>
                  <a:cubicBezTo>
                    <a:pt x="38" y="1"/>
                    <a:pt x="38" y="1"/>
                    <a:pt x="38" y="1"/>
                  </a:cubicBezTo>
                  <a:cubicBezTo>
                    <a:pt x="39" y="1"/>
                    <a:pt x="40" y="0"/>
                    <a:pt x="42" y="0"/>
                  </a:cubicBezTo>
                  <a:cubicBezTo>
                    <a:pt x="43" y="0"/>
                    <a:pt x="44" y="0"/>
                    <a:pt x="45" y="1"/>
                  </a:cubicBezTo>
                  <a:cubicBezTo>
                    <a:pt x="55" y="8"/>
                    <a:pt x="55" y="8"/>
                    <a:pt x="55" y="8"/>
                  </a:cubicBezTo>
                  <a:cubicBezTo>
                    <a:pt x="55" y="8"/>
                    <a:pt x="55" y="9"/>
                    <a:pt x="55" y="9"/>
                  </a:cubicBezTo>
                  <a:cubicBezTo>
                    <a:pt x="56" y="10"/>
                    <a:pt x="56" y="10"/>
                    <a:pt x="56" y="11"/>
                  </a:cubicBezTo>
                  <a:cubicBezTo>
                    <a:pt x="56" y="11"/>
                    <a:pt x="56" y="11"/>
                    <a:pt x="56" y="12"/>
                  </a:cubicBezTo>
                  <a:close/>
                  <a:moveTo>
                    <a:pt x="33" y="54"/>
                  </a:moveTo>
                  <a:cubicBezTo>
                    <a:pt x="35" y="53"/>
                    <a:pt x="37" y="52"/>
                    <a:pt x="38" y="50"/>
                  </a:cubicBezTo>
                  <a:cubicBezTo>
                    <a:pt x="39" y="49"/>
                    <a:pt x="39" y="47"/>
                    <a:pt x="39" y="45"/>
                  </a:cubicBezTo>
                  <a:cubicBezTo>
                    <a:pt x="40" y="44"/>
                    <a:pt x="39" y="43"/>
                    <a:pt x="38" y="43"/>
                  </a:cubicBezTo>
                  <a:cubicBezTo>
                    <a:pt x="37" y="43"/>
                    <a:pt x="36" y="44"/>
                    <a:pt x="36" y="45"/>
                  </a:cubicBezTo>
                  <a:cubicBezTo>
                    <a:pt x="36" y="46"/>
                    <a:pt x="36" y="47"/>
                    <a:pt x="35" y="48"/>
                  </a:cubicBezTo>
                  <a:cubicBezTo>
                    <a:pt x="34" y="49"/>
                    <a:pt x="33" y="50"/>
                    <a:pt x="32" y="51"/>
                  </a:cubicBezTo>
                  <a:cubicBezTo>
                    <a:pt x="31" y="51"/>
                    <a:pt x="31" y="52"/>
                    <a:pt x="31" y="53"/>
                  </a:cubicBezTo>
                  <a:cubicBezTo>
                    <a:pt x="31" y="54"/>
                    <a:pt x="32" y="54"/>
                    <a:pt x="33" y="54"/>
                  </a:cubicBezTo>
                  <a:close/>
                  <a:moveTo>
                    <a:pt x="34" y="63"/>
                  </a:moveTo>
                  <a:cubicBezTo>
                    <a:pt x="36" y="62"/>
                    <a:pt x="38" y="61"/>
                    <a:pt x="39" y="59"/>
                  </a:cubicBezTo>
                  <a:cubicBezTo>
                    <a:pt x="40" y="58"/>
                    <a:pt x="40" y="56"/>
                    <a:pt x="41" y="54"/>
                  </a:cubicBezTo>
                  <a:cubicBezTo>
                    <a:pt x="41" y="53"/>
                    <a:pt x="40" y="52"/>
                    <a:pt x="39" y="52"/>
                  </a:cubicBezTo>
                  <a:cubicBezTo>
                    <a:pt x="38" y="52"/>
                    <a:pt x="37" y="53"/>
                    <a:pt x="37" y="54"/>
                  </a:cubicBezTo>
                  <a:cubicBezTo>
                    <a:pt x="37" y="55"/>
                    <a:pt x="37" y="56"/>
                    <a:pt x="36" y="57"/>
                  </a:cubicBezTo>
                  <a:cubicBezTo>
                    <a:pt x="35" y="58"/>
                    <a:pt x="34" y="59"/>
                    <a:pt x="33" y="60"/>
                  </a:cubicBezTo>
                  <a:cubicBezTo>
                    <a:pt x="32" y="60"/>
                    <a:pt x="32" y="61"/>
                    <a:pt x="32" y="62"/>
                  </a:cubicBezTo>
                  <a:cubicBezTo>
                    <a:pt x="32" y="63"/>
                    <a:pt x="33" y="63"/>
                    <a:pt x="34" y="63"/>
                  </a:cubicBezTo>
                  <a:close/>
                  <a:moveTo>
                    <a:pt x="18" y="62"/>
                  </a:moveTo>
                  <a:cubicBezTo>
                    <a:pt x="19" y="63"/>
                    <a:pt x="21" y="63"/>
                    <a:pt x="23" y="63"/>
                  </a:cubicBezTo>
                  <a:cubicBezTo>
                    <a:pt x="25" y="63"/>
                    <a:pt x="27" y="62"/>
                    <a:pt x="28" y="60"/>
                  </a:cubicBezTo>
                  <a:cubicBezTo>
                    <a:pt x="29" y="60"/>
                    <a:pt x="29" y="59"/>
                    <a:pt x="28" y="58"/>
                  </a:cubicBezTo>
                  <a:cubicBezTo>
                    <a:pt x="28" y="57"/>
                    <a:pt x="27" y="57"/>
                    <a:pt x="26" y="58"/>
                  </a:cubicBezTo>
                  <a:cubicBezTo>
                    <a:pt x="25" y="59"/>
                    <a:pt x="24" y="59"/>
                    <a:pt x="23" y="60"/>
                  </a:cubicBezTo>
                  <a:cubicBezTo>
                    <a:pt x="21" y="60"/>
                    <a:pt x="20" y="60"/>
                    <a:pt x="19" y="59"/>
                  </a:cubicBezTo>
                  <a:cubicBezTo>
                    <a:pt x="18" y="59"/>
                    <a:pt x="17" y="59"/>
                    <a:pt x="17" y="60"/>
                  </a:cubicBezTo>
                  <a:cubicBezTo>
                    <a:pt x="16" y="61"/>
                    <a:pt x="17" y="62"/>
                    <a:pt x="18" y="62"/>
                  </a:cubicBezTo>
                  <a:close/>
                  <a:moveTo>
                    <a:pt x="9" y="34"/>
                  </a:moveTo>
                  <a:cubicBezTo>
                    <a:pt x="9" y="34"/>
                    <a:pt x="9" y="34"/>
                    <a:pt x="9" y="34"/>
                  </a:cubicBezTo>
                  <a:cubicBezTo>
                    <a:pt x="9" y="34"/>
                    <a:pt x="9" y="34"/>
                    <a:pt x="9" y="34"/>
                  </a:cubicBezTo>
                  <a:cubicBezTo>
                    <a:pt x="8" y="33"/>
                    <a:pt x="8" y="34"/>
                    <a:pt x="7" y="34"/>
                  </a:cubicBezTo>
                  <a:cubicBezTo>
                    <a:pt x="7" y="35"/>
                    <a:pt x="7" y="35"/>
                    <a:pt x="7" y="35"/>
                  </a:cubicBezTo>
                  <a:cubicBezTo>
                    <a:pt x="7" y="35"/>
                    <a:pt x="7" y="35"/>
                    <a:pt x="7" y="35"/>
                  </a:cubicBezTo>
                  <a:cubicBezTo>
                    <a:pt x="6" y="35"/>
                    <a:pt x="6" y="36"/>
                    <a:pt x="7" y="36"/>
                  </a:cubicBezTo>
                  <a:cubicBezTo>
                    <a:pt x="16" y="43"/>
                    <a:pt x="16" y="43"/>
                    <a:pt x="16" y="43"/>
                  </a:cubicBezTo>
                  <a:cubicBezTo>
                    <a:pt x="13" y="53"/>
                    <a:pt x="13" y="53"/>
                    <a:pt x="13" y="53"/>
                  </a:cubicBezTo>
                  <a:cubicBezTo>
                    <a:pt x="13" y="53"/>
                    <a:pt x="14" y="54"/>
                    <a:pt x="14" y="54"/>
                  </a:cubicBezTo>
                  <a:cubicBezTo>
                    <a:pt x="15" y="54"/>
                    <a:pt x="15" y="54"/>
                    <a:pt x="15" y="54"/>
                  </a:cubicBezTo>
                  <a:cubicBezTo>
                    <a:pt x="16" y="54"/>
                    <a:pt x="16" y="54"/>
                    <a:pt x="17" y="54"/>
                  </a:cubicBezTo>
                  <a:cubicBezTo>
                    <a:pt x="19" y="43"/>
                    <a:pt x="19" y="43"/>
                    <a:pt x="19" y="43"/>
                  </a:cubicBezTo>
                  <a:cubicBezTo>
                    <a:pt x="28" y="36"/>
                    <a:pt x="28" y="36"/>
                    <a:pt x="28" y="36"/>
                  </a:cubicBezTo>
                  <a:cubicBezTo>
                    <a:pt x="28" y="36"/>
                    <a:pt x="28" y="36"/>
                    <a:pt x="28" y="36"/>
                  </a:cubicBezTo>
                  <a:cubicBezTo>
                    <a:pt x="29" y="35"/>
                    <a:pt x="29" y="35"/>
                    <a:pt x="28" y="34"/>
                  </a:cubicBezTo>
                  <a:cubicBezTo>
                    <a:pt x="28" y="34"/>
                    <a:pt x="28" y="34"/>
                    <a:pt x="28" y="34"/>
                  </a:cubicBezTo>
                  <a:cubicBezTo>
                    <a:pt x="28" y="34"/>
                    <a:pt x="28" y="34"/>
                    <a:pt x="28" y="34"/>
                  </a:cubicBezTo>
                  <a:cubicBezTo>
                    <a:pt x="28" y="34"/>
                    <a:pt x="28" y="34"/>
                    <a:pt x="28" y="34"/>
                  </a:cubicBezTo>
                  <a:cubicBezTo>
                    <a:pt x="27" y="33"/>
                    <a:pt x="27" y="33"/>
                    <a:pt x="26" y="33"/>
                  </a:cubicBezTo>
                  <a:cubicBezTo>
                    <a:pt x="18" y="40"/>
                    <a:pt x="18" y="40"/>
                    <a:pt x="18" y="40"/>
                  </a:cubicBezTo>
                  <a:cubicBezTo>
                    <a:pt x="9" y="34"/>
                    <a:pt x="9" y="34"/>
                    <a:pt x="9" y="34"/>
                  </a:cubicBezTo>
                  <a:close/>
                  <a:moveTo>
                    <a:pt x="19" y="23"/>
                  </a:moveTo>
                  <a:cubicBezTo>
                    <a:pt x="30" y="31"/>
                    <a:pt x="30" y="31"/>
                    <a:pt x="30" y="31"/>
                  </a:cubicBezTo>
                  <a:cubicBezTo>
                    <a:pt x="52" y="12"/>
                    <a:pt x="52" y="12"/>
                    <a:pt x="52" y="12"/>
                  </a:cubicBezTo>
                  <a:cubicBezTo>
                    <a:pt x="52" y="12"/>
                    <a:pt x="52" y="12"/>
                    <a:pt x="52" y="12"/>
                  </a:cubicBezTo>
                  <a:cubicBezTo>
                    <a:pt x="52" y="12"/>
                    <a:pt x="52" y="12"/>
                    <a:pt x="52" y="12"/>
                  </a:cubicBezTo>
                  <a:cubicBezTo>
                    <a:pt x="52" y="12"/>
                    <a:pt x="52" y="12"/>
                    <a:pt x="52" y="12"/>
                  </a:cubicBezTo>
                  <a:cubicBezTo>
                    <a:pt x="52" y="12"/>
                    <a:pt x="52" y="12"/>
                    <a:pt x="52" y="11"/>
                  </a:cubicBezTo>
                  <a:cubicBezTo>
                    <a:pt x="52" y="11"/>
                    <a:pt x="52" y="11"/>
                    <a:pt x="52" y="11"/>
                  </a:cubicBezTo>
                  <a:cubicBezTo>
                    <a:pt x="43" y="4"/>
                    <a:pt x="43" y="4"/>
                    <a:pt x="43" y="4"/>
                  </a:cubicBezTo>
                  <a:cubicBezTo>
                    <a:pt x="43" y="4"/>
                    <a:pt x="42" y="4"/>
                    <a:pt x="42" y="4"/>
                  </a:cubicBezTo>
                  <a:cubicBezTo>
                    <a:pt x="41" y="4"/>
                    <a:pt x="41" y="4"/>
                    <a:pt x="41" y="4"/>
                  </a:cubicBezTo>
                  <a:cubicBezTo>
                    <a:pt x="19" y="23"/>
                    <a:pt x="19" y="23"/>
                    <a:pt x="19" y="23"/>
                  </a:cubicBezTo>
                  <a:close/>
                  <a:moveTo>
                    <a:pt x="31" y="35"/>
                  </a:moveTo>
                  <a:cubicBezTo>
                    <a:pt x="30" y="41"/>
                    <a:pt x="30" y="41"/>
                    <a:pt x="30" y="41"/>
                  </a:cubicBezTo>
                  <a:cubicBezTo>
                    <a:pt x="49" y="25"/>
                    <a:pt x="49" y="25"/>
                    <a:pt x="49" y="25"/>
                  </a:cubicBezTo>
                  <a:cubicBezTo>
                    <a:pt x="49" y="24"/>
                    <a:pt x="50" y="23"/>
                    <a:pt x="50" y="23"/>
                  </a:cubicBezTo>
                  <a:cubicBezTo>
                    <a:pt x="51" y="19"/>
                    <a:pt x="51" y="19"/>
                    <a:pt x="51" y="19"/>
                  </a:cubicBezTo>
                  <a:lnTo>
                    <a:pt x="3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0" name="Freeform 306">
              <a:extLst>
                <a:ext uri="{FF2B5EF4-FFF2-40B4-BE49-F238E27FC236}">
                  <a16:creationId xmlns:a16="http://schemas.microsoft.com/office/drawing/2014/main" id="{0660E02C-AF27-4840-936E-7C094A9958B3}"/>
                </a:ext>
              </a:extLst>
            </p:cNvPr>
            <p:cNvSpPr>
              <a:spLocks noEditPoints="1"/>
            </p:cNvSpPr>
            <p:nvPr/>
          </p:nvSpPr>
          <p:spPr bwMode="auto">
            <a:xfrm>
              <a:off x="9844088" y="1416050"/>
              <a:ext cx="217487" cy="220663"/>
            </a:xfrm>
            <a:custGeom>
              <a:avLst/>
              <a:gdLst>
                <a:gd name="T0" fmla="*/ 73465 w 59"/>
                <a:gd name="T1" fmla="*/ 209207 h 60"/>
                <a:gd name="T2" fmla="*/ 0 w 59"/>
                <a:gd name="T3" fmla="*/ 106439 h 60"/>
                <a:gd name="T4" fmla="*/ 66119 w 59"/>
                <a:gd name="T5" fmla="*/ 7341 h 60"/>
                <a:gd name="T6" fmla="*/ 106524 w 59"/>
                <a:gd name="T7" fmla="*/ 0 h 60"/>
                <a:gd name="T8" fmla="*/ 139584 w 59"/>
                <a:gd name="T9" fmla="*/ 3670 h 60"/>
                <a:gd name="T10" fmla="*/ 172643 w 59"/>
                <a:gd name="T11" fmla="*/ 22022 h 60"/>
                <a:gd name="T12" fmla="*/ 172643 w 59"/>
                <a:gd name="T13" fmla="*/ 22022 h 60"/>
                <a:gd name="T14" fmla="*/ 176316 w 59"/>
                <a:gd name="T15" fmla="*/ 25692 h 60"/>
                <a:gd name="T16" fmla="*/ 205702 w 59"/>
                <a:gd name="T17" fmla="*/ 62395 h 60"/>
                <a:gd name="T18" fmla="*/ 216722 w 59"/>
                <a:gd name="T19" fmla="*/ 110109 h 60"/>
                <a:gd name="T20" fmla="*/ 183663 w 59"/>
                <a:gd name="T21" fmla="*/ 183515 h 60"/>
                <a:gd name="T22" fmla="*/ 73465 w 59"/>
                <a:gd name="T23" fmla="*/ 209207 h 60"/>
                <a:gd name="T24" fmla="*/ 62445 w 59"/>
                <a:gd name="T25" fmla="*/ 22022 h 60"/>
                <a:gd name="T26" fmla="*/ 47752 w 59"/>
                <a:gd name="T27" fmla="*/ 36703 h 60"/>
                <a:gd name="T28" fmla="*/ 55099 w 59"/>
                <a:gd name="T29" fmla="*/ 44044 h 60"/>
                <a:gd name="T30" fmla="*/ 77138 w 59"/>
                <a:gd name="T31" fmla="*/ 14681 h 60"/>
                <a:gd name="T32" fmla="*/ 69792 w 59"/>
                <a:gd name="T33" fmla="*/ 18352 h 60"/>
                <a:gd name="T34" fmla="*/ 62445 w 59"/>
                <a:gd name="T35" fmla="*/ 22022 h 60"/>
                <a:gd name="T36" fmla="*/ 84485 w 59"/>
                <a:gd name="T37" fmla="*/ 73406 h 60"/>
                <a:gd name="T38" fmla="*/ 135910 w 59"/>
                <a:gd name="T39" fmla="*/ 14681 h 60"/>
                <a:gd name="T40" fmla="*/ 128564 w 59"/>
                <a:gd name="T41" fmla="*/ 11011 h 60"/>
                <a:gd name="T42" fmla="*/ 80812 w 59"/>
                <a:gd name="T43" fmla="*/ 69736 h 60"/>
                <a:gd name="T44" fmla="*/ 84485 w 59"/>
                <a:gd name="T45" fmla="*/ 73406 h 60"/>
                <a:gd name="T46" fmla="*/ 143257 w 59"/>
                <a:gd name="T47" fmla="*/ 18352 h 60"/>
                <a:gd name="T48" fmla="*/ 91831 w 59"/>
                <a:gd name="T49" fmla="*/ 80747 h 60"/>
                <a:gd name="T50" fmla="*/ 95505 w 59"/>
                <a:gd name="T51" fmla="*/ 84417 h 60"/>
                <a:gd name="T52" fmla="*/ 150603 w 59"/>
                <a:gd name="T53" fmla="*/ 22022 h 60"/>
                <a:gd name="T54" fmla="*/ 143257 w 59"/>
                <a:gd name="T55" fmla="*/ 18352 h 60"/>
                <a:gd name="T56" fmla="*/ 73465 w 59"/>
                <a:gd name="T57" fmla="*/ 62395 h 60"/>
                <a:gd name="T58" fmla="*/ 117544 w 59"/>
                <a:gd name="T59" fmla="*/ 11011 h 60"/>
                <a:gd name="T60" fmla="*/ 110198 w 59"/>
                <a:gd name="T61" fmla="*/ 11011 h 60"/>
                <a:gd name="T62" fmla="*/ 69792 w 59"/>
                <a:gd name="T63" fmla="*/ 58725 h 60"/>
                <a:gd name="T64" fmla="*/ 73465 w 59"/>
                <a:gd name="T65" fmla="*/ 62395 h 60"/>
                <a:gd name="T66" fmla="*/ 66119 w 59"/>
                <a:gd name="T67" fmla="*/ 55055 h 60"/>
                <a:gd name="T68" fmla="*/ 99178 w 59"/>
                <a:gd name="T69" fmla="*/ 11011 h 60"/>
                <a:gd name="T70" fmla="*/ 88158 w 59"/>
                <a:gd name="T71" fmla="*/ 11011 h 60"/>
                <a:gd name="T72" fmla="*/ 58772 w 59"/>
                <a:gd name="T73" fmla="*/ 47714 h 60"/>
                <a:gd name="T74" fmla="*/ 66119 w 59"/>
                <a:gd name="T75" fmla="*/ 55055 h 60"/>
                <a:gd name="T76" fmla="*/ 154277 w 59"/>
                <a:gd name="T77" fmla="*/ 25692 h 60"/>
                <a:gd name="T78" fmla="*/ 99178 w 59"/>
                <a:gd name="T79" fmla="*/ 91758 h 60"/>
                <a:gd name="T80" fmla="*/ 106524 w 59"/>
                <a:gd name="T81" fmla="*/ 95428 h 60"/>
                <a:gd name="T82" fmla="*/ 161623 w 59"/>
                <a:gd name="T83" fmla="*/ 29362 h 60"/>
                <a:gd name="T84" fmla="*/ 154277 w 59"/>
                <a:gd name="T85" fmla="*/ 25692 h 60"/>
                <a:gd name="T86" fmla="*/ 191009 w 59"/>
                <a:gd name="T87" fmla="*/ 69736 h 60"/>
                <a:gd name="T88" fmla="*/ 172643 w 59"/>
                <a:gd name="T89" fmla="*/ 44044 h 60"/>
                <a:gd name="T90" fmla="*/ 121217 w 59"/>
                <a:gd name="T91" fmla="*/ 106439 h 60"/>
                <a:gd name="T92" fmla="*/ 113871 w 59"/>
                <a:gd name="T93" fmla="*/ 150482 h 60"/>
                <a:gd name="T94" fmla="*/ 106524 w 59"/>
                <a:gd name="T95" fmla="*/ 198196 h 60"/>
                <a:gd name="T96" fmla="*/ 110198 w 59"/>
                <a:gd name="T97" fmla="*/ 198196 h 60"/>
                <a:gd name="T98" fmla="*/ 172643 w 59"/>
                <a:gd name="T99" fmla="*/ 172504 h 60"/>
                <a:gd name="T100" fmla="*/ 202029 w 59"/>
                <a:gd name="T101" fmla="*/ 110109 h 60"/>
                <a:gd name="T102" fmla="*/ 191009 w 59"/>
                <a:gd name="T103" fmla="*/ 69736 h 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 h="60">
                  <a:moveTo>
                    <a:pt x="20" y="57"/>
                  </a:moveTo>
                  <a:cubicBezTo>
                    <a:pt x="8" y="53"/>
                    <a:pt x="0" y="42"/>
                    <a:pt x="0" y="29"/>
                  </a:cubicBezTo>
                  <a:cubicBezTo>
                    <a:pt x="0" y="17"/>
                    <a:pt x="7" y="6"/>
                    <a:pt x="18" y="2"/>
                  </a:cubicBezTo>
                  <a:cubicBezTo>
                    <a:pt x="21" y="0"/>
                    <a:pt x="25" y="0"/>
                    <a:pt x="29" y="0"/>
                  </a:cubicBezTo>
                  <a:cubicBezTo>
                    <a:pt x="32" y="0"/>
                    <a:pt x="35" y="0"/>
                    <a:pt x="38" y="1"/>
                  </a:cubicBezTo>
                  <a:cubicBezTo>
                    <a:pt x="41" y="2"/>
                    <a:pt x="44" y="4"/>
                    <a:pt x="47" y="6"/>
                  </a:cubicBezTo>
                  <a:cubicBezTo>
                    <a:pt x="47" y="6"/>
                    <a:pt x="47" y="6"/>
                    <a:pt x="47" y="6"/>
                  </a:cubicBezTo>
                  <a:cubicBezTo>
                    <a:pt x="48" y="7"/>
                    <a:pt x="48" y="7"/>
                    <a:pt x="48" y="7"/>
                  </a:cubicBezTo>
                  <a:cubicBezTo>
                    <a:pt x="51" y="10"/>
                    <a:pt x="54" y="13"/>
                    <a:pt x="56" y="17"/>
                  </a:cubicBezTo>
                  <a:cubicBezTo>
                    <a:pt x="58" y="21"/>
                    <a:pt x="59" y="25"/>
                    <a:pt x="59" y="30"/>
                  </a:cubicBezTo>
                  <a:cubicBezTo>
                    <a:pt x="59" y="38"/>
                    <a:pt x="56" y="45"/>
                    <a:pt x="50" y="50"/>
                  </a:cubicBezTo>
                  <a:cubicBezTo>
                    <a:pt x="41" y="59"/>
                    <a:pt x="30" y="60"/>
                    <a:pt x="20" y="57"/>
                  </a:cubicBezTo>
                  <a:close/>
                  <a:moveTo>
                    <a:pt x="17" y="6"/>
                  </a:moveTo>
                  <a:cubicBezTo>
                    <a:pt x="13" y="10"/>
                    <a:pt x="13" y="10"/>
                    <a:pt x="13" y="10"/>
                  </a:cubicBezTo>
                  <a:cubicBezTo>
                    <a:pt x="15" y="12"/>
                    <a:pt x="15" y="12"/>
                    <a:pt x="15" y="12"/>
                  </a:cubicBezTo>
                  <a:cubicBezTo>
                    <a:pt x="21" y="4"/>
                    <a:pt x="21" y="4"/>
                    <a:pt x="21" y="4"/>
                  </a:cubicBezTo>
                  <a:cubicBezTo>
                    <a:pt x="20" y="4"/>
                    <a:pt x="20" y="4"/>
                    <a:pt x="19" y="5"/>
                  </a:cubicBezTo>
                  <a:cubicBezTo>
                    <a:pt x="18" y="5"/>
                    <a:pt x="18" y="5"/>
                    <a:pt x="17" y="6"/>
                  </a:cubicBezTo>
                  <a:close/>
                  <a:moveTo>
                    <a:pt x="23" y="20"/>
                  </a:moveTo>
                  <a:cubicBezTo>
                    <a:pt x="37" y="4"/>
                    <a:pt x="37" y="4"/>
                    <a:pt x="37" y="4"/>
                  </a:cubicBezTo>
                  <a:cubicBezTo>
                    <a:pt x="36" y="4"/>
                    <a:pt x="35" y="4"/>
                    <a:pt x="35" y="3"/>
                  </a:cubicBezTo>
                  <a:cubicBezTo>
                    <a:pt x="22" y="19"/>
                    <a:pt x="22" y="19"/>
                    <a:pt x="22" y="19"/>
                  </a:cubicBezTo>
                  <a:cubicBezTo>
                    <a:pt x="23" y="20"/>
                    <a:pt x="23" y="20"/>
                    <a:pt x="23" y="20"/>
                  </a:cubicBezTo>
                  <a:close/>
                  <a:moveTo>
                    <a:pt x="39" y="5"/>
                  </a:moveTo>
                  <a:cubicBezTo>
                    <a:pt x="25" y="22"/>
                    <a:pt x="25" y="22"/>
                    <a:pt x="25" y="22"/>
                  </a:cubicBezTo>
                  <a:cubicBezTo>
                    <a:pt x="26" y="23"/>
                    <a:pt x="26" y="23"/>
                    <a:pt x="26" y="23"/>
                  </a:cubicBezTo>
                  <a:cubicBezTo>
                    <a:pt x="41" y="6"/>
                    <a:pt x="41" y="6"/>
                    <a:pt x="41" y="6"/>
                  </a:cubicBezTo>
                  <a:cubicBezTo>
                    <a:pt x="40" y="5"/>
                    <a:pt x="39" y="5"/>
                    <a:pt x="39" y="5"/>
                  </a:cubicBezTo>
                  <a:close/>
                  <a:moveTo>
                    <a:pt x="20" y="17"/>
                  </a:moveTo>
                  <a:cubicBezTo>
                    <a:pt x="32" y="3"/>
                    <a:pt x="32" y="3"/>
                    <a:pt x="32" y="3"/>
                  </a:cubicBezTo>
                  <a:cubicBezTo>
                    <a:pt x="32" y="3"/>
                    <a:pt x="31" y="3"/>
                    <a:pt x="30" y="3"/>
                  </a:cubicBezTo>
                  <a:cubicBezTo>
                    <a:pt x="19" y="16"/>
                    <a:pt x="19" y="16"/>
                    <a:pt x="19" y="16"/>
                  </a:cubicBezTo>
                  <a:cubicBezTo>
                    <a:pt x="20" y="17"/>
                    <a:pt x="20" y="17"/>
                    <a:pt x="20" y="17"/>
                  </a:cubicBezTo>
                  <a:close/>
                  <a:moveTo>
                    <a:pt x="18" y="15"/>
                  </a:moveTo>
                  <a:cubicBezTo>
                    <a:pt x="27" y="3"/>
                    <a:pt x="27" y="3"/>
                    <a:pt x="27" y="3"/>
                  </a:cubicBezTo>
                  <a:cubicBezTo>
                    <a:pt x="26" y="3"/>
                    <a:pt x="25" y="3"/>
                    <a:pt x="24" y="3"/>
                  </a:cubicBezTo>
                  <a:cubicBezTo>
                    <a:pt x="16" y="13"/>
                    <a:pt x="16" y="13"/>
                    <a:pt x="16" y="13"/>
                  </a:cubicBezTo>
                  <a:cubicBezTo>
                    <a:pt x="18" y="15"/>
                    <a:pt x="18" y="15"/>
                    <a:pt x="18" y="15"/>
                  </a:cubicBezTo>
                  <a:close/>
                  <a:moveTo>
                    <a:pt x="42" y="7"/>
                  </a:moveTo>
                  <a:cubicBezTo>
                    <a:pt x="27" y="25"/>
                    <a:pt x="27" y="25"/>
                    <a:pt x="27" y="25"/>
                  </a:cubicBezTo>
                  <a:cubicBezTo>
                    <a:pt x="29" y="26"/>
                    <a:pt x="29" y="26"/>
                    <a:pt x="29" y="26"/>
                  </a:cubicBezTo>
                  <a:cubicBezTo>
                    <a:pt x="44" y="8"/>
                    <a:pt x="44" y="8"/>
                    <a:pt x="44" y="8"/>
                  </a:cubicBezTo>
                  <a:cubicBezTo>
                    <a:pt x="43" y="7"/>
                    <a:pt x="43" y="7"/>
                    <a:pt x="42" y="7"/>
                  </a:cubicBezTo>
                  <a:close/>
                  <a:moveTo>
                    <a:pt x="52" y="19"/>
                  </a:moveTo>
                  <a:cubicBezTo>
                    <a:pt x="51" y="16"/>
                    <a:pt x="49" y="14"/>
                    <a:pt x="47" y="12"/>
                  </a:cubicBezTo>
                  <a:cubicBezTo>
                    <a:pt x="33" y="29"/>
                    <a:pt x="33" y="29"/>
                    <a:pt x="33" y="29"/>
                  </a:cubicBezTo>
                  <a:cubicBezTo>
                    <a:pt x="32" y="31"/>
                    <a:pt x="32" y="36"/>
                    <a:pt x="31" y="41"/>
                  </a:cubicBezTo>
                  <a:cubicBezTo>
                    <a:pt x="31" y="45"/>
                    <a:pt x="30" y="49"/>
                    <a:pt x="29" y="54"/>
                  </a:cubicBezTo>
                  <a:cubicBezTo>
                    <a:pt x="30" y="54"/>
                    <a:pt x="30" y="54"/>
                    <a:pt x="30" y="54"/>
                  </a:cubicBezTo>
                  <a:cubicBezTo>
                    <a:pt x="37" y="54"/>
                    <a:pt x="43" y="52"/>
                    <a:pt x="47" y="47"/>
                  </a:cubicBezTo>
                  <a:cubicBezTo>
                    <a:pt x="52" y="43"/>
                    <a:pt x="55" y="36"/>
                    <a:pt x="55" y="30"/>
                  </a:cubicBezTo>
                  <a:cubicBezTo>
                    <a:pt x="55" y="26"/>
                    <a:pt x="54" y="22"/>
                    <a:pt x="5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1" name="Freeform 307">
              <a:extLst>
                <a:ext uri="{FF2B5EF4-FFF2-40B4-BE49-F238E27FC236}">
                  <a16:creationId xmlns:a16="http://schemas.microsoft.com/office/drawing/2014/main" id="{1E1A14CE-9B2F-40C0-8FB6-A26CDF2F0CC6}"/>
                </a:ext>
              </a:extLst>
            </p:cNvPr>
            <p:cNvSpPr>
              <a:spLocks noEditPoints="1"/>
            </p:cNvSpPr>
            <p:nvPr/>
          </p:nvSpPr>
          <p:spPr bwMode="auto">
            <a:xfrm>
              <a:off x="10579100" y="1419225"/>
              <a:ext cx="260350" cy="220663"/>
            </a:xfrm>
            <a:custGeom>
              <a:avLst/>
              <a:gdLst>
                <a:gd name="T0" fmla="*/ 153803 w 149"/>
                <a:gd name="T1" fmla="*/ 96127 h 126"/>
                <a:gd name="T2" fmla="*/ 76902 w 149"/>
                <a:gd name="T3" fmla="*/ 96127 h 126"/>
                <a:gd name="T4" fmla="*/ 76902 w 149"/>
                <a:gd name="T5" fmla="*/ 124091 h 126"/>
                <a:gd name="T6" fmla="*/ 0 w 149"/>
                <a:gd name="T7" fmla="*/ 62919 h 126"/>
                <a:gd name="T8" fmla="*/ 76902 w 149"/>
                <a:gd name="T9" fmla="*/ 0 h 126"/>
                <a:gd name="T10" fmla="*/ 76902 w 149"/>
                <a:gd name="T11" fmla="*/ 33207 h 126"/>
                <a:gd name="T12" fmla="*/ 153803 w 149"/>
                <a:gd name="T13" fmla="*/ 33207 h 126"/>
                <a:gd name="T14" fmla="*/ 153803 w 149"/>
                <a:gd name="T15" fmla="*/ 96127 h 126"/>
                <a:gd name="T16" fmla="*/ 153803 w 149"/>
                <a:gd name="T17" fmla="*/ 96127 h 126"/>
                <a:gd name="T18" fmla="*/ 110109 w 149"/>
                <a:gd name="T19" fmla="*/ 187011 h 126"/>
                <a:gd name="T20" fmla="*/ 187011 w 149"/>
                <a:gd name="T21" fmla="*/ 187011 h 126"/>
                <a:gd name="T22" fmla="*/ 187011 w 149"/>
                <a:gd name="T23" fmla="*/ 220218 h 126"/>
                <a:gd name="T24" fmla="*/ 260417 w 149"/>
                <a:gd name="T25" fmla="*/ 157299 h 126"/>
                <a:gd name="T26" fmla="*/ 187011 w 149"/>
                <a:gd name="T27" fmla="*/ 96127 h 126"/>
                <a:gd name="T28" fmla="*/ 187011 w 149"/>
                <a:gd name="T29" fmla="*/ 124091 h 126"/>
                <a:gd name="T30" fmla="*/ 110109 w 149"/>
                <a:gd name="T31" fmla="*/ 124091 h 126"/>
                <a:gd name="T32" fmla="*/ 110109 w 149"/>
                <a:gd name="T33" fmla="*/ 187011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9" h="126">
                  <a:moveTo>
                    <a:pt x="88" y="55"/>
                  </a:moveTo>
                  <a:lnTo>
                    <a:pt x="44" y="55"/>
                  </a:lnTo>
                  <a:lnTo>
                    <a:pt x="44" y="71"/>
                  </a:lnTo>
                  <a:lnTo>
                    <a:pt x="0" y="36"/>
                  </a:lnTo>
                  <a:lnTo>
                    <a:pt x="44" y="0"/>
                  </a:lnTo>
                  <a:lnTo>
                    <a:pt x="44" y="19"/>
                  </a:lnTo>
                  <a:lnTo>
                    <a:pt x="88" y="19"/>
                  </a:lnTo>
                  <a:lnTo>
                    <a:pt x="88" y="55"/>
                  </a:lnTo>
                  <a:close/>
                  <a:moveTo>
                    <a:pt x="63" y="107"/>
                  </a:moveTo>
                  <a:lnTo>
                    <a:pt x="107" y="107"/>
                  </a:lnTo>
                  <a:lnTo>
                    <a:pt x="107" y="126"/>
                  </a:lnTo>
                  <a:lnTo>
                    <a:pt x="149" y="90"/>
                  </a:lnTo>
                  <a:lnTo>
                    <a:pt x="107" y="55"/>
                  </a:lnTo>
                  <a:lnTo>
                    <a:pt x="107" y="71"/>
                  </a:lnTo>
                  <a:lnTo>
                    <a:pt x="63" y="71"/>
                  </a:lnTo>
                  <a:lnTo>
                    <a:pt x="63"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2" name="Freeform 308">
              <a:extLst>
                <a:ext uri="{FF2B5EF4-FFF2-40B4-BE49-F238E27FC236}">
                  <a16:creationId xmlns:a16="http://schemas.microsoft.com/office/drawing/2014/main" id="{EA612E28-531E-4F68-B014-8764C4DBC943}"/>
                </a:ext>
              </a:extLst>
            </p:cNvPr>
            <p:cNvSpPr>
              <a:spLocks noEditPoints="1"/>
            </p:cNvSpPr>
            <p:nvPr/>
          </p:nvSpPr>
          <p:spPr bwMode="auto">
            <a:xfrm>
              <a:off x="9459913" y="1012825"/>
              <a:ext cx="217487" cy="215900"/>
            </a:xfrm>
            <a:custGeom>
              <a:avLst/>
              <a:gdLst>
                <a:gd name="T0" fmla="*/ 54181 w 124"/>
                <a:gd name="T1" fmla="*/ 59424 h 124"/>
                <a:gd name="T2" fmla="*/ 54181 w 124"/>
                <a:gd name="T3" fmla="*/ 176524 h 124"/>
                <a:gd name="T4" fmla="*/ 94379 w 124"/>
                <a:gd name="T5" fmla="*/ 176524 h 124"/>
                <a:gd name="T6" fmla="*/ 94379 w 124"/>
                <a:gd name="T7" fmla="*/ 59424 h 124"/>
                <a:gd name="T8" fmla="*/ 54181 w 124"/>
                <a:gd name="T9" fmla="*/ 59424 h 124"/>
                <a:gd name="T10" fmla="*/ 54181 w 124"/>
                <a:gd name="T11" fmla="*/ 59424 h 124"/>
                <a:gd name="T12" fmla="*/ 0 w 124"/>
                <a:gd name="T13" fmla="*/ 190506 h 124"/>
                <a:gd name="T14" fmla="*/ 17478 w 124"/>
                <a:gd name="T15" fmla="*/ 190506 h 124"/>
                <a:gd name="T16" fmla="*/ 17478 w 124"/>
                <a:gd name="T17" fmla="*/ 176524 h 124"/>
                <a:gd name="T18" fmla="*/ 29712 w 124"/>
                <a:gd name="T19" fmla="*/ 176524 h 124"/>
                <a:gd name="T20" fmla="*/ 29712 w 124"/>
                <a:gd name="T21" fmla="*/ 59424 h 124"/>
                <a:gd name="T22" fmla="*/ 10487 w 124"/>
                <a:gd name="T23" fmla="*/ 59424 h 124"/>
                <a:gd name="T24" fmla="*/ 10487 w 124"/>
                <a:gd name="T25" fmla="*/ 50685 h 124"/>
                <a:gd name="T26" fmla="*/ 47189 w 124"/>
                <a:gd name="T27" fmla="*/ 29712 h 124"/>
                <a:gd name="T28" fmla="*/ 106613 w 124"/>
                <a:gd name="T29" fmla="*/ 0 h 124"/>
                <a:gd name="T30" fmla="*/ 160794 w 124"/>
                <a:gd name="T31" fmla="*/ 29712 h 124"/>
                <a:gd name="T32" fmla="*/ 200992 w 124"/>
                <a:gd name="T33" fmla="*/ 50685 h 124"/>
                <a:gd name="T34" fmla="*/ 200992 w 124"/>
                <a:gd name="T35" fmla="*/ 59424 h 124"/>
                <a:gd name="T36" fmla="*/ 183515 w 124"/>
                <a:gd name="T37" fmla="*/ 59424 h 124"/>
                <a:gd name="T38" fmla="*/ 183515 w 124"/>
                <a:gd name="T39" fmla="*/ 176524 h 124"/>
                <a:gd name="T40" fmla="*/ 194001 w 124"/>
                <a:gd name="T41" fmla="*/ 176524 h 124"/>
                <a:gd name="T42" fmla="*/ 194001 w 124"/>
                <a:gd name="T43" fmla="*/ 190506 h 124"/>
                <a:gd name="T44" fmla="*/ 216722 w 124"/>
                <a:gd name="T45" fmla="*/ 190506 h 124"/>
                <a:gd name="T46" fmla="*/ 216722 w 124"/>
                <a:gd name="T47" fmla="*/ 216722 h 124"/>
                <a:gd name="T48" fmla="*/ 0 w 124"/>
                <a:gd name="T49" fmla="*/ 216722 h 124"/>
                <a:gd name="T50" fmla="*/ 0 w 124"/>
                <a:gd name="T51" fmla="*/ 190506 h 124"/>
                <a:gd name="T52" fmla="*/ 0 w 124"/>
                <a:gd name="T53" fmla="*/ 190506 h 124"/>
                <a:gd name="T54" fmla="*/ 157298 w 124"/>
                <a:gd name="T55" fmla="*/ 176524 h 124"/>
                <a:gd name="T56" fmla="*/ 157298 w 124"/>
                <a:gd name="T57" fmla="*/ 59424 h 124"/>
                <a:gd name="T58" fmla="*/ 120595 w 124"/>
                <a:gd name="T59" fmla="*/ 59424 h 124"/>
                <a:gd name="T60" fmla="*/ 120595 w 124"/>
                <a:gd name="T61" fmla="*/ 176524 h 124"/>
                <a:gd name="T62" fmla="*/ 157298 w 124"/>
                <a:gd name="T63" fmla="*/ 176524 h 1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4" h="124">
                  <a:moveTo>
                    <a:pt x="31" y="34"/>
                  </a:moveTo>
                  <a:lnTo>
                    <a:pt x="31" y="101"/>
                  </a:lnTo>
                  <a:lnTo>
                    <a:pt x="54" y="101"/>
                  </a:lnTo>
                  <a:lnTo>
                    <a:pt x="54" y="34"/>
                  </a:lnTo>
                  <a:lnTo>
                    <a:pt x="31" y="34"/>
                  </a:lnTo>
                  <a:close/>
                  <a:moveTo>
                    <a:pt x="0" y="109"/>
                  </a:moveTo>
                  <a:lnTo>
                    <a:pt x="10" y="109"/>
                  </a:lnTo>
                  <a:lnTo>
                    <a:pt x="10" y="101"/>
                  </a:lnTo>
                  <a:lnTo>
                    <a:pt x="17" y="101"/>
                  </a:lnTo>
                  <a:lnTo>
                    <a:pt x="17" y="34"/>
                  </a:lnTo>
                  <a:lnTo>
                    <a:pt x="6" y="34"/>
                  </a:lnTo>
                  <a:lnTo>
                    <a:pt x="6" y="29"/>
                  </a:lnTo>
                  <a:lnTo>
                    <a:pt x="27" y="17"/>
                  </a:lnTo>
                  <a:lnTo>
                    <a:pt x="61" y="0"/>
                  </a:lnTo>
                  <a:lnTo>
                    <a:pt x="92" y="17"/>
                  </a:lnTo>
                  <a:lnTo>
                    <a:pt x="115" y="29"/>
                  </a:lnTo>
                  <a:lnTo>
                    <a:pt x="115" y="34"/>
                  </a:lnTo>
                  <a:lnTo>
                    <a:pt x="105" y="34"/>
                  </a:lnTo>
                  <a:lnTo>
                    <a:pt x="105" y="101"/>
                  </a:lnTo>
                  <a:lnTo>
                    <a:pt x="111" y="101"/>
                  </a:lnTo>
                  <a:lnTo>
                    <a:pt x="111" y="109"/>
                  </a:lnTo>
                  <a:lnTo>
                    <a:pt x="124" y="109"/>
                  </a:lnTo>
                  <a:lnTo>
                    <a:pt x="124" y="124"/>
                  </a:lnTo>
                  <a:lnTo>
                    <a:pt x="0" y="124"/>
                  </a:lnTo>
                  <a:lnTo>
                    <a:pt x="0" y="109"/>
                  </a:lnTo>
                  <a:close/>
                  <a:moveTo>
                    <a:pt x="90" y="101"/>
                  </a:moveTo>
                  <a:lnTo>
                    <a:pt x="90" y="34"/>
                  </a:lnTo>
                  <a:lnTo>
                    <a:pt x="69" y="34"/>
                  </a:lnTo>
                  <a:lnTo>
                    <a:pt x="69" y="101"/>
                  </a:lnTo>
                  <a:lnTo>
                    <a:pt x="9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3" name="Freeform 309">
              <a:extLst>
                <a:ext uri="{FF2B5EF4-FFF2-40B4-BE49-F238E27FC236}">
                  <a16:creationId xmlns:a16="http://schemas.microsoft.com/office/drawing/2014/main" id="{C4A9CB99-8E73-4281-928D-F3CF48CB1F88}"/>
                </a:ext>
              </a:extLst>
            </p:cNvPr>
            <p:cNvSpPr>
              <a:spLocks noEditPoints="1"/>
            </p:cNvSpPr>
            <p:nvPr/>
          </p:nvSpPr>
          <p:spPr bwMode="auto">
            <a:xfrm>
              <a:off x="10201275" y="1419225"/>
              <a:ext cx="271463" cy="198438"/>
            </a:xfrm>
            <a:custGeom>
              <a:avLst/>
              <a:gdLst>
                <a:gd name="T0" fmla="*/ 25626 w 74"/>
                <a:gd name="T1" fmla="*/ 171896 h 54"/>
                <a:gd name="T2" fmla="*/ 245277 w 74"/>
                <a:gd name="T3" fmla="*/ 171896 h 54"/>
                <a:gd name="T4" fmla="*/ 179382 w 74"/>
                <a:gd name="T5" fmla="*/ 124350 h 54"/>
                <a:gd name="T6" fmla="*/ 131791 w 74"/>
                <a:gd name="T7" fmla="*/ 120693 h 54"/>
                <a:gd name="T8" fmla="*/ 84200 w 74"/>
                <a:gd name="T9" fmla="*/ 128007 h 54"/>
                <a:gd name="T10" fmla="*/ 25626 w 74"/>
                <a:gd name="T11" fmla="*/ 171896 h 54"/>
                <a:gd name="T12" fmla="*/ 150095 w 74"/>
                <a:gd name="T13" fmla="*/ 29259 h 54"/>
                <a:gd name="T14" fmla="*/ 142773 w 74"/>
                <a:gd name="T15" fmla="*/ 18287 h 54"/>
                <a:gd name="T16" fmla="*/ 142773 w 74"/>
                <a:gd name="T17" fmla="*/ 18287 h 54"/>
                <a:gd name="T18" fmla="*/ 135452 w 74"/>
                <a:gd name="T19" fmla="*/ 14629 h 54"/>
                <a:gd name="T20" fmla="*/ 120808 w 74"/>
                <a:gd name="T21" fmla="*/ 21944 h 54"/>
                <a:gd name="T22" fmla="*/ 117147 w 74"/>
                <a:gd name="T23" fmla="*/ 25601 h 54"/>
                <a:gd name="T24" fmla="*/ 117147 w 74"/>
                <a:gd name="T25" fmla="*/ 36574 h 54"/>
                <a:gd name="T26" fmla="*/ 135452 w 74"/>
                <a:gd name="T27" fmla="*/ 51203 h 54"/>
                <a:gd name="T28" fmla="*/ 139112 w 74"/>
                <a:gd name="T29" fmla="*/ 51203 h 54"/>
                <a:gd name="T30" fmla="*/ 139112 w 74"/>
                <a:gd name="T31" fmla="*/ 58518 h 54"/>
                <a:gd name="T32" fmla="*/ 139112 w 74"/>
                <a:gd name="T33" fmla="*/ 73147 h 54"/>
                <a:gd name="T34" fmla="*/ 150095 w 74"/>
                <a:gd name="T35" fmla="*/ 73147 h 54"/>
                <a:gd name="T36" fmla="*/ 150095 w 74"/>
                <a:gd name="T37" fmla="*/ 95091 h 54"/>
                <a:gd name="T38" fmla="*/ 186703 w 74"/>
                <a:gd name="T39" fmla="*/ 102406 h 54"/>
                <a:gd name="T40" fmla="*/ 270903 w 74"/>
                <a:gd name="T41" fmla="*/ 182868 h 54"/>
                <a:gd name="T42" fmla="*/ 270903 w 74"/>
                <a:gd name="T43" fmla="*/ 197497 h 54"/>
                <a:gd name="T44" fmla="*/ 259920 w 74"/>
                <a:gd name="T45" fmla="*/ 197497 h 54"/>
                <a:gd name="T46" fmla="*/ 10983 w 74"/>
                <a:gd name="T47" fmla="*/ 197497 h 54"/>
                <a:gd name="T48" fmla="*/ 0 w 74"/>
                <a:gd name="T49" fmla="*/ 197497 h 54"/>
                <a:gd name="T50" fmla="*/ 0 w 74"/>
                <a:gd name="T51" fmla="*/ 182868 h 54"/>
                <a:gd name="T52" fmla="*/ 76878 w 74"/>
                <a:gd name="T53" fmla="*/ 102406 h 54"/>
                <a:gd name="T54" fmla="*/ 109826 w 74"/>
                <a:gd name="T55" fmla="*/ 98749 h 54"/>
                <a:gd name="T56" fmla="*/ 109826 w 74"/>
                <a:gd name="T57" fmla="*/ 73147 h 54"/>
                <a:gd name="T58" fmla="*/ 124469 w 74"/>
                <a:gd name="T59" fmla="*/ 73147 h 54"/>
                <a:gd name="T60" fmla="*/ 124469 w 74"/>
                <a:gd name="T61" fmla="*/ 62175 h 54"/>
                <a:gd name="T62" fmla="*/ 106165 w 74"/>
                <a:gd name="T63" fmla="*/ 40231 h 54"/>
                <a:gd name="T64" fmla="*/ 102504 w 74"/>
                <a:gd name="T65" fmla="*/ 25601 h 54"/>
                <a:gd name="T66" fmla="*/ 109826 w 74"/>
                <a:gd name="T67" fmla="*/ 10972 h 54"/>
                <a:gd name="T68" fmla="*/ 135452 w 74"/>
                <a:gd name="T69" fmla="*/ 0 h 54"/>
                <a:gd name="T70" fmla="*/ 153756 w 74"/>
                <a:gd name="T71" fmla="*/ 7315 h 54"/>
                <a:gd name="T72" fmla="*/ 153756 w 74"/>
                <a:gd name="T73" fmla="*/ 7315 h 54"/>
                <a:gd name="T74" fmla="*/ 164738 w 74"/>
                <a:gd name="T75" fmla="*/ 25601 h 54"/>
                <a:gd name="T76" fmla="*/ 150095 w 74"/>
                <a:gd name="T77" fmla="*/ 29259 h 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4" h="54">
                  <a:moveTo>
                    <a:pt x="7" y="47"/>
                  </a:moveTo>
                  <a:cubicBezTo>
                    <a:pt x="67" y="47"/>
                    <a:pt x="67" y="47"/>
                    <a:pt x="67" y="47"/>
                  </a:cubicBezTo>
                  <a:cubicBezTo>
                    <a:pt x="65" y="41"/>
                    <a:pt x="58" y="36"/>
                    <a:pt x="49" y="34"/>
                  </a:cubicBezTo>
                  <a:cubicBezTo>
                    <a:pt x="45" y="33"/>
                    <a:pt x="41" y="33"/>
                    <a:pt x="36" y="33"/>
                  </a:cubicBezTo>
                  <a:cubicBezTo>
                    <a:pt x="32" y="33"/>
                    <a:pt x="27" y="34"/>
                    <a:pt x="23" y="35"/>
                  </a:cubicBezTo>
                  <a:cubicBezTo>
                    <a:pt x="15" y="37"/>
                    <a:pt x="8" y="41"/>
                    <a:pt x="7" y="47"/>
                  </a:cubicBezTo>
                  <a:close/>
                  <a:moveTo>
                    <a:pt x="41" y="8"/>
                  </a:moveTo>
                  <a:cubicBezTo>
                    <a:pt x="41" y="7"/>
                    <a:pt x="40" y="6"/>
                    <a:pt x="39" y="5"/>
                  </a:cubicBezTo>
                  <a:cubicBezTo>
                    <a:pt x="39" y="5"/>
                    <a:pt x="39" y="5"/>
                    <a:pt x="39" y="5"/>
                  </a:cubicBezTo>
                  <a:cubicBezTo>
                    <a:pt x="39" y="5"/>
                    <a:pt x="38" y="4"/>
                    <a:pt x="37" y="4"/>
                  </a:cubicBezTo>
                  <a:cubicBezTo>
                    <a:pt x="35" y="4"/>
                    <a:pt x="34" y="5"/>
                    <a:pt x="33" y="6"/>
                  </a:cubicBezTo>
                  <a:cubicBezTo>
                    <a:pt x="33" y="6"/>
                    <a:pt x="32" y="7"/>
                    <a:pt x="32" y="7"/>
                  </a:cubicBezTo>
                  <a:cubicBezTo>
                    <a:pt x="32" y="8"/>
                    <a:pt x="32" y="9"/>
                    <a:pt x="32" y="10"/>
                  </a:cubicBezTo>
                  <a:cubicBezTo>
                    <a:pt x="33" y="11"/>
                    <a:pt x="34" y="13"/>
                    <a:pt x="37" y="14"/>
                  </a:cubicBezTo>
                  <a:cubicBezTo>
                    <a:pt x="38" y="14"/>
                    <a:pt x="38" y="14"/>
                    <a:pt x="38" y="14"/>
                  </a:cubicBezTo>
                  <a:cubicBezTo>
                    <a:pt x="38" y="16"/>
                    <a:pt x="38" y="16"/>
                    <a:pt x="38" y="16"/>
                  </a:cubicBezTo>
                  <a:cubicBezTo>
                    <a:pt x="38" y="20"/>
                    <a:pt x="38" y="20"/>
                    <a:pt x="38" y="20"/>
                  </a:cubicBezTo>
                  <a:cubicBezTo>
                    <a:pt x="41" y="20"/>
                    <a:pt x="41" y="20"/>
                    <a:pt x="41" y="20"/>
                  </a:cubicBezTo>
                  <a:cubicBezTo>
                    <a:pt x="41" y="26"/>
                    <a:pt x="41" y="26"/>
                    <a:pt x="41" y="26"/>
                  </a:cubicBezTo>
                  <a:cubicBezTo>
                    <a:pt x="45" y="27"/>
                    <a:pt x="48" y="27"/>
                    <a:pt x="51" y="28"/>
                  </a:cubicBezTo>
                  <a:cubicBezTo>
                    <a:pt x="63" y="31"/>
                    <a:pt x="74" y="38"/>
                    <a:pt x="74" y="50"/>
                  </a:cubicBezTo>
                  <a:cubicBezTo>
                    <a:pt x="74" y="54"/>
                    <a:pt x="74" y="54"/>
                    <a:pt x="74" y="54"/>
                  </a:cubicBezTo>
                  <a:cubicBezTo>
                    <a:pt x="71" y="54"/>
                    <a:pt x="71" y="54"/>
                    <a:pt x="71" y="54"/>
                  </a:cubicBezTo>
                  <a:cubicBezTo>
                    <a:pt x="3" y="54"/>
                    <a:pt x="3" y="54"/>
                    <a:pt x="3" y="54"/>
                  </a:cubicBezTo>
                  <a:cubicBezTo>
                    <a:pt x="0" y="54"/>
                    <a:pt x="0" y="54"/>
                    <a:pt x="0" y="54"/>
                  </a:cubicBezTo>
                  <a:cubicBezTo>
                    <a:pt x="0" y="50"/>
                    <a:pt x="0" y="50"/>
                    <a:pt x="0" y="50"/>
                  </a:cubicBezTo>
                  <a:cubicBezTo>
                    <a:pt x="0" y="39"/>
                    <a:pt x="9" y="31"/>
                    <a:pt x="21" y="28"/>
                  </a:cubicBezTo>
                  <a:cubicBezTo>
                    <a:pt x="24" y="27"/>
                    <a:pt x="27" y="27"/>
                    <a:pt x="30" y="27"/>
                  </a:cubicBezTo>
                  <a:cubicBezTo>
                    <a:pt x="30" y="20"/>
                    <a:pt x="30" y="20"/>
                    <a:pt x="30" y="20"/>
                  </a:cubicBezTo>
                  <a:cubicBezTo>
                    <a:pt x="34" y="20"/>
                    <a:pt x="34" y="20"/>
                    <a:pt x="34" y="20"/>
                  </a:cubicBezTo>
                  <a:cubicBezTo>
                    <a:pt x="34" y="17"/>
                    <a:pt x="34" y="17"/>
                    <a:pt x="34" y="17"/>
                  </a:cubicBezTo>
                  <a:cubicBezTo>
                    <a:pt x="31" y="15"/>
                    <a:pt x="29" y="13"/>
                    <a:pt x="29" y="11"/>
                  </a:cubicBezTo>
                  <a:cubicBezTo>
                    <a:pt x="28" y="9"/>
                    <a:pt x="28" y="8"/>
                    <a:pt x="28" y="7"/>
                  </a:cubicBezTo>
                  <a:cubicBezTo>
                    <a:pt x="29" y="5"/>
                    <a:pt x="29" y="4"/>
                    <a:pt x="30" y="3"/>
                  </a:cubicBezTo>
                  <a:cubicBezTo>
                    <a:pt x="32" y="1"/>
                    <a:pt x="34" y="0"/>
                    <a:pt x="37" y="0"/>
                  </a:cubicBezTo>
                  <a:cubicBezTo>
                    <a:pt x="39" y="1"/>
                    <a:pt x="41" y="1"/>
                    <a:pt x="42" y="2"/>
                  </a:cubicBezTo>
                  <a:cubicBezTo>
                    <a:pt x="42" y="2"/>
                    <a:pt x="42" y="2"/>
                    <a:pt x="42" y="2"/>
                  </a:cubicBezTo>
                  <a:cubicBezTo>
                    <a:pt x="43" y="4"/>
                    <a:pt x="44" y="5"/>
                    <a:pt x="45" y="7"/>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4" name="Freeform 310">
              <a:extLst>
                <a:ext uri="{FF2B5EF4-FFF2-40B4-BE49-F238E27FC236}">
                  <a16:creationId xmlns:a16="http://schemas.microsoft.com/office/drawing/2014/main" id="{8EE734B0-26CE-4DCE-BFF8-4670E2A3F2EC}"/>
                </a:ext>
              </a:extLst>
            </p:cNvPr>
            <p:cNvSpPr>
              <a:spLocks noEditPoints="1"/>
            </p:cNvSpPr>
            <p:nvPr/>
          </p:nvSpPr>
          <p:spPr bwMode="auto">
            <a:xfrm>
              <a:off x="574675" y="3316288"/>
              <a:ext cx="190500" cy="239712"/>
            </a:xfrm>
            <a:custGeom>
              <a:avLst/>
              <a:gdLst>
                <a:gd name="T0" fmla="*/ 29309 w 52"/>
                <a:gd name="T1" fmla="*/ 0 h 65"/>
                <a:gd name="T2" fmla="*/ 135552 w 52"/>
                <a:gd name="T3" fmla="*/ 0 h 65"/>
                <a:gd name="T4" fmla="*/ 139216 w 52"/>
                <a:gd name="T5" fmla="*/ 0 h 65"/>
                <a:gd name="T6" fmla="*/ 142880 w 52"/>
                <a:gd name="T7" fmla="*/ 3684 h 65"/>
                <a:gd name="T8" fmla="*/ 186842 w 52"/>
                <a:gd name="T9" fmla="*/ 47889 h 65"/>
                <a:gd name="T10" fmla="*/ 190506 w 52"/>
                <a:gd name="T11" fmla="*/ 51573 h 65"/>
                <a:gd name="T12" fmla="*/ 190506 w 52"/>
                <a:gd name="T13" fmla="*/ 55256 h 65"/>
                <a:gd name="T14" fmla="*/ 190506 w 52"/>
                <a:gd name="T15" fmla="*/ 198923 h 65"/>
                <a:gd name="T16" fmla="*/ 183179 w 52"/>
                <a:gd name="T17" fmla="*/ 217341 h 65"/>
                <a:gd name="T18" fmla="*/ 183179 w 52"/>
                <a:gd name="T19" fmla="*/ 217341 h 65"/>
                <a:gd name="T20" fmla="*/ 161197 w 52"/>
                <a:gd name="T21" fmla="*/ 228393 h 65"/>
                <a:gd name="T22" fmla="*/ 102580 w 52"/>
                <a:gd name="T23" fmla="*/ 228393 h 65"/>
                <a:gd name="T24" fmla="*/ 102580 w 52"/>
                <a:gd name="T25" fmla="*/ 206290 h 65"/>
                <a:gd name="T26" fmla="*/ 161197 w 52"/>
                <a:gd name="T27" fmla="*/ 206290 h 65"/>
                <a:gd name="T28" fmla="*/ 168525 w 52"/>
                <a:gd name="T29" fmla="*/ 202606 h 65"/>
                <a:gd name="T30" fmla="*/ 168525 w 52"/>
                <a:gd name="T31" fmla="*/ 202606 h 65"/>
                <a:gd name="T32" fmla="*/ 168525 w 52"/>
                <a:gd name="T33" fmla="*/ 198923 h 65"/>
                <a:gd name="T34" fmla="*/ 168525 w 52"/>
                <a:gd name="T35" fmla="*/ 66308 h 65"/>
                <a:gd name="T36" fmla="*/ 128225 w 52"/>
                <a:gd name="T37" fmla="*/ 62624 h 65"/>
                <a:gd name="T38" fmla="*/ 124562 w 52"/>
                <a:gd name="T39" fmla="*/ 62624 h 65"/>
                <a:gd name="T40" fmla="*/ 124562 w 52"/>
                <a:gd name="T41" fmla="*/ 55256 h 65"/>
                <a:gd name="T42" fmla="*/ 128225 w 52"/>
                <a:gd name="T43" fmla="*/ 22103 h 65"/>
                <a:gd name="T44" fmla="*/ 29309 w 52"/>
                <a:gd name="T45" fmla="*/ 22103 h 65"/>
                <a:gd name="T46" fmla="*/ 25645 w 52"/>
                <a:gd name="T47" fmla="*/ 25786 h 65"/>
                <a:gd name="T48" fmla="*/ 25645 w 52"/>
                <a:gd name="T49" fmla="*/ 25786 h 65"/>
                <a:gd name="T50" fmla="*/ 25645 w 52"/>
                <a:gd name="T51" fmla="*/ 29470 h 65"/>
                <a:gd name="T52" fmla="*/ 25645 w 52"/>
                <a:gd name="T53" fmla="*/ 143666 h 65"/>
                <a:gd name="T54" fmla="*/ 0 w 52"/>
                <a:gd name="T55" fmla="*/ 173136 h 65"/>
                <a:gd name="T56" fmla="*/ 0 w 52"/>
                <a:gd name="T57" fmla="*/ 29470 h 65"/>
                <a:gd name="T58" fmla="*/ 10991 w 52"/>
                <a:gd name="T59" fmla="*/ 7368 h 65"/>
                <a:gd name="T60" fmla="*/ 10991 w 52"/>
                <a:gd name="T61" fmla="*/ 7368 h 65"/>
                <a:gd name="T62" fmla="*/ 29309 w 52"/>
                <a:gd name="T63" fmla="*/ 0 h 65"/>
                <a:gd name="T64" fmla="*/ 43963 w 52"/>
                <a:gd name="T65" fmla="*/ 99461 h 65"/>
                <a:gd name="T66" fmla="*/ 43963 w 52"/>
                <a:gd name="T67" fmla="*/ 110513 h 65"/>
                <a:gd name="T68" fmla="*/ 146543 w 52"/>
                <a:gd name="T69" fmla="*/ 110513 h 65"/>
                <a:gd name="T70" fmla="*/ 146543 w 52"/>
                <a:gd name="T71" fmla="*/ 99461 h 65"/>
                <a:gd name="T72" fmla="*/ 43963 w 52"/>
                <a:gd name="T73" fmla="*/ 99461 h 65"/>
                <a:gd name="T74" fmla="*/ 43963 w 52"/>
                <a:gd name="T75" fmla="*/ 73675 h 65"/>
                <a:gd name="T76" fmla="*/ 43963 w 52"/>
                <a:gd name="T77" fmla="*/ 84726 h 65"/>
                <a:gd name="T78" fmla="*/ 146543 w 52"/>
                <a:gd name="T79" fmla="*/ 84726 h 65"/>
                <a:gd name="T80" fmla="*/ 146543 w 52"/>
                <a:gd name="T81" fmla="*/ 73675 h 65"/>
                <a:gd name="T82" fmla="*/ 43963 w 52"/>
                <a:gd name="T83" fmla="*/ 73675 h 65"/>
                <a:gd name="T84" fmla="*/ 43963 w 52"/>
                <a:gd name="T85" fmla="*/ 47889 h 65"/>
                <a:gd name="T86" fmla="*/ 43963 w 52"/>
                <a:gd name="T87" fmla="*/ 55256 h 65"/>
                <a:gd name="T88" fmla="*/ 109907 w 52"/>
                <a:gd name="T89" fmla="*/ 55256 h 65"/>
                <a:gd name="T90" fmla="*/ 109907 w 52"/>
                <a:gd name="T91" fmla="*/ 47889 h 65"/>
                <a:gd name="T92" fmla="*/ 43963 w 52"/>
                <a:gd name="T93" fmla="*/ 47889 h 65"/>
                <a:gd name="T94" fmla="*/ 84262 w 52"/>
                <a:gd name="T95" fmla="*/ 239444 h 65"/>
                <a:gd name="T96" fmla="*/ 84262 w 52"/>
                <a:gd name="T97" fmla="*/ 184188 h 65"/>
                <a:gd name="T98" fmla="*/ 106244 w 52"/>
                <a:gd name="T99" fmla="*/ 184188 h 65"/>
                <a:gd name="T100" fmla="*/ 62281 w 52"/>
                <a:gd name="T101" fmla="*/ 128931 h 65"/>
                <a:gd name="T102" fmla="*/ 14654 w 52"/>
                <a:gd name="T103" fmla="*/ 184188 h 65"/>
                <a:gd name="T104" fmla="*/ 40299 w 52"/>
                <a:gd name="T105" fmla="*/ 184188 h 65"/>
                <a:gd name="T106" fmla="*/ 40299 w 52"/>
                <a:gd name="T107" fmla="*/ 239444 h 65"/>
                <a:gd name="T108" fmla="*/ 84262 w 52"/>
                <a:gd name="T109" fmla="*/ 239444 h 65"/>
                <a:gd name="T110" fmla="*/ 161197 w 52"/>
                <a:gd name="T111" fmla="*/ 55256 h 65"/>
                <a:gd name="T112" fmla="*/ 135552 w 52"/>
                <a:gd name="T113" fmla="*/ 29470 h 65"/>
                <a:gd name="T114" fmla="*/ 135552 w 52"/>
                <a:gd name="T115" fmla="*/ 51573 h 65"/>
                <a:gd name="T116" fmla="*/ 161197 w 52"/>
                <a:gd name="T117" fmla="*/ 55256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 h="65">
                  <a:moveTo>
                    <a:pt x="8" y="0"/>
                  </a:moveTo>
                  <a:cubicBezTo>
                    <a:pt x="37" y="0"/>
                    <a:pt x="37" y="0"/>
                    <a:pt x="37" y="0"/>
                  </a:cubicBezTo>
                  <a:cubicBezTo>
                    <a:pt x="38" y="0"/>
                    <a:pt x="38" y="0"/>
                    <a:pt x="38" y="0"/>
                  </a:cubicBezTo>
                  <a:cubicBezTo>
                    <a:pt x="39" y="1"/>
                    <a:pt x="39" y="1"/>
                    <a:pt x="39" y="1"/>
                  </a:cubicBezTo>
                  <a:cubicBezTo>
                    <a:pt x="51" y="13"/>
                    <a:pt x="51" y="13"/>
                    <a:pt x="51" y="13"/>
                  </a:cubicBezTo>
                  <a:cubicBezTo>
                    <a:pt x="52" y="14"/>
                    <a:pt x="52" y="14"/>
                    <a:pt x="52" y="14"/>
                  </a:cubicBezTo>
                  <a:cubicBezTo>
                    <a:pt x="52" y="15"/>
                    <a:pt x="52" y="15"/>
                    <a:pt x="52" y="15"/>
                  </a:cubicBezTo>
                  <a:cubicBezTo>
                    <a:pt x="52" y="54"/>
                    <a:pt x="52" y="54"/>
                    <a:pt x="52" y="54"/>
                  </a:cubicBezTo>
                  <a:cubicBezTo>
                    <a:pt x="52" y="56"/>
                    <a:pt x="51" y="58"/>
                    <a:pt x="50" y="59"/>
                  </a:cubicBezTo>
                  <a:cubicBezTo>
                    <a:pt x="50" y="59"/>
                    <a:pt x="50" y="59"/>
                    <a:pt x="50" y="59"/>
                  </a:cubicBezTo>
                  <a:cubicBezTo>
                    <a:pt x="49" y="61"/>
                    <a:pt x="47" y="62"/>
                    <a:pt x="44" y="62"/>
                  </a:cubicBezTo>
                  <a:cubicBezTo>
                    <a:pt x="28" y="62"/>
                    <a:pt x="28" y="62"/>
                    <a:pt x="28" y="62"/>
                  </a:cubicBezTo>
                  <a:cubicBezTo>
                    <a:pt x="28" y="56"/>
                    <a:pt x="28" y="56"/>
                    <a:pt x="28" y="56"/>
                  </a:cubicBezTo>
                  <a:cubicBezTo>
                    <a:pt x="44" y="56"/>
                    <a:pt x="44" y="56"/>
                    <a:pt x="44" y="56"/>
                  </a:cubicBezTo>
                  <a:cubicBezTo>
                    <a:pt x="45" y="56"/>
                    <a:pt x="45" y="55"/>
                    <a:pt x="46" y="55"/>
                  </a:cubicBezTo>
                  <a:cubicBezTo>
                    <a:pt x="46" y="55"/>
                    <a:pt x="46" y="55"/>
                    <a:pt x="46" y="55"/>
                  </a:cubicBezTo>
                  <a:cubicBezTo>
                    <a:pt x="46" y="55"/>
                    <a:pt x="46" y="54"/>
                    <a:pt x="46" y="54"/>
                  </a:cubicBezTo>
                  <a:cubicBezTo>
                    <a:pt x="46" y="18"/>
                    <a:pt x="46" y="18"/>
                    <a:pt x="46" y="18"/>
                  </a:cubicBezTo>
                  <a:cubicBezTo>
                    <a:pt x="35" y="17"/>
                    <a:pt x="35" y="17"/>
                    <a:pt x="35" y="17"/>
                  </a:cubicBezTo>
                  <a:cubicBezTo>
                    <a:pt x="34" y="17"/>
                    <a:pt x="34" y="17"/>
                    <a:pt x="34" y="17"/>
                  </a:cubicBezTo>
                  <a:cubicBezTo>
                    <a:pt x="34" y="15"/>
                    <a:pt x="34" y="15"/>
                    <a:pt x="34" y="15"/>
                  </a:cubicBezTo>
                  <a:cubicBezTo>
                    <a:pt x="35" y="6"/>
                    <a:pt x="35" y="6"/>
                    <a:pt x="35" y="6"/>
                  </a:cubicBezTo>
                  <a:cubicBezTo>
                    <a:pt x="8" y="6"/>
                    <a:pt x="8" y="6"/>
                    <a:pt x="8" y="6"/>
                  </a:cubicBezTo>
                  <a:cubicBezTo>
                    <a:pt x="8" y="6"/>
                    <a:pt x="8" y="6"/>
                    <a:pt x="7" y="7"/>
                  </a:cubicBezTo>
                  <a:cubicBezTo>
                    <a:pt x="7" y="7"/>
                    <a:pt x="7" y="7"/>
                    <a:pt x="7" y="7"/>
                  </a:cubicBezTo>
                  <a:cubicBezTo>
                    <a:pt x="7" y="7"/>
                    <a:pt x="7" y="8"/>
                    <a:pt x="7" y="8"/>
                  </a:cubicBezTo>
                  <a:cubicBezTo>
                    <a:pt x="7" y="39"/>
                    <a:pt x="7" y="39"/>
                    <a:pt x="7" y="39"/>
                  </a:cubicBezTo>
                  <a:cubicBezTo>
                    <a:pt x="0" y="47"/>
                    <a:pt x="0" y="47"/>
                    <a:pt x="0" y="47"/>
                  </a:cubicBezTo>
                  <a:cubicBezTo>
                    <a:pt x="0" y="8"/>
                    <a:pt x="0" y="8"/>
                    <a:pt x="0" y="8"/>
                  </a:cubicBezTo>
                  <a:cubicBezTo>
                    <a:pt x="0" y="6"/>
                    <a:pt x="1" y="4"/>
                    <a:pt x="3" y="2"/>
                  </a:cubicBezTo>
                  <a:cubicBezTo>
                    <a:pt x="3" y="2"/>
                    <a:pt x="3" y="2"/>
                    <a:pt x="3" y="2"/>
                  </a:cubicBezTo>
                  <a:cubicBezTo>
                    <a:pt x="4" y="1"/>
                    <a:pt x="6" y="0"/>
                    <a:pt x="8" y="0"/>
                  </a:cubicBezTo>
                  <a:close/>
                  <a:moveTo>
                    <a:pt x="12" y="27"/>
                  </a:moveTo>
                  <a:cubicBezTo>
                    <a:pt x="12" y="30"/>
                    <a:pt x="12" y="30"/>
                    <a:pt x="12" y="30"/>
                  </a:cubicBezTo>
                  <a:cubicBezTo>
                    <a:pt x="40" y="30"/>
                    <a:pt x="40" y="30"/>
                    <a:pt x="40" y="30"/>
                  </a:cubicBezTo>
                  <a:cubicBezTo>
                    <a:pt x="40" y="27"/>
                    <a:pt x="40" y="27"/>
                    <a:pt x="40" y="27"/>
                  </a:cubicBezTo>
                  <a:cubicBezTo>
                    <a:pt x="12" y="27"/>
                    <a:pt x="12" y="27"/>
                    <a:pt x="12" y="27"/>
                  </a:cubicBezTo>
                  <a:close/>
                  <a:moveTo>
                    <a:pt x="12" y="20"/>
                  </a:moveTo>
                  <a:cubicBezTo>
                    <a:pt x="12" y="23"/>
                    <a:pt x="12" y="23"/>
                    <a:pt x="12" y="23"/>
                  </a:cubicBezTo>
                  <a:cubicBezTo>
                    <a:pt x="40" y="23"/>
                    <a:pt x="40" y="23"/>
                    <a:pt x="40" y="23"/>
                  </a:cubicBezTo>
                  <a:cubicBezTo>
                    <a:pt x="40" y="20"/>
                    <a:pt x="40" y="20"/>
                    <a:pt x="40" y="20"/>
                  </a:cubicBezTo>
                  <a:cubicBezTo>
                    <a:pt x="12" y="20"/>
                    <a:pt x="12" y="20"/>
                    <a:pt x="12" y="20"/>
                  </a:cubicBezTo>
                  <a:close/>
                  <a:moveTo>
                    <a:pt x="12" y="13"/>
                  </a:moveTo>
                  <a:cubicBezTo>
                    <a:pt x="12" y="15"/>
                    <a:pt x="12" y="15"/>
                    <a:pt x="12" y="15"/>
                  </a:cubicBezTo>
                  <a:cubicBezTo>
                    <a:pt x="30" y="15"/>
                    <a:pt x="30" y="15"/>
                    <a:pt x="30" y="15"/>
                  </a:cubicBezTo>
                  <a:cubicBezTo>
                    <a:pt x="30" y="13"/>
                    <a:pt x="30" y="13"/>
                    <a:pt x="30" y="13"/>
                  </a:cubicBezTo>
                  <a:cubicBezTo>
                    <a:pt x="12" y="13"/>
                    <a:pt x="12" y="13"/>
                    <a:pt x="12" y="13"/>
                  </a:cubicBezTo>
                  <a:close/>
                  <a:moveTo>
                    <a:pt x="23" y="65"/>
                  </a:moveTo>
                  <a:cubicBezTo>
                    <a:pt x="23" y="50"/>
                    <a:pt x="23" y="50"/>
                    <a:pt x="23" y="50"/>
                  </a:cubicBezTo>
                  <a:cubicBezTo>
                    <a:pt x="29" y="50"/>
                    <a:pt x="29" y="50"/>
                    <a:pt x="29" y="50"/>
                  </a:cubicBezTo>
                  <a:cubicBezTo>
                    <a:pt x="17" y="35"/>
                    <a:pt x="17" y="35"/>
                    <a:pt x="17" y="35"/>
                  </a:cubicBezTo>
                  <a:cubicBezTo>
                    <a:pt x="4" y="50"/>
                    <a:pt x="4" y="50"/>
                    <a:pt x="4" y="50"/>
                  </a:cubicBezTo>
                  <a:cubicBezTo>
                    <a:pt x="11" y="50"/>
                    <a:pt x="11" y="50"/>
                    <a:pt x="11" y="50"/>
                  </a:cubicBezTo>
                  <a:cubicBezTo>
                    <a:pt x="11" y="65"/>
                    <a:pt x="11" y="65"/>
                    <a:pt x="11" y="65"/>
                  </a:cubicBezTo>
                  <a:cubicBezTo>
                    <a:pt x="23" y="65"/>
                    <a:pt x="23" y="65"/>
                    <a:pt x="23" y="65"/>
                  </a:cubicBezTo>
                  <a:close/>
                  <a:moveTo>
                    <a:pt x="44" y="15"/>
                  </a:moveTo>
                  <a:cubicBezTo>
                    <a:pt x="37" y="8"/>
                    <a:pt x="37" y="8"/>
                    <a:pt x="37" y="8"/>
                  </a:cubicBezTo>
                  <a:cubicBezTo>
                    <a:pt x="37" y="14"/>
                    <a:pt x="37" y="14"/>
                    <a:pt x="37" y="14"/>
                  </a:cubicBezTo>
                  <a:lnTo>
                    <a:pt x="4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5" name="Freeform 311">
              <a:extLst>
                <a:ext uri="{FF2B5EF4-FFF2-40B4-BE49-F238E27FC236}">
                  <a16:creationId xmlns:a16="http://schemas.microsoft.com/office/drawing/2014/main" id="{1AEA25AC-CE15-47BC-B8E7-54C6380EFBD1}"/>
                </a:ext>
              </a:extLst>
            </p:cNvPr>
            <p:cNvSpPr>
              <a:spLocks noEditPoints="1"/>
            </p:cNvSpPr>
            <p:nvPr/>
          </p:nvSpPr>
          <p:spPr bwMode="auto">
            <a:xfrm>
              <a:off x="585788" y="3686175"/>
              <a:ext cx="173037" cy="247650"/>
            </a:xfrm>
            <a:custGeom>
              <a:avLst/>
              <a:gdLst>
                <a:gd name="T0" fmla="*/ 99400 w 47"/>
                <a:gd name="T1" fmla="*/ 55172 h 67"/>
                <a:gd name="T2" fmla="*/ 36815 w 47"/>
                <a:gd name="T3" fmla="*/ 161838 h 67"/>
                <a:gd name="T4" fmla="*/ 11044 w 47"/>
                <a:gd name="T5" fmla="*/ 147125 h 67"/>
                <a:gd name="T6" fmla="*/ 73629 w 47"/>
                <a:gd name="T7" fmla="*/ 40459 h 67"/>
                <a:gd name="T8" fmla="*/ 84674 w 47"/>
                <a:gd name="T9" fmla="*/ 22069 h 67"/>
                <a:gd name="T10" fmla="*/ 95718 w 47"/>
                <a:gd name="T11" fmla="*/ 0 h 67"/>
                <a:gd name="T12" fmla="*/ 173029 w 47"/>
                <a:gd name="T13" fmla="*/ 44138 h 67"/>
                <a:gd name="T14" fmla="*/ 158303 w 47"/>
                <a:gd name="T15" fmla="*/ 66206 h 67"/>
                <a:gd name="T16" fmla="*/ 150940 w 47"/>
                <a:gd name="T17" fmla="*/ 84597 h 67"/>
                <a:gd name="T18" fmla="*/ 88355 w 47"/>
                <a:gd name="T19" fmla="*/ 191263 h 67"/>
                <a:gd name="T20" fmla="*/ 62585 w 47"/>
                <a:gd name="T21" fmla="*/ 176550 h 67"/>
                <a:gd name="T22" fmla="*/ 125170 w 47"/>
                <a:gd name="T23" fmla="*/ 69885 h 67"/>
                <a:gd name="T24" fmla="*/ 99400 w 47"/>
                <a:gd name="T25" fmla="*/ 55172 h 67"/>
                <a:gd name="T26" fmla="*/ 7363 w 47"/>
                <a:gd name="T27" fmla="*/ 246435 h 67"/>
                <a:gd name="T28" fmla="*/ 33133 w 47"/>
                <a:gd name="T29" fmla="*/ 235401 h 67"/>
                <a:gd name="T30" fmla="*/ 62585 w 47"/>
                <a:gd name="T31" fmla="*/ 220688 h 67"/>
                <a:gd name="T32" fmla="*/ 29452 w 47"/>
                <a:gd name="T33" fmla="*/ 205976 h 67"/>
                <a:gd name="T34" fmla="*/ 0 w 47"/>
                <a:gd name="T35" fmla="*/ 187585 h 67"/>
                <a:gd name="T36" fmla="*/ 3681 w 47"/>
                <a:gd name="T37" fmla="*/ 217010 h 67"/>
                <a:gd name="T38" fmla="*/ 7363 w 47"/>
                <a:gd name="T39" fmla="*/ 246435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67">
                  <a:moveTo>
                    <a:pt x="27" y="15"/>
                  </a:moveTo>
                  <a:cubicBezTo>
                    <a:pt x="10" y="44"/>
                    <a:pt x="10" y="44"/>
                    <a:pt x="10" y="44"/>
                  </a:cubicBezTo>
                  <a:cubicBezTo>
                    <a:pt x="3" y="40"/>
                    <a:pt x="3" y="40"/>
                    <a:pt x="3" y="40"/>
                  </a:cubicBezTo>
                  <a:cubicBezTo>
                    <a:pt x="20" y="11"/>
                    <a:pt x="20" y="11"/>
                    <a:pt x="20" y="11"/>
                  </a:cubicBezTo>
                  <a:cubicBezTo>
                    <a:pt x="23" y="6"/>
                    <a:pt x="23" y="6"/>
                    <a:pt x="23" y="6"/>
                  </a:cubicBezTo>
                  <a:cubicBezTo>
                    <a:pt x="26" y="0"/>
                    <a:pt x="26" y="0"/>
                    <a:pt x="26" y="0"/>
                  </a:cubicBezTo>
                  <a:cubicBezTo>
                    <a:pt x="34" y="2"/>
                    <a:pt x="41" y="6"/>
                    <a:pt x="47" y="12"/>
                  </a:cubicBezTo>
                  <a:cubicBezTo>
                    <a:pt x="43" y="18"/>
                    <a:pt x="43" y="18"/>
                    <a:pt x="43" y="18"/>
                  </a:cubicBezTo>
                  <a:cubicBezTo>
                    <a:pt x="41" y="23"/>
                    <a:pt x="41" y="23"/>
                    <a:pt x="41" y="23"/>
                  </a:cubicBezTo>
                  <a:cubicBezTo>
                    <a:pt x="24" y="52"/>
                    <a:pt x="24" y="52"/>
                    <a:pt x="24" y="52"/>
                  </a:cubicBezTo>
                  <a:cubicBezTo>
                    <a:pt x="17" y="48"/>
                    <a:pt x="17" y="48"/>
                    <a:pt x="17" y="48"/>
                  </a:cubicBezTo>
                  <a:cubicBezTo>
                    <a:pt x="34" y="19"/>
                    <a:pt x="34" y="19"/>
                    <a:pt x="34" y="19"/>
                  </a:cubicBezTo>
                  <a:cubicBezTo>
                    <a:pt x="27" y="15"/>
                    <a:pt x="27" y="15"/>
                    <a:pt x="27" y="15"/>
                  </a:cubicBezTo>
                  <a:close/>
                  <a:moveTo>
                    <a:pt x="2" y="67"/>
                  </a:moveTo>
                  <a:cubicBezTo>
                    <a:pt x="9" y="64"/>
                    <a:pt x="9" y="64"/>
                    <a:pt x="9" y="64"/>
                  </a:cubicBezTo>
                  <a:cubicBezTo>
                    <a:pt x="17" y="60"/>
                    <a:pt x="17" y="60"/>
                    <a:pt x="17" y="60"/>
                  </a:cubicBezTo>
                  <a:cubicBezTo>
                    <a:pt x="8" y="56"/>
                    <a:pt x="8" y="56"/>
                    <a:pt x="8" y="56"/>
                  </a:cubicBezTo>
                  <a:cubicBezTo>
                    <a:pt x="0" y="51"/>
                    <a:pt x="0" y="51"/>
                    <a:pt x="0" y="51"/>
                  </a:cubicBezTo>
                  <a:cubicBezTo>
                    <a:pt x="1" y="59"/>
                    <a:pt x="1" y="59"/>
                    <a:pt x="1" y="59"/>
                  </a:cubicBezTo>
                  <a:lnTo>
                    <a:pt x="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6" name="Freeform 312">
              <a:extLst>
                <a:ext uri="{FF2B5EF4-FFF2-40B4-BE49-F238E27FC236}">
                  <a16:creationId xmlns:a16="http://schemas.microsoft.com/office/drawing/2014/main" id="{D8479B77-832D-45B1-9F72-4880A7D24298}"/>
                </a:ext>
              </a:extLst>
            </p:cNvPr>
            <p:cNvSpPr>
              <a:spLocks/>
            </p:cNvSpPr>
            <p:nvPr/>
          </p:nvSpPr>
          <p:spPr bwMode="auto">
            <a:xfrm>
              <a:off x="2514600" y="3713163"/>
              <a:ext cx="217488" cy="215900"/>
            </a:xfrm>
            <a:custGeom>
              <a:avLst/>
              <a:gdLst>
                <a:gd name="T0" fmla="*/ 0 w 59"/>
                <a:gd name="T1" fmla="*/ 106524 h 59"/>
                <a:gd name="T2" fmla="*/ 40406 w 59"/>
                <a:gd name="T3" fmla="*/ 66119 h 59"/>
                <a:gd name="T4" fmla="*/ 36733 w 59"/>
                <a:gd name="T5" fmla="*/ 55099 h 59"/>
                <a:gd name="T6" fmla="*/ 22040 w 59"/>
                <a:gd name="T7" fmla="*/ 55099 h 59"/>
                <a:gd name="T8" fmla="*/ 3673 w 59"/>
                <a:gd name="T9" fmla="*/ 33059 h 59"/>
                <a:gd name="T10" fmla="*/ 11020 w 59"/>
                <a:gd name="T11" fmla="*/ 11020 h 59"/>
                <a:gd name="T12" fmla="*/ 33059 w 59"/>
                <a:gd name="T13" fmla="*/ 3673 h 59"/>
                <a:gd name="T14" fmla="*/ 51426 w 59"/>
                <a:gd name="T15" fmla="*/ 22040 h 59"/>
                <a:gd name="T16" fmla="*/ 55099 w 59"/>
                <a:gd name="T17" fmla="*/ 36733 h 59"/>
                <a:gd name="T18" fmla="*/ 66119 w 59"/>
                <a:gd name="T19" fmla="*/ 44079 h 59"/>
                <a:gd name="T20" fmla="*/ 110198 w 59"/>
                <a:gd name="T21" fmla="*/ 0 h 59"/>
                <a:gd name="T22" fmla="*/ 150603 w 59"/>
                <a:gd name="T23" fmla="*/ 40406 h 59"/>
                <a:gd name="T24" fmla="*/ 146930 w 59"/>
                <a:gd name="T25" fmla="*/ 47752 h 59"/>
                <a:gd name="T26" fmla="*/ 128564 w 59"/>
                <a:gd name="T27" fmla="*/ 51426 h 59"/>
                <a:gd name="T28" fmla="*/ 110198 w 59"/>
                <a:gd name="T29" fmla="*/ 73465 h 59"/>
                <a:gd name="T30" fmla="*/ 121217 w 59"/>
                <a:gd name="T31" fmla="*/ 91831 h 59"/>
                <a:gd name="T32" fmla="*/ 139584 w 59"/>
                <a:gd name="T33" fmla="*/ 99178 h 59"/>
                <a:gd name="T34" fmla="*/ 161623 w 59"/>
                <a:gd name="T35" fmla="*/ 84485 h 59"/>
                <a:gd name="T36" fmla="*/ 161623 w 59"/>
                <a:gd name="T37" fmla="*/ 66119 h 59"/>
                <a:gd name="T38" fmla="*/ 172643 w 59"/>
                <a:gd name="T39" fmla="*/ 62445 h 59"/>
                <a:gd name="T40" fmla="*/ 216722 w 59"/>
                <a:gd name="T41" fmla="*/ 106524 h 59"/>
                <a:gd name="T42" fmla="*/ 168970 w 59"/>
                <a:gd name="T43" fmla="*/ 150603 h 59"/>
                <a:gd name="T44" fmla="*/ 161623 w 59"/>
                <a:gd name="T45" fmla="*/ 146930 h 59"/>
                <a:gd name="T46" fmla="*/ 157950 w 59"/>
                <a:gd name="T47" fmla="*/ 132237 h 59"/>
                <a:gd name="T48" fmla="*/ 139584 w 59"/>
                <a:gd name="T49" fmla="*/ 113871 h 59"/>
                <a:gd name="T50" fmla="*/ 121217 w 59"/>
                <a:gd name="T51" fmla="*/ 124891 h 59"/>
                <a:gd name="T52" fmla="*/ 113871 w 59"/>
                <a:gd name="T53" fmla="*/ 143257 h 59"/>
                <a:gd name="T54" fmla="*/ 128564 w 59"/>
                <a:gd name="T55" fmla="*/ 161623 h 59"/>
                <a:gd name="T56" fmla="*/ 146930 w 59"/>
                <a:gd name="T57" fmla="*/ 165296 h 59"/>
                <a:gd name="T58" fmla="*/ 150603 w 59"/>
                <a:gd name="T59" fmla="*/ 172643 h 59"/>
                <a:gd name="T60" fmla="*/ 106524 w 59"/>
                <a:gd name="T61" fmla="*/ 216722 h 59"/>
                <a:gd name="T62" fmla="*/ 66119 w 59"/>
                <a:gd name="T63" fmla="*/ 172643 h 59"/>
                <a:gd name="T64" fmla="*/ 55099 w 59"/>
                <a:gd name="T65" fmla="*/ 179989 h 59"/>
                <a:gd name="T66" fmla="*/ 51426 w 59"/>
                <a:gd name="T67" fmla="*/ 194682 h 59"/>
                <a:gd name="T68" fmla="*/ 29386 w 59"/>
                <a:gd name="T69" fmla="*/ 213049 h 59"/>
                <a:gd name="T70" fmla="*/ 11020 w 59"/>
                <a:gd name="T71" fmla="*/ 205702 h 59"/>
                <a:gd name="T72" fmla="*/ 0 w 59"/>
                <a:gd name="T73" fmla="*/ 183663 h 59"/>
                <a:gd name="T74" fmla="*/ 18366 w 59"/>
                <a:gd name="T75" fmla="*/ 161623 h 59"/>
                <a:gd name="T76" fmla="*/ 36733 w 59"/>
                <a:gd name="T77" fmla="*/ 157950 h 59"/>
                <a:gd name="T78" fmla="*/ 40406 w 59"/>
                <a:gd name="T79" fmla="*/ 146930 h 59"/>
                <a:gd name="T80" fmla="*/ 0 w 59"/>
                <a:gd name="T81" fmla="*/ 106524 h 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9" h="59">
                  <a:moveTo>
                    <a:pt x="0" y="29"/>
                  </a:moveTo>
                  <a:cubicBezTo>
                    <a:pt x="11" y="18"/>
                    <a:pt x="11" y="18"/>
                    <a:pt x="11" y="18"/>
                  </a:cubicBezTo>
                  <a:cubicBezTo>
                    <a:pt x="12" y="17"/>
                    <a:pt x="12" y="16"/>
                    <a:pt x="10" y="15"/>
                  </a:cubicBezTo>
                  <a:cubicBezTo>
                    <a:pt x="9" y="15"/>
                    <a:pt x="7" y="15"/>
                    <a:pt x="6" y="15"/>
                  </a:cubicBezTo>
                  <a:cubicBezTo>
                    <a:pt x="3" y="14"/>
                    <a:pt x="1" y="11"/>
                    <a:pt x="1" y="9"/>
                  </a:cubicBezTo>
                  <a:cubicBezTo>
                    <a:pt x="1" y="6"/>
                    <a:pt x="3" y="3"/>
                    <a:pt x="3" y="3"/>
                  </a:cubicBezTo>
                  <a:cubicBezTo>
                    <a:pt x="3" y="3"/>
                    <a:pt x="5" y="1"/>
                    <a:pt x="9" y="1"/>
                  </a:cubicBezTo>
                  <a:cubicBezTo>
                    <a:pt x="11" y="1"/>
                    <a:pt x="14" y="3"/>
                    <a:pt x="14" y="6"/>
                  </a:cubicBezTo>
                  <a:cubicBezTo>
                    <a:pt x="15" y="7"/>
                    <a:pt x="15" y="9"/>
                    <a:pt x="15" y="10"/>
                  </a:cubicBezTo>
                  <a:cubicBezTo>
                    <a:pt x="16" y="12"/>
                    <a:pt x="17" y="12"/>
                    <a:pt x="18" y="12"/>
                  </a:cubicBezTo>
                  <a:cubicBezTo>
                    <a:pt x="30" y="0"/>
                    <a:pt x="30" y="0"/>
                    <a:pt x="30" y="0"/>
                  </a:cubicBezTo>
                  <a:cubicBezTo>
                    <a:pt x="41" y="11"/>
                    <a:pt x="41" y="11"/>
                    <a:pt x="41" y="11"/>
                  </a:cubicBezTo>
                  <a:cubicBezTo>
                    <a:pt x="41" y="12"/>
                    <a:pt x="41" y="13"/>
                    <a:pt x="40" y="13"/>
                  </a:cubicBezTo>
                  <a:cubicBezTo>
                    <a:pt x="38" y="14"/>
                    <a:pt x="37" y="14"/>
                    <a:pt x="35" y="14"/>
                  </a:cubicBezTo>
                  <a:cubicBezTo>
                    <a:pt x="33" y="15"/>
                    <a:pt x="31" y="17"/>
                    <a:pt x="30" y="20"/>
                  </a:cubicBezTo>
                  <a:cubicBezTo>
                    <a:pt x="30" y="23"/>
                    <a:pt x="33" y="25"/>
                    <a:pt x="33" y="25"/>
                  </a:cubicBezTo>
                  <a:cubicBezTo>
                    <a:pt x="33" y="25"/>
                    <a:pt x="35" y="27"/>
                    <a:pt x="38" y="27"/>
                  </a:cubicBezTo>
                  <a:cubicBezTo>
                    <a:pt x="41" y="27"/>
                    <a:pt x="43" y="25"/>
                    <a:pt x="44" y="23"/>
                  </a:cubicBezTo>
                  <a:cubicBezTo>
                    <a:pt x="44" y="21"/>
                    <a:pt x="44" y="19"/>
                    <a:pt x="44" y="18"/>
                  </a:cubicBezTo>
                  <a:cubicBezTo>
                    <a:pt x="45" y="17"/>
                    <a:pt x="46" y="17"/>
                    <a:pt x="47" y="17"/>
                  </a:cubicBezTo>
                  <a:cubicBezTo>
                    <a:pt x="59" y="29"/>
                    <a:pt x="59" y="29"/>
                    <a:pt x="59" y="29"/>
                  </a:cubicBezTo>
                  <a:cubicBezTo>
                    <a:pt x="46" y="41"/>
                    <a:pt x="46" y="41"/>
                    <a:pt x="46" y="41"/>
                  </a:cubicBezTo>
                  <a:cubicBezTo>
                    <a:pt x="45" y="41"/>
                    <a:pt x="45" y="41"/>
                    <a:pt x="44" y="40"/>
                  </a:cubicBezTo>
                  <a:cubicBezTo>
                    <a:pt x="44" y="39"/>
                    <a:pt x="44" y="37"/>
                    <a:pt x="43" y="36"/>
                  </a:cubicBezTo>
                  <a:cubicBezTo>
                    <a:pt x="43" y="33"/>
                    <a:pt x="40" y="31"/>
                    <a:pt x="38" y="31"/>
                  </a:cubicBezTo>
                  <a:cubicBezTo>
                    <a:pt x="35" y="31"/>
                    <a:pt x="33" y="34"/>
                    <a:pt x="33" y="34"/>
                  </a:cubicBezTo>
                  <a:cubicBezTo>
                    <a:pt x="33" y="34"/>
                    <a:pt x="31" y="36"/>
                    <a:pt x="31" y="39"/>
                  </a:cubicBezTo>
                  <a:cubicBezTo>
                    <a:pt x="31" y="41"/>
                    <a:pt x="33" y="44"/>
                    <a:pt x="35" y="44"/>
                  </a:cubicBezTo>
                  <a:cubicBezTo>
                    <a:pt x="37" y="44"/>
                    <a:pt x="38" y="44"/>
                    <a:pt x="40" y="45"/>
                  </a:cubicBezTo>
                  <a:cubicBezTo>
                    <a:pt x="41" y="45"/>
                    <a:pt x="41" y="46"/>
                    <a:pt x="41" y="47"/>
                  </a:cubicBezTo>
                  <a:cubicBezTo>
                    <a:pt x="29" y="59"/>
                    <a:pt x="29" y="59"/>
                    <a:pt x="29" y="59"/>
                  </a:cubicBezTo>
                  <a:cubicBezTo>
                    <a:pt x="18" y="47"/>
                    <a:pt x="18" y="47"/>
                    <a:pt x="18" y="47"/>
                  </a:cubicBezTo>
                  <a:cubicBezTo>
                    <a:pt x="17" y="47"/>
                    <a:pt x="16" y="47"/>
                    <a:pt x="15" y="49"/>
                  </a:cubicBezTo>
                  <a:cubicBezTo>
                    <a:pt x="14" y="50"/>
                    <a:pt x="15" y="52"/>
                    <a:pt x="14" y="53"/>
                  </a:cubicBezTo>
                  <a:cubicBezTo>
                    <a:pt x="14" y="56"/>
                    <a:pt x="11" y="58"/>
                    <a:pt x="8" y="58"/>
                  </a:cubicBezTo>
                  <a:cubicBezTo>
                    <a:pt x="5" y="59"/>
                    <a:pt x="3" y="56"/>
                    <a:pt x="3" y="56"/>
                  </a:cubicBezTo>
                  <a:cubicBezTo>
                    <a:pt x="3" y="56"/>
                    <a:pt x="0" y="53"/>
                    <a:pt x="0" y="50"/>
                  </a:cubicBezTo>
                  <a:cubicBezTo>
                    <a:pt x="0" y="47"/>
                    <a:pt x="2" y="45"/>
                    <a:pt x="5" y="44"/>
                  </a:cubicBezTo>
                  <a:cubicBezTo>
                    <a:pt x="7" y="44"/>
                    <a:pt x="8" y="44"/>
                    <a:pt x="10" y="43"/>
                  </a:cubicBezTo>
                  <a:cubicBezTo>
                    <a:pt x="11" y="43"/>
                    <a:pt x="11" y="42"/>
                    <a:pt x="11"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7" name="Freeform 313">
              <a:extLst>
                <a:ext uri="{FF2B5EF4-FFF2-40B4-BE49-F238E27FC236}">
                  <a16:creationId xmlns:a16="http://schemas.microsoft.com/office/drawing/2014/main" id="{442A9468-5E08-41EB-9920-8A2CDC2821EB}"/>
                </a:ext>
              </a:extLst>
            </p:cNvPr>
            <p:cNvSpPr>
              <a:spLocks noEditPoints="1"/>
            </p:cNvSpPr>
            <p:nvPr/>
          </p:nvSpPr>
          <p:spPr bwMode="auto">
            <a:xfrm>
              <a:off x="2130425" y="3695700"/>
              <a:ext cx="193675" cy="233363"/>
            </a:xfrm>
            <a:custGeom>
              <a:avLst/>
              <a:gdLst>
                <a:gd name="T0" fmla="*/ 175700 w 53"/>
                <a:gd name="T1" fmla="*/ 208584 h 64"/>
                <a:gd name="T2" fmla="*/ 43925 w 53"/>
                <a:gd name="T3" fmla="*/ 234200 h 64"/>
                <a:gd name="T4" fmla="*/ 0 w 53"/>
                <a:gd name="T5" fmla="*/ 69528 h 64"/>
                <a:gd name="T6" fmla="*/ 18302 w 53"/>
                <a:gd name="T7" fmla="*/ 69528 h 64"/>
                <a:gd name="T8" fmla="*/ 131775 w 53"/>
                <a:gd name="T9" fmla="*/ 69528 h 64"/>
                <a:gd name="T10" fmla="*/ 161058 w 53"/>
                <a:gd name="T11" fmla="*/ 69528 h 64"/>
                <a:gd name="T12" fmla="*/ 14642 w 53"/>
                <a:gd name="T13" fmla="*/ 62209 h 64"/>
                <a:gd name="T14" fmla="*/ 3660 w 53"/>
                <a:gd name="T15" fmla="*/ 21956 h 64"/>
                <a:gd name="T16" fmla="*/ 84190 w 53"/>
                <a:gd name="T17" fmla="*/ 0 h 64"/>
                <a:gd name="T18" fmla="*/ 87850 w 53"/>
                <a:gd name="T19" fmla="*/ 0 h 64"/>
                <a:gd name="T20" fmla="*/ 135435 w 53"/>
                <a:gd name="T21" fmla="*/ 10978 h 64"/>
                <a:gd name="T22" fmla="*/ 146417 w 53"/>
                <a:gd name="T23" fmla="*/ 62209 h 64"/>
                <a:gd name="T24" fmla="*/ 120794 w 53"/>
                <a:gd name="T25" fmla="*/ 32934 h 64"/>
                <a:gd name="T26" fmla="*/ 80529 w 53"/>
                <a:gd name="T27" fmla="*/ 36594 h 64"/>
                <a:gd name="T28" fmla="*/ 25623 w 53"/>
                <a:gd name="T29" fmla="*/ 32934 h 64"/>
                <a:gd name="T30" fmla="*/ 14642 w 53"/>
                <a:gd name="T31" fmla="*/ 62209 h 64"/>
                <a:gd name="T32" fmla="*/ 120794 w 53"/>
                <a:gd name="T33" fmla="*/ 113441 h 64"/>
                <a:gd name="T34" fmla="*/ 40265 w 53"/>
                <a:gd name="T35" fmla="*/ 146375 h 64"/>
                <a:gd name="T36" fmla="*/ 40265 w 53"/>
                <a:gd name="T37" fmla="*/ 161013 h 64"/>
                <a:gd name="T38" fmla="*/ 76869 w 53"/>
                <a:gd name="T39" fmla="*/ 161013 h 64"/>
                <a:gd name="T40" fmla="*/ 76869 w 53"/>
                <a:gd name="T41" fmla="*/ 146375 h 64"/>
                <a:gd name="T42" fmla="*/ 117133 w 53"/>
                <a:gd name="T43" fmla="*/ 142716 h 64"/>
                <a:gd name="T44" fmla="*/ 117133 w 53"/>
                <a:gd name="T45" fmla="*/ 161013 h 64"/>
                <a:gd name="T46" fmla="*/ 73208 w 53"/>
                <a:gd name="T47" fmla="*/ 197606 h 64"/>
                <a:gd name="T48" fmla="*/ 168379 w 53"/>
                <a:gd name="T49" fmla="*/ 161013 h 64"/>
                <a:gd name="T50" fmla="*/ 135435 w 53"/>
                <a:gd name="T51" fmla="*/ 128078 h 64"/>
                <a:gd name="T52" fmla="*/ 91510 w 53"/>
                <a:gd name="T53" fmla="*/ 25616 h 64"/>
                <a:gd name="T54" fmla="*/ 91510 w 53"/>
                <a:gd name="T55" fmla="*/ 18297 h 64"/>
                <a:gd name="T56" fmla="*/ 36604 w 53"/>
                <a:gd name="T57" fmla="*/ 51231 h 64"/>
                <a:gd name="T58" fmla="*/ 73208 w 53"/>
                <a:gd name="T59" fmla="*/ 36594 h 64"/>
                <a:gd name="T60" fmla="*/ 40265 w 53"/>
                <a:gd name="T61" fmla="*/ 58550 h 64"/>
                <a:gd name="T62" fmla="*/ 62227 w 53"/>
                <a:gd name="T63" fmla="*/ 62209 h 64"/>
                <a:gd name="T64" fmla="*/ 76869 w 53"/>
                <a:gd name="T65" fmla="*/ 51231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64">
                  <a:moveTo>
                    <a:pt x="53" y="19"/>
                  </a:moveTo>
                  <a:cubicBezTo>
                    <a:pt x="48" y="57"/>
                    <a:pt x="48" y="57"/>
                    <a:pt x="48" y="57"/>
                  </a:cubicBezTo>
                  <a:cubicBezTo>
                    <a:pt x="48" y="61"/>
                    <a:pt x="45" y="64"/>
                    <a:pt x="41" y="64"/>
                  </a:cubicBezTo>
                  <a:cubicBezTo>
                    <a:pt x="12" y="64"/>
                    <a:pt x="12" y="64"/>
                    <a:pt x="12" y="64"/>
                  </a:cubicBezTo>
                  <a:cubicBezTo>
                    <a:pt x="8" y="64"/>
                    <a:pt x="5" y="61"/>
                    <a:pt x="5" y="57"/>
                  </a:cubicBezTo>
                  <a:cubicBezTo>
                    <a:pt x="0" y="19"/>
                    <a:pt x="0" y="19"/>
                    <a:pt x="0" y="19"/>
                  </a:cubicBezTo>
                  <a:cubicBezTo>
                    <a:pt x="3" y="19"/>
                    <a:pt x="3" y="19"/>
                    <a:pt x="3" y="19"/>
                  </a:cubicBezTo>
                  <a:cubicBezTo>
                    <a:pt x="5" y="19"/>
                    <a:pt x="5" y="19"/>
                    <a:pt x="5" y="19"/>
                  </a:cubicBezTo>
                  <a:cubicBezTo>
                    <a:pt x="10" y="19"/>
                    <a:pt x="10" y="19"/>
                    <a:pt x="10" y="19"/>
                  </a:cubicBezTo>
                  <a:cubicBezTo>
                    <a:pt x="36" y="19"/>
                    <a:pt x="36" y="19"/>
                    <a:pt x="36" y="19"/>
                  </a:cubicBezTo>
                  <a:cubicBezTo>
                    <a:pt x="41" y="19"/>
                    <a:pt x="41" y="19"/>
                    <a:pt x="41" y="19"/>
                  </a:cubicBezTo>
                  <a:cubicBezTo>
                    <a:pt x="44" y="19"/>
                    <a:pt x="44" y="19"/>
                    <a:pt x="44" y="19"/>
                  </a:cubicBezTo>
                  <a:cubicBezTo>
                    <a:pt x="53" y="19"/>
                    <a:pt x="53" y="19"/>
                    <a:pt x="53" y="19"/>
                  </a:cubicBezTo>
                  <a:close/>
                  <a:moveTo>
                    <a:pt x="4" y="17"/>
                  </a:moveTo>
                  <a:cubicBezTo>
                    <a:pt x="2" y="8"/>
                    <a:pt x="2" y="8"/>
                    <a:pt x="2" y="8"/>
                  </a:cubicBezTo>
                  <a:cubicBezTo>
                    <a:pt x="1" y="6"/>
                    <a:pt x="1" y="6"/>
                    <a:pt x="1" y="6"/>
                  </a:cubicBezTo>
                  <a:cubicBezTo>
                    <a:pt x="4" y="5"/>
                    <a:pt x="4" y="5"/>
                    <a:pt x="4" y="5"/>
                  </a:cubicBezTo>
                  <a:cubicBezTo>
                    <a:pt x="23" y="0"/>
                    <a:pt x="23" y="0"/>
                    <a:pt x="23" y="0"/>
                  </a:cubicBezTo>
                  <a:cubicBezTo>
                    <a:pt x="23" y="0"/>
                    <a:pt x="23" y="0"/>
                    <a:pt x="23" y="0"/>
                  </a:cubicBezTo>
                  <a:cubicBezTo>
                    <a:pt x="24" y="0"/>
                    <a:pt x="24" y="0"/>
                    <a:pt x="24" y="0"/>
                  </a:cubicBezTo>
                  <a:cubicBezTo>
                    <a:pt x="35" y="3"/>
                    <a:pt x="35" y="3"/>
                    <a:pt x="35" y="3"/>
                  </a:cubicBezTo>
                  <a:cubicBezTo>
                    <a:pt x="37" y="3"/>
                    <a:pt x="37" y="3"/>
                    <a:pt x="37" y="3"/>
                  </a:cubicBezTo>
                  <a:cubicBezTo>
                    <a:pt x="37" y="5"/>
                    <a:pt x="37" y="5"/>
                    <a:pt x="37" y="5"/>
                  </a:cubicBezTo>
                  <a:cubicBezTo>
                    <a:pt x="40" y="17"/>
                    <a:pt x="40" y="17"/>
                    <a:pt x="40" y="17"/>
                  </a:cubicBezTo>
                  <a:cubicBezTo>
                    <a:pt x="35" y="17"/>
                    <a:pt x="35" y="17"/>
                    <a:pt x="35" y="17"/>
                  </a:cubicBezTo>
                  <a:cubicBezTo>
                    <a:pt x="33" y="9"/>
                    <a:pt x="33" y="9"/>
                    <a:pt x="33" y="9"/>
                  </a:cubicBezTo>
                  <a:cubicBezTo>
                    <a:pt x="30" y="10"/>
                    <a:pt x="24" y="11"/>
                    <a:pt x="24" y="11"/>
                  </a:cubicBezTo>
                  <a:cubicBezTo>
                    <a:pt x="22" y="10"/>
                    <a:pt x="22" y="10"/>
                    <a:pt x="22" y="10"/>
                  </a:cubicBezTo>
                  <a:cubicBezTo>
                    <a:pt x="21" y="6"/>
                    <a:pt x="21" y="6"/>
                    <a:pt x="21" y="6"/>
                  </a:cubicBezTo>
                  <a:cubicBezTo>
                    <a:pt x="7" y="9"/>
                    <a:pt x="7" y="9"/>
                    <a:pt x="7" y="9"/>
                  </a:cubicBezTo>
                  <a:cubicBezTo>
                    <a:pt x="9" y="17"/>
                    <a:pt x="9" y="17"/>
                    <a:pt x="9" y="17"/>
                  </a:cubicBezTo>
                  <a:cubicBezTo>
                    <a:pt x="4" y="17"/>
                    <a:pt x="4" y="17"/>
                    <a:pt x="4" y="17"/>
                  </a:cubicBezTo>
                  <a:close/>
                  <a:moveTo>
                    <a:pt x="21" y="40"/>
                  </a:moveTo>
                  <a:cubicBezTo>
                    <a:pt x="22" y="35"/>
                    <a:pt x="26" y="32"/>
                    <a:pt x="33" y="31"/>
                  </a:cubicBezTo>
                  <a:cubicBezTo>
                    <a:pt x="33" y="30"/>
                    <a:pt x="33" y="30"/>
                    <a:pt x="33" y="29"/>
                  </a:cubicBezTo>
                  <a:cubicBezTo>
                    <a:pt x="19" y="27"/>
                    <a:pt x="14" y="31"/>
                    <a:pt x="11" y="40"/>
                  </a:cubicBezTo>
                  <a:cubicBezTo>
                    <a:pt x="6" y="40"/>
                    <a:pt x="6" y="40"/>
                    <a:pt x="6" y="40"/>
                  </a:cubicBezTo>
                  <a:cubicBezTo>
                    <a:pt x="11" y="44"/>
                    <a:pt x="11" y="44"/>
                    <a:pt x="11" y="44"/>
                  </a:cubicBezTo>
                  <a:cubicBezTo>
                    <a:pt x="16" y="48"/>
                    <a:pt x="16" y="48"/>
                    <a:pt x="16" y="48"/>
                  </a:cubicBezTo>
                  <a:cubicBezTo>
                    <a:pt x="21" y="44"/>
                    <a:pt x="21" y="44"/>
                    <a:pt x="21" y="44"/>
                  </a:cubicBezTo>
                  <a:cubicBezTo>
                    <a:pt x="26" y="40"/>
                    <a:pt x="26" y="40"/>
                    <a:pt x="26" y="40"/>
                  </a:cubicBezTo>
                  <a:cubicBezTo>
                    <a:pt x="21" y="40"/>
                    <a:pt x="21" y="40"/>
                    <a:pt x="21" y="40"/>
                  </a:cubicBezTo>
                  <a:close/>
                  <a:moveTo>
                    <a:pt x="37" y="35"/>
                  </a:moveTo>
                  <a:cubicBezTo>
                    <a:pt x="32" y="39"/>
                    <a:pt x="32" y="39"/>
                    <a:pt x="32" y="39"/>
                  </a:cubicBezTo>
                  <a:cubicBezTo>
                    <a:pt x="27" y="44"/>
                    <a:pt x="27" y="44"/>
                    <a:pt x="27" y="44"/>
                  </a:cubicBezTo>
                  <a:cubicBezTo>
                    <a:pt x="32" y="44"/>
                    <a:pt x="32" y="44"/>
                    <a:pt x="32" y="44"/>
                  </a:cubicBezTo>
                  <a:cubicBezTo>
                    <a:pt x="31" y="49"/>
                    <a:pt x="27" y="51"/>
                    <a:pt x="20" y="52"/>
                  </a:cubicBezTo>
                  <a:cubicBezTo>
                    <a:pt x="20" y="53"/>
                    <a:pt x="20" y="54"/>
                    <a:pt x="20" y="54"/>
                  </a:cubicBezTo>
                  <a:cubicBezTo>
                    <a:pt x="33" y="56"/>
                    <a:pt x="39" y="52"/>
                    <a:pt x="41" y="44"/>
                  </a:cubicBezTo>
                  <a:cubicBezTo>
                    <a:pt x="46" y="44"/>
                    <a:pt x="46" y="44"/>
                    <a:pt x="46" y="44"/>
                  </a:cubicBezTo>
                  <a:cubicBezTo>
                    <a:pt x="41" y="39"/>
                    <a:pt x="41" y="39"/>
                    <a:pt x="41" y="39"/>
                  </a:cubicBezTo>
                  <a:cubicBezTo>
                    <a:pt x="37" y="35"/>
                    <a:pt x="37" y="35"/>
                    <a:pt x="37" y="35"/>
                  </a:cubicBezTo>
                  <a:close/>
                  <a:moveTo>
                    <a:pt x="25" y="5"/>
                  </a:moveTo>
                  <a:cubicBezTo>
                    <a:pt x="25" y="7"/>
                    <a:pt x="25" y="7"/>
                    <a:pt x="25" y="7"/>
                  </a:cubicBezTo>
                  <a:cubicBezTo>
                    <a:pt x="26" y="7"/>
                    <a:pt x="27" y="6"/>
                    <a:pt x="28" y="6"/>
                  </a:cubicBezTo>
                  <a:cubicBezTo>
                    <a:pt x="25" y="5"/>
                    <a:pt x="25" y="5"/>
                    <a:pt x="25" y="5"/>
                  </a:cubicBezTo>
                  <a:close/>
                  <a:moveTo>
                    <a:pt x="10" y="12"/>
                  </a:moveTo>
                  <a:cubicBezTo>
                    <a:pt x="10" y="14"/>
                    <a:pt x="10" y="14"/>
                    <a:pt x="10" y="14"/>
                  </a:cubicBezTo>
                  <a:cubicBezTo>
                    <a:pt x="21" y="12"/>
                    <a:pt x="21" y="12"/>
                    <a:pt x="21" y="12"/>
                  </a:cubicBezTo>
                  <a:cubicBezTo>
                    <a:pt x="20" y="10"/>
                    <a:pt x="20" y="10"/>
                    <a:pt x="20" y="10"/>
                  </a:cubicBezTo>
                  <a:cubicBezTo>
                    <a:pt x="10" y="12"/>
                    <a:pt x="10" y="12"/>
                    <a:pt x="10" y="12"/>
                  </a:cubicBezTo>
                  <a:close/>
                  <a:moveTo>
                    <a:pt x="11" y="16"/>
                  </a:moveTo>
                  <a:cubicBezTo>
                    <a:pt x="11" y="17"/>
                    <a:pt x="11" y="17"/>
                    <a:pt x="11" y="17"/>
                  </a:cubicBezTo>
                  <a:cubicBezTo>
                    <a:pt x="17" y="17"/>
                    <a:pt x="17" y="17"/>
                    <a:pt x="17" y="17"/>
                  </a:cubicBezTo>
                  <a:cubicBezTo>
                    <a:pt x="22" y="16"/>
                    <a:pt x="22" y="16"/>
                    <a:pt x="22" y="16"/>
                  </a:cubicBezTo>
                  <a:cubicBezTo>
                    <a:pt x="21" y="14"/>
                    <a:pt x="21" y="14"/>
                    <a:pt x="21" y="14"/>
                  </a:cubicBezTo>
                  <a:lnTo>
                    <a:pt x="1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8" name="Freeform 314">
              <a:extLst>
                <a:ext uri="{FF2B5EF4-FFF2-40B4-BE49-F238E27FC236}">
                  <a16:creationId xmlns:a16="http://schemas.microsoft.com/office/drawing/2014/main" id="{020A8791-D167-421D-9C3C-FFC6DCE66FB9}"/>
                </a:ext>
              </a:extLst>
            </p:cNvPr>
            <p:cNvSpPr>
              <a:spLocks noEditPoints="1"/>
            </p:cNvSpPr>
            <p:nvPr/>
          </p:nvSpPr>
          <p:spPr bwMode="auto">
            <a:xfrm>
              <a:off x="2874963" y="3716338"/>
              <a:ext cx="230187" cy="212725"/>
            </a:xfrm>
            <a:custGeom>
              <a:avLst/>
              <a:gdLst>
                <a:gd name="T0" fmla="*/ 54930 w 63"/>
                <a:gd name="T1" fmla="*/ 128671 h 58"/>
                <a:gd name="T2" fmla="*/ 36620 w 63"/>
                <a:gd name="T3" fmla="*/ 106614 h 58"/>
                <a:gd name="T4" fmla="*/ 43944 w 63"/>
                <a:gd name="T5" fmla="*/ 106614 h 58"/>
                <a:gd name="T6" fmla="*/ 54930 w 63"/>
                <a:gd name="T7" fmla="*/ 128671 h 58"/>
                <a:gd name="T8" fmla="*/ 142817 w 63"/>
                <a:gd name="T9" fmla="*/ 139700 h 58"/>
                <a:gd name="T10" fmla="*/ 172113 w 63"/>
                <a:gd name="T11" fmla="*/ 139700 h 58"/>
                <a:gd name="T12" fmla="*/ 172113 w 63"/>
                <a:gd name="T13" fmla="*/ 110290 h 58"/>
                <a:gd name="T14" fmla="*/ 197746 w 63"/>
                <a:gd name="T15" fmla="*/ 110290 h 58"/>
                <a:gd name="T16" fmla="*/ 197746 w 63"/>
                <a:gd name="T17" fmla="*/ 139700 h 58"/>
                <a:gd name="T18" fmla="*/ 227042 w 63"/>
                <a:gd name="T19" fmla="*/ 139700 h 58"/>
                <a:gd name="T20" fmla="*/ 227042 w 63"/>
                <a:gd name="T21" fmla="*/ 165435 h 58"/>
                <a:gd name="T22" fmla="*/ 197746 w 63"/>
                <a:gd name="T23" fmla="*/ 165435 h 58"/>
                <a:gd name="T24" fmla="*/ 197746 w 63"/>
                <a:gd name="T25" fmla="*/ 194845 h 58"/>
                <a:gd name="T26" fmla="*/ 172113 w 63"/>
                <a:gd name="T27" fmla="*/ 194845 h 58"/>
                <a:gd name="T28" fmla="*/ 172113 w 63"/>
                <a:gd name="T29" fmla="*/ 165435 h 58"/>
                <a:gd name="T30" fmla="*/ 142817 w 63"/>
                <a:gd name="T31" fmla="*/ 165435 h 58"/>
                <a:gd name="T32" fmla="*/ 142817 w 63"/>
                <a:gd name="T33" fmla="*/ 139700 h 58"/>
                <a:gd name="T34" fmla="*/ 117183 w 63"/>
                <a:gd name="T35" fmla="*/ 29411 h 58"/>
                <a:gd name="T36" fmla="*/ 65915 w 63"/>
                <a:gd name="T37" fmla="*/ 3676 h 58"/>
                <a:gd name="T38" fmla="*/ 3662 w 63"/>
                <a:gd name="T39" fmla="*/ 51469 h 58"/>
                <a:gd name="T40" fmla="*/ 7324 w 63"/>
                <a:gd name="T41" fmla="*/ 88232 h 58"/>
                <a:gd name="T42" fmla="*/ 117183 w 63"/>
                <a:gd name="T43" fmla="*/ 213227 h 58"/>
                <a:gd name="T44" fmla="*/ 150141 w 63"/>
                <a:gd name="T45" fmla="*/ 180140 h 58"/>
                <a:gd name="T46" fmla="*/ 128169 w 63"/>
                <a:gd name="T47" fmla="*/ 180140 h 58"/>
                <a:gd name="T48" fmla="*/ 128169 w 63"/>
                <a:gd name="T49" fmla="*/ 121319 h 58"/>
                <a:gd name="T50" fmla="*/ 157465 w 63"/>
                <a:gd name="T51" fmla="*/ 121319 h 58"/>
                <a:gd name="T52" fmla="*/ 157465 w 63"/>
                <a:gd name="T53" fmla="*/ 91908 h 58"/>
                <a:gd name="T54" fmla="*/ 216056 w 63"/>
                <a:gd name="T55" fmla="*/ 91908 h 58"/>
                <a:gd name="T56" fmla="*/ 216056 w 63"/>
                <a:gd name="T57" fmla="*/ 113966 h 58"/>
                <a:gd name="T58" fmla="*/ 223380 w 63"/>
                <a:gd name="T59" fmla="*/ 88232 h 58"/>
                <a:gd name="T60" fmla="*/ 227042 w 63"/>
                <a:gd name="T61" fmla="*/ 51469 h 58"/>
                <a:gd name="T62" fmla="*/ 164789 w 63"/>
                <a:gd name="T63" fmla="*/ 3676 h 58"/>
                <a:gd name="T64" fmla="*/ 117183 w 63"/>
                <a:gd name="T65" fmla="*/ 29411 h 58"/>
                <a:gd name="T66" fmla="*/ 29296 w 63"/>
                <a:gd name="T67" fmla="*/ 91908 h 58"/>
                <a:gd name="T68" fmla="*/ 80563 w 63"/>
                <a:gd name="T69" fmla="*/ 25734 h 58"/>
                <a:gd name="T70" fmla="*/ 40282 w 63"/>
                <a:gd name="T71" fmla="*/ 91908 h 58"/>
                <a:gd name="T72" fmla="*/ 29296 w 63"/>
                <a:gd name="T73" fmla="*/ 91908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3" h="58">
                  <a:moveTo>
                    <a:pt x="15" y="35"/>
                  </a:moveTo>
                  <a:cubicBezTo>
                    <a:pt x="13" y="33"/>
                    <a:pt x="11" y="31"/>
                    <a:pt x="10" y="29"/>
                  </a:cubicBezTo>
                  <a:cubicBezTo>
                    <a:pt x="12" y="29"/>
                    <a:pt x="12" y="29"/>
                    <a:pt x="12" y="29"/>
                  </a:cubicBezTo>
                  <a:cubicBezTo>
                    <a:pt x="13" y="31"/>
                    <a:pt x="14" y="33"/>
                    <a:pt x="15" y="35"/>
                  </a:cubicBezTo>
                  <a:close/>
                  <a:moveTo>
                    <a:pt x="39" y="38"/>
                  </a:moveTo>
                  <a:cubicBezTo>
                    <a:pt x="47" y="38"/>
                    <a:pt x="47" y="38"/>
                    <a:pt x="47" y="38"/>
                  </a:cubicBezTo>
                  <a:cubicBezTo>
                    <a:pt x="47" y="30"/>
                    <a:pt x="47" y="30"/>
                    <a:pt x="47" y="30"/>
                  </a:cubicBezTo>
                  <a:cubicBezTo>
                    <a:pt x="54" y="30"/>
                    <a:pt x="54" y="30"/>
                    <a:pt x="54" y="30"/>
                  </a:cubicBezTo>
                  <a:cubicBezTo>
                    <a:pt x="54" y="38"/>
                    <a:pt x="54" y="38"/>
                    <a:pt x="54" y="38"/>
                  </a:cubicBezTo>
                  <a:cubicBezTo>
                    <a:pt x="62" y="38"/>
                    <a:pt x="62" y="38"/>
                    <a:pt x="62" y="38"/>
                  </a:cubicBezTo>
                  <a:cubicBezTo>
                    <a:pt x="62" y="45"/>
                    <a:pt x="62" y="45"/>
                    <a:pt x="62" y="45"/>
                  </a:cubicBezTo>
                  <a:cubicBezTo>
                    <a:pt x="54" y="45"/>
                    <a:pt x="54" y="45"/>
                    <a:pt x="54" y="45"/>
                  </a:cubicBezTo>
                  <a:cubicBezTo>
                    <a:pt x="54" y="53"/>
                    <a:pt x="54" y="53"/>
                    <a:pt x="54" y="53"/>
                  </a:cubicBezTo>
                  <a:cubicBezTo>
                    <a:pt x="47" y="53"/>
                    <a:pt x="47" y="53"/>
                    <a:pt x="47" y="53"/>
                  </a:cubicBezTo>
                  <a:cubicBezTo>
                    <a:pt x="47" y="45"/>
                    <a:pt x="47" y="45"/>
                    <a:pt x="47" y="45"/>
                  </a:cubicBezTo>
                  <a:cubicBezTo>
                    <a:pt x="39" y="45"/>
                    <a:pt x="39" y="45"/>
                    <a:pt x="39" y="45"/>
                  </a:cubicBezTo>
                  <a:cubicBezTo>
                    <a:pt x="39" y="38"/>
                    <a:pt x="39" y="38"/>
                    <a:pt x="39" y="38"/>
                  </a:cubicBezTo>
                  <a:close/>
                  <a:moveTo>
                    <a:pt x="32" y="8"/>
                  </a:moveTo>
                  <a:cubicBezTo>
                    <a:pt x="29" y="5"/>
                    <a:pt x="24" y="2"/>
                    <a:pt x="18" y="1"/>
                  </a:cubicBezTo>
                  <a:cubicBezTo>
                    <a:pt x="10" y="0"/>
                    <a:pt x="2" y="6"/>
                    <a:pt x="1" y="14"/>
                  </a:cubicBezTo>
                  <a:cubicBezTo>
                    <a:pt x="0" y="18"/>
                    <a:pt x="1" y="21"/>
                    <a:pt x="2" y="24"/>
                  </a:cubicBezTo>
                  <a:cubicBezTo>
                    <a:pt x="5" y="37"/>
                    <a:pt x="22" y="47"/>
                    <a:pt x="32" y="58"/>
                  </a:cubicBezTo>
                  <a:cubicBezTo>
                    <a:pt x="34" y="55"/>
                    <a:pt x="38" y="52"/>
                    <a:pt x="41" y="49"/>
                  </a:cubicBezTo>
                  <a:cubicBezTo>
                    <a:pt x="35" y="49"/>
                    <a:pt x="35" y="49"/>
                    <a:pt x="35" y="49"/>
                  </a:cubicBezTo>
                  <a:cubicBezTo>
                    <a:pt x="35" y="33"/>
                    <a:pt x="35" y="33"/>
                    <a:pt x="35" y="33"/>
                  </a:cubicBezTo>
                  <a:cubicBezTo>
                    <a:pt x="43" y="33"/>
                    <a:pt x="43" y="33"/>
                    <a:pt x="43" y="33"/>
                  </a:cubicBezTo>
                  <a:cubicBezTo>
                    <a:pt x="43" y="25"/>
                    <a:pt x="43" y="25"/>
                    <a:pt x="43" y="25"/>
                  </a:cubicBezTo>
                  <a:cubicBezTo>
                    <a:pt x="59" y="25"/>
                    <a:pt x="59" y="25"/>
                    <a:pt x="59" y="25"/>
                  </a:cubicBezTo>
                  <a:cubicBezTo>
                    <a:pt x="59" y="31"/>
                    <a:pt x="59" y="31"/>
                    <a:pt x="59" y="31"/>
                  </a:cubicBezTo>
                  <a:cubicBezTo>
                    <a:pt x="60" y="29"/>
                    <a:pt x="61" y="27"/>
                    <a:pt x="61" y="24"/>
                  </a:cubicBezTo>
                  <a:cubicBezTo>
                    <a:pt x="62" y="21"/>
                    <a:pt x="63" y="18"/>
                    <a:pt x="62" y="14"/>
                  </a:cubicBezTo>
                  <a:cubicBezTo>
                    <a:pt x="61" y="6"/>
                    <a:pt x="54" y="0"/>
                    <a:pt x="45" y="1"/>
                  </a:cubicBezTo>
                  <a:cubicBezTo>
                    <a:pt x="40" y="2"/>
                    <a:pt x="34" y="5"/>
                    <a:pt x="32" y="8"/>
                  </a:cubicBezTo>
                  <a:close/>
                  <a:moveTo>
                    <a:pt x="8" y="25"/>
                  </a:moveTo>
                  <a:cubicBezTo>
                    <a:pt x="5" y="15"/>
                    <a:pt x="8" y="3"/>
                    <a:pt x="22" y="7"/>
                  </a:cubicBezTo>
                  <a:cubicBezTo>
                    <a:pt x="13" y="10"/>
                    <a:pt x="10" y="17"/>
                    <a:pt x="11" y="25"/>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59" name="Freeform 315">
              <a:extLst>
                <a:ext uri="{FF2B5EF4-FFF2-40B4-BE49-F238E27FC236}">
                  <a16:creationId xmlns:a16="http://schemas.microsoft.com/office/drawing/2014/main" id="{0C0A2EEB-3A30-4F6A-9D2B-75A8A5CCFCB8}"/>
                </a:ext>
              </a:extLst>
            </p:cNvPr>
            <p:cNvSpPr>
              <a:spLocks noEditPoints="1"/>
            </p:cNvSpPr>
            <p:nvPr/>
          </p:nvSpPr>
          <p:spPr bwMode="auto">
            <a:xfrm>
              <a:off x="925513" y="3732213"/>
              <a:ext cx="260350" cy="207962"/>
            </a:xfrm>
            <a:custGeom>
              <a:avLst/>
              <a:gdLst>
                <a:gd name="T0" fmla="*/ 62353 w 71"/>
                <a:gd name="T1" fmla="*/ 7298 h 57"/>
                <a:gd name="T2" fmla="*/ 179724 w 71"/>
                <a:gd name="T3" fmla="*/ 7298 h 57"/>
                <a:gd name="T4" fmla="*/ 242078 w 71"/>
                <a:gd name="T5" fmla="*/ 18244 h 57"/>
                <a:gd name="T6" fmla="*/ 223739 w 71"/>
                <a:gd name="T7" fmla="*/ 76626 h 57"/>
                <a:gd name="T8" fmla="*/ 176057 w 71"/>
                <a:gd name="T9" fmla="*/ 21893 h 57"/>
                <a:gd name="T10" fmla="*/ 128375 w 71"/>
                <a:gd name="T11" fmla="*/ 160549 h 57"/>
                <a:gd name="T12" fmla="*/ 146714 w 71"/>
                <a:gd name="T13" fmla="*/ 171496 h 57"/>
                <a:gd name="T14" fmla="*/ 150382 w 71"/>
                <a:gd name="T15" fmla="*/ 175144 h 57"/>
                <a:gd name="T16" fmla="*/ 121039 w 71"/>
                <a:gd name="T17" fmla="*/ 178793 h 57"/>
                <a:gd name="T18" fmla="*/ 66021 w 71"/>
                <a:gd name="T19" fmla="*/ 178793 h 57"/>
                <a:gd name="T20" fmla="*/ 0 w 71"/>
                <a:gd name="T21" fmla="*/ 171496 h 57"/>
                <a:gd name="T22" fmla="*/ 7336 w 71"/>
                <a:gd name="T23" fmla="*/ 7298 h 57"/>
                <a:gd name="T24" fmla="*/ 179724 w 71"/>
                <a:gd name="T25" fmla="*/ 109465 h 57"/>
                <a:gd name="T26" fmla="*/ 172389 w 71"/>
                <a:gd name="T27" fmla="*/ 153251 h 57"/>
                <a:gd name="T28" fmla="*/ 216403 w 71"/>
                <a:gd name="T29" fmla="*/ 156900 h 57"/>
                <a:gd name="T30" fmla="*/ 220071 w 71"/>
                <a:gd name="T31" fmla="*/ 113114 h 57"/>
                <a:gd name="T32" fmla="*/ 168721 w 71"/>
                <a:gd name="T33" fmla="*/ 98519 h 57"/>
                <a:gd name="T34" fmla="*/ 161385 w 71"/>
                <a:gd name="T35" fmla="*/ 160549 h 57"/>
                <a:gd name="T36" fmla="*/ 220071 w 71"/>
                <a:gd name="T37" fmla="*/ 175144 h 57"/>
                <a:gd name="T38" fmla="*/ 238410 w 71"/>
                <a:gd name="T39" fmla="*/ 200686 h 57"/>
                <a:gd name="T40" fmla="*/ 253081 w 71"/>
                <a:gd name="T41" fmla="*/ 204335 h 57"/>
                <a:gd name="T42" fmla="*/ 238410 w 71"/>
                <a:gd name="T43" fmla="*/ 167847 h 57"/>
                <a:gd name="T44" fmla="*/ 242078 w 71"/>
                <a:gd name="T45" fmla="*/ 138656 h 57"/>
                <a:gd name="T46" fmla="*/ 201731 w 71"/>
                <a:gd name="T47" fmla="*/ 87572 h 57"/>
                <a:gd name="T48" fmla="*/ 176057 w 71"/>
                <a:gd name="T49" fmla="*/ 135007 h 57"/>
                <a:gd name="T50" fmla="*/ 176057 w 71"/>
                <a:gd name="T51" fmla="*/ 135007 h 57"/>
                <a:gd name="T52" fmla="*/ 139378 w 71"/>
                <a:gd name="T53" fmla="*/ 54733 h 57"/>
                <a:gd name="T54" fmla="*/ 212735 w 71"/>
                <a:gd name="T55" fmla="*/ 69328 h 57"/>
                <a:gd name="T56" fmla="*/ 212735 w 71"/>
                <a:gd name="T57" fmla="*/ 43786 h 57"/>
                <a:gd name="T58" fmla="*/ 139378 w 71"/>
                <a:gd name="T59" fmla="*/ 43786 h 57"/>
                <a:gd name="T60" fmla="*/ 212735 w 71"/>
                <a:gd name="T61" fmla="*/ 43786 h 57"/>
                <a:gd name="T62" fmla="*/ 29343 w 71"/>
                <a:gd name="T63" fmla="*/ 149603 h 57"/>
                <a:gd name="T64" fmla="*/ 102700 w 71"/>
                <a:gd name="T65" fmla="*/ 138656 h 57"/>
                <a:gd name="T66" fmla="*/ 29343 w 71"/>
                <a:gd name="T67" fmla="*/ 124061 h 57"/>
                <a:gd name="T68" fmla="*/ 102700 w 71"/>
                <a:gd name="T69" fmla="*/ 120412 h 57"/>
                <a:gd name="T70" fmla="*/ 29343 w 71"/>
                <a:gd name="T71" fmla="*/ 124061 h 57"/>
                <a:gd name="T72" fmla="*/ 29343 w 71"/>
                <a:gd name="T73" fmla="*/ 109465 h 57"/>
                <a:gd name="T74" fmla="*/ 102700 w 71"/>
                <a:gd name="T75" fmla="*/ 94870 h 57"/>
                <a:gd name="T76" fmla="*/ 66021 w 71"/>
                <a:gd name="T77" fmla="*/ 76626 h 57"/>
                <a:gd name="T78" fmla="*/ 102700 w 71"/>
                <a:gd name="T79" fmla="*/ 80275 h 57"/>
                <a:gd name="T80" fmla="*/ 66021 w 71"/>
                <a:gd name="T81" fmla="*/ 76626 h 57"/>
                <a:gd name="T82" fmla="*/ 66021 w 71"/>
                <a:gd name="T83" fmla="*/ 62030 h 57"/>
                <a:gd name="T84" fmla="*/ 102700 w 71"/>
                <a:gd name="T85" fmla="*/ 54733 h 57"/>
                <a:gd name="T86" fmla="*/ 66021 w 71"/>
                <a:gd name="T87" fmla="*/ 40137 h 57"/>
                <a:gd name="T88" fmla="*/ 102700 w 71"/>
                <a:gd name="T89" fmla="*/ 43786 h 57"/>
                <a:gd name="T90" fmla="*/ 66021 w 71"/>
                <a:gd name="T91" fmla="*/ 40137 h 57"/>
                <a:gd name="T92" fmla="*/ 29343 w 71"/>
                <a:gd name="T93" fmla="*/ 91221 h 57"/>
                <a:gd name="T94" fmla="*/ 58686 w 71"/>
                <a:gd name="T95" fmla="*/ 40137 h 57"/>
                <a:gd name="T96" fmla="*/ 62353 w 71"/>
                <a:gd name="T97" fmla="*/ 21893 h 57"/>
                <a:gd name="T98" fmla="*/ 14671 w 71"/>
                <a:gd name="T99" fmla="*/ 164198 h 57"/>
                <a:gd name="T100" fmla="*/ 110035 w 71"/>
                <a:gd name="T101" fmla="*/ 160549 h 57"/>
                <a:gd name="T102" fmla="*/ 62353 w 71"/>
                <a:gd name="T103" fmla="*/ 21893 h 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1" h="57">
                  <a:moveTo>
                    <a:pt x="2" y="2"/>
                  </a:moveTo>
                  <a:cubicBezTo>
                    <a:pt x="7" y="3"/>
                    <a:pt x="12" y="2"/>
                    <a:pt x="17" y="2"/>
                  </a:cubicBezTo>
                  <a:cubicBezTo>
                    <a:pt x="23" y="1"/>
                    <a:pt x="29" y="0"/>
                    <a:pt x="33" y="2"/>
                  </a:cubicBezTo>
                  <a:cubicBezTo>
                    <a:pt x="37" y="0"/>
                    <a:pt x="43" y="1"/>
                    <a:pt x="49" y="2"/>
                  </a:cubicBezTo>
                  <a:cubicBezTo>
                    <a:pt x="54" y="2"/>
                    <a:pt x="59" y="3"/>
                    <a:pt x="63" y="2"/>
                  </a:cubicBezTo>
                  <a:cubicBezTo>
                    <a:pt x="66" y="5"/>
                    <a:pt x="66" y="5"/>
                    <a:pt x="66" y="5"/>
                  </a:cubicBezTo>
                  <a:cubicBezTo>
                    <a:pt x="66" y="24"/>
                    <a:pt x="66" y="24"/>
                    <a:pt x="66" y="24"/>
                  </a:cubicBezTo>
                  <a:cubicBezTo>
                    <a:pt x="64" y="23"/>
                    <a:pt x="63" y="22"/>
                    <a:pt x="61" y="21"/>
                  </a:cubicBezTo>
                  <a:cubicBezTo>
                    <a:pt x="61" y="7"/>
                    <a:pt x="61" y="7"/>
                    <a:pt x="61" y="7"/>
                  </a:cubicBezTo>
                  <a:cubicBezTo>
                    <a:pt x="57" y="7"/>
                    <a:pt x="52" y="7"/>
                    <a:pt x="48" y="6"/>
                  </a:cubicBezTo>
                  <a:cubicBezTo>
                    <a:pt x="43" y="6"/>
                    <a:pt x="38" y="5"/>
                    <a:pt x="35" y="6"/>
                  </a:cubicBezTo>
                  <a:cubicBezTo>
                    <a:pt x="35" y="44"/>
                    <a:pt x="35" y="44"/>
                    <a:pt x="35" y="44"/>
                  </a:cubicBezTo>
                  <a:cubicBezTo>
                    <a:pt x="36" y="44"/>
                    <a:pt x="37" y="44"/>
                    <a:pt x="38" y="44"/>
                  </a:cubicBezTo>
                  <a:cubicBezTo>
                    <a:pt x="39" y="45"/>
                    <a:pt x="40" y="46"/>
                    <a:pt x="40" y="47"/>
                  </a:cubicBezTo>
                  <a:cubicBezTo>
                    <a:pt x="41" y="48"/>
                    <a:pt x="41" y="48"/>
                    <a:pt x="42" y="48"/>
                  </a:cubicBezTo>
                  <a:cubicBezTo>
                    <a:pt x="41" y="48"/>
                    <a:pt x="41" y="48"/>
                    <a:pt x="41" y="48"/>
                  </a:cubicBezTo>
                  <a:cubicBezTo>
                    <a:pt x="38" y="48"/>
                    <a:pt x="35" y="48"/>
                    <a:pt x="34" y="49"/>
                  </a:cubicBezTo>
                  <a:cubicBezTo>
                    <a:pt x="33" y="49"/>
                    <a:pt x="33" y="49"/>
                    <a:pt x="33" y="49"/>
                  </a:cubicBezTo>
                  <a:cubicBezTo>
                    <a:pt x="31" y="49"/>
                    <a:pt x="31" y="49"/>
                    <a:pt x="31" y="49"/>
                  </a:cubicBezTo>
                  <a:cubicBezTo>
                    <a:pt x="29" y="48"/>
                    <a:pt x="24" y="48"/>
                    <a:pt x="18" y="49"/>
                  </a:cubicBezTo>
                  <a:cubicBezTo>
                    <a:pt x="13" y="50"/>
                    <a:pt x="7" y="50"/>
                    <a:pt x="2" y="50"/>
                  </a:cubicBezTo>
                  <a:cubicBezTo>
                    <a:pt x="0" y="47"/>
                    <a:pt x="0" y="47"/>
                    <a:pt x="0" y="47"/>
                  </a:cubicBezTo>
                  <a:cubicBezTo>
                    <a:pt x="0" y="5"/>
                    <a:pt x="0" y="5"/>
                    <a:pt x="0" y="5"/>
                  </a:cubicBezTo>
                  <a:cubicBezTo>
                    <a:pt x="2" y="2"/>
                    <a:pt x="2" y="2"/>
                    <a:pt x="2" y="2"/>
                  </a:cubicBezTo>
                  <a:close/>
                  <a:moveTo>
                    <a:pt x="55" y="28"/>
                  </a:moveTo>
                  <a:cubicBezTo>
                    <a:pt x="53" y="28"/>
                    <a:pt x="50" y="28"/>
                    <a:pt x="49" y="30"/>
                  </a:cubicBezTo>
                  <a:cubicBezTo>
                    <a:pt x="47" y="31"/>
                    <a:pt x="46" y="33"/>
                    <a:pt x="45" y="36"/>
                  </a:cubicBezTo>
                  <a:cubicBezTo>
                    <a:pt x="45" y="38"/>
                    <a:pt x="46" y="40"/>
                    <a:pt x="47" y="42"/>
                  </a:cubicBezTo>
                  <a:cubicBezTo>
                    <a:pt x="49" y="44"/>
                    <a:pt x="51" y="45"/>
                    <a:pt x="53" y="45"/>
                  </a:cubicBezTo>
                  <a:cubicBezTo>
                    <a:pt x="55" y="45"/>
                    <a:pt x="57" y="45"/>
                    <a:pt x="59" y="43"/>
                  </a:cubicBezTo>
                  <a:cubicBezTo>
                    <a:pt x="61" y="42"/>
                    <a:pt x="62" y="40"/>
                    <a:pt x="62" y="38"/>
                  </a:cubicBezTo>
                  <a:cubicBezTo>
                    <a:pt x="62" y="35"/>
                    <a:pt x="62" y="33"/>
                    <a:pt x="60" y="31"/>
                  </a:cubicBezTo>
                  <a:cubicBezTo>
                    <a:pt x="59" y="30"/>
                    <a:pt x="57" y="28"/>
                    <a:pt x="55" y="28"/>
                  </a:cubicBezTo>
                  <a:close/>
                  <a:moveTo>
                    <a:pt x="46" y="27"/>
                  </a:moveTo>
                  <a:cubicBezTo>
                    <a:pt x="43" y="29"/>
                    <a:pt x="41" y="32"/>
                    <a:pt x="41" y="35"/>
                  </a:cubicBezTo>
                  <a:cubicBezTo>
                    <a:pt x="41" y="38"/>
                    <a:pt x="42" y="42"/>
                    <a:pt x="44" y="44"/>
                  </a:cubicBezTo>
                  <a:cubicBezTo>
                    <a:pt x="46" y="47"/>
                    <a:pt x="49" y="49"/>
                    <a:pt x="52" y="49"/>
                  </a:cubicBezTo>
                  <a:cubicBezTo>
                    <a:pt x="55" y="50"/>
                    <a:pt x="57" y="49"/>
                    <a:pt x="60" y="48"/>
                  </a:cubicBezTo>
                  <a:cubicBezTo>
                    <a:pt x="60" y="49"/>
                    <a:pt x="60" y="49"/>
                    <a:pt x="61" y="50"/>
                  </a:cubicBezTo>
                  <a:cubicBezTo>
                    <a:pt x="65" y="55"/>
                    <a:pt x="65" y="55"/>
                    <a:pt x="65" y="55"/>
                  </a:cubicBezTo>
                  <a:cubicBezTo>
                    <a:pt x="66" y="57"/>
                    <a:pt x="68" y="57"/>
                    <a:pt x="69" y="56"/>
                  </a:cubicBezTo>
                  <a:cubicBezTo>
                    <a:pt x="69" y="56"/>
                    <a:pt x="69" y="56"/>
                    <a:pt x="69" y="56"/>
                  </a:cubicBezTo>
                  <a:cubicBezTo>
                    <a:pt x="70" y="55"/>
                    <a:pt x="71" y="53"/>
                    <a:pt x="70" y="52"/>
                  </a:cubicBezTo>
                  <a:cubicBezTo>
                    <a:pt x="65" y="46"/>
                    <a:pt x="65" y="46"/>
                    <a:pt x="65" y="46"/>
                  </a:cubicBezTo>
                  <a:cubicBezTo>
                    <a:pt x="65" y="46"/>
                    <a:pt x="64" y="45"/>
                    <a:pt x="63" y="45"/>
                  </a:cubicBezTo>
                  <a:cubicBezTo>
                    <a:pt x="65" y="43"/>
                    <a:pt x="66" y="41"/>
                    <a:pt x="66" y="38"/>
                  </a:cubicBezTo>
                  <a:cubicBezTo>
                    <a:pt x="67" y="35"/>
                    <a:pt x="66" y="32"/>
                    <a:pt x="64" y="29"/>
                  </a:cubicBezTo>
                  <a:cubicBezTo>
                    <a:pt x="62" y="26"/>
                    <a:pt x="59" y="24"/>
                    <a:pt x="55" y="24"/>
                  </a:cubicBezTo>
                  <a:cubicBezTo>
                    <a:pt x="52" y="24"/>
                    <a:pt x="49" y="24"/>
                    <a:pt x="46" y="27"/>
                  </a:cubicBezTo>
                  <a:close/>
                  <a:moveTo>
                    <a:pt x="48" y="37"/>
                  </a:moveTo>
                  <a:cubicBezTo>
                    <a:pt x="49" y="34"/>
                    <a:pt x="53" y="32"/>
                    <a:pt x="57" y="31"/>
                  </a:cubicBezTo>
                  <a:cubicBezTo>
                    <a:pt x="53" y="28"/>
                    <a:pt x="47" y="32"/>
                    <a:pt x="48" y="37"/>
                  </a:cubicBezTo>
                  <a:close/>
                  <a:moveTo>
                    <a:pt x="58" y="17"/>
                  </a:moveTo>
                  <a:cubicBezTo>
                    <a:pt x="54" y="17"/>
                    <a:pt x="42" y="15"/>
                    <a:pt x="38" y="15"/>
                  </a:cubicBezTo>
                  <a:cubicBezTo>
                    <a:pt x="38" y="16"/>
                    <a:pt x="38" y="17"/>
                    <a:pt x="38" y="17"/>
                  </a:cubicBezTo>
                  <a:cubicBezTo>
                    <a:pt x="42" y="17"/>
                    <a:pt x="55" y="19"/>
                    <a:pt x="58" y="19"/>
                  </a:cubicBezTo>
                  <a:cubicBezTo>
                    <a:pt x="58" y="19"/>
                    <a:pt x="58" y="18"/>
                    <a:pt x="58" y="17"/>
                  </a:cubicBezTo>
                  <a:close/>
                  <a:moveTo>
                    <a:pt x="58" y="12"/>
                  </a:moveTo>
                  <a:cubicBezTo>
                    <a:pt x="54" y="12"/>
                    <a:pt x="42" y="10"/>
                    <a:pt x="38" y="10"/>
                  </a:cubicBezTo>
                  <a:cubicBezTo>
                    <a:pt x="38" y="11"/>
                    <a:pt x="38" y="11"/>
                    <a:pt x="38" y="12"/>
                  </a:cubicBezTo>
                  <a:cubicBezTo>
                    <a:pt x="42" y="12"/>
                    <a:pt x="55" y="14"/>
                    <a:pt x="58" y="14"/>
                  </a:cubicBezTo>
                  <a:cubicBezTo>
                    <a:pt x="58" y="13"/>
                    <a:pt x="58" y="12"/>
                    <a:pt x="58" y="12"/>
                  </a:cubicBezTo>
                  <a:close/>
                  <a:moveTo>
                    <a:pt x="8" y="40"/>
                  </a:moveTo>
                  <a:cubicBezTo>
                    <a:pt x="8" y="40"/>
                    <a:pt x="8" y="41"/>
                    <a:pt x="8" y="41"/>
                  </a:cubicBezTo>
                  <a:cubicBezTo>
                    <a:pt x="12" y="42"/>
                    <a:pt x="24" y="39"/>
                    <a:pt x="28" y="39"/>
                  </a:cubicBezTo>
                  <a:cubicBezTo>
                    <a:pt x="28" y="39"/>
                    <a:pt x="28" y="38"/>
                    <a:pt x="28" y="38"/>
                  </a:cubicBezTo>
                  <a:cubicBezTo>
                    <a:pt x="25" y="37"/>
                    <a:pt x="13" y="40"/>
                    <a:pt x="8" y="40"/>
                  </a:cubicBezTo>
                  <a:close/>
                  <a:moveTo>
                    <a:pt x="8" y="34"/>
                  </a:moveTo>
                  <a:cubicBezTo>
                    <a:pt x="8" y="34"/>
                    <a:pt x="8" y="35"/>
                    <a:pt x="8" y="35"/>
                  </a:cubicBezTo>
                  <a:cubicBezTo>
                    <a:pt x="12" y="36"/>
                    <a:pt x="24" y="33"/>
                    <a:pt x="28" y="33"/>
                  </a:cubicBezTo>
                  <a:cubicBezTo>
                    <a:pt x="28" y="33"/>
                    <a:pt x="28" y="32"/>
                    <a:pt x="28" y="32"/>
                  </a:cubicBezTo>
                  <a:cubicBezTo>
                    <a:pt x="25" y="31"/>
                    <a:pt x="13" y="34"/>
                    <a:pt x="8" y="34"/>
                  </a:cubicBezTo>
                  <a:close/>
                  <a:moveTo>
                    <a:pt x="8" y="28"/>
                  </a:moveTo>
                  <a:cubicBezTo>
                    <a:pt x="8" y="29"/>
                    <a:pt x="8" y="29"/>
                    <a:pt x="8" y="30"/>
                  </a:cubicBezTo>
                  <a:cubicBezTo>
                    <a:pt x="12" y="30"/>
                    <a:pt x="24" y="28"/>
                    <a:pt x="28" y="28"/>
                  </a:cubicBezTo>
                  <a:cubicBezTo>
                    <a:pt x="28" y="27"/>
                    <a:pt x="28" y="27"/>
                    <a:pt x="28" y="26"/>
                  </a:cubicBezTo>
                  <a:cubicBezTo>
                    <a:pt x="25" y="26"/>
                    <a:pt x="13" y="28"/>
                    <a:pt x="8" y="28"/>
                  </a:cubicBezTo>
                  <a:close/>
                  <a:moveTo>
                    <a:pt x="18" y="21"/>
                  </a:moveTo>
                  <a:cubicBezTo>
                    <a:pt x="18" y="21"/>
                    <a:pt x="18" y="22"/>
                    <a:pt x="18" y="22"/>
                  </a:cubicBezTo>
                  <a:cubicBezTo>
                    <a:pt x="20" y="22"/>
                    <a:pt x="24" y="21"/>
                    <a:pt x="28" y="22"/>
                  </a:cubicBezTo>
                  <a:cubicBezTo>
                    <a:pt x="28" y="21"/>
                    <a:pt x="28" y="20"/>
                    <a:pt x="28" y="20"/>
                  </a:cubicBezTo>
                  <a:cubicBezTo>
                    <a:pt x="25" y="20"/>
                    <a:pt x="21" y="20"/>
                    <a:pt x="18" y="21"/>
                  </a:cubicBezTo>
                  <a:close/>
                  <a:moveTo>
                    <a:pt x="18" y="16"/>
                  </a:moveTo>
                  <a:cubicBezTo>
                    <a:pt x="18" y="16"/>
                    <a:pt x="18" y="17"/>
                    <a:pt x="18" y="17"/>
                  </a:cubicBezTo>
                  <a:cubicBezTo>
                    <a:pt x="20" y="17"/>
                    <a:pt x="24" y="16"/>
                    <a:pt x="28" y="16"/>
                  </a:cubicBezTo>
                  <a:cubicBezTo>
                    <a:pt x="28" y="16"/>
                    <a:pt x="28" y="15"/>
                    <a:pt x="28" y="15"/>
                  </a:cubicBezTo>
                  <a:cubicBezTo>
                    <a:pt x="25" y="14"/>
                    <a:pt x="21" y="15"/>
                    <a:pt x="18" y="16"/>
                  </a:cubicBezTo>
                  <a:close/>
                  <a:moveTo>
                    <a:pt x="18" y="11"/>
                  </a:moveTo>
                  <a:cubicBezTo>
                    <a:pt x="18" y="12"/>
                    <a:pt x="18" y="13"/>
                    <a:pt x="18" y="13"/>
                  </a:cubicBezTo>
                  <a:cubicBezTo>
                    <a:pt x="20" y="13"/>
                    <a:pt x="24" y="12"/>
                    <a:pt x="28" y="12"/>
                  </a:cubicBezTo>
                  <a:cubicBezTo>
                    <a:pt x="28" y="12"/>
                    <a:pt x="28" y="11"/>
                    <a:pt x="28" y="10"/>
                  </a:cubicBezTo>
                  <a:cubicBezTo>
                    <a:pt x="25" y="10"/>
                    <a:pt x="21" y="11"/>
                    <a:pt x="18" y="11"/>
                  </a:cubicBezTo>
                  <a:close/>
                  <a:moveTo>
                    <a:pt x="8" y="11"/>
                  </a:moveTo>
                  <a:cubicBezTo>
                    <a:pt x="8" y="25"/>
                    <a:pt x="8" y="25"/>
                    <a:pt x="8" y="25"/>
                  </a:cubicBezTo>
                  <a:cubicBezTo>
                    <a:pt x="16" y="24"/>
                    <a:pt x="16" y="24"/>
                    <a:pt x="16" y="24"/>
                  </a:cubicBezTo>
                  <a:cubicBezTo>
                    <a:pt x="16" y="11"/>
                    <a:pt x="16" y="11"/>
                    <a:pt x="16" y="11"/>
                  </a:cubicBezTo>
                  <a:cubicBezTo>
                    <a:pt x="8" y="11"/>
                    <a:pt x="8" y="11"/>
                    <a:pt x="8" y="11"/>
                  </a:cubicBezTo>
                  <a:close/>
                  <a:moveTo>
                    <a:pt x="17" y="6"/>
                  </a:moveTo>
                  <a:cubicBezTo>
                    <a:pt x="13" y="7"/>
                    <a:pt x="9" y="7"/>
                    <a:pt x="4" y="7"/>
                  </a:cubicBezTo>
                  <a:cubicBezTo>
                    <a:pt x="4" y="45"/>
                    <a:pt x="4" y="45"/>
                    <a:pt x="4" y="45"/>
                  </a:cubicBezTo>
                  <a:cubicBezTo>
                    <a:pt x="9" y="45"/>
                    <a:pt x="13" y="45"/>
                    <a:pt x="17" y="44"/>
                  </a:cubicBezTo>
                  <a:cubicBezTo>
                    <a:pt x="22" y="44"/>
                    <a:pt x="27" y="43"/>
                    <a:pt x="30" y="44"/>
                  </a:cubicBezTo>
                  <a:cubicBezTo>
                    <a:pt x="30" y="6"/>
                    <a:pt x="30" y="6"/>
                    <a:pt x="30" y="6"/>
                  </a:cubicBezTo>
                  <a:cubicBezTo>
                    <a:pt x="28" y="5"/>
                    <a:pt x="23"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0" name="Freeform 316">
              <a:extLst>
                <a:ext uri="{FF2B5EF4-FFF2-40B4-BE49-F238E27FC236}">
                  <a16:creationId xmlns:a16="http://schemas.microsoft.com/office/drawing/2014/main" id="{879BB2EF-3F60-4505-8A40-3BC48DE3D2BC}"/>
                </a:ext>
              </a:extLst>
            </p:cNvPr>
            <p:cNvSpPr>
              <a:spLocks noEditPoints="1"/>
            </p:cNvSpPr>
            <p:nvPr/>
          </p:nvSpPr>
          <p:spPr bwMode="auto">
            <a:xfrm>
              <a:off x="1316038" y="3716338"/>
              <a:ext cx="227012" cy="200025"/>
            </a:xfrm>
            <a:custGeom>
              <a:avLst/>
              <a:gdLst>
                <a:gd name="T0" fmla="*/ 124598 w 62"/>
                <a:gd name="T1" fmla="*/ 7379 h 54"/>
                <a:gd name="T2" fmla="*/ 172239 w 62"/>
                <a:gd name="T3" fmla="*/ 92243 h 54"/>
                <a:gd name="T4" fmla="*/ 172239 w 62"/>
                <a:gd name="T5" fmla="*/ 92243 h 54"/>
                <a:gd name="T6" fmla="*/ 219880 w 62"/>
                <a:gd name="T7" fmla="*/ 177107 h 54"/>
                <a:gd name="T8" fmla="*/ 216215 w 62"/>
                <a:gd name="T9" fmla="*/ 199245 h 54"/>
                <a:gd name="T10" fmla="*/ 208886 w 62"/>
                <a:gd name="T11" fmla="*/ 199245 h 54"/>
                <a:gd name="T12" fmla="*/ 208886 w 62"/>
                <a:gd name="T13" fmla="*/ 199245 h 54"/>
                <a:gd name="T14" fmla="*/ 113605 w 62"/>
                <a:gd name="T15" fmla="*/ 199245 h 54"/>
                <a:gd name="T16" fmla="*/ 14659 w 62"/>
                <a:gd name="T17" fmla="*/ 199245 h 54"/>
                <a:gd name="T18" fmla="*/ 0 w 62"/>
                <a:gd name="T19" fmla="*/ 184486 h 54"/>
                <a:gd name="T20" fmla="*/ 3665 w 62"/>
                <a:gd name="T21" fmla="*/ 177107 h 54"/>
                <a:gd name="T22" fmla="*/ 51305 w 62"/>
                <a:gd name="T23" fmla="*/ 92243 h 54"/>
                <a:gd name="T24" fmla="*/ 51305 w 62"/>
                <a:gd name="T25" fmla="*/ 92243 h 54"/>
                <a:gd name="T26" fmla="*/ 98946 w 62"/>
                <a:gd name="T27" fmla="*/ 7379 h 54"/>
                <a:gd name="T28" fmla="*/ 117269 w 62"/>
                <a:gd name="T29" fmla="*/ 3690 h 54"/>
                <a:gd name="T30" fmla="*/ 124598 w 62"/>
                <a:gd name="T31" fmla="*/ 7379 h 54"/>
                <a:gd name="T32" fmla="*/ 98946 w 62"/>
                <a:gd name="T33" fmla="*/ 77484 h 54"/>
                <a:gd name="T34" fmla="*/ 98946 w 62"/>
                <a:gd name="T35" fmla="*/ 84864 h 54"/>
                <a:gd name="T36" fmla="*/ 106275 w 62"/>
                <a:gd name="T37" fmla="*/ 140209 h 54"/>
                <a:gd name="T38" fmla="*/ 117269 w 62"/>
                <a:gd name="T39" fmla="*/ 140209 h 54"/>
                <a:gd name="T40" fmla="*/ 120934 w 62"/>
                <a:gd name="T41" fmla="*/ 84864 h 54"/>
                <a:gd name="T42" fmla="*/ 120934 w 62"/>
                <a:gd name="T43" fmla="*/ 77484 h 54"/>
                <a:gd name="T44" fmla="*/ 98946 w 62"/>
                <a:gd name="T45" fmla="*/ 77484 h 54"/>
                <a:gd name="T46" fmla="*/ 109940 w 62"/>
                <a:gd name="T47" fmla="*/ 166038 h 54"/>
                <a:gd name="T48" fmla="*/ 120934 w 62"/>
                <a:gd name="T49" fmla="*/ 154968 h 54"/>
                <a:gd name="T50" fmla="*/ 109940 w 62"/>
                <a:gd name="T51" fmla="*/ 147589 h 54"/>
                <a:gd name="T52" fmla="*/ 102611 w 62"/>
                <a:gd name="T53" fmla="*/ 154968 h 54"/>
                <a:gd name="T54" fmla="*/ 109940 w 62"/>
                <a:gd name="T55" fmla="*/ 166038 h 54"/>
                <a:gd name="T56" fmla="*/ 146586 w 62"/>
                <a:gd name="T57" fmla="*/ 107002 h 54"/>
                <a:gd name="T58" fmla="*/ 113605 w 62"/>
                <a:gd name="T59" fmla="*/ 44277 h 54"/>
                <a:gd name="T60" fmla="*/ 76958 w 62"/>
                <a:gd name="T61" fmla="*/ 107002 h 54"/>
                <a:gd name="T62" fmla="*/ 76958 w 62"/>
                <a:gd name="T63" fmla="*/ 107002 h 54"/>
                <a:gd name="T64" fmla="*/ 40311 w 62"/>
                <a:gd name="T65" fmla="*/ 169727 h 54"/>
                <a:gd name="T66" fmla="*/ 113605 w 62"/>
                <a:gd name="T67" fmla="*/ 169727 h 54"/>
                <a:gd name="T68" fmla="*/ 183233 w 62"/>
                <a:gd name="T69" fmla="*/ 169727 h 54"/>
                <a:gd name="T70" fmla="*/ 146586 w 62"/>
                <a:gd name="T71" fmla="*/ 107002 h 54"/>
                <a:gd name="T72" fmla="*/ 146586 w 62"/>
                <a:gd name="T73" fmla="*/ 107002 h 5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2" h="54">
                  <a:moveTo>
                    <a:pt x="34" y="2"/>
                  </a:moveTo>
                  <a:cubicBezTo>
                    <a:pt x="47" y="25"/>
                    <a:pt x="47" y="25"/>
                    <a:pt x="47" y="25"/>
                  </a:cubicBezTo>
                  <a:cubicBezTo>
                    <a:pt x="47" y="25"/>
                    <a:pt x="47" y="25"/>
                    <a:pt x="47" y="25"/>
                  </a:cubicBezTo>
                  <a:cubicBezTo>
                    <a:pt x="60" y="48"/>
                    <a:pt x="60" y="48"/>
                    <a:pt x="60" y="48"/>
                  </a:cubicBezTo>
                  <a:cubicBezTo>
                    <a:pt x="62" y="50"/>
                    <a:pt x="61" y="53"/>
                    <a:pt x="59" y="54"/>
                  </a:cubicBezTo>
                  <a:cubicBezTo>
                    <a:pt x="58" y="54"/>
                    <a:pt x="58" y="54"/>
                    <a:pt x="57" y="54"/>
                  </a:cubicBezTo>
                  <a:cubicBezTo>
                    <a:pt x="57" y="54"/>
                    <a:pt x="57" y="54"/>
                    <a:pt x="57" y="54"/>
                  </a:cubicBezTo>
                  <a:cubicBezTo>
                    <a:pt x="31" y="54"/>
                    <a:pt x="31" y="54"/>
                    <a:pt x="31" y="54"/>
                  </a:cubicBezTo>
                  <a:cubicBezTo>
                    <a:pt x="4" y="54"/>
                    <a:pt x="4" y="54"/>
                    <a:pt x="4" y="54"/>
                  </a:cubicBezTo>
                  <a:cubicBezTo>
                    <a:pt x="2" y="54"/>
                    <a:pt x="0" y="52"/>
                    <a:pt x="0" y="50"/>
                  </a:cubicBezTo>
                  <a:cubicBezTo>
                    <a:pt x="0" y="50"/>
                    <a:pt x="0" y="49"/>
                    <a:pt x="1" y="48"/>
                  </a:cubicBezTo>
                  <a:cubicBezTo>
                    <a:pt x="14" y="25"/>
                    <a:pt x="14" y="25"/>
                    <a:pt x="14" y="25"/>
                  </a:cubicBezTo>
                  <a:cubicBezTo>
                    <a:pt x="14" y="25"/>
                    <a:pt x="14" y="25"/>
                    <a:pt x="14" y="25"/>
                  </a:cubicBezTo>
                  <a:cubicBezTo>
                    <a:pt x="27" y="2"/>
                    <a:pt x="27" y="2"/>
                    <a:pt x="27" y="2"/>
                  </a:cubicBezTo>
                  <a:cubicBezTo>
                    <a:pt x="28" y="0"/>
                    <a:pt x="31" y="0"/>
                    <a:pt x="32" y="1"/>
                  </a:cubicBezTo>
                  <a:cubicBezTo>
                    <a:pt x="33" y="1"/>
                    <a:pt x="34" y="2"/>
                    <a:pt x="34" y="2"/>
                  </a:cubicBezTo>
                  <a:close/>
                  <a:moveTo>
                    <a:pt x="27" y="21"/>
                  </a:moveTo>
                  <a:cubicBezTo>
                    <a:pt x="27" y="23"/>
                    <a:pt x="27" y="23"/>
                    <a:pt x="27" y="23"/>
                  </a:cubicBezTo>
                  <a:cubicBezTo>
                    <a:pt x="29" y="38"/>
                    <a:pt x="29" y="38"/>
                    <a:pt x="29" y="38"/>
                  </a:cubicBezTo>
                  <a:cubicBezTo>
                    <a:pt x="32" y="38"/>
                    <a:pt x="32" y="38"/>
                    <a:pt x="32" y="38"/>
                  </a:cubicBezTo>
                  <a:cubicBezTo>
                    <a:pt x="33" y="23"/>
                    <a:pt x="33" y="23"/>
                    <a:pt x="33" y="23"/>
                  </a:cubicBezTo>
                  <a:cubicBezTo>
                    <a:pt x="33" y="21"/>
                    <a:pt x="33" y="21"/>
                    <a:pt x="33" y="21"/>
                  </a:cubicBezTo>
                  <a:cubicBezTo>
                    <a:pt x="27" y="21"/>
                    <a:pt x="27" y="21"/>
                    <a:pt x="27" y="21"/>
                  </a:cubicBezTo>
                  <a:close/>
                  <a:moveTo>
                    <a:pt x="30" y="45"/>
                  </a:moveTo>
                  <a:cubicBezTo>
                    <a:pt x="32" y="45"/>
                    <a:pt x="33" y="43"/>
                    <a:pt x="33" y="42"/>
                  </a:cubicBezTo>
                  <a:cubicBezTo>
                    <a:pt x="33" y="41"/>
                    <a:pt x="32" y="40"/>
                    <a:pt x="30" y="40"/>
                  </a:cubicBezTo>
                  <a:cubicBezTo>
                    <a:pt x="29" y="40"/>
                    <a:pt x="28" y="41"/>
                    <a:pt x="28" y="42"/>
                  </a:cubicBezTo>
                  <a:cubicBezTo>
                    <a:pt x="28" y="43"/>
                    <a:pt x="29" y="45"/>
                    <a:pt x="30" y="45"/>
                  </a:cubicBezTo>
                  <a:close/>
                  <a:moveTo>
                    <a:pt x="40" y="29"/>
                  </a:moveTo>
                  <a:cubicBezTo>
                    <a:pt x="31" y="12"/>
                    <a:pt x="31" y="12"/>
                    <a:pt x="31" y="12"/>
                  </a:cubicBezTo>
                  <a:cubicBezTo>
                    <a:pt x="21" y="29"/>
                    <a:pt x="21" y="29"/>
                    <a:pt x="21" y="29"/>
                  </a:cubicBezTo>
                  <a:cubicBezTo>
                    <a:pt x="21" y="29"/>
                    <a:pt x="21" y="29"/>
                    <a:pt x="21" y="29"/>
                  </a:cubicBezTo>
                  <a:cubicBezTo>
                    <a:pt x="11" y="46"/>
                    <a:pt x="11" y="46"/>
                    <a:pt x="11" y="46"/>
                  </a:cubicBezTo>
                  <a:cubicBezTo>
                    <a:pt x="31" y="46"/>
                    <a:pt x="31" y="46"/>
                    <a:pt x="31" y="46"/>
                  </a:cubicBezTo>
                  <a:cubicBezTo>
                    <a:pt x="50" y="46"/>
                    <a:pt x="50" y="46"/>
                    <a:pt x="50" y="46"/>
                  </a:cubicBezTo>
                  <a:cubicBezTo>
                    <a:pt x="40" y="29"/>
                    <a:pt x="40" y="29"/>
                    <a:pt x="40" y="29"/>
                  </a:cubicBezTo>
                  <a:cubicBezTo>
                    <a:pt x="40" y="29"/>
                    <a:pt x="40" y="29"/>
                    <a:pt x="4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1" name="Freeform 317">
              <a:extLst>
                <a:ext uri="{FF2B5EF4-FFF2-40B4-BE49-F238E27FC236}">
                  <a16:creationId xmlns:a16="http://schemas.microsoft.com/office/drawing/2014/main" id="{92391F11-5B83-4BF7-8B5C-8FE29976749E}"/>
                </a:ext>
              </a:extLst>
            </p:cNvPr>
            <p:cNvSpPr>
              <a:spLocks noEditPoints="1"/>
            </p:cNvSpPr>
            <p:nvPr/>
          </p:nvSpPr>
          <p:spPr bwMode="auto">
            <a:xfrm>
              <a:off x="1722438" y="3729038"/>
              <a:ext cx="250825" cy="187325"/>
            </a:xfrm>
            <a:custGeom>
              <a:avLst/>
              <a:gdLst>
                <a:gd name="T0" fmla="*/ 25728 w 68"/>
                <a:gd name="T1" fmla="*/ 0 h 51"/>
                <a:gd name="T2" fmla="*/ 29404 w 68"/>
                <a:gd name="T3" fmla="*/ 0 h 51"/>
                <a:gd name="T4" fmla="*/ 29404 w 68"/>
                <a:gd name="T5" fmla="*/ 40336 h 51"/>
                <a:gd name="T6" fmla="*/ 51456 w 68"/>
                <a:gd name="T7" fmla="*/ 62337 h 51"/>
                <a:gd name="T8" fmla="*/ 132316 w 68"/>
                <a:gd name="T9" fmla="*/ 62337 h 51"/>
                <a:gd name="T10" fmla="*/ 150693 w 68"/>
                <a:gd name="T11" fmla="*/ 40336 h 51"/>
                <a:gd name="T12" fmla="*/ 150693 w 68"/>
                <a:gd name="T13" fmla="*/ 0 h 51"/>
                <a:gd name="T14" fmla="*/ 158044 w 68"/>
                <a:gd name="T15" fmla="*/ 0 h 51"/>
                <a:gd name="T16" fmla="*/ 187448 w 68"/>
                <a:gd name="T17" fmla="*/ 33002 h 51"/>
                <a:gd name="T18" fmla="*/ 187448 w 68"/>
                <a:gd name="T19" fmla="*/ 47669 h 51"/>
                <a:gd name="T20" fmla="*/ 187448 w 68"/>
                <a:gd name="T21" fmla="*/ 47669 h 51"/>
                <a:gd name="T22" fmla="*/ 187448 w 68"/>
                <a:gd name="T23" fmla="*/ 80671 h 51"/>
                <a:gd name="T24" fmla="*/ 147018 w 68"/>
                <a:gd name="T25" fmla="*/ 80671 h 51"/>
                <a:gd name="T26" fmla="*/ 147018 w 68"/>
                <a:gd name="T27" fmla="*/ 143008 h 51"/>
                <a:gd name="T28" fmla="*/ 187448 w 68"/>
                <a:gd name="T29" fmla="*/ 143008 h 51"/>
                <a:gd name="T30" fmla="*/ 187448 w 68"/>
                <a:gd name="T31" fmla="*/ 161343 h 51"/>
                <a:gd name="T32" fmla="*/ 161719 w 68"/>
                <a:gd name="T33" fmla="*/ 187011 h 51"/>
                <a:gd name="T34" fmla="*/ 25728 w 68"/>
                <a:gd name="T35" fmla="*/ 187011 h 51"/>
                <a:gd name="T36" fmla="*/ 0 w 68"/>
                <a:gd name="T37" fmla="*/ 157676 h 51"/>
                <a:gd name="T38" fmla="*/ 0 w 68"/>
                <a:gd name="T39" fmla="*/ 25668 h 51"/>
                <a:gd name="T40" fmla="*/ 25728 w 68"/>
                <a:gd name="T41" fmla="*/ 0 h 51"/>
                <a:gd name="T42" fmla="*/ 161719 w 68"/>
                <a:gd name="T43" fmla="*/ 128341 h 51"/>
                <a:gd name="T44" fmla="*/ 205825 w 68"/>
                <a:gd name="T45" fmla="*/ 128341 h 51"/>
                <a:gd name="T46" fmla="*/ 205825 w 68"/>
                <a:gd name="T47" fmla="*/ 146675 h 51"/>
                <a:gd name="T48" fmla="*/ 249930 w 68"/>
                <a:gd name="T49" fmla="*/ 110006 h 51"/>
                <a:gd name="T50" fmla="*/ 205825 w 68"/>
                <a:gd name="T51" fmla="*/ 77005 h 51"/>
                <a:gd name="T52" fmla="*/ 205825 w 68"/>
                <a:gd name="T53" fmla="*/ 95339 h 51"/>
                <a:gd name="T54" fmla="*/ 161719 w 68"/>
                <a:gd name="T55" fmla="*/ 95339 h 51"/>
                <a:gd name="T56" fmla="*/ 161719 w 68"/>
                <a:gd name="T57" fmla="*/ 128341 h 51"/>
                <a:gd name="T58" fmla="*/ 51456 w 68"/>
                <a:gd name="T59" fmla="*/ 7334 h 51"/>
                <a:gd name="T60" fmla="*/ 51456 w 68"/>
                <a:gd name="T61" fmla="*/ 44003 h 51"/>
                <a:gd name="T62" fmla="*/ 73509 w 68"/>
                <a:gd name="T63" fmla="*/ 44003 h 51"/>
                <a:gd name="T64" fmla="*/ 73509 w 68"/>
                <a:gd name="T65" fmla="*/ 7334 h 51"/>
                <a:gd name="T66" fmla="*/ 51456 w 68"/>
                <a:gd name="T67" fmla="*/ 7334 h 51"/>
                <a:gd name="T68" fmla="*/ 18377 w 68"/>
                <a:gd name="T69" fmla="*/ 154009 h 51"/>
                <a:gd name="T70" fmla="*/ 18377 w 68"/>
                <a:gd name="T71" fmla="*/ 165010 h 51"/>
                <a:gd name="T72" fmla="*/ 29404 w 68"/>
                <a:gd name="T73" fmla="*/ 165010 h 51"/>
                <a:gd name="T74" fmla="*/ 29404 w 68"/>
                <a:gd name="T75" fmla="*/ 154009 h 51"/>
                <a:gd name="T76" fmla="*/ 18377 w 68"/>
                <a:gd name="T77" fmla="*/ 154009 h 51"/>
                <a:gd name="T78" fmla="*/ 158044 w 68"/>
                <a:gd name="T79" fmla="*/ 154009 h 51"/>
                <a:gd name="T80" fmla="*/ 158044 w 68"/>
                <a:gd name="T81" fmla="*/ 165010 h 51"/>
                <a:gd name="T82" fmla="*/ 169070 w 68"/>
                <a:gd name="T83" fmla="*/ 165010 h 51"/>
                <a:gd name="T84" fmla="*/ 169070 w 68"/>
                <a:gd name="T85" fmla="*/ 154009 h 51"/>
                <a:gd name="T86" fmla="*/ 158044 w 68"/>
                <a:gd name="T87" fmla="*/ 154009 h 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51">
                  <a:moveTo>
                    <a:pt x="7" y="0"/>
                  </a:moveTo>
                  <a:cubicBezTo>
                    <a:pt x="8" y="0"/>
                    <a:pt x="8" y="0"/>
                    <a:pt x="8" y="0"/>
                  </a:cubicBezTo>
                  <a:cubicBezTo>
                    <a:pt x="8" y="11"/>
                    <a:pt x="8" y="11"/>
                    <a:pt x="8" y="11"/>
                  </a:cubicBezTo>
                  <a:cubicBezTo>
                    <a:pt x="8" y="14"/>
                    <a:pt x="11" y="17"/>
                    <a:pt x="14" y="17"/>
                  </a:cubicBezTo>
                  <a:cubicBezTo>
                    <a:pt x="36" y="17"/>
                    <a:pt x="36" y="17"/>
                    <a:pt x="36" y="17"/>
                  </a:cubicBezTo>
                  <a:cubicBezTo>
                    <a:pt x="39" y="17"/>
                    <a:pt x="41" y="14"/>
                    <a:pt x="41" y="11"/>
                  </a:cubicBezTo>
                  <a:cubicBezTo>
                    <a:pt x="41" y="0"/>
                    <a:pt x="41" y="0"/>
                    <a:pt x="41" y="0"/>
                  </a:cubicBezTo>
                  <a:cubicBezTo>
                    <a:pt x="43" y="0"/>
                    <a:pt x="43" y="0"/>
                    <a:pt x="43" y="0"/>
                  </a:cubicBezTo>
                  <a:cubicBezTo>
                    <a:pt x="51" y="9"/>
                    <a:pt x="51" y="9"/>
                    <a:pt x="51" y="9"/>
                  </a:cubicBezTo>
                  <a:cubicBezTo>
                    <a:pt x="51" y="13"/>
                    <a:pt x="51" y="13"/>
                    <a:pt x="51" y="13"/>
                  </a:cubicBezTo>
                  <a:cubicBezTo>
                    <a:pt x="51" y="13"/>
                    <a:pt x="51" y="13"/>
                    <a:pt x="51" y="13"/>
                  </a:cubicBezTo>
                  <a:cubicBezTo>
                    <a:pt x="51" y="22"/>
                    <a:pt x="51" y="22"/>
                    <a:pt x="51" y="22"/>
                  </a:cubicBezTo>
                  <a:cubicBezTo>
                    <a:pt x="40" y="22"/>
                    <a:pt x="40" y="22"/>
                    <a:pt x="40" y="22"/>
                  </a:cubicBezTo>
                  <a:cubicBezTo>
                    <a:pt x="40" y="39"/>
                    <a:pt x="40" y="39"/>
                    <a:pt x="40" y="39"/>
                  </a:cubicBezTo>
                  <a:cubicBezTo>
                    <a:pt x="51" y="39"/>
                    <a:pt x="51" y="39"/>
                    <a:pt x="51" y="39"/>
                  </a:cubicBezTo>
                  <a:cubicBezTo>
                    <a:pt x="51" y="44"/>
                    <a:pt x="51" y="44"/>
                    <a:pt x="51" y="44"/>
                  </a:cubicBezTo>
                  <a:cubicBezTo>
                    <a:pt x="51" y="48"/>
                    <a:pt x="48" y="51"/>
                    <a:pt x="44" y="51"/>
                  </a:cubicBezTo>
                  <a:cubicBezTo>
                    <a:pt x="7" y="51"/>
                    <a:pt x="7" y="51"/>
                    <a:pt x="7" y="51"/>
                  </a:cubicBezTo>
                  <a:cubicBezTo>
                    <a:pt x="3" y="51"/>
                    <a:pt x="0" y="47"/>
                    <a:pt x="0" y="43"/>
                  </a:cubicBezTo>
                  <a:cubicBezTo>
                    <a:pt x="0" y="7"/>
                    <a:pt x="0" y="7"/>
                    <a:pt x="0" y="7"/>
                  </a:cubicBezTo>
                  <a:cubicBezTo>
                    <a:pt x="0" y="3"/>
                    <a:pt x="3" y="0"/>
                    <a:pt x="7" y="0"/>
                  </a:cubicBezTo>
                  <a:close/>
                  <a:moveTo>
                    <a:pt x="44" y="35"/>
                  </a:moveTo>
                  <a:cubicBezTo>
                    <a:pt x="56" y="35"/>
                    <a:pt x="56" y="35"/>
                    <a:pt x="56" y="35"/>
                  </a:cubicBezTo>
                  <a:cubicBezTo>
                    <a:pt x="56" y="40"/>
                    <a:pt x="56" y="40"/>
                    <a:pt x="56" y="40"/>
                  </a:cubicBezTo>
                  <a:cubicBezTo>
                    <a:pt x="68" y="30"/>
                    <a:pt x="68" y="30"/>
                    <a:pt x="68" y="30"/>
                  </a:cubicBezTo>
                  <a:cubicBezTo>
                    <a:pt x="56" y="21"/>
                    <a:pt x="56" y="21"/>
                    <a:pt x="56" y="21"/>
                  </a:cubicBezTo>
                  <a:cubicBezTo>
                    <a:pt x="56" y="26"/>
                    <a:pt x="56" y="26"/>
                    <a:pt x="56" y="26"/>
                  </a:cubicBezTo>
                  <a:cubicBezTo>
                    <a:pt x="44" y="26"/>
                    <a:pt x="44" y="26"/>
                    <a:pt x="44" y="26"/>
                  </a:cubicBezTo>
                  <a:cubicBezTo>
                    <a:pt x="44" y="35"/>
                    <a:pt x="44" y="35"/>
                    <a:pt x="44" y="35"/>
                  </a:cubicBezTo>
                  <a:close/>
                  <a:moveTo>
                    <a:pt x="14" y="2"/>
                  </a:moveTo>
                  <a:cubicBezTo>
                    <a:pt x="14" y="12"/>
                    <a:pt x="14" y="12"/>
                    <a:pt x="14" y="12"/>
                  </a:cubicBezTo>
                  <a:cubicBezTo>
                    <a:pt x="20" y="12"/>
                    <a:pt x="20" y="12"/>
                    <a:pt x="20" y="12"/>
                  </a:cubicBezTo>
                  <a:cubicBezTo>
                    <a:pt x="20" y="2"/>
                    <a:pt x="20" y="2"/>
                    <a:pt x="20" y="2"/>
                  </a:cubicBezTo>
                  <a:cubicBezTo>
                    <a:pt x="14" y="2"/>
                    <a:pt x="14" y="2"/>
                    <a:pt x="14" y="2"/>
                  </a:cubicBezTo>
                  <a:close/>
                  <a:moveTo>
                    <a:pt x="5" y="42"/>
                  </a:moveTo>
                  <a:cubicBezTo>
                    <a:pt x="5" y="45"/>
                    <a:pt x="5" y="45"/>
                    <a:pt x="5" y="45"/>
                  </a:cubicBezTo>
                  <a:cubicBezTo>
                    <a:pt x="8" y="45"/>
                    <a:pt x="8" y="45"/>
                    <a:pt x="8" y="45"/>
                  </a:cubicBezTo>
                  <a:cubicBezTo>
                    <a:pt x="8" y="42"/>
                    <a:pt x="8" y="42"/>
                    <a:pt x="8" y="42"/>
                  </a:cubicBezTo>
                  <a:cubicBezTo>
                    <a:pt x="5" y="42"/>
                    <a:pt x="5" y="42"/>
                    <a:pt x="5" y="42"/>
                  </a:cubicBezTo>
                  <a:close/>
                  <a:moveTo>
                    <a:pt x="43" y="42"/>
                  </a:moveTo>
                  <a:cubicBezTo>
                    <a:pt x="43" y="45"/>
                    <a:pt x="43" y="45"/>
                    <a:pt x="43" y="45"/>
                  </a:cubicBezTo>
                  <a:cubicBezTo>
                    <a:pt x="46" y="45"/>
                    <a:pt x="46" y="45"/>
                    <a:pt x="46" y="45"/>
                  </a:cubicBezTo>
                  <a:cubicBezTo>
                    <a:pt x="46" y="42"/>
                    <a:pt x="46" y="42"/>
                    <a:pt x="46" y="42"/>
                  </a:cubicBezTo>
                  <a:lnTo>
                    <a:pt x="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2" name="Freeform 318">
              <a:extLst>
                <a:ext uri="{FF2B5EF4-FFF2-40B4-BE49-F238E27FC236}">
                  <a16:creationId xmlns:a16="http://schemas.microsoft.com/office/drawing/2014/main" id="{392535AF-A2F0-48C2-AC92-726D00705EF1}"/>
                </a:ext>
              </a:extLst>
            </p:cNvPr>
            <p:cNvSpPr>
              <a:spLocks noEditPoints="1"/>
            </p:cNvSpPr>
            <p:nvPr/>
          </p:nvSpPr>
          <p:spPr bwMode="auto">
            <a:xfrm>
              <a:off x="3668713" y="3365500"/>
              <a:ext cx="250825" cy="171450"/>
            </a:xfrm>
            <a:custGeom>
              <a:avLst/>
              <a:gdLst>
                <a:gd name="T0" fmla="*/ 14590 w 69"/>
                <a:gd name="T1" fmla="*/ 72886 h 47"/>
                <a:gd name="T2" fmla="*/ 40123 w 69"/>
                <a:gd name="T3" fmla="*/ 127550 h 47"/>
                <a:gd name="T4" fmla="*/ 51065 w 69"/>
                <a:gd name="T5" fmla="*/ 127550 h 47"/>
                <a:gd name="T6" fmla="*/ 65655 w 69"/>
                <a:gd name="T7" fmla="*/ 156704 h 47"/>
                <a:gd name="T8" fmla="*/ 98483 w 69"/>
                <a:gd name="T9" fmla="*/ 171281 h 47"/>
                <a:gd name="T10" fmla="*/ 131310 w 69"/>
                <a:gd name="T11" fmla="*/ 156704 h 47"/>
                <a:gd name="T12" fmla="*/ 142253 w 69"/>
                <a:gd name="T13" fmla="*/ 142127 h 47"/>
                <a:gd name="T14" fmla="*/ 149548 w 69"/>
                <a:gd name="T15" fmla="*/ 156704 h 47"/>
                <a:gd name="T16" fmla="*/ 153195 w 69"/>
                <a:gd name="T17" fmla="*/ 160348 h 47"/>
                <a:gd name="T18" fmla="*/ 156843 w 69"/>
                <a:gd name="T19" fmla="*/ 160348 h 47"/>
                <a:gd name="T20" fmla="*/ 167785 w 69"/>
                <a:gd name="T21" fmla="*/ 156704 h 47"/>
                <a:gd name="T22" fmla="*/ 175080 w 69"/>
                <a:gd name="T23" fmla="*/ 156704 h 47"/>
                <a:gd name="T24" fmla="*/ 175080 w 69"/>
                <a:gd name="T25" fmla="*/ 149415 h 47"/>
                <a:gd name="T26" fmla="*/ 178728 w 69"/>
                <a:gd name="T27" fmla="*/ 76530 h 47"/>
                <a:gd name="T28" fmla="*/ 207908 w 69"/>
                <a:gd name="T29" fmla="*/ 61953 h 47"/>
                <a:gd name="T30" fmla="*/ 211555 w 69"/>
                <a:gd name="T31" fmla="*/ 69241 h 47"/>
                <a:gd name="T32" fmla="*/ 218850 w 69"/>
                <a:gd name="T33" fmla="*/ 65597 h 47"/>
                <a:gd name="T34" fmla="*/ 218850 w 69"/>
                <a:gd name="T35" fmla="*/ 61953 h 47"/>
                <a:gd name="T36" fmla="*/ 251678 w 69"/>
                <a:gd name="T37" fmla="*/ 43731 h 47"/>
                <a:gd name="T38" fmla="*/ 240735 w 69"/>
                <a:gd name="T39" fmla="*/ 25510 h 47"/>
                <a:gd name="T40" fmla="*/ 207908 w 69"/>
                <a:gd name="T41" fmla="*/ 40087 h 47"/>
                <a:gd name="T42" fmla="*/ 204260 w 69"/>
                <a:gd name="T43" fmla="*/ 32798 h 47"/>
                <a:gd name="T44" fmla="*/ 196965 w 69"/>
                <a:gd name="T45" fmla="*/ 36443 h 47"/>
                <a:gd name="T46" fmla="*/ 200613 w 69"/>
                <a:gd name="T47" fmla="*/ 47376 h 47"/>
                <a:gd name="T48" fmla="*/ 175080 w 69"/>
                <a:gd name="T49" fmla="*/ 58308 h 47"/>
                <a:gd name="T50" fmla="*/ 175080 w 69"/>
                <a:gd name="T51" fmla="*/ 47376 h 47"/>
                <a:gd name="T52" fmla="*/ 0 w 69"/>
                <a:gd name="T53" fmla="*/ 47376 h 47"/>
                <a:gd name="T54" fmla="*/ 0 w 69"/>
                <a:gd name="T55" fmla="*/ 72886 h 47"/>
                <a:gd name="T56" fmla="*/ 14590 w 69"/>
                <a:gd name="T57" fmla="*/ 72886 h 47"/>
                <a:gd name="T58" fmla="*/ 80245 w 69"/>
                <a:gd name="T59" fmla="*/ 0 h 47"/>
                <a:gd name="T60" fmla="*/ 102130 w 69"/>
                <a:gd name="T61" fmla="*/ 0 h 47"/>
                <a:gd name="T62" fmla="*/ 149548 w 69"/>
                <a:gd name="T63" fmla="*/ 40087 h 47"/>
                <a:gd name="T64" fmla="*/ 29180 w 69"/>
                <a:gd name="T65" fmla="*/ 40087 h 47"/>
                <a:gd name="T66" fmla="*/ 80245 w 69"/>
                <a:gd name="T67" fmla="*/ 0 h 47"/>
                <a:gd name="T68" fmla="*/ 145900 w 69"/>
                <a:gd name="T69" fmla="*/ 116617 h 47"/>
                <a:gd name="T70" fmla="*/ 145900 w 69"/>
                <a:gd name="T71" fmla="*/ 112973 h 47"/>
                <a:gd name="T72" fmla="*/ 160490 w 69"/>
                <a:gd name="T73" fmla="*/ 112973 h 47"/>
                <a:gd name="T74" fmla="*/ 160490 w 69"/>
                <a:gd name="T75" fmla="*/ 145771 h 47"/>
                <a:gd name="T76" fmla="*/ 160490 w 69"/>
                <a:gd name="T77" fmla="*/ 145771 h 47"/>
                <a:gd name="T78" fmla="*/ 145900 w 69"/>
                <a:gd name="T79" fmla="*/ 116617 h 47"/>
                <a:gd name="T80" fmla="*/ 116720 w 69"/>
                <a:gd name="T81" fmla="*/ 105684 h 47"/>
                <a:gd name="T82" fmla="*/ 124015 w 69"/>
                <a:gd name="T83" fmla="*/ 123905 h 47"/>
                <a:gd name="T84" fmla="*/ 116720 w 69"/>
                <a:gd name="T85" fmla="*/ 142127 h 47"/>
                <a:gd name="T86" fmla="*/ 98483 w 69"/>
                <a:gd name="T87" fmla="*/ 149415 h 47"/>
                <a:gd name="T88" fmla="*/ 80245 w 69"/>
                <a:gd name="T89" fmla="*/ 142127 h 47"/>
                <a:gd name="T90" fmla="*/ 72950 w 69"/>
                <a:gd name="T91" fmla="*/ 123905 h 47"/>
                <a:gd name="T92" fmla="*/ 80245 w 69"/>
                <a:gd name="T93" fmla="*/ 105684 h 47"/>
                <a:gd name="T94" fmla="*/ 98483 w 69"/>
                <a:gd name="T95" fmla="*/ 98395 h 47"/>
                <a:gd name="T96" fmla="*/ 116720 w 69"/>
                <a:gd name="T97" fmla="*/ 10568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9" h="47">
                  <a:moveTo>
                    <a:pt x="4" y="20"/>
                  </a:moveTo>
                  <a:cubicBezTo>
                    <a:pt x="11" y="35"/>
                    <a:pt x="11" y="35"/>
                    <a:pt x="11" y="35"/>
                  </a:cubicBezTo>
                  <a:cubicBezTo>
                    <a:pt x="14" y="35"/>
                    <a:pt x="14" y="35"/>
                    <a:pt x="14" y="35"/>
                  </a:cubicBezTo>
                  <a:cubicBezTo>
                    <a:pt x="14" y="38"/>
                    <a:pt x="15" y="41"/>
                    <a:pt x="18" y="43"/>
                  </a:cubicBezTo>
                  <a:cubicBezTo>
                    <a:pt x="20" y="46"/>
                    <a:pt x="23" y="47"/>
                    <a:pt x="27" y="47"/>
                  </a:cubicBezTo>
                  <a:cubicBezTo>
                    <a:pt x="30" y="47"/>
                    <a:pt x="34" y="46"/>
                    <a:pt x="36" y="43"/>
                  </a:cubicBezTo>
                  <a:cubicBezTo>
                    <a:pt x="37" y="42"/>
                    <a:pt x="38" y="41"/>
                    <a:pt x="39" y="39"/>
                  </a:cubicBezTo>
                  <a:cubicBezTo>
                    <a:pt x="41" y="43"/>
                    <a:pt x="41" y="43"/>
                    <a:pt x="41" y="43"/>
                  </a:cubicBezTo>
                  <a:cubicBezTo>
                    <a:pt x="42" y="44"/>
                    <a:pt x="42" y="44"/>
                    <a:pt x="42" y="44"/>
                  </a:cubicBezTo>
                  <a:cubicBezTo>
                    <a:pt x="43" y="44"/>
                    <a:pt x="43" y="44"/>
                    <a:pt x="43" y="44"/>
                  </a:cubicBezTo>
                  <a:cubicBezTo>
                    <a:pt x="46" y="43"/>
                    <a:pt x="46" y="43"/>
                    <a:pt x="46" y="43"/>
                  </a:cubicBezTo>
                  <a:cubicBezTo>
                    <a:pt x="48" y="43"/>
                    <a:pt x="48" y="43"/>
                    <a:pt x="48" y="43"/>
                  </a:cubicBezTo>
                  <a:cubicBezTo>
                    <a:pt x="48" y="41"/>
                    <a:pt x="48" y="41"/>
                    <a:pt x="48" y="41"/>
                  </a:cubicBezTo>
                  <a:cubicBezTo>
                    <a:pt x="49" y="21"/>
                    <a:pt x="49" y="21"/>
                    <a:pt x="49" y="21"/>
                  </a:cubicBezTo>
                  <a:cubicBezTo>
                    <a:pt x="57" y="17"/>
                    <a:pt x="57" y="17"/>
                    <a:pt x="57" y="17"/>
                  </a:cubicBezTo>
                  <a:cubicBezTo>
                    <a:pt x="58" y="19"/>
                    <a:pt x="58" y="19"/>
                    <a:pt x="58" y="19"/>
                  </a:cubicBezTo>
                  <a:cubicBezTo>
                    <a:pt x="60" y="18"/>
                    <a:pt x="60" y="18"/>
                    <a:pt x="60" y="18"/>
                  </a:cubicBezTo>
                  <a:cubicBezTo>
                    <a:pt x="60" y="17"/>
                    <a:pt x="60" y="17"/>
                    <a:pt x="60" y="17"/>
                  </a:cubicBezTo>
                  <a:cubicBezTo>
                    <a:pt x="69" y="12"/>
                    <a:pt x="69" y="12"/>
                    <a:pt x="69" y="12"/>
                  </a:cubicBezTo>
                  <a:cubicBezTo>
                    <a:pt x="66" y="7"/>
                    <a:pt x="66" y="7"/>
                    <a:pt x="66" y="7"/>
                  </a:cubicBezTo>
                  <a:cubicBezTo>
                    <a:pt x="57" y="11"/>
                    <a:pt x="57" y="11"/>
                    <a:pt x="57" y="11"/>
                  </a:cubicBezTo>
                  <a:cubicBezTo>
                    <a:pt x="56" y="9"/>
                    <a:pt x="56" y="9"/>
                    <a:pt x="56" y="9"/>
                  </a:cubicBezTo>
                  <a:cubicBezTo>
                    <a:pt x="54" y="10"/>
                    <a:pt x="54" y="10"/>
                    <a:pt x="54" y="10"/>
                  </a:cubicBezTo>
                  <a:cubicBezTo>
                    <a:pt x="55" y="13"/>
                    <a:pt x="55" y="13"/>
                    <a:pt x="55" y="13"/>
                  </a:cubicBezTo>
                  <a:cubicBezTo>
                    <a:pt x="48" y="16"/>
                    <a:pt x="48" y="16"/>
                    <a:pt x="48" y="16"/>
                  </a:cubicBezTo>
                  <a:cubicBezTo>
                    <a:pt x="48" y="13"/>
                    <a:pt x="48" y="13"/>
                    <a:pt x="48" y="13"/>
                  </a:cubicBezTo>
                  <a:cubicBezTo>
                    <a:pt x="0" y="13"/>
                    <a:pt x="0" y="13"/>
                    <a:pt x="0" y="13"/>
                  </a:cubicBezTo>
                  <a:cubicBezTo>
                    <a:pt x="0" y="20"/>
                    <a:pt x="0" y="20"/>
                    <a:pt x="0" y="20"/>
                  </a:cubicBezTo>
                  <a:cubicBezTo>
                    <a:pt x="4" y="20"/>
                    <a:pt x="4" y="20"/>
                    <a:pt x="4" y="20"/>
                  </a:cubicBezTo>
                  <a:close/>
                  <a:moveTo>
                    <a:pt x="22" y="0"/>
                  </a:moveTo>
                  <a:cubicBezTo>
                    <a:pt x="28" y="0"/>
                    <a:pt x="28" y="0"/>
                    <a:pt x="28" y="0"/>
                  </a:cubicBezTo>
                  <a:cubicBezTo>
                    <a:pt x="41" y="11"/>
                    <a:pt x="41" y="11"/>
                    <a:pt x="41" y="11"/>
                  </a:cubicBezTo>
                  <a:cubicBezTo>
                    <a:pt x="8" y="11"/>
                    <a:pt x="8" y="11"/>
                    <a:pt x="8" y="11"/>
                  </a:cubicBezTo>
                  <a:cubicBezTo>
                    <a:pt x="22" y="0"/>
                    <a:pt x="22" y="0"/>
                    <a:pt x="22" y="0"/>
                  </a:cubicBezTo>
                  <a:close/>
                  <a:moveTo>
                    <a:pt x="40" y="32"/>
                  </a:moveTo>
                  <a:cubicBezTo>
                    <a:pt x="40" y="32"/>
                    <a:pt x="40" y="32"/>
                    <a:pt x="40" y="31"/>
                  </a:cubicBezTo>
                  <a:cubicBezTo>
                    <a:pt x="44" y="31"/>
                    <a:pt x="44" y="31"/>
                    <a:pt x="44" y="31"/>
                  </a:cubicBezTo>
                  <a:cubicBezTo>
                    <a:pt x="44" y="40"/>
                    <a:pt x="44" y="40"/>
                    <a:pt x="44" y="40"/>
                  </a:cubicBezTo>
                  <a:cubicBezTo>
                    <a:pt x="44" y="40"/>
                    <a:pt x="44" y="40"/>
                    <a:pt x="44" y="40"/>
                  </a:cubicBezTo>
                  <a:cubicBezTo>
                    <a:pt x="40" y="32"/>
                    <a:pt x="40" y="32"/>
                    <a:pt x="40" y="32"/>
                  </a:cubicBezTo>
                  <a:close/>
                  <a:moveTo>
                    <a:pt x="32" y="29"/>
                  </a:moveTo>
                  <a:cubicBezTo>
                    <a:pt x="33" y="31"/>
                    <a:pt x="34" y="32"/>
                    <a:pt x="34" y="34"/>
                  </a:cubicBezTo>
                  <a:cubicBezTo>
                    <a:pt x="34" y="36"/>
                    <a:pt x="33" y="38"/>
                    <a:pt x="32" y="39"/>
                  </a:cubicBezTo>
                  <a:cubicBezTo>
                    <a:pt x="30" y="40"/>
                    <a:pt x="29" y="41"/>
                    <a:pt x="27" y="41"/>
                  </a:cubicBezTo>
                  <a:cubicBezTo>
                    <a:pt x="25" y="41"/>
                    <a:pt x="23" y="40"/>
                    <a:pt x="22" y="39"/>
                  </a:cubicBezTo>
                  <a:cubicBezTo>
                    <a:pt x="21" y="38"/>
                    <a:pt x="20" y="36"/>
                    <a:pt x="20" y="34"/>
                  </a:cubicBezTo>
                  <a:cubicBezTo>
                    <a:pt x="20" y="32"/>
                    <a:pt x="21" y="31"/>
                    <a:pt x="22" y="29"/>
                  </a:cubicBezTo>
                  <a:cubicBezTo>
                    <a:pt x="23" y="28"/>
                    <a:pt x="25" y="27"/>
                    <a:pt x="27" y="27"/>
                  </a:cubicBezTo>
                  <a:cubicBezTo>
                    <a:pt x="29" y="27"/>
                    <a:pt x="30" y="28"/>
                    <a:pt x="3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3" name="Freeform 319">
              <a:extLst>
                <a:ext uri="{FF2B5EF4-FFF2-40B4-BE49-F238E27FC236}">
                  <a16:creationId xmlns:a16="http://schemas.microsoft.com/office/drawing/2014/main" id="{C7623DCA-7B02-498E-AEEC-F193F7078C7B}"/>
                </a:ext>
              </a:extLst>
            </p:cNvPr>
            <p:cNvSpPr>
              <a:spLocks noEditPoints="1"/>
            </p:cNvSpPr>
            <p:nvPr/>
          </p:nvSpPr>
          <p:spPr bwMode="auto">
            <a:xfrm>
              <a:off x="1344613" y="3321050"/>
              <a:ext cx="217487" cy="190500"/>
            </a:xfrm>
            <a:custGeom>
              <a:avLst/>
              <a:gdLst>
                <a:gd name="T0" fmla="*/ 183663 w 59"/>
                <a:gd name="T1" fmla="*/ 0 h 52"/>
                <a:gd name="T2" fmla="*/ 191009 w 59"/>
                <a:gd name="T3" fmla="*/ 7327 h 52"/>
                <a:gd name="T4" fmla="*/ 209375 w 59"/>
                <a:gd name="T5" fmla="*/ 157534 h 52"/>
                <a:gd name="T6" fmla="*/ 128564 w 59"/>
                <a:gd name="T7" fmla="*/ 172188 h 52"/>
                <a:gd name="T8" fmla="*/ 154277 w 59"/>
                <a:gd name="T9" fmla="*/ 190506 h 52"/>
                <a:gd name="T10" fmla="*/ 62445 w 59"/>
                <a:gd name="T11" fmla="*/ 172188 h 52"/>
                <a:gd name="T12" fmla="*/ 88158 w 59"/>
                <a:gd name="T13" fmla="*/ 157534 h 52"/>
                <a:gd name="T14" fmla="*/ 0 w 59"/>
                <a:gd name="T15" fmla="*/ 128225 h 52"/>
                <a:gd name="T16" fmla="*/ 22040 w 59"/>
                <a:gd name="T17" fmla="*/ 0 h 52"/>
                <a:gd name="T18" fmla="*/ 132237 w 59"/>
                <a:gd name="T19" fmla="*/ 32972 h 52"/>
                <a:gd name="T20" fmla="*/ 132237 w 59"/>
                <a:gd name="T21" fmla="*/ 62281 h 52"/>
                <a:gd name="T22" fmla="*/ 168970 w 59"/>
                <a:gd name="T23" fmla="*/ 62281 h 52"/>
                <a:gd name="T24" fmla="*/ 165296 w 59"/>
                <a:gd name="T25" fmla="*/ 32972 h 52"/>
                <a:gd name="T26" fmla="*/ 132237 w 59"/>
                <a:gd name="T27" fmla="*/ 32972 h 52"/>
                <a:gd name="T28" fmla="*/ 135910 w 59"/>
                <a:gd name="T29" fmla="*/ 87926 h 52"/>
                <a:gd name="T30" fmla="*/ 157950 w 59"/>
                <a:gd name="T31" fmla="*/ 109907 h 52"/>
                <a:gd name="T32" fmla="*/ 176316 w 59"/>
                <a:gd name="T33" fmla="*/ 87926 h 52"/>
                <a:gd name="T34" fmla="*/ 154277 w 59"/>
                <a:gd name="T35" fmla="*/ 69608 h 52"/>
                <a:gd name="T36" fmla="*/ 88158 w 59"/>
                <a:gd name="T37" fmla="*/ 69608 h 52"/>
                <a:gd name="T38" fmla="*/ 88158 w 59"/>
                <a:gd name="T39" fmla="*/ 109907 h 52"/>
                <a:gd name="T40" fmla="*/ 128564 w 59"/>
                <a:gd name="T41" fmla="*/ 109907 h 52"/>
                <a:gd name="T42" fmla="*/ 128564 w 59"/>
                <a:gd name="T43" fmla="*/ 69608 h 52"/>
                <a:gd name="T44" fmla="*/ 88158 w 59"/>
                <a:gd name="T45" fmla="*/ 69608 h 52"/>
                <a:gd name="T46" fmla="*/ 44079 w 59"/>
                <a:gd name="T47" fmla="*/ 87926 h 52"/>
                <a:gd name="T48" fmla="*/ 58772 w 59"/>
                <a:gd name="T49" fmla="*/ 109907 h 52"/>
                <a:gd name="T50" fmla="*/ 80812 w 59"/>
                <a:gd name="T51" fmla="*/ 87926 h 52"/>
                <a:gd name="T52" fmla="*/ 62445 w 59"/>
                <a:gd name="T53" fmla="*/ 69608 h 52"/>
                <a:gd name="T54" fmla="*/ 91831 w 59"/>
                <a:gd name="T55" fmla="*/ 32972 h 52"/>
                <a:gd name="T56" fmla="*/ 91831 w 59"/>
                <a:gd name="T57" fmla="*/ 62281 h 52"/>
                <a:gd name="T58" fmla="*/ 128564 w 59"/>
                <a:gd name="T59" fmla="*/ 62281 h 52"/>
                <a:gd name="T60" fmla="*/ 124891 w 59"/>
                <a:gd name="T61" fmla="*/ 32972 h 52"/>
                <a:gd name="T62" fmla="*/ 91831 w 59"/>
                <a:gd name="T63" fmla="*/ 32972 h 52"/>
                <a:gd name="T64" fmla="*/ 47752 w 59"/>
                <a:gd name="T65" fmla="*/ 47627 h 52"/>
                <a:gd name="T66" fmla="*/ 66119 w 59"/>
                <a:gd name="T67" fmla="*/ 62281 h 52"/>
                <a:gd name="T68" fmla="*/ 84485 w 59"/>
                <a:gd name="T69" fmla="*/ 47627 h 52"/>
                <a:gd name="T70" fmla="*/ 69792 w 59"/>
                <a:gd name="T71" fmla="*/ 32972 h 52"/>
                <a:gd name="T72" fmla="*/ 176316 w 59"/>
                <a:gd name="T73" fmla="*/ 21981 h 52"/>
                <a:gd name="T74" fmla="*/ 22040 w 59"/>
                <a:gd name="T75" fmla="*/ 120898 h 52"/>
                <a:gd name="T76" fmla="*/ 176316 w 59"/>
                <a:gd name="T77" fmla="*/ 21981 h 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9" h="52">
                  <a:moveTo>
                    <a:pt x="8" y="0"/>
                  </a:moveTo>
                  <a:cubicBezTo>
                    <a:pt x="50" y="0"/>
                    <a:pt x="50" y="0"/>
                    <a:pt x="50" y="0"/>
                  </a:cubicBezTo>
                  <a:cubicBezTo>
                    <a:pt x="52" y="0"/>
                    <a:pt x="52" y="0"/>
                    <a:pt x="52" y="0"/>
                  </a:cubicBezTo>
                  <a:cubicBezTo>
                    <a:pt x="52" y="2"/>
                    <a:pt x="52" y="2"/>
                    <a:pt x="52" y="2"/>
                  </a:cubicBezTo>
                  <a:cubicBezTo>
                    <a:pt x="59" y="35"/>
                    <a:pt x="59" y="35"/>
                    <a:pt x="59" y="35"/>
                  </a:cubicBezTo>
                  <a:cubicBezTo>
                    <a:pt x="57" y="43"/>
                    <a:pt x="57" y="43"/>
                    <a:pt x="57" y="43"/>
                  </a:cubicBezTo>
                  <a:cubicBezTo>
                    <a:pt x="35" y="43"/>
                    <a:pt x="35" y="43"/>
                    <a:pt x="35" y="43"/>
                  </a:cubicBezTo>
                  <a:cubicBezTo>
                    <a:pt x="35" y="47"/>
                    <a:pt x="35" y="47"/>
                    <a:pt x="35" y="47"/>
                  </a:cubicBezTo>
                  <a:cubicBezTo>
                    <a:pt x="42" y="47"/>
                    <a:pt x="42" y="47"/>
                    <a:pt x="42" y="47"/>
                  </a:cubicBezTo>
                  <a:cubicBezTo>
                    <a:pt x="42" y="52"/>
                    <a:pt x="42" y="52"/>
                    <a:pt x="42" y="52"/>
                  </a:cubicBezTo>
                  <a:cubicBezTo>
                    <a:pt x="17" y="52"/>
                    <a:pt x="17" y="52"/>
                    <a:pt x="17" y="52"/>
                  </a:cubicBezTo>
                  <a:cubicBezTo>
                    <a:pt x="17" y="47"/>
                    <a:pt x="17" y="47"/>
                    <a:pt x="17" y="47"/>
                  </a:cubicBezTo>
                  <a:cubicBezTo>
                    <a:pt x="24" y="47"/>
                    <a:pt x="24" y="47"/>
                    <a:pt x="24" y="47"/>
                  </a:cubicBezTo>
                  <a:cubicBezTo>
                    <a:pt x="24" y="43"/>
                    <a:pt x="24" y="43"/>
                    <a:pt x="24" y="43"/>
                  </a:cubicBezTo>
                  <a:cubicBezTo>
                    <a:pt x="2" y="43"/>
                    <a:pt x="2" y="43"/>
                    <a:pt x="2" y="43"/>
                  </a:cubicBezTo>
                  <a:cubicBezTo>
                    <a:pt x="0" y="35"/>
                    <a:pt x="0" y="35"/>
                    <a:pt x="0" y="35"/>
                  </a:cubicBezTo>
                  <a:cubicBezTo>
                    <a:pt x="6" y="2"/>
                    <a:pt x="6" y="2"/>
                    <a:pt x="6" y="2"/>
                  </a:cubicBezTo>
                  <a:cubicBezTo>
                    <a:pt x="6" y="0"/>
                    <a:pt x="6" y="0"/>
                    <a:pt x="6" y="0"/>
                  </a:cubicBezTo>
                  <a:cubicBezTo>
                    <a:pt x="8" y="0"/>
                    <a:pt x="8" y="0"/>
                    <a:pt x="8" y="0"/>
                  </a:cubicBezTo>
                  <a:close/>
                  <a:moveTo>
                    <a:pt x="36" y="9"/>
                  </a:moveTo>
                  <a:cubicBezTo>
                    <a:pt x="36" y="10"/>
                    <a:pt x="36" y="11"/>
                    <a:pt x="36" y="13"/>
                  </a:cubicBezTo>
                  <a:cubicBezTo>
                    <a:pt x="36" y="14"/>
                    <a:pt x="36" y="15"/>
                    <a:pt x="36" y="17"/>
                  </a:cubicBezTo>
                  <a:cubicBezTo>
                    <a:pt x="38" y="17"/>
                    <a:pt x="40" y="17"/>
                    <a:pt x="41" y="17"/>
                  </a:cubicBezTo>
                  <a:cubicBezTo>
                    <a:pt x="43" y="17"/>
                    <a:pt x="45" y="17"/>
                    <a:pt x="46" y="17"/>
                  </a:cubicBezTo>
                  <a:cubicBezTo>
                    <a:pt x="46" y="15"/>
                    <a:pt x="46" y="14"/>
                    <a:pt x="46" y="13"/>
                  </a:cubicBezTo>
                  <a:cubicBezTo>
                    <a:pt x="45" y="11"/>
                    <a:pt x="45" y="10"/>
                    <a:pt x="45" y="9"/>
                  </a:cubicBezTo>
                  <a:cubicBezTo>
                    <a:pt x="43" y="9"/>
                    <a:pt x="42" y="9"/>
                    <a:pt x="40" y="9"/>
                  </a:cubicBezTo>
                  <a:cubicBezTo>
                    <a:pt x="39" y="9"/>
                    <a:pt x="37" y="9"/>
                    <a:pt x="36" y="9"/>
                  </a:cubicBezTo>
                  <a:close/>
                  <a:moveTo>
                    <a:pt x="37" y="19"/>
                  </a:moveTo>
                  <a:cubicBezTo>
                    <a:pt x="37" y="21"/>
                    <a:pt x="37" y="23"/>
                    <a:pt x="37" y="24"/>
                  </a:cubicBezTo>
                  <a:cubicBezTo>
                    <a:pt x="37" y="26"/>
                    <a:pt x="37" y="28"/>
                    <a:pt x="37" y="30"/>
                  </a:cubicBezTo>
                  <a:cubicBezTo>
                    <a:pt x="39" y="30"/>
                    <a:pt x="41" y="30"/>
                    <a:pt x="43" y="30"/>
                  </a:cubicBezTo>
                  <a:cubicBezTo>
                    <a:pt x="45" y="30"/>
                    <a:pt x="47" y="30"/>
                    <a:pt x="49" y="30"/>
                  </a:cubicBezTo>
                  <a:cubicBezTo>
                    <a:pt x="48" y="28"/>
                    <a:pt x="48" y="26"/>
                    <a:pt x="48" y="24"/>
                  </a:cubicBezTo>
                  <a:cubicBezTo>
                    <a:pt x="47" y="23"/>
                    <a:pt x="47" y="21"/>
                    <a:pt x="47" y="19"/>
                  </a:cubicBezTo>
                  <a:cubicBezTo>
                    <a:pt x="45" y="19"/>
                    <a:pt x="43" y="19"/>
                    <a:pt x="42" y="19"/>
                  </a:cubicBezTo>
                  <a:cubicBezTo>
                    <a:pt x="40" y="19"/>
                    <a:pt x="38" y="19"/>
                    <a:pt x="37" y="19"/>
                  </a:cubicBezTo>
                  <a:close/>
                  <a:moveTo>
                    <a:pt x="24" y="19"/>
                  </a:moveTo>
                  <a:cubicBezTo>
                    <a:pt x="24" y="21"/>
                    <a:pt x="24" y="23"/>
                    <a:pt x="24" y="24"/>
                  </a:cubicBezTo>
                  <a:cubicBezTo>
                    <a:pt x="24" y="26"/>
                    <a:pt x="24" y="28"/>
                    <a:pt x="24" y="30"/>
                  </a:cubicBezTo>
                  <a:cubicBezTo>
                    <a:pt x="26" y="30"/>
                    <a:pt x="28" y="30"/>
                    <a:pt x="30" y="30"/>
                  </a:cubicBezTo>
                  <a:cubicBezTo>
                    <a:pt x="31" y="30"/>
                    <a:pt x="33" y="30"/>
                    <a:pt x="35" y="30"/>
                  </a:cubicBezTo>
                  <a:cubicBezTo>
                    <a:pt x="35" y="28"/>
                    <a:pt x="35" y="26"/>
                    <a:pt x="35" y="24"/>
                  </a:cubicBezTo>
                  <a:cubicBezTo>
                    <a:pt x="35" y="23"/>
                    <a:pt x="35" y="21"/>
                    <a:pt x="35" y="19"/>
                  </a:cubicBezTo>
                  <a:cubicBezTo>
                    <a:pt x="33" y="19"/>
                    <a:pt x="31" y="19"/>
                    <a:pt x="30" y="19"/>
                  </a:cubicBezTo>
                  <a:cubicBezTo>
                    <a:pt x="28" y="19"/>
                    <a:pt x="26" y="19"/>
                    <a:pt x="24" y="19"/>
                  </a:cubicBezTo>
                  <a:close/>
                  <a:moveTo>
                    <a:pt x="12" y="19"/>
                  </a:moveTo>
                  <a:cubicBezTo>
                    <a:pt x="12" y="21"/>
                    <a:pt x="12" y="23"/>
                    <a:pt x="12" y="24"/>
                  </a:cubicBezTo>
                  <a:cubicBezTo>
                    <a:pt x="11" y="26"/>
                    <a:pt x="11" y="28"/>
                    <a:pt x="11" y="30"/>
                  </a:cubicBezTo>
                  <a:cubicBezTo>
                    <a:pt x="13" y="30"/>
                    <a:pt x="14" y="30"/>
                    <a:pt x="16" y="30"/>
                  </a:cubicBezTo>
                  <a:cubicBezTo>
                    <a:pt x="18" y="30"/>
                    <a:pt x="20" y="30"/>
                    <a:pt x="22" y="30"/>
                  </a:cubicBezTo>
                  <a:cubicBezTo>
                    <a:pt x="22" y="28"/>
                    <a:pt x="22" y="26"/>
                    <a:pt x="22" y="24"/>
                  </a:cubicBezTo>
                  <a:cubicBezTo>
                    <a:pt x="22" y="23"/>
                    <a:pt x="22" y="21"/>
                    <a:pt x="23" y="19"/>
                  </a:cubicBezTo>
                  <a:cubicBezTo>
                    <a:pt x="21" y="19"/>
                    <a:pt x="19" y="19"/>
                    <a:pt x="17" y="19"/>
                  </a:cubicBezTo>
                  <a:cubicBezTo>
                    <a:pt x="16" y="19"/>
                    <a:pt x="14" y="19"/>
                    <a:pt x="12" y="19"/>
                  </a:cubicBezTo>
                  <a:close/>
                  <a:moveTo>
                    <a:pt x="25" y="9"/>
                  </a:moveTo>
                  <a:cubicBezTo>
                    <a:pt x="25" y="10"/>
                    <a:pt x="25" y="11"/>
                    <a:pt x="25" y="13"/>
                  </a:cubicBezTo>
                  <a:cubicBezTo>
                    <a:pt x="25" y="14"/>
                    <a:pt x="25" y="15"/>
                    <a:pt x="25" y="17"/>
                  </a:cubicBezTo>
                  <a:cubicBezTo>
                    <a:pt x="26" y="17"/>
                    <a:pt x="28" y="17"/>
                    <a:pt x="30" y="17"/>
                  </a:cubicBezTo>
                  <a:cubicBezTo>
                    <a:pt x="31" y="17"/>
                    <a:pt x="33" y="17"/>
                    <a:pt x="35" y="17"/>
                  </a:cubicBezTo>
                  <a:cubicBezTo>
                    <a:pt x="34" y="15"/>
                    <a:pt x="34" y="14"/>
                    <a:pt x="34" y="13"/>
                  </a:cubicBezTo>
                  <a:cubicBezTo>
                    <a:pt x="34" y="11"/>
                    <a:pt x="34" y="10"/>
                    <a:pt x="34" y="9"/>
                  </a:cubicBezTo>
                  <a:cubicBezTo>
                    <a:pt x="33" y="9"/>
                    <a:pt x="31" y="9"/>
                    <a:pt x="29" y="9"/>
                  </a:cubicBezTo>
                  <a:cubicBezTo>
                    <a:pt x="28" y="9"/>
                    <a:pt x="26" y="9"/>
                    <a:pt x="25" y="9"/>
                  </a:cubicBezTo>
                  <a:close/>
                  <a:moveTo>
                    <a:pt x="14" y="9"/>
                  </a:moveTo>
                  <a:cubicBezTo>
                    <a:pt x="14" y="10"/>
                    <a:pt x="14" y="11"/>
                    <a:pt x="13" y="13"/>
                  </a:cubicBezTo>
                  <a:cubicBezTo>
                    <a:pt x="13" y="14"/>
                    <a:pt x="13" y="15"/>
                    <a:pt x="13" y="17"/>
                  </a:cubicBezTo>
                  <a:cubicBezTo>
                    <a:pt x="14" y="17"/>
                    <a:pt x="16" y="17"/>
                    <a:pt x="18" y="17"/>
                  </a:cubicBezTo>
                  <a:cubicBezTo>
                    <a:pt x="19" y="17"/>
                    <a:pt x="21" y="17"/>
                    <a:pt x="23" y="17"/>
                  </a:cubicBezTo>
                  <a:cubicBezTo>
                    <a:pt x="23" y="15"/>
                    <a:pt x="23" y="14"/>
                    <a:pt x="23" y="13"/>
                  </a:cubicBezTo>
                  <a:cubicBezTo>
                    <a:pt x="23" y="11"/>
                    <a:pt x="23" y="10"/>
                    <a:pt x="23" y="9"/>
                  </a:cubicBezTo>
                  <a:cubicBezTo>
                    <a:pt x="22" y="9"/>
                    <a:pt x="20" y="9"/>
                    <a:pt x="19" y="9"/>
                  </a:cubicBezTo>
                  <a:cubicBezTo>
                    <a:pt x="17" y="9"/>
                    <a:pt x="16" y="9"/>
                    <a:pt x="14" y="9"/>
                  </a:cubicBezTo>
                  <a:close/>
                  <a:moveTo>
                    <a:pt x="48" y="6"/>
                  </a:moveTo>
                  <a:cubicBezTo>
                    <a:pt x="11" y="6"/>
                    <a:pt x="11" y="6"/>
                    <a:pt x="11" y="6"/>
                  </a:cubicBezTo>
                  <a:cubicBezTo>
                    <a:pt x="6" y="33"/>
                    <a:pt x="6" y="33"/>
                    <a:pt x="6" y="33"/>
                  </a:cubicBezTo>
                  <a:cubicBezTo>
                    <a:pt x="54" y="33"/>
                    <a:pt x="54" y="33"/>
                    <a:pt x="54" y="33"/>
                  </a:cubicBezTo>
                  <a:lnTo>
                    <a:pt x="4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4" name="Freeform 320">
              <a:extLst>
                <a:ext uri="{FF2B5EF4-FFF2-40B4-BE49-F238E27FC236}">
                  <a16:creationId xmlns:a16="http://schemas.microsoft.com/office/drawing/2014/main" id="{DE6564D6-2538-4550-AEBF-0C31CFF32F29}"/>
                </a:ext>
              </a:extLst>
            </p:cNvPr>
            <p:cNvSpPr>
              <a:spLocks noEditPoints="1"/>
            </p:cNvSpPr>
            <p:nvPr/>
          </p:nvSpPr>
          <p:spPr bwMode="auto">
            <a:xfrm>
              <a:off x="1755775" y="3295650"/>
              <a:ext cx="184150" cy="227013"/>
            </a:xfrm>
            <a:custGeom>
              <a:avLst/>
              <a:gdLst>
                <a:gd name="T0" fmla="*/ 99098 w 50"/>
                <a:gd name="T1" fmla="*/ 3665 h 62"/>
                <a:gd name="T2" fmla="*/ 117450 w 50"/>
                <a:gd name="T3" fmla="*/ 65964 h 62"/>
                <a:gd name="T4" fmla="*/ 99098 w 50"/>
                <a:gd name="T5" fmla="*/ 76958 h 62"/>
                <a:gd name="T6" fmla="*/ 99098 w 50"/>
                <a:gd name="T7" fmla="*/ 84287 h 62"/>
                <a:gd name="T8" fmla="*/ 106439 w 50"/>
                <a:gd name="T9" fmla="*/ 87952 h 62"/>
                <a:gd name="T10" fmla="*/ 110109 w 50"/>
                <a:gd name="T11" fmla="*/ 95281 h 62"/>
                <a:gd name="T12" fmla="*/ 183515 w 50"/>
                <a:gd name="T13" fmla="*/ 139257 h 62"/>
                <a:gd name="T14" fmla="*/ 168834 w 50"/>
                <a:gd name="T15" fmla="*/ 153916 h 62"/>
                <a:gd name="T16" fmla="*/ 106439 w 50"/>
                <a:gd name="T17" fmla="*/ 139257 h 62"/>
                <a:gd name="T18" fmla="*/ 106439 w 50"/>
                <a:gd name="T19" fmla="*/ 120934 h 62"/>
                <a:gd name="T20" fmla="*/ 99098 w 50"/>
                <a:gd name="T21" fmla="*/ 113605 h 62"/>
                <a:gd name="T22" fmla="*/ 99098 w 50"/>
                <a:gd name="T23" fmla="*/ 117269 h 62"/>
                <a:gd name="T24" fmla="*/ 113779 w 50"/>
                <a:gd name="T25" fmla="*/ 227209 h 62"/>
                <a:gd name="T26" fmla="*/ 66065 w 50"/>
                <a:gd name="T27" fmla="*/ 227209 h 62"/>
                <a:gd name="T28" fmla="*/ 84417 w 50"/>
                <a:gd name="T29" fmla="*/ 117269 h 62"/>
                <a:gd name="T30" fmla="*/ 11011 w 50"/>
                <a:gd name="T31" fmla="*/ 161245 h 62"/>
                <a:gd name="T32" fmla="*/ 3670 w 50"/>
                <a:gd name="T33" fmla="*/ 139257 h 62"/>
                <a:gd name="T34" fmla="*/ 47714 w 50"/>
                <a:gd name="T35" fmla="*/ 91617 h 62"/>
                <a:gd name="T36" fmla="*/ 66065 w 50"/>
                <a:gd name="T37" fmla="*/ 102611 h 62"/>
                <a:gd name="T38" fmla="*/ 73406 w 50"/>
                <a:gd name="T39" fmla="*/ 98946 h 62"/>
                <a:gd name="T40" fmla="*/ 73406 w 50"/>
                <a:gd name="T41" fmla="*/ 95281 h 62"/>
                <a:gd name="T42" fmla="*/ 77076 w 50"/>
                <a:gd name="T43" fmla="*/ 84287 h 62"/>
                <a:gd name="T44" fmla="*/ 77076 w 50"/>
                <a:gd name="T45" fmla="*/ 0 h 62"/>
                <a:gd name="T46" fmla="*/ 99098 w 50"/>
                <a:gd name="T47" fmla="*/ 3665 h 62"/>
                <a:gd name="T48" fmla="*/ 14681 w 50"/>
                <a:gd name="T49" fmla="*/ 106275 h 62"/>
                <a:gd name="T50" fmla="*/ 33033 w 50"/>
                <a:gd name="T51" fmla="*/ 84287 h 62"/>
                <a:gd name="T52" fmla="*/ 62395 w 50"/>
                <a:gd name="T53" fmla="*/ 32982 h 62"/>
                <a:gd name="T54" fmla="*/ 58725 w 50"/>
                <a:gd name="T55" fmla="*/ 29317 h 62"/>
                <a:gd name="T56" fmla="*/ 14681 w 50"/>
                <a:gd name="T57" fmla="*/ 106275 h 62"/>
                <a:gd name="T58" fmla="*/ 121120 w 50"/>
                <a:gd name="T59" fmla="*/ 32982 h 62"/>
                <a:gd name="T60" fmla="*/ 132131 w 50"/>
                <a:gd name="T61" fmla="*/ 58635 h 62"/>
                <a:gd name="T62" fmla="*/ 161493 w 50"/>
                <a:gd name="T63" fmla="*/ 106275 h 62"/>
                <a:gd name="T64" fmla="*/ 165164 w 50"/>
                <a:gd name="T65" fmla="*/ 109940 h 62"/>
                <a:gd name="T66" fmla="*/ 121120 w 50"/>
                <a:gd name="T67" fmla="*/ 32982 h 62"/>
                <a:gd name="T68" fmla="*/ 91758 w 50"/>
                <a:gd name="T69" fmla="*/ 91617 h 62"/>
                <a:gd name="T70" fmla="*/ 84417 w 50"/>
                <a:gd name="T71" fmla="*/ 91617 h 62"/>
                <a:gd name="T72" fmla="*/ 80747 w 50"/>
                <a:gd name="T73" fmla="*/ 98946 h 62"/>
                <a:gd name="T74" fmla="*/ 84417 w 50"/>
                <a:gd name="T75" fmla="*/ 106275 h 62"/>
                <a:gd name="T76" fmla="*/ 88087 w 50"/>
                <a:gd name="T77" fmla="*/ 109940 h 62"/>
                <a:gd name="T78" fmla="*/ 95428 w 50"/>
                <a:gd name="T79" fmla="*/ 106275 h 62"/>
                <a:gd name="T80" fmla="*/ 99098 w 50"/>
                <a:gd name="T81" fmla="*/ 98946 h 62"/>
                <a:gd name="T82" fmla="*/ 99098 w 50"/>
                <a:gd name="T83" fmla="*/ 91617 h 62"/>
                <a:gd name="T84" fmla="*/ 91758 w 50"/>
                <a:gd name="T85" fmla="*/ 91617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 h="62">
                  <a:moveTo>
                    <a:pt x="27" y="1"/>
                  </a:moveTo>
                  <a:cubicBezTo>
                    <a:pt x="32" y="18"/>
                    <a:pt x="32" y="18"/>
                    <a:pt x="32" y="18"/>
                  </a:cubicBezTo>
                  <a:cubicBezTo>
                    <a:pt x="27" y="21"/>
                    <a:pt x="27" y="21"/>
                    <a:pt x="27" y="21"/>
                  </a:cubicBezTo>
                  <a:cubicBezTo>
                    <a:pt x="27" y="23"/>
                    <a:pt x="27" y="23"/>
                    <a:pt x="27" y="23"/>
                  </a:cubicBezTo>
                  <a:cubicBezTo>
                    <a:pt x="28" y="23"/>
                    <a:pt x="28" y="23"/>
                    <a:pt x="29" y="24"/>
                  </a:cubicBezTo>
                  <a:cubicBezTo>
                    <a:pt x="29" y="25"/>
                    <a:pt x="29" y="25"/>
                    <a:pt x="30" y="26"/>
                  </a:cubicBezTo>
                  <a:cubicBezTo>
                    <a:pt x="50" y="38"/>
                    <a:pt x="50" y="38"/>
                    <a:pt x="50" y="38"/>
                  </a:cubicBezTo>
                  <a:cubicBezTo>
                    <a:pt x="46" y="42"/>
                    <a:pt x="46" y="42"/>
                    <a:pt x="46" y="42"/>
                  </a:cubicBezTo>
                  <a:cubicBezTo>
                    <a:pt x="29" y="38"/>
                    <a:pt x="29" y="38"/>
                    <a:pt x="29" y="38"/>
                  </a:cubicBezTo>
                  <a:cubicBezTo>
                    <a:pt x="29" y="33"/>
                    <a:pt x="29" y="33"/>
                    <a:pt x="29" y="33"/>
                  </a:cubicBezTo>
                  <a:cubicBezTo>
                    <a:pt x="27" y="31"/>
                    <a:pt x="27" y="31"/>
                    <a:pt x="27" y="31"/>
                  </a:cubicBezTo>
                  <a:cubicBezTo>
                    <a:pt x="27" y="32"/>
                    <a:pt x="27" y="32"/>
                    <a:pt x="27" y="32"/>
                  </a:cubicBezTo>
                  <a:cubicBezTo>
                    <a:pt x="31" y="62"/>
                    <a:pt x="31" y="62"/>
                    <a:pt x="31" y="62"/>
                  </a:cubicBezTo>
                  <a:cubicBezTo>
                    <a:pt x="18" y="62"/>
                    <a:pt x="18" y="62"/>
                    <a:pt x="18" y="62"/>
                  </a:cubicBezTo>
                  <a:cubicBezTo>
                    <a:pt x="23" y="32"/>
                    <a:pt x="23" y="32"/>
                    <a:pt x="23" y="32"/>
                  </a:cubicBezTo>
                  <a:cubicBezTo>
                    <a:pt x="3" y="44"/>
                    <a:pt x="3" y="44"/>
                    <a:pt x="3" y="44"/>
                  </a:cubicBezTo>
                  <a:cubicBezTo>
                    <a:pt x="1" y="38"/>
                    <a:pt x="1" y="38"/>
                    <a:pt x="1" y="38"/>
                  </a:cubicBezTo>
                  <a:cubicBezTo>
                    <a:pt x="13" y="25"/>
                    <a:pt x="13" y="25"/>
                    <a:pt x="13" y="25"/>
                  </a:cubicBezTo>
                  <a:cubicBezTo>
                    <a:pt x="18" y="28"/>
                    <a:pt x="18" y="28"/>
                    <a:pt x="18" y="28"/>
                  </a:cubicBezTo>
                  <a:cubicBezTo>
                    <a:pt x="20" y="27"/>
                    <a:pt x="20" y="27"/>
                    <a:pt x="20" y="27"/>
                  </a:cubicBezTo>
                  <a:cubicBezTo>
                    <a:pt x="20" y="27"/>
                    <a:pt x="20" y="27"/>
                    <a:pt x="20" y="26"/>
                  </a:cubicBezTo>
                  <a:cubicBezTo>
                    <a:pt x="20" y="25"/>
                    <a:pt x="20" y="24"/>
                    <a:pt x="21" y="23"/>
                  </a:cubicBezTo>
                  <a:cubicBezTo>
                    <a:pt x="21" y="0"/>
                    <a:pt x="21" y="0"/>
                    <a:pt x="21" y="0"/>
                  </a:cubicBezTo>
                  <a:cubicBezTo>
                    <a:pt x="27" y="1"/>
                    <a:pt x="27" y="1"/>
                    <a:pt x="27" y="1"/>
                  </a:cubicBezTo>
                  <a:close/>
                  <a:moveTo>
                    <a:pt x="4" y="29"/>
                  </a:moveTo>
                  <a:cubicBezTo>
                    <a:pt x="9" y="23"/>
                    <a:pt x="9" y="23"/>
                    <a:pt x="9" y="23"/>
                  </a:cubicBezTo>
                  <a:cubicBezTo>
                    <a:pt x="7" y="18"/>
                    <a:pt x="9" y="12"/>
                    <a:pt x="17" y="9"/>
                  </a:cubicBezTo>
                  <a:cubicBezTo>
                    <a:pt x="16" y="8"/>
                    <a:pt x="17" y="8"/>
                    <a:pt x="16" y="8"/>
                  </a:cubicBezTo>
                  <a:cubicBezTo>
                    <a:pt x="5" y="11"/>
                    <a:pt x="0" y="22"/>
                    <a:pt x="4" y="29"/>
                  </a:cubicBezTo>
                  <a:close/>
                  <a:moveTo>
                    <a:pt x="33" y="9"/>
                  </a:moveTo>
                  <a:cubicBezTo>
                    <a:pt x="36" y="16"/>
                    <a:pt x="36" y="16"/>
                    <a:pt x="36" y="16"/>
                  </a:cubicBezTo>
                  <a:cubicBezTo>
                    <a:pt x="42" y="16"/>
                    <a:pt x="45" y="21"/>
                    <a:pt x="44" y="29"/>
                  </a:cubicBezTo>
                  <a:cubicBezTo>
                    <a:pt x="45" y="29"/>
                    <a:pt x="45" y="29"/>
                    <a:pt x="45" y="30"/>
                  </a:cubicBezTo>
                  <a:cubicBezTo>
                    <a:pt x="49" y="18"/>
                    <a:pt x="41" y="9"/>
                    <a:pt x="33" y="9"/>
                  </a:cubicBezTo>
                  <a:close/>
                  <a:moveTo>
                    <a:pt x="25" y="25"/>
                  </a:moveTo>
                  <a:cubicBezTo>
                    <a:pt x="24" y="24"/>
                    <a:pt x="24" y="25"/>
                    <a:pt x="23" y="25"/>
                  </a:cubicBezTo>
                  <a:cubicBezTo>
                    <a:pt x="22" y="25"/>
                    <a:pt x="22" y="26"/>
                    <a:pt x="22" y="27"/>
                  </a:cubicBezTo>
                  <a:cubicBezTo>
                    <a:pt x="22" y="27"/>
                    <a:pt x="22" y="28"/>
                    <a:pt x="23" y="29"/>
                  </a:cubicBezTo>
                  <a:cubicBezTo>
                    <a:pt x="23" y="29"/>
                    <a:pt x="24" y="29"/>
                    <a:pt x="24" y="30"/>
                  </a:cubicBezTo>
                  <a:cubicBezTo>
                    <a:pt x="25" y="30"/>
                    <a:pt x="26" y="29"/>
                    <a:pt x="26" y="29"/>
                  </a:cubicBezTo>
                  <a:cubicBezTo>
                    <a:pt x="27" y="29"/>
                    <a:pt x="27" y="28"/>
                    <a:pt x="27" y="27"/>
                  </a:cubicBezTo>
                  <a:cubicBezTo>
                    <a:pt x="27" y="27"/>
                    <a:pt x="27" y="26"/>
                    <a:pt x="27" y="25"/>
                  </a:cubicBezTo>
                  <a:cubicBezTo>
                    <a:pt x="26" y="25"/>
                    <a:pt x="26" y="25"/>
                    <a:pt x="2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5" name="Freeform 321">
              <a:extLst>
                <a:ext uri="{FF2B5EF4-FFF2-40B4-BE49-F238E27FC236}">
                  <a16:creationId xmlns:a16="http://schemas.microsoft.com/office/drawing/2014/main" id="{5C35577E-0EC3-4F3E-9615-13FB5E04E3AA}"/>
                </a:ext>
              </a:extLst>
            </p:cNvPr>
            <p:cNvSpPr>
              <a:spLocks noEditPoints="1"/>
            </p:cNvSpPr>
            <p:nvPr/>
          </p:nvSpPr>
          <p:spPr bwMode="auto">
            <a:xfrm>
              <a:off x="4106863" y="3316288"/>
              <a:ext cx="142875" cy="228600"/>
            </a:xfrm>
            <a:custGeom>
              <a:avLst/>
              <a:gdLst>
                <a:gd name="T0" fmla="*/ 11024 w 39"/>
                <a:gd name="T1" fmla="*/ 99707 h 62"/>
                <a:gd name="T2" fmla="*/ 0 w 39"/>
                <a:gd name="T3" fmla="*/ 62779 h 62"/>
                <a:gd name="T4" fmla="*/ 0 w 39"/>
                <a:gd name="T5" fmla="*/ 22157 h 62"/>
                <a:gd name="T6" fmla="*/ 7350 w 39"/>
                <a:gd name="T7" fmla="*/ 11079 h 62"/>
                <a:gd name="T8" fmla="*/ 14699 w 39"/>
                <a:gd name="T9" fmla="*/ 3693 h 62"/>
                <a:gd name="T10" fmla="*/ 33073 w 39"/>
                <a:gd name="T11" fmla="*/ 11079 h 62"/>
                <a:gd name="T12" fmla="*/ 47772 w 39"/>
                <a:gd name="T13" fmla="*/ 3693 h 62"/>
                <a:gd name="T14" fmla="*/ 66146 w 39"/>
                <a:gd name="T15" fmla="*/ 11079 h 62"/>
                <a:gd name="T16" fmla="*/ 80845 w 39"/>
                <a:gd name="T17" fmla="*/ 3693 h 62"/>
                <a:gd name="T18" fmla="*/ 99219 w 39"/>
                <a:gd name="T19" fmla="*/ 11079 h 62"/>
                <a:gd name="T20" fmla="*/ 113918 w 39"/>
                <a:gd name="T21" fmla="*/ 3693 h 62"/>
                <a:gd name="T22" fmla="*/ 132292 w 39"/>
                <a:gd name="T23" fmla="*/ 11079 h 62"/>
                <a:gd name="T24" fmla="*/ 143316 w 39"/>
                <a:gd name="T25" fmla="*/ 11079 h 62"/>
                <a:gd name="T26" fmla="*/ 143316 w 39"/>
                <a:gd name="T27" fmla="*/ 62779 h 62"/>
                <a:gd name="T28" fmla="*/ 143316 w 39"/>
                <a:gd name="T29" fmla="*/ 62779 h 62"/>
                <a:gd name="T30" fmla="*/ 135966 w 39"/>
                <a:gd name="T31" fmla="*/ 99707 h 62"/>
                <a:gd name="T32" fmla="*/ 139641 w 39"/>
                <a:gd name="T33" fmla="*/ 132943 h 62"/>
                <a:gd name="T34" fmla="*/ 117593 w 39"/>
                <a:gd name="T35" fmla="*/ 162486 h 62"/>
                <a:gd name="T36" fmla="*/ 117593 w 39"/>
                <a:gd name="T37" fmla="*/ 217878 h 62"/>
                <a:gd name="T38" fmla="*/ 88194 w 39"/>
                <a:gd name="T39" fmla="*/ 217878 h 62"/>
                <a:gd name="T40" fmla="*/ 55122 w 39"/>
                <a:gd name="T41" fmla="*/ 217878 h 62"/>
                <a:gd name="T42" fmla="*/ 25723 w 39"/>
                <a:gd name="T43" fmla="*/ 217878 h 62"/>
                <a:gd name="T44" fmla="*/ 25723 w 39"/>
                <a:gd name="T45" fmla="*/ 162486 h 62"/>
                <a:gd name="T46" fmla="*/ 0 w 39"/>
                <a:gd name="T47" fmla="*/ 99707 h 62"/>
                <a:gd name="T48" fmla="*/ 113918 w 39"/>
                <a:gd name="T49" fmla="*/ 99707 h 62"/>
                <a:gd name="T50" fmla="*/ 128617 w 39"/>
                <a:gd name="T51" fmla="*/ 62779 h 62"/>
                <a:gd name="T52" fmla="*/ 18374 w 39"/>
                <a:gd name="T53" fmla="*/ 29543 h 62"/>
                <a:gd name="T54" fmla="*/ 25723 w 39"/>
                <a:gd name="T55" fmla="*/ 92321 h 62"/>
                <a:gd name="T56" fmla="*/ 69821 w 39"/>
                <a:gd name="T57" fmla="*/ 203107 h 62"/>
                <a:gd name="T58" fmla="*/ 99219 w 39"/>
                <a:gd name="T59" fmla="*/ 180950 h 62"/>
                <a:gd name="T60" fmla="*/ 69821 w 39"/>
                <a:gd name="T61" fmla="*/ 203107 h 62"/>
                <a:gd name="T62" fmla="*/ 80845 w 39"/>
                <a:gd name="T63" fmla="*/ 203107 h 62"/>
                <a:gd name="T64" fmla="*/ 99219 w 39"/>
                <a:gd name="T65" fmla="*/ 195721 h 62"/>
                <a:gd name="T66" fmla="*/ 99219 w 39"/>
                <a:gd name="T67" fmla="*/ 173564 h 62"/>
                <a:gd name="T68" fmla="*/ 80845 w 39"/>
                <a:gd name="T69" fmla="*/ 169871 h 62"/>
                <a:gd name="T70" fmla="*/ 44097 w 39"/>
                <a:gd name="T71" fmla="*/ 199414 h 62"/>
                <a:gd name="T72" fmla="*/ 69821 w 39"/>
                <a:gd name="T73" fmla="*/ 169871 h 62"/>
                <a:gd name="T74" fmla="*/ 44097 w 39"/>
                <a:gd name="T75" fmla="*/ 180950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 h="62">
                  <a:moveTo>
                    <a:pt x="0" y="27"/>
                  </a:moveTo>
                  <a:cubicBezTo>
                    <a:pt x="3" y="27"/>
                    <a:pt x="3" y="27"/>
                    <a:pt x="3" y="27"/>
                  </a:cubicBezTo>
                  <a:cubicBezTo>
                    <a:pt x="3" y="27"/>
                    <a:pt x="3" y="27"/>
                    <a:pt x="3" y="27"/>
                  </a:cubicBezTo>
                  <a:cubicBezTo>
                    <a:pt x="1" y="24"/>
                    <a:pt x="0" y="21"/>
                    <a:pt x="0" y="17"/>
                  </a:cubicBezTo>
                  <a:cubicBezTo>
                    <a:pt x="0" y="17"/>
                    <a:pt x="0" y="17"/>
                    <a:pt x="0" y="17"/>
                  </a:cubicBezTo>
                  <a:cubicBezTo>
                    <a:pt x="0" y="6"/>
                    <a:pt x="0" y="6"/>
                    <a:pt x="0" y="6"/>
                  </a:cubicBezTo>
                  <a:cubicBezTo>
                    <a:pt x="0" y="3"/>
                    <a:pt x="0" y="3"/>
                    <a:pt x="0" y="3"/>
                  </a:cubicBezTo>
                  <a:cubicBezTo>
                    <a:pt x="2" y="3"/>
                    <a:pt x="2" y="3"/>
                    <a:pt x="2" y="3"/>
                  </a:cubicBezTo>
                  <a:cubicBezTo>
                    <a:pt x="4" y="3"/>
                    <a:pt x="4" y="3"/>
                    <a:pt x="4" y="3"/>
                  </a:cubicBezTo>
                  <a:cubicBezTo>
                    <a:pt x="4" y="1"/>
                    <a:pt x="4" y="1"/>
                    <a:pt x="4" y="1"/>
                  </a:cubicBezTo>
                  <a:cubicBezTo>
                    <a:pt x="5" y="0"/>
                    <a:pt x="7" y="0"/>
                    <a:pt x="9" y="1"/>
                  </a:cubicBezTo>
                  <a:cubicBezTo>
                    <a:pt x="9" y="3"/>
                    <a:pt x="9" y="3"/>
                    <a:pt x="9" y="3"/>
                  </a:cubicBezTo>
                  <a:cubicBezTo>
                    <a:pt x="13" y="3"/>
                    <a:pt x="13" y="3"/>
                    <a:pt x="13" y="3"/>
                  </a:cubicBezTo>
                  <a:cubicBezTo>
                    <a:pt x="13" y="1"/>
                    <a:pt x="13" y="1"/>
                    <a:pt x="13" y="1"/>
                  </a:cubicBezTo>
                  <a:cubicBezTo>
                    <a:pt x="14" y="0"/>
                    <a:pt x="16" y="0"/>
                    <a:pt x="18" y="1"/>
                  </a:cubicBezTo>
                  <a:cubicBezTo>
                    <a:pt x="18" y="3"/>
                    <a:pt x="18" y="3"/>
                    <a:pt x="18" y="3"/>
                  </a:cubicBezTo>
                  <a:cubicBezTo>
                    <a:pt x="22" y="3"/>
                    <a:pt x="22" y="3"/>
                    <a:pt x="22" y="3"/>
                  </a:cubicBezTo>
                  <a:cubicBezTo>
                    <a:pt x="22" y="1"/>
                    <a:pt x="22" y="1"/>
                    <a:pt x="22" y="1"/>
                  </a:cubicBezTo>
                  <a:cubicBezTo>
                    <a:pt x="23" y="0"/>
                    <a:pt x="25" y="0"/>
                    <a:pt x="27" y="1"/>
                  </a:cubicBezTo>
                  <a:cubicBezTo>
                    <a:pt x="27" y="3"/>
                    <a:pt x="27" y="3"/>
                    <a:pt x="27" y="3"/>
                  </a:cubicBezTo>
                  <a:cubicBezTo>
                    <a:pt x="31" y="3"/>
                    <a:pt x="31" y="3"/>
                    <a:pt x="31" y="3"/>
                  </a:cubicBezTo>
                  <a:cubicBezTo>
                    <a:pt x="31" y="1"/>
                    <a:pt x="31" y="1"/>
                    <a:pt x="31" y="1"/>
                  </a:cubicBezTo>
                  <a:cubicBezTo>
                    <a:pt x="32" y="0"/>
                    <a:pt x="34" y="0"/>
                    <a:pt x="36" y="1"/>
                  </a:cubicBezTo>
                  <a:cubicBezTo>
                    <a:pt x="36" y="3"/>
                    <a:pt x="36" y="3"/>
                    <a:pt x="36" y="3"/>
                  </a:cubicBezTo>
                  <a:cubicBezTo>
                    <a:pt x="37" y="3"/>
                    <a:pt x="37" y="3"/>
                    <a:pt x="37" y="3"/>
                  </a:cubicBezTo>
                  <a:cubicBezTo>
                    <a:pt x="39" y="3"/>
                    <a:pt x="39" y="3"/>
                    <a:pt x="39" y="3"/>
                  </a:cubicBezTo>
                  <a:cubicBezTo>
                    <a:pt x="39" y="6"/>
                    <a:pt x="39" y="6"/>
                    <a:pt x="39" y="6"/>
                  </a:cubicBezTo>
                  <a:cubicBezTo>
                    <a:pt x="39" y="17"/>
                    <a:pt x="39" y="17"/>
                    <a:pt x="39" y="17"/>
                  </a:cubicBezTo>
                  <a:cubicBezTo>
                    <a:pt x="39" y="17"/>
                    <a:pt x="39" y="17"/>
                    <a:pt x="39" y="17"/>
                  </a:cubicBezTo>
                  <a:cubicBezTo>
                    <a:pt x="39" y="17"/>
                    <a:pt x="39" y="17"/>
                    <a:pt x="39" y="17"/>
                  </a:cubicBezTo>
                  <a:cubicBezTo>
                    <a:pt x="39" y="21"/>
                    <a:pt x="38" y="24"/>
                    <a:pt x="37" y="27"/>
                  </a:cubicBezTo>
                  <a:cubicBezTo>
                    <a:pt x="37" y="27"/>
                    <a:pt x="37" y="27"/>
                    <a:pt x="37" y="27"/>
                  </a:cubicBezTo>
                  <a:cubicBezTo>
                    <a:pt x="38" y="27"/>
                    <a:pt x="38" y="27"/>
                    <a:pt x="38" y="27"/>
                  </a:cubicBezTo>
                  <a:cubicBezTo>
                    <a:pt x="38" y="36"/>
                    <a:pt x="38" y="36"/>
                    <a:pt x="38" y="36"/>
                  </a:cubicBezTo>
                  <a:cubicBezTo>
                    <a:pt x="32" y="44"/>
                    <a:pt x="32" y="44"/>
                    <a:pt x="32" y="44"/>
                  </a:cubicBezTo>
                  <a:cubicBezTo>
                    <a:pt x="32" y="44"/>
                    <a:pt x="32" y="44"/>
                    <a:pt x="32" y="44"/>
                  </a:cubicBezTo>
                  <a:cubicBezTo>
                    <a:pt x="32" y="57"/>
                    <a:pt x="32" y="57"/>
                    <a:pt x="32" y="57"/>
                  </a:cubicBezTo>
                  <a:cubicBezTo>
                    <a:pt x="32" y="59"/>
                    <a:pt x="32" y="59"/>
                    <a:pt x="32" y="59"/>
                  </a:cubicBezTo>
                  <a:cubicBezTo>
                    <a:pt x="30" y="59"/>
                    <a:pt x="30" y="59"/>
                    <a:pt x="30" y="59"/>
                  </a:cubicBezTo>
                  <a:cubicBezTo>
                    <a:pt x="24" y="59"/>
                    <a:pt x="24" y="59"/>
                    <a:pt x="24" y="59"/>
                  </a:cubicBezTo>
                  <a:cubicBezTo>
                    <a:pt x="23" y="61"/>
                    <a:pt x="21" y="62"/>
                    <a:pt x="19" y="62"/>
                  </a:cubicBezTo>
                  <a:cubicBezTo>
                    <a:pt x="17" y="62"/>
                    <a:pt x="15" y="61"/>
                    <a:pt x="15" y="59"/>
                  </a:cubicBezTo>
                  <a:cubicBezTo>
                    <a:pt x="10" y="59"/>
                    <a:pt x="10" y="59"/>
                    <a:pt x="10" y="59"/>
                  </a:cubicBezTo>
                  <a:cubicBezTo>
                    <a:pt x="7" y="59"/>
                    <a:pt x="7" y="59"/>
                    <a:pt x="7" y="59"/>
                  </a:cubicBezTo>
                  <a:cubicBezTo>
                    <a:pt x="7" y="57"/>
                    <a:pt x="7" y="57"/>
                    <a:pt x="7" y="57"/>
                  </a:cubicBezTo>
                  <a:cubicBezTo>
                    <a:pt x="7" y="44"/>
                    <a:pt x="7" y="44"/>
                    <a:pt x="7" y="44"/>
                  </a:cubicBezTo>
                  <a:cubicBezTo>
                    <a:pt x="0" y="36"/>
                    <a:pt x="0" y="36"/>
                    <a:pt x="0" y="36"/>
                  </a:cubicBezTo>
                  <a:cubicBezTo>
                    <a:pt x="0" y="27"/>
                    <a:pt x="0" y="27"/>
                    <a:pt x="0" y="27"/>
                  </a:cubicBezTo>
                  <a:close/>
                  <a:moveTo>
                    <a:pt x="8" y="27"/>
                  </a:moveTo>
                  <a:cubicBezTo>
                    <a:pt x="31" y="27"/>
                    <a:pt x="31" y="27"/>
                    <a:pt x="31" y="27"/>
                  </a:cubicBezTo>
                  <a:cubicBezTo>
                    <a:pt x="32" y="27"/>
                    <a:pt x="32" y="26"/>
                    <a:pt x="33" y="25"/>
                  </a:cubicBezTo>
                  <a:cubicBezTo>
                    <a:pt x="34" y="23"/>
                    <a:pt x="34" y="20"/>
                    <a:pt x="35" y="17"/>
                  </a:cubicBezTo>
                  <a:cubicBezTo>
                    <a:pt x="35" y="8"/>
                    <a:pt x="35" y="8"/>
                    <a:pt x="35" y="8"/>
                  </a:cubicBezTo>
                  <a:cubicBezTo>
                    <a:pt x="5" y="8"/>
                    <a:pt x="5" y="8"/>
                    <a:pt x="5" y="8"/>
                  </a:cubicBezTo>
                  <a:cubicBezTo>
                    <a:pt x="5" y="17"/>
                    <a:pt x="5" y="17"/>
                    <a:pt x="5" y="17"/>
                  </a:cubicBezTo>
                  <a:cubicBezTo>
                    <a:pt x="5" y="20"/>
                    <a:pt x="6" y="23"/>
                    <a:pt x="7" y="25"/>
                  </a:cubicBezTo>
                  <a:cubicBezTo>
                    <a:pt x="7" y="26"/>
                    <a:pt x="8" y="27"/>
                    <a:pt x="8" y="27"/>
                  </a:cubicBezTo>
                  <a:close/>
                  <a:moveTo>
                    <a:pt x="19" y="55"/>
                  </a:moveTo>
                  <a:cubicBezTo>
                    <a:pt x="27" y="51"/>
                    <a:pt x="27" y="51"/>
                    <a:pt x="27" y="51"/>
                  </a:cubicBezTo>
                  <a:cubicBezTo>
                    <a:pt x="27" y="49"/>
                    <a:pt x="27" y="49"/>
                    <a:pt x="27" y="49"/>
                  </a:cubicBezTo>
                  <a:cubicBezTo>
                    <a:pt x="12" y="55"/>
                    <a:pt x="12" y="55"/>
                    <a:pt x="12" y="55"/>
                  </a:cubicBezTo>
                  <a:cubicBezTo>
                    <a:pt x="19" y="55"/>
                    <a:pt x="19" y="55"/>
                    <a:pt x="19" y="55"/>
                  </a:cubicBezTo>
                  <a:close/>
                  <a:moveTo>
                    <a:pt x="27" y="53"/>
                  </a:moveTo>
                  <a:cubicBezTo>
                    <a:pt x="22" y="55"/>
                    <a:pt x="22" y="55"/>
                    <a:pt x="22" y="55"/>
                  </a:cubicBezTo>
                  <a:cubicBezTo>
                    <a:pt x="27" y="55"/>
                    <a:pt x="27" y="55"/>
                    <a:pt x="27" y="55"/>
                  </a:cubicBezTo>
                  <a:cubicBezTo>
                    <a:pt x="27" y="53"/>
                    <a:pt x="27" y="53"/>
                    <a:pt x="27" y="53"/>
                  </a:cubicBezTo>
                  <a:close/>
                  <a:moveTo>
                    <a:pt x="12" y="54"/>
                  </a:moveTo>
                  <a:cubicBezTo>
                    <a:pt x="27" y="47"/>
                    <a:pt x="27" y="47"/>
                    <a:pt x="27" y="47"/>
                  </a:cubicBezTo>
                  <a:cubicBezTo>
                    <a:pt x="27" y="46"/>
                    <a:pt x="27" y="46"/>
                    <a:pt x="27" y="46"/>
                  </a:cubicBezTo>
                  <a:cubicBezTo>
                    <a:pt x="22" y="46"/>
                    <a:pt x="22" y="46"/>
                    <a:pt x="22" y="46"/>
                  </a:cubicBezTo>
                  <a:cubicBezTo>
                    <a:pt x="12" y="50"/>
                    <a:pt x="12" y="50"/>
                    <a:pt x="12" y="50"/>
                  </a:cubicBezTo>
                  <a:cubicBezTo>
                    <a:pt x="12" y="54"/>
                    <a:pt x="12" y="54"/>
                    <a:pt x="12" y="54"/>
                  </a:cubicBezTo>
                  <a:close/>
                  <a:moveTo>
                    <a:pt x="12" y="49"/>
                  </a:moveTo>
                  <a:cubicBezTo>
                    <a:pt x="19" y="46"/>
                    <a:pt x="19" y="46"/>
                    <a:pt x="19" y="46"/>
                  </a:cubicBezTo>
                  <a:cubicBezTo>
                    <a:pt x="12" y="46"/>
                    <a:pt x="12" y="46"/>
                    <a:pt x="12" y="46"/>
                  </a:cubicBez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6" name="Freeform 322">
              <a:extLst>
                <a:ext uri="{FF2B5EF4-FFF2-40B4-BE49-F238E27FC236}">
                  <a16:creationId xmlns:a16="http://schemas.microsoft.com/office/drawing/2014/main" id="{A8B32443-B51E-4D88-8046-328DA9542C52}"/>
                </a:ext>
              </a:extLst>
            </p:cNvPr>
            <p:cNvSpPr>
              <a:spLocks noEditPoints="1"/>
            </p:cNvSpPr>
            <p:nvPr/>
          </p:nvSpPr>
          <p:spPr bwMode="auto">
            <a:xfrm>
              <a:off x="3292475" y="3338513"/>
              <a:ext cx="223838" cy="209550"/>
            </a:xfrm>
            <a:custGeom>
              <a:avLst/>
              <a:gdLst>
                <a:gd name="T0" fmla="*/ 143030 w 61"/>
                <a:gd name="T1" fmla="*/ 209731 h 57"/>
                <a:gd name="T2" fmla="*/ 143030 w 61"/>
                <a:gd name="T3" fmla="*/ 128782 h 57"/>
                <a:gd name="T4" fmla="*/ 220046 w 61"/>
                <a:gd name="T5" fmla="*/ 114064 h 57"/>
                <a:gd name="T6" fmla="*/ 154032 w 61"/>
                <a:gd name="T7" fmla="*/ 209731 h 57"/>
                <a:gd name="T8" fmla="*/ 143030 w 61"/>
                <a:gd name="T9" fmla="*/ 209731 h 57"/>
                <a:gd name="T10" fmla="*/ 88018 w 61"/>
                <a:gd name="T11" fmla="*/ 209731 h 57"/>
                <a:gd name="T12" fmla="*/ 128360 w 61"/>
                <a:gd name="T13" fmla="*/ 209731 h 57"/>
                <a:gd name="T14" fmla="*/ 128360 w 61"/>
                <a:gd name="T15" fmla="*/ 110385 h 57"/>
                <a:gd name="T16" fmla="*/ 146697 w 61"/>
                <a:gd name="T17" fmla="*/ 0 h 57"/>
                <a:gd name="T18" fmla="*/ 135695 w 61"/>
                <a:gd name="T19" fmla="*/ 29436 h 57"/>
                <a:gd name="T20" fmla="*/ 113690 w 61"/>
                <a:gd name="T21" fmla="*/ 0 h 57"/>
                <a:gd name="T22" fmla="*/ 95353 w 61"/>
                <a:gd name="T23" fmla="*/ 29436 h 57"/>
                <a:gd name="T24" fmla="*/ 84351 w 61"/>
                <a:gd name="T25" fmla="*/ 0 h 57"/>
                <a:gd name="T26" fmla="*/ 106355 w 61"/>
                <a:gd name="T27" fmla="*/ 110385 h 57"/>
                <a:gd name="T28" fmla="*/ 106355 w 61"/>
                <a:gd name="T29" fmla="*/ 150859 h 57"/>
                <a:gd name="T30" fmla="*/ 7335 w 61"/>
                <a:gd name="T31" fmla="*/ 110385 h 57"/>
                <a:gd name="T32" fmla="*/ 88018 w 61"/>
                <a:gd name="T33" fmla="*/ 209731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1" h="57">
                  <a:moveTo>
                    <a:pt x="39" y="57"/>
                  </a:moveTo>
                  <a:cubicBezTo>
                    <a:pt x="39" y="35"/>
                    <a:pt x="39" y="35"/>
                    <a:pt x="39" y="35"/>
                  </a:cubicBezTo>
                  <a:cubicBezTo>
                    <a:pt x="44" y="31"/>
                    <a:pt x="51" y="29"/>
                    <a:pt x="60" y="31"/>
                  </a:cubicBezTo>
                  <a:cubicBezTo>
                    <a:pt x="61" y="42"/>
                    <a:pt x="53" y="53"/>
                    <a:pt x="42" y="57"/>
                  </a:cubicBezTo>
                  <a:cubicBezTo>
                    <a:pt x="39" y="57"/>
                    <a:pt x="39" y="57"/>
                    <a:pt x="39" y="57"/>
                  </a:cubicBezTo>
                  <a:close/>
                  <a:moveTo>
                    <a:pt x="24" y="57"/>
                  </a:moveTo>
                  <a:cubicBezTo>
                    <a:pt x="35" y="57"/>
                    <a:pt x="35" y="57"/>
                    <a:pt x="35" y="57"/>
                  </a:cubicBezTo>
                  <a:cubicBezTo>
                    <a:pt x="35" y="30"/>
                    <a:pt x="35" y="30"/>
                    <a:pt x="35" y="30"/>
                  </a:cubicBezTo>
                  <a:cubicBezTo>
                    <a:pt x="49" y="25"/>
                    <a:pt x="51" y="7"/>
                    <a:pt x="40" y="0"/>
                  </a:cubicBezTo>
                  <a:cubicBezTo>
                    <a:pt x="37" y="8"/>
                    <a:pt x="37" y="8"/>
                    <a:pt x="37" y="8"/>
                  </a:cubicBezTo>
                  <a:cubicBezTo>
                    <a:pt x="31" y="0"/>
                    <a:pt x="31" y="0"/>
                    <a:pt x="31" y="0"/>
                  </a:cubicBezTo>
                  <a:cubicBezTo>
                    <a:pt x="26" y="8"/>
                    <a:pt x="26" y="8"/>
                    <a:pt x="26" y="8"/>
                  </a:cubicBezTo>
                  <a:cubicBezTo>
                    <a:pt x="23" y="0"/>
                    <a:pt x="23" y="0"/>
                    <a:pt x="23" y="0"/>
                  </a:cubicBezTo>
                  <a:cubicBezTo>
                    <a:pt x="11" y="7"/>
                    <a:pt x="14" y="25"/>
                    <a:pt x="29" y="30"/>
                  </a:cubicBezTo>
                  <a:cubicBezTo>
                    <a:pt x="29" y="41"/>
                    <a:pt x="29" y="41"/>
                    <a:pt x="29" y="41"/>
                  </a:cubicBezTo>
                  <a:cubicBezTo>
                    <a:pt x="24" y="33"/>
                    <a:pt x="14" y="28"/>
                    <a:pt x="2" y="30"/>
                  </a:cubicBezTo>
                  <a:cubicBezTo>
                    <a:pt x="0" y="45"/>
                    <a:pt x="11" y="54"/>
                    <a:pt x="2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7" name="Freeform 323">
              <a:extLst>
                <a:ext uri="{FF2B5EF4-FFF2-40B4-BE49-F238E27FC236}">
                  <a16:creationId xmlns:a16="http://schemas.microsoft.com/office/drawing/2014/main" id="{F8F10CF7-2940-45B2-9786-91D10258ABEA}"/>
                </a:ext>
              </a:extLst>
            </p:cNvPr>
            <p:cNvSpPr>
              <a:spLocks noEditPoints="1"/>
            </p:cNvSpPr>
            <p:nvPr/>
          </p:nvSpPr>
          <p:spPr bwMode="auto">
            <a:xfrm>
              <a:off x="968375" y="3321050"/>
              <a:ext cx="214313" cy="238125"/>
            </a:xfrm>
            <a:custGeom>
              <a:avLst/>
              <a:gdLst>
                <a:gd name="T0" fmla="*/ 76517 w 59"/>
                <a:gd name="T1" fmla="*/ 0 h 65"/>
                <a:gd name="T2" fmla="*/ 98378 w 59"/>
                <a:gd name="T3" fmla="*/ 7314 h 65"/>
                <a:gd name="T4" fmla="*/ 109309 w 59"/>
                <a:gd name="T5" fmla="*/ 3657 h 65"/>
                <a:gd name="T6" fmla="*/ 131171 w 59"/>
                <a:gd name="T7" fmla="*/ 14627 h 65"/>
                <a:gd name="T8" fmla="*/ 149389 w 59"/>
                <a:gd name="T9" fmla="*/ 7314 h 65"/>
                <a:gd name="T10" fmla="*/ 167608 w 59"/>
                <a:gd name="T11" fmla="*/ 18284 h 65"/>
                <a:gd name="T12" fmla="*/ 174895 w 59"/>
                <a:gd name="T13" fmla="*/ 14627 h 65"/>
                <a:gd name="T14" fmla="*/ 193113 w 59"/>
                <a:gd name="T15" fmla="*/ 32912 h 65"/>
                <a:gd name="T16" fmla="*/ 185826 w 59"/>
                <a:gd name="T17" fmla="*/ 47539 h 65"/>
                <a:gd name="T18" fmla="*/ 189469 w 59"/>
                <a:gd name="T19" fmla="*/ 54853 h 65"/>
                <a:gd name="T20" fmla="*/ 189469 w 59"/>
                <a:gd name="T21" fmla="*/ 54853 h 65"/>
                <a:gd name="T22" fmla="*/ 149389 w 59"/>
                <a:gd name="T23" fmla="*/ 54853 h 65"/>
                <a:gd name="T24" fmla="*/ 149389 w 59"/>
                <a:gd name="T25" fmla="*/ 54853 h 65"/>
                <a:gd name="T26" fmla="*/ 153033 w 59"/>
                <a:gd name="T27" fmla="*/ 47539 h 65"/>
                <a:gd name="T28" fmla="*/ 149389 w 59"/>
                <a:gd name="T29" fmla="*/ 47539 h 65"/>
                <a:gd name="T30" fmla="*/ 134815 w 59"/>
                <a:gd name="T31" fmla="*/ 40225 h 65"/>
                <a:gd name="T32" fmla="*/ 109309 w 59"/>
                <a:gd name="T33" fmla="*/ 54853 h 65"/>
                <a:gd name="T34" fmla="*/ 94735 w 59"/>
                <a:gd name="T35" fmla="*/ 47539 h 65"/>
                <a:gd name="T36" fmla="*/ 76517 w 59"/>
                <a:gd name="T37" fmla="*/ 54853 h 65"/>
                <a:gd name="T38" fmla="*/ 47367 w 59"/>
                <a:gd name="T39" fmla="*/ 29255 h 65"/>
                <a:gd name="T40" fmla="*/ 76517 w 59"/>
                <a:gd name="T41" fmla="*/ 0 h 65"/>
                <a:gd name="T42" fmla="*/ 76517 w 59"/>
                <a:gd name="T43" fmla="*/ 120676 h 65"/>
                <a:gd name="T44" fmla="*/ 98378 w 59"/>
                <a:gd name="T45" fmla="*/ 120676 h 65"/>
                <a:gd name="T46" fmla="*/ 98378 w 59"/>
                <a:gd name="T47" fmla="*/ 149931 h 65"/>
                <a:gd name="T48" fmla="*/ 76517 w 59"/>
                <a:gd name="T49" fmla="*/ 149931 h 65"/>
                <a:gd name="T50" fmla="*/ 76517 w 59"/>
                <a:gd name="T51" fmla="*/ 120676 h 65"/>
                <a:gd name="T52" fmla="*/ 112953 w 59"/>
                <a:gd name="T53" fmla="*/ 120676 h 65"/>
                <a:gd name="T54" fmla="*/ 134815 w 59"/>
                <a:gd name="T55" fmla="*/ 120676 h 65"/>
                <a:gd name="T56" fmla="*/ 134815 w 59"/>
                <a:gd name="T57" fmla="*/ 149931 h 65"/>
                <a:gd name="T58" fmla="*/ 112953 w 59"/>
                <a:gd name="T59" fmla="*/ 149931 h 65"/>
                <a:gd name="T60" fmla="*/ 112953 w 59"/>
                <a:gd name="T61" fmla="*/ 120676 h 65"/>
                <a:gd name="T62" fmla="*/ 29149 w 59"/>
                <a:gd name="T63" fmla="*/ 135303 h 65"/>
                <a:gd name="T64" fmla="*/ 51011 w 59"/>
                <a:gd name="T65" fmla="*/ 135303 h 65"/>
                <a:gd name="T66" fmla="*/ 51011 w 59"/>
                <a:gd name="T67" fmla="*/ 168215 h 65"/>
                <a:gd name="T68" fmla="*/ 29149 w 59"/>
                <a:gd name="T69" fmla="*/ 168215 h 65"/>
                <a:gd name="T70" fmla="*/ 29149 w 59"/>
                <a:gd name="T71" fmla="*/ 135303 h 65"/>
                <a:gd name="T72" fmla="*/ 149389 w 59"/>
                <a:gd name="T73" fmla="*/ 65823 h 65"/>
                <a:gd name="T74" fmla="*/ 149389 w 59"/>
                <a:gd name="T75" fmla="*/ 98735 h 65"/>
                <a:gd name="T76" fmla="*/ 58298 w 59"/>
                <a:gd name="T77" fmla="*/ 98735 h 65"/>
                <a:gd name="T78" fmla="*/ 58298 w 59"/>
                <a:gd name="T79" fmla="*/ 120676 h 65"/>
                <a:gd name="T80" fmla="*/ 18218 w 59"/>
                <a:gd name="T81" fmla="*/ 120676 h 65"/>
                <a:gd name="T82" fmla="*/ 18218 w 59"/>
                <a:gd name="T83" fmla="*/ 219411 h 65"/>
                <a:gd name="T84" fmla="*/ 0 w 59"/>
                <a:gd name="T85" fmla="*/ 219411 h 65"/>
                <a:gd name="T86" fmla="*/ 0 w 59"/>
                <a:gd name="T87" fmla="*/ 237695 h 65"/>
                <a:gd name="T88" fmla="*/ 214975 w 59"/>
                <a:gd name="T89" fmla="*/ 237695 h 65"/>
                <a:gd name="T90" fmla="*/ 214975 w 59"/>
                <a:gd name="T91" fmla="*/ 219411 h 65"/>
                <a:gd name="T92" fmla="*/ 200400 w 59"/>
                <a:gd name="T93" fmla="*/ 219411 h 65"/>
                <a:gd name="T94" fmla="*/ 189469 w 59"/>
                <a:gd name="T95" fmla="*/ 65823 h 65"/>
                <a:gd name="T96" fmla="*/ 149389 w 59"/>
                <a:gd name="T97" fmla="*/ 65823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65">
                  <a:moveTo>
                    <a:pt x="21" y="0"/>
                  </a:moveTo>
                  <a:cubicBezTo>
                    <a:pt x="23" y="0"/>
                    <a:pt x="25" y="1"/>
                    <a:pt x="27" y="2"/>
                  </a:cubicBezTo>
                  <a:cubicBezTo>
                    <a:pt x="28" y="2"/>
                    <a:pt x="29" y="1"/>
                    <a:pt x="30" y="1"/>
                  </a:cubicBezTo>
                  <a:cubicBezTo>
                    <a:pt x="33" y="1"/>
                    <a:pt x="35" y="2"/>
                    <a:pt x="36" y="4"/>
                  </a:cubicBezTo>
                  <a:cubicBezTo>
                    <a:pt x="37" y="3"/>
                    <a:pt x="39" y="2"/>
                    <a:pt x="41" y="2"/>
                  </a:cubicBezTo>
                  <a:cubicBezTo>
                    <a:pt x="43" y="2"/>
                    <a:pt x="45" y="3"/>
                    <a:pt x="46" y="5"/>
                  </a:cubicBezTo>
                  <a:cubicBezTo>
                    <a:pt x="47" y="4"/>
                    <a:pt x="47" y="4"/>
                    <a:pt x="48" y="4"/>
                  </a:cubicBezTo>
                  <a:cubicBezTo>
                    <a:pt x="51" y="4"/>
                    <a:pt x="53" y="6"/>
                    <a:pt x="53" y="9"/>
                  </a:cubicBezTo>
                  <a:cubicBezTo>
                    <a:pt x="53" y="11"/>
                    <a:pt x="52" y="12"/>
                    <a:pt x="51" y="13"/>
                  </a:cubicBezTo>
                  <a:cubicBezTo>
                    <a:pt x="51" y="14"/>
                    <a:pt x="52" y="14"/>
                    <a:pt x="52" y="15"/>
                  </a:cubicBezTo>
                  <a:cubicBezTo>
                    <a:pt x="52" y="15"/>
                    <a:pt x="52" y="15"/>
                    <a:pt x="52" y="15"/>
                  </a:cubicBezTo>
                  <a:cubicBezTo>
                    <a:pt x="41" y="15"/>
                    <a:pt x="41" y="15"/>
                    <a:pt x="41" y="15"/>
                  </a:cubicBezTo>
                  <a:cubicBezTo>
                    <a:pt x="41" y="15"/>
                    <a:pt x="41" y="15"/>
                    <a:pt x="41" y="15"/>
                  </a:cubicBezTo>
                  <a:cubicBezTo>
                    <a:pt x="41" y="14"/>
                    <a:pt x="41" y="13"/>
                    <a:pt x="42" y="13"/>
                  </a:cubicBezTo>
                  <a:cubicBezTo>
                    <a:pt x="41" y="13"/>
                    <a:pt x="41" y="13"/>
                    <a:pt x="41" y="13"/>
                  </a:cubicBezTo>
                  <a:cubicBezTo>
                    <a:pt x="39" y="13"/>
                    <a:pt x="38" y="12"/>
                    <a:pt x="37" y="11"/>
                  </a:cubicBezTo>
                  <a:cubicBezTo>
                    <a:pt x="36" y="14"/>
                    <a:pt x="33" y="15"/>
                    <a:pt x="30" y="15"/>
                  </a:cubicBezTo>
                  <a:cubicBezTo>
                    <a:pt x="29" y="15"/>
                    <a:pt x="27" y="14"/>
                    <a:pt x="26" y="13"/>
                  </a:cubicBezTo>
                  <a:cubicBezTo>
                    <a:pt x="24" y="14"/>
                    <a:pt x="23" y="15"/>
                    <a:pt x="21" y="15"/>
                  </a:cubicBezTo>
                  <a:cubicBezTo>
                    <a:pt x="17" y="15"/>
                    <a:pt x="13" y="12"/>
                    <a:pt x="13" y="8"/>
                  </a:cubicBezTo>
                  <a:cubicBezTo>
                    <a:pt x="13" y="3"/>
                    <a:pt x="17" y="0"/>
                    <a:pt x="21" y="0"/>
                  </a:cubicBezTo>
                  <a:close/>
                  <a:moveTo>
                    <a:pt x="21" y="33"/>
                  </a:moveTo>
                  <a:cubicBezTo>
                    <a:pt x="27" y="33"/>
                    <a:pt x="27" y="33"/>
                    <a:pt x="27" y="33"/>
                  </a:cubicBezTo>
                  <a:cubicBezTo>
                    <a:pt x="27" y="41"/>
                    <a:pt x="27" y="41"/>
                    <a:pt x="27" y="41"/>
                  </a:cubicBezTo>
                  <a:cubicBezTo>
                    <a:pt x="21" y="41"/>
                    <a:pt x="21" y="41"/>
                    <a:pt x="21" y="41"/>
                  </a:cubicBezTo>
                  <a:cubicBezTo>
                    <a:pt x="21" y="33"/>
                    <a:pt x="21" y="33"/>
                    <a:pt x="21" y="33"/>
                  </a:cubicBezTo>
                  <a:close/>
                  <a:moveTo>
                    <a:pt x="31" y="33"/>
                  </a:moveTo>
                  <a:cubicBezTo>
                    <a:pt x="37" y="33"/>
                    <a:pt x="37" y="33"/>
                    <a:pt x="37" y="33"/>
                  </a:cubicBezTo>
                  <a:cubicBezTo>
                    <a:pt x="37" y="41"/>
                    <a:pt x="37" y="41"/>
                    <a:pt x="37" y="41"/>
                  </a:cubicBezTo>
                  <a:cubicBezTo>
                    <a:pt x="31" y="41"/>
                    <a:pt x="31" y="41"/>
                    <a:pt x="31" y="41"/>
                  </a:cubicBezTo>
                  <a:cubicBezTo>
                    <a:pt x="31" y="33"/>
                    <a:pt x="31" y="33"/>
                    <a:pt x="31" y="33"/>
                  </a:cubicBezTo>
                  <a:close/>
                  <a:moveTo>
                    <a:pt x="8" y="37"/>
                  </a:moveTo>
                  <a:cubicBezTo>
                    <a:pt x="14" y="37"/>
                    <a:pt x="14" y="37"/>
                    <a:pt x="14" y="37"/>
                  </a:cubicBezTo>
                  <a:cubicBezTo>
                    <a:pt x="14" y="46"/>
                    <a:pt x="14" y="46"/>
                    <a:pt x="14" y="46"/>
                  </a:cubicBezTo>
                  <a:cubicBezTo>
                    <a:pt x="8" y="46"/>
                    <a:pt x="8" y="46"/>
                    <a:pt x="8" y="46"/>
                  </a:cubicBezTo>
                  <a:cubicBezTo>
                    <a:pt x="8" y="37"/>
                    <a:pt x="8" y="37"/>
                    <a:pt x="8" y="37"/>
                  </a:cubicBezTo>
                  <a:close/>
                  <a:moveTo>
                    <a:pt x="41" y="18"/>
                  </a:moveTo>
                  <a:cubicBezTo>
                    <a:pt x="41" y="27"/>
                    <a:pt x="41" y="27"/>
                    <a:pt x="41" y="27"/>
                  </a:cubicBezTo>
                  <a:cubicBezTo>
                    <a:pt x="16" y="27"/>
                    <a:pt x="16" y="27"/>
                    <a:pt x="16" y="27"/>
                  </a:cubicBezTo>
                  <a:cubicBezTo>
                    <a:pt x="16" y="33"/>
                    <a:pt x="16" y="33"/>
                    <a:pt x="16" y="33"/>
                  </a:cubicBezTo>
                  <a:cubicBezTo>
                    <a:pt x="5" y="33"/>
                    <a:pt x="5" y="33"/>
                    <a:pt x="5" y="33"/>
                  </a:cubicBezTo>
                  <a:cubicBezTo>
                    <a:pt x="5" y="60"/>
                    <a:pt x="5" y="60"/>
                    <a:pt x="5" y="60"/>
                  </a:cubicBezTo>
                  <a:cubicBezTo>
                    <a:pt x="0" y="60"/>
                    <a:pt x="0" y="60"/>
                    <a:pt x="0" y="60"/>
                  </a:cubicBezTo>
                  <a:cubicBezTo>
                    <a:pt x="0" y="65"/>
                    <a:pt x="0" y="65"/>
                    <a:pt x="0" y="65"/>
                  </a:cubicBezTo>
                  <a:cubicBezTo>
                    <a:pt x="59" y="65"/>
                    <a:pt x="59" y="65"/>
                    <a:pt x="59" y="65"/>
                  </a:cubicBezTo>
                  <a:cubicBezTo>
                    <a:pt x="59" y="60"/>
                    <a:pt x="59" y="60"/>
                    <a:pt x="59" y="60"/>
                  </a:cubicBezTo>
                  <a:cubicBezTo>
                    <a:pt x="55" y="60"/>
                    <a:pt x="55" y="60"/>
                    <a:pt x="55" y="60"/>
                  </a:cubicBezTo>
                  <a:cubicBezTo>
                    <a:pt x="52" y="18"/>
                    <a:pt x="52" y="18"/>
                    <a:pt x="52" y="18"/>
                  </a:cubicBezTo>
                  <a:lnTo>
                    <a:pt x="4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8" name="Freeform 324">
              <a:extLst>
                <a:ext uri="{FF2B5EF4-FFF2-40B4-BE49-F238E27FC236}">
                  <a16:creationId xmlns:a16="http://schemas.microsoft.com/office/drawing/2014/main" id="{7BE6B116-E9E2-4C69-A3E1-B0A96AF83CEE}"/>
                </a:ext>
              </a:extLst>
            </p:cNvPr>
            <p:cNvSpPr>
              <a:spLocks noEditPoints="1"/>
            </p:cNvSpPr>
            <p:nvPr/>
          </p:nvSpPr>
          <p:spPr bwMode="auto">
            <a:xfrm>
              <a:off x="2527300" y="3313113"/>
              <a:ext cx="179388" cy="201612"/>
            </a:xfrm>
            <a:custGeom>
              <a:avLst/>
              <a:gdLst>
                <a:gd name="T0" fmla="*/ 160795 w 103"/>
                <a:gd name="T1" fmla="*/ 73406 h 116"/>
                <a:gd name="T2" fmla="*/ 138074 w 103"/>
                <a:gd name="T3" fmla="*/ 136325 h 116"/>
                <a:gd name="T4" fmla="*/ 150308 w 103"/>
                <a:gd name="T5" fmla="*/ 159046 h 116"/>
                <a:gd name="T6" fmla="*/ 143317 w 103"/>
                <a:gd name="T7" fmla="*/ 180019 h 116"/>
                <a:gd name="T8" fmla="*/ 83893 w 103"/>
                <a:gd name="T9" fmla="*/ 153803 h 116"/>
                <a:gd name="T10" fmla="*/ 61172 w 103"/>
                <a:gd name="T11" fmla="*/ 202740 h 116"/>
                <a:gd name="T12" fmla="*/ 27964 w 103"/>
                <a:gd name="T13" fmla="*/ 202740 h 116"/>
                <a:gd name="T14" fmla="*/ 54181 w 103"/>
                <a:gd name="T15" fmla="*/ 139821 h 116"/>
                <a:gd name="T16" fmla="*/ 0 w 103"/>
                <a:gd name="T17" fmla="*/ 117100 h 116"/>
                <a:gd name="T18" fmla="*/ 6991 w 103"/>
                <a:gd name="T19" fmla="*/ 96127 h 116"/>
                <a:gd name="T20" fmla="*/ 33208 w 103"/>
                <a:gd name="T21" fmla="*/ 85640 h 116"/>
                <a:gd name="T22" fmla="*/ 33208 w 103"/>
                <a:gd name="T23" fmla="*/ 85640 h 116"/>
                <a:gd name="T24" fmla="*/ 61172 w 103"/>
                <a:gd name="T25" fmla="*/ 33207 h 116"/>
                <a:gd name="T26" fmla="*/ 61172 w 103"/>
                <a:gd name="T27" fmla="*/ 15730 h 116"/>
                <a:gd name="T28" fmla="*/ 69911 w 103"/>
                <a:gd name="T29" fmla="*/ 0 h 116"/>
                <a:gd name="T30" fmla="*/ 180020 w 103"/>
                <a:gd name="T31" fmla="*/ 48937 h 116"/>
                <a:gd name="T32" fmla="*/ 171281 w 103"/>
                <a:gd name="T33" fmla="*/ 66415 h 116"/>
                <a:gd name="T34" fmla="*/ 160795 w 103"/>
                <a:gd name="T35" fmla="*/ 73406 h 116"/>
                <a:gd name="T36" fmla="*/ 160795 w 103"/>
                <a:gd name="T37" fmla="*/ 73406 h 116"/>
                <a:gd name="T38" fmla="*/ 50685 w 103"/>
                <a:gd name="T39" fmla="*/ 96127 h 116"/>
                <a:gd name="T40" fmla="*/ 73406 w 103"/>
                <a:gd name="T41" fmla="*/ 103118 h 116"/>
                <a:gd name="T42" fmla="*/ 97875 w 103"/>
                <a:gd name="T43" fmla="*/ 48937 h 116"/>
                <a:gd name="T44" fmla="*/ 80397 w 103"/>
                <a:gd name="T45" fmla="*/ 40198 h 116"/>
                <a:gd name="T46" fmla="*/ 50685 w 103"/>
                <a:gd name="T47" fmla="*/ 96127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3" h="116">
                  <a:moveTo>
                    <a:pt x="92" y="42"/>
                  </a:moveTo>
                  <a:lnTo>
                    <a:pt x="79" y="78"/>
                  </a:lnTo>
                  <a:lnTo>
                    <a:pt x="86" y="91"/>
                  </a:lnTo>
                  <a:lnTo>
                    <a:pt x="82" y="103"/>
                  </a:lnTo>
                  <a:lnTo>
                    <a:pt x="48" y="88"/>
                  </a:lnTo>
                  <a:lnTo>
                    <a:pt x="35" y="116"/>
                  </a:lnTo>
                  <a:lnTo>
                    <a:pt x="16" y="116"/>
                  </a:lnTo>
                  <a:lnTo>
                    <a:pt x="31" y="80"/>
                  </a:lnTo>
                  <a:lnTo>
                    <a:pt x="0" y="67"/>
                  </a:lnTo>
                  <a:lnTo>
                    <a:pt x="4" y="55"/>
                  </a:lnTo>
                  <a:lnTo>
                    <a:pt x="19" y="49"/>
                  </a:lnTo>
                  <a:lnTo>
                    <a:pt x="35" y="19"/>
                  </a:lnTo>
                  <a:lnTo>
                    <a:pt x="35" y="9"/>
                  </a:lnTo>
                  <a:lnTo>
                    <a:pt x="40" y="0"/>
                  </a:lnTo>
                  <a:lnTo>
                    <a:pt x="103" y="28"/>
                  </a:lnTo>
                  <a:lnTo>
                    <a:pt x="98" y="38"/>
                  </a:lnTo>
                  <a:lnTo>
                    <a:pt x="92" y="42"/>
                  </a:lnTo>
                  <a:close/>
                  <a:moveTo>
                    <a:pt x="29" y="55"/>
                  </a:moveTo>
                  <a:lnTo>
                    <a:pt x="42" y="59"/>
                  </a:lnTo>
                  <a:lnTo>
                    <a:pt x="56" y="28"/>
                  </a:lnTo>
                  <a:lnTo>
                    <a:pt x="46" y="23"/>
                  </a:lnTo>
                  <a:lnTo>
                    <a:pt x="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69" name="Freeform 325">
              <a:extLst>
                <a:ext uri="{FF2B5EF4-FFF2-40B4-BE49-F238E27FC236}">
                  <a16:creationId xmlns:a16="http://schemas.microsoft.com/office/drawing/2014/main" id="{F468109E-2FF5-433F-A9B6-B496E3CA7400}"/>
                </a:ext>
              </a:extLst>
            </p:cNvPr>
            <p:cNvSpPr>
              <a:spLocks noEditPoints="1"/>
            </p:cNvSpPr>
            <p:nvPr/>
          </p:nvSpPr>
          <p:spPr bwMode="auto">
            <a:xfrm>
              <a:off x="2111375" y="3313113"/>
              <a:ext cx="212725" cy="212725"/>
            </a:xfrm>
            <a:custGeom>
              <a:avLst/>
              <a:gdLst>
                <a:gd name="T0" fmla="*/ 205874 w 58"/>
                <a:gd name="T1" fmla="*/ 106614 h 58"/>
                <a:gd name="T2" fmla="*/ 36763 w 58"/>
                <a:gd name="T3" fmla="*/ 176464 h 58"/>
                <a:gd name="T4" fmla="*/ 106614 w 58"/>
                <a:gd name="T5" fmla="*/ 7353 h 58"/>
                <a:gd name="T6" fmla="*/ 169111 w 58"/>
                <a:gd name="T7" fmla="*/ 84556 h 58"/>
                <a:gd name="T8" fmla="*/ 176464 w 58"/>
                <a:gd name="T9" fmla="*/ 132348 h 58"/>
                <a:gd name="T10" fmla="*/ 176464 w 58"/>
                <a:gd name="T11" fmla="*/ 136024 h 58"/>
                <a:gd name="T12" fmla="*/ 132348 w 58"/>
                <a:gd name="T13" fmla="*/ 161758 h 58"/>
                <a:gd name="T14" fmla="*/ 136024 w 58"/>
                <a:gd name="T15" fmla="*/ 172787 h 58"/>
                <a:gd name="T16" fmla="*/ 80879 w 58"/>
                <a:gd name="T17" fmla="*/ 161758 h 58"/>
                <a:gd name="T18" fmla="*/ 40440 w 58"/>
                <a:gd name="T19" fmla="*/ 136024 h 58"/>
                <a:gd name="T20" fmla="*/ 36763 w 58"/>
                <a:gd name="T21" fmla="*/ 128671 h 58"/>
                <a:gd name="T22" fmla="*/ 47792 w 58"/>
                <a:gd name="T23" fmla="*/ 80879 h 58"/>
                <a:gd name="T24" fmla="*/ 36763 w 58"/>
                <a:gd name="T25" fmla="*/ 77203 h 58"/>
                <a:gd name="T26" fmla="*/ 88232 w 58"/>
                <a:gd name="T27" fmla="*/ 44116 h 58"/>
                <a:gd name="T28" fmla="*/ 136024 w 58"/>
                <a:gd name="T29" fmla="*/ 36763 h 58"/>
                <a:gd name="T30" fmla="*/ 139700 w 58"/>
                <a:gd name="T31" fmla="*/ 36763 h 58"/>
                <a:gd name="T32" fmla="*/ 33087 w 58"/>
                <a:gd name="T33" fmla="*/ 29411 h 58"/>
                <a:gd name="T34" fmla="*/ 106614 w 58"/>
                <a:gd name="T35" fmla="*/ 213227 h 58"/>
                <a:gd name="T36" fmla="*/ 183816 w 58"/>
                <a:gd name="T37" fmla="*/ 29411 h 58"/>
                <a:gd name="T38" fmla="*/ 106614 w 58"/>
                <a:gd name="T39" fmla="*/ 3676 h 58"/>
                <a:gd name="T40" fmla="*/ 33087 w 58"/>
                <a:gd name="T41" fmla="*/ 176464 h 58"/>
                <a:gd name="T42" fmla="*/ 209551 w 58"/>
                <a:gd name="T43" fmla="*/ 106614 h 58"/>
                <a:gd name="T44" fmla="*/ 180140 w 58"/>
                <a:gd name="T45" fmla="*/ 102937 h 58"/>
                <a:gd name="T46" fmla="*/ 191169 w 58"/>
                <a:gd name="T47" fmla="*/ 102937 h 58"/>
                <a:gd name="T48" fmla="*/ 154406 w 58"/>
                <a:gd name="T49" fmla="*/ 158082 h 58"/>
                <a:gd name="T50" fmla="*/ 110290 w 58"/>
                <a:gd name="T51" fmla="*/ 187493 h 58"/>
                <a:gd name="T52" fmla="*/ 106614 w 58"/>
                <a:gd name="T53" fmla="*/ 187493 h 58"/>
                <a:gd name="T54" fmla="*/ 58821 w 58"/>
                <a:gd name="T55" fmla="*/ 158082 h 58"/>
                <a:gd name="T56" fmla="*/ 51469 w 58"/>
                <a:gd name="T57" fmla="*/ 165435 h 58"/>
                <a:gd name="T58" fmla="*/ 36763 w 58"/>
                <a:gd name="T59" fmla="*/ 102937 h 58"/>
                <a:gd name="T60" fmla="*/ 47792 w 58"/>
                <a:gd name="T61" fmla="*/ 47792 h 58"/>
                <a:gd name="T62" fmla="*/ 51469 w 58"/>
                <a:gd name="T63" fmla="*/ 44116 h 58"/>
                <a:gd name="T64" fmla="*/ 106614 w 58"/>
                <a:gd name="T65" fmla="*/ 33087 h 58"/>
                <a:gd name="T66" fmla="*/ 106614 w 58"/>
                <a:gd name="T67" fmla="*/ 22058 h 58"/>
                <a:gd name="T68" fmla="*/ 158082 w 58"/>
                <a:gd name="T69" fmla="*/ 55145 h 58"/>
                <a:gd name="T70" fmla="*/ 77203 w 58"/>
                <a:gd name="T71" fmla="*/ 73527 h 58"/>
                <a:gd name="T72" fmla="*/ 62498 w 58"/>
                <a:gd name="T73" fmla="*/ 99261 h 58"/>
                <a:gd name="T74" fmla="*/ 84556 w 58"/>
                <a:gd name="T75" fmla="*/ 117642 h 58"/>
                <a:gd name="T76" fmla="*/ 84556 w 58"/>
                <a:gd name="T77" fmla="*/ 132348 h 58"/>
                <a:gd name="T78" fmla="*/ 106614 w 58"/>
                <a:gd name="T79" fmla="*/ 165435 h 58"/>
                <a:gd name="T80" fmla="*/ 128671 w 58"/>
                <a:gd name="T81" fmla="*/ 132348 h 58"/>
                <a:gd name="T82" fmla="*/ 128671 w 58"/>
                <a:gd name="T83" fmla="*/ 117642 h 58"/>
                <a:gd name="T84" fmla="*/ 154406 w 58"/>
                <a:gd name="T85" fmla="*/ 99261 h 58"/>
                <a:gd name="T86" fmla="*/ 139700 w 58"/>
                <a:gd name="T87" fmla="*/ 73527 h 58"/>
                <a:gd name="T88" fmla="*/ 110290 w 58"/>
                <a:gd name="T89" fmla="*/ 58821 h 58"/>
                <a:gd name="T90" fmla="*/ 95585 w 58"/>
                <a:gd name="T91" fmla="*/ 84556 h 58"/>
                <a:gd name="T92" fmla="*/ 169111 w 58"/>
                <a:gd name="T93" fmla="*/ 44116 h 58"/>
                <a:gd name="T94" fmla="*/ 22058 w 58"/>
                <a:gd name="T95" fmla="*/ 106614 h 58"/>
                <a:gd name="T96" fmla="*/ 169111 w 58"/>
                <a:gd name="T97" fmla="*/ 165435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58">
                  <a:moveTo>
                    <a:pt x="29" y="2"/>
                  </a:moveTo>
                  <a:cubicBezTo>
                    <a:pt x="37" y="2"/>
                    <a:pt x="43" y="5"/>
                    <a:pt x="48" y="10"/>
                  </a:cubicBezTo>
                  <a:cubicBezTo>
                    <a:pt x="53" y="14"/>
                    <a:pt x="56" y="21"/>
                    <a:pt x="56" y="29"/>
                  </a:cubicBezTo>
                  <a:cubicBezTo>
                    <a:pt x="56" y="36"/>
                    <a:pt x="53" y="43"/>
                    <a:pt x="48" y="48"/>
                  </a:cubicBezTo>
                  <a:cubicBezTo>
                    <a:pt x="43" y="52"/>
                    <a:pt x="37" y="56"/>
                    <a:pt x="29" y="56"/>
                  </a:cubicBezTo>
                  <a:cubicBezTo>
                    <a:pt x="22" y="56"/>
                    <a:pt x="15" y="52"/>
                    <a:pt x="10" y="48"/>
                  </a:cubicBezTo>
                  <a:cubicBezTo>
                    <a:pt x="5" y="43"/>
                    <a:pt x="2" y="36"/>
                    <a:pt x="2" y="29"/>
                  </a:cubicBezTo>
                  <a:cubicBezTo>
                    <a:pt x="2" y="21"/>
                    <a:pt x="5" y="14"/>
                    <a:pt x="10" y="10"/>
                  </a:cubicBezTo>
                  <a:cubicBezTo>
                    <a:pt x="15" y="5"/>
                    <a:pt x="22" y="2"/>
                    <a:pt x="29" y="2"/>
                  </a:cubicBezTo>
                  <a:close/>
                  <a:moveTo>
                    <a:pt x="48" y="21"/>
                  </a:moveTo>
                  <a:cubicBezTo>
                    <a:pt x="45" y="22"/>
                    <a:pt x="45" y="22"/>
                    <a:pt x="45" y="22"/>
                  </a:cubicBezTo>
                  <a:cubicBezTo>
                    <a:pt x="46" y="23"/>
                    <a:pt x="46" y="23"/>
                    <a:pt x="46" y="23"/>
                  </a:cubicBezTo>
                  <a:cubicBezTo>
                    <a:pt x="48" y="22"/>
                    <a:pt x="48" y="22"/>
                    <a:pt x="48" y="22"/>
                  </a:cubicBezTo>
                  <a:cubicBezTo>
                    <a:pt x="48" y="21"/>
                    <a:pt x="48" y="21"/>
                    <a:pt x="48" y="21"/>
                  </a:cubicBezTo>
                  <a:close/>
                  <a:moveTo>
                    <a:pt x="48" y="36"/>
                  </a:moveTo>
                  <a:cubicBezTo>
                    <a:pt x="45" y="35"/>
                    <a:pt x="45" y="35"/>
                    <a:pt x="45" y="35"/>
                  </a:cubicBezTo>
                  <a:cubicBezTo>
                    <a:pt x="45" y="36"/>
                    <a:pt x="45" y="36"/>
                    <a:pt x="45" y="36"/>
                  </a:cubicBezTo>
                  <a:cubicBezTo>
                    <a:pt x="48" y="37"/>
                    <a:pt x="48" y="37"/>
                    <a:pt x="48" y="37"/>
                  </a:cubicBezTo>
                  <a:cubicBezTo>
                    <a:pt x="48" y="36"/>
                    <a:pt x="48" y="36"/>
                    <a:pt x="48" y="36"/>
                  </a:cubicBezTo>
                  <a:close/>
                  <a:moveTo>
                    <a:pt x="37" y="47"/>
                  </a:moveTo>
                  <a:cubicBezTo>
                    <a:pt x="36" y="44"/>
                    <a:pt x="36" y="44"/>
                    <a:pt x="36" y="44"/>
                  </a:cubicBezTo>
                  <a:cubicBezTo>
                    <a:pt x="35" y="45"/>
                    <a:pt x="35" y="45"/>
                    <a:pt x="35" y="45"/>
                  </a:cubicBezTo>
                  <a:cubicBezTo>
                    <a:pt x="36" y="48"/>
                    <a:pt x="36" y="48"/>
                    <a:pt x="36" y="48"/>
                  </a:cubicBezTo>
                  <a:cubicBezTo>
                    <a:pt x="37" y="47"/>
                    <a:pt x="37" y="47"/>
                    <a:pt x="37" y="47"/>
                  </a:cubicBezTo>
                  <a:close/>
                  <a:moveTo>
                    <a:pt x="22" y="47"/>
                  </a:moveTo>
                  <a:cubicBezTo>
                    <a:pt x="23" y="45"/>
                    <a:pt x="23" y="45"/>
                    <a:pt x="23" y="45"/>
                  </a:cubicBezTo>
                  <a:cubicBezTo>
                    <a:pt x="22" y="44"/>
                    <a:pt x="22" y="44"/>
                    <a:pt x="22" y="44"/>
                  </a:cubicBezTo>
                  <a:cubicBezTo>
                    <a:pt x="21" y="47"/>
                    <a:pt x="21" y="47"/>
                    <a:pt x="21" y="47"/>
                  </a:cubicBezTo>
                  <a:cubicBezTo>
                    <a:pt x="22" y="47"/>
                    <a:pt x="22" y="47"/>
                    <a:pt x="22" y="47"/>
                  </a:cubicBezTo>
                  <a:close/>
                  <a:moveTo>
                    <a:pt x="11" y="37"/>
                  </a:moveTo>
                  <a:cubicBezTo>
                    <a:pt x="13" y="36"/>
                    <a:pt x="13" y="36"/>
                    <a:pt x="13" y="36"/>
                  </a:cubicBezTo>
                  <a:cubicBezTo>
                    <a:pt x="13" y="34"/>
                    <a:pt x="13" y="34"/>
                    <a:pt x="13" y="34"/>
                  </a:cubicBezTo>
                  <a:cubicBezTo>
                    <a:pt x="10" y="35"/>
                    <a:pt x="10" y="35"/>
                    <a:pt x="10" y="35"/>
                  </a:cubicBezTo>
                  <a:cubicBezTo>
                    <a:pt x="11" y="37"/>
                    <a:pt x="11" y="37"/>
                    <a:pt x="11" y="37"/>
                  </a:cubicBezTo>
                  <a:close/>
                  <a:moveTo>
                    <a:pt x="10" y="21"/>
                  </a:moveTo>
                  <a:cubicBezTo>
                    <a:pt x="13" y="22"/>
                    <a:pt x="13" y="22"/>
                    <a:pt x="13" y="22"/>
                  </a:cubicBezTo>
                  <a:cubicBezTo>
                    <a:pt x="14" y="21"/>
                    <a:pt x="14" y="21"/>
                    <a:pt x="14" y="21"/>
                  </a:cubicBezTo>
                  <a:cubicBezTo>
                    <a:pt x="11" y="20"/>
                    <a:pt x="11" y="20"/>
                    <a:pt x="11" y="20"/>
                  </a:cubicBezTo>
                  <a:cubicBezTo>
                    <a:pt x="10" y="21"/>
                    <a:pt x="10" y="21"/>
                    <a:pt x="10" y="21"/>
                  </a:cubicBezTo>
                  <a:close/>
                  <a:moveTo>
                    <a:pt x="21" y="10"/>
                  </a:moveTo>
                  <a:cubicBezTo>
                    <a:pt x="22" y="13"/>
                    <a:pt x="22" y="13"/>
                    <a:pt x="22" y="13"/>
                  </a:cubicBezTo>
                  <a:cubicBezTo>
                    <a:pt x="24" y="12"/>
                    <a:pt x="24" y="12"/>
                    <a:pt x="24" y="12"/>
                  </a:cubicBezTo>
                  <a:cubicBezTo>
                    <a:pt x="22" y="10"/>
                    <a:pt x="22" y="10"/>
                    <a:pt x="22" y="10"/>
                  </a:cubicBezTo>
                  <a:cubicBezTo>
                    <a:pt x="21" y="10"/>
                    <a:pt x="21" y="10"/>
                    <a:pt x="21" y="10"/>
                  </a:cubicBezTo>
                  <a:close/>
                  <a:moveTo>
                    <a:pt x="37" y="10"/>
                  </a:moveTo>
                  <a:cubicBezTo>
                    <a:pt x="36" y="13"/>
                    <a:pt x="36" y="13"/>
                    <a:pt x="36" y="13"/>
                  </a:cubicBezTo>
                  <a:cubicBezTo>
                    <a:pt x="37" y="13"/>
                    <a:pt x="37" y="13"/>
                    <a:pt x="37" y="13"/>
                  </a:cubicBezTo>
                  <a:cubicBezTo>
                    <a:pt x="38" y="10"/>
                    <a:pt x="38" y="10"/>
                    <a:pt x="38" y="10"/>
                  </a:cubicBezTo>
                  <a:cubicBezTo>
                    <a:pt x="37" y="10"/>
                    <a:pt x="37" y="10"/>
                    <a:pt x="37" y="10"/>
                  </a:cubicBezTo>
                  <a:close/>
                  <a:moveTo>
                    <a:pt x="29" y="0"/>
                  </a:moveTo>
                  <a:cubicBezTo>
                    <a:pt x="21" y="0"/>
                    <a:pt x="14" y="3"/>
                    <a:pt x="9" y="8"/>
                  </a:cubicBezTo>
                  <a:cubicBezTo>
                    <a:pt x="3" y="13"/>
                    <a:pt x="0" y="21"/>
                    <a:pt x="0" y="29"/>
                  </a:cubicBezTo>
                  <a:cubicBezTo>
                    <a:pt x="0" y="37"/>
                    <a:pt x="3" y="44"/>
                    <a:pt x="9" y="49"/>
                  </a:cubicBezTo>
                  <a:cubicBezTo>
                    <a:pt x="14" y="54"/>
                    <a:pt x="21" y="58"/>
                    <a:pt x="29" y="58"/>
                  </a:cubicBezTo>
                  <a:cubicBezTo>
                    <a:pt x="37" y="58"/>
                    <a:pt x="45" y="54"/>
                    <a:pt x="50" y="49"/>
                  </a:cubicBezTo>
                  <a:cubicBezTo>
                    <a:pt x="55" y="44"/>
                    <a:pt x="58" y="37"/>
                    <a:pt x="58" y="29"/>
                  </a:cubicBezTo>
                  <a:cubicBezTo>
                    <a:pt x="58" y="21"/>
                    <a:pt x="55" y="13"/>
                    <a:pt x="50" y="8"/>
                  </a:cubicBezTo>
                  <a:cubicBezTo>
                    <a:pt x="45" y="3"/>
                    <a:pt x="37" y="0"/>
                    <a:pt x="29" y="0"/>
                  </a:cubicBezTo>
                  <a:close/>
                  <a:moveTo>
                    <a:pt x="49" y="9"/>
                  </a:moveTo>
                  <a:cubicBezTo>
                    <a:pt x="44" y="4"/>
                    <a:pt x="37" y="1"/>
                    <a:pt x="29" y="1"/>
                  </a:cubicBezTo>
                  <a:cubicBezTo>
                    <a:pt x="22" y="1"/>
                    <a:pt x="15" y="4"/>
                    <a:pt x="9" y="9"/>
                  </a:cubicBezTo>
                  <a:cubicBezTo>
                    <a:pt x="4" y="14"/>
                    <a:pt x="1" y="21"/>
                    <a:pt x="1" y="29"/>
                  </a:cubicBezTo>
                  <a:cubicBezTo>
                    <a:pt x="1" y="36"/>
                    <a:pt x="4" y="43"/>
                    <a:pt x="9" y="48"/>
                  </a:cubicBezTo>
                  <a:cubicBezTo>
                    <a:pt x="15" y="53"/>
                    <a:pt x="22" y="57"/>
                    <a:pt x="29" y="57"/>
                  </a:cubicBezTo>
                  <a:cubicBezTo>
                    <a:pt x="37" y="57"/>
                    <a:pt x="44" y="53"/>
                    <a:pt x="49" y="48"/>
                  </a:cubicBezTo>
                  <a:cubicBezTo>
                    <a:pt x="54" y="43"/>
                    <a:pt x="57" y="36"/>
                    <a:pt x="57" y="29"/>
                  </a:cubicBezTo>
                  <a:cubicBezTo>
                    <a:pt x="57" y="21"/>
                    <a:pt x="54" y="14"/>
                    <a:pt x="49" y="9"/>
                  </a:cubicBezTo>
                  <a:close/>
                  <a:moveTo>
                    <a:pt x="52" y="28"/>
                  </a:moveTo>
                  <a:cubicBezTo>
                    <a:pt x="49" y="28"/>
                    <a:pt x="49" y="28"/>
                    <a:pt x="49" y="28"/>
                  </a:cubicBezTo>
                  <a:cubicBezTo>
                    <a:pt x="49" y="29"/>
                    <a:pt x="49" y="29"/>
                    <a:pt x="49" y="29"/>
                  </a:cubicBezTo>
                  <a:cubicBezTo>
                    <a:pt x="52" y="29"/>
                    <a:pt x="52" y="29"/>
                    <a:pt x="52" y="29"/>
                  </a:cubicBezTo>
                  <a:cubicBezTo>
                    <a:pt x="52" y="28"/>
                    <a:pt x="52" y="28"/>
                    <a:pt x="52" y="28"/>
                  </a:cubicBezTo>
                  <a:close/>
                  <a:moveTo>
                    <a:pt x="46" y="44"/>
                  </a:moveTo>
                  <a:cubicBezTo>
                    <a:pt x="43" y="42"/>
                    <a:pt x="43" y="42"/>
                    <a:pt x="43" y="42"/>
                  </a:cubicBezTo>
                  <a:cubicBezTo>
                    <a:pt x="42" y="43"/>
                    <a:pt x="42" y="43"/>
                    <a:pt x="42" y="43"/>
                  </a:cubicBezTo>
                  <a:cubicBezTo>
                    <a:pt x="45" y="45"/>
                    <a:pt x="45" y="45"/>
                    <a:pt x="45" y="45"/>
                  </a:cubicBezTo>
                  <a:cubicBezTo>
                    <a:pt x="46" y="44"/>
                    <a:pt x="46" y="44"/>
                    <a:pt x="46" y="44"/>
                  </a:cubicBezTo>
                  <a:close/>
                  <a:moveTo>
                    <a:pt x="30" y="51"/>
                  </a:moveTo>
                  <a:cubicBezTo>
                    <a:pt x="30" y="48"/>
                    <a:pt x="30" y="48"/>
                    <a:pt x="30" y="48"/>
                  </a:cubicBezTo>
                  <a:cubicBezTo>
                    <a:pt x="29" y="48"/>
                    <a:pt x="29" y="48"/>
                    <a:pt x="29" y="48"/>
                  </a:cubicBezTo>
                  <a:cubicBezTo>
                    <a:pt x="29" y="51"/>
                    <a:pt x="29" y="51"/>
                    <a:pt x="29" y="51"/>
                  </a:cubicBezTo>
                  <a:cubicBezTo>
                    <a:pt x="30" y="51"/>
                    <a:pt x="30" y="51"/>
                    <a:pt x="30" y="51"/>
                  </a:cubicBezTo>
                  <a:close/>
                  <a:moveTo>
                    <a:pt x="14" y="45"/>
                  </a:moveTo>
                  <a:cubicBezTo>
                    <a:pt x="16" y="43"/>
                    <a:pt x="16" y="43"/>
                    <a:pt x="16" y="43"/>
                  </a:cubicBezTo>
                  <a:cubicBezTo>
                    <a:pt x="15" y="42"/>
                    <a:pt x="15" y="42"/>
                    <a:pt x="15" y="42"/>
                  </a:cubicBezTo>
                  <a:cubicBezTo>
                    <a:pt x="13" y="44"/>
                    <a:pt x="13" y="44"/>
                    <a:pt x="13" y="44"/>
                  </a:cubicBezTo>
                  <a:cubicBezTo>
                    <a:pt x="14" y="45"/>
                    <a:pt x="14" y="45"/>
                    <a:pt x="14" y="45"/>
                  </a:cubicBezTo>
                  <a:close/>
                  <a:moveTo>
                    <a:pt x="7" y="29"/>
                  </a:moveTo>
                  <a:cubicBezTo>
                    <a:pt x="10" y="29"/>
                    <a:pt x="10" y="29"/>
                    <a:pt x="10" y="29"/>
                  </a:cubicBezTo>
                  <a:cubicBezTo>
                    <a:pt x="10" y="28"/>
                    <a:pt x="10" y="28"/>
                    <a:pt x="10" y="28"/>
                  </a:cubicBezTo>
                  <a:cubicBezTo>
                    <a:pt x="7" y="28"/>
                    <a:pt x="7" y="28"/>
                    <a:pt x="7" y="28"/>
                  </a:cubicBezTo>
                  <a:cubicBezTo>
                    <a:pt x="7" y="29"/>
                    <a:pt x="7" y="29"/>
                    <a:pt x="7" y="29"/>
                  </a:cubicBezTo>
                  <a:close/>
                  <a:moveTo>
                    <a:pt x="13" y="13"/>
                  </a:moveTo>
                  <a:cubicBezTo>
                    <a:pt x="15" y="15"/>
                    <a:pt x="15" y="15"/>
                    <a:pt x="15" y="15"/>
                  </a:cubicBezTo>
                  <a:cubicBezTo>
                    <a:pt x="16" y="14"/>
                    <a:pt x="16" y="14"/>
                    <a:pt x="16" y="14"/>
                  </a:cubicBezTo>
                  <a:cubicBezTo>
                    <a:pt x="14" y="12"/>
                    <a:pt x="14" y="12"/>
                    <a:pt x="14" y="12"/>
                  </a:cubicBezTo>
                  <a:cubicBezTo>
                    <a:pt x="13" y="13"/>
                    <a:pt x="13" y="13"/>
                    <a:pt x="13" y="13"/>
                  </a:cubicBezTo>
                  <a:close/>
                  <a:moveTo>
                    <a:pt x="29" y="6"/>
                  </a:moveTo>
                  <a:cubicBezTo>
                    <a:pt x="29" y="9"/>
                    <a:pt x="29" y="9"/>
                    <a:pt x="29" y="9"/>
                  </a:cubicBezTo>
                  <a:cubicBezTo>
                    <a:pt x="30" y="9"/>
                    <a:pt x="30" y="9"/>
                    <a:pt x="30" y="9"/>
                  </a:cubicBezTo>
                  <a:cubicBezTo>
                    <a:pt x="30" y="6"/>
                    <a:pt x="30" y="6"/>
                    <a:pt x="30" y="6"/>
                  </a:cubicBezTo>
                  <a:cubicBezTo>
                    <a:pt x="29" y="6"/>
                    <a:pt x="29" y="6"/>
                    <a:pt x="29" y="6"/>
                  </a:cubicBezTo>
                  <a:close/>
                  <a:moveTo>
                    <a:pt x="45" y="12"/>
                  </a:moveTo>
                  <a:cubicBezTo>
                    <a:pt x="42" y="14"/>
                    <a:pt x="42" y="14"/>
                    <a:pt x="42" y="14"/>
                  </a:cubicBezTo>
                  <a:cubicBezTo>
                    <a:pt x="43" y="15"/>
                    <a:pt x="43" y="15"/>
                    <a:pt x="43" y="15"/>
                  </a:cubicBezTo>
                  <a:cubicBezTo>
                    <a:pt x="46" y="13"/>
                    <a:pt x="46" y="13"/>
                    <a:pt x="46" y="13"/>
                  </a:cubicBezTo>
                  <a:cubicBezTo>
                    <a:pt x="45" y="12"/>
                    <a:pt x="45" y="12"/>
                    <a:pt x="45" y="12"/>
                  </a:cubicBezTo>
                  <a:close/>
                  <a:moveTo>
                    <a:pt x="21" y="20"/>
                  </a:moveTo>
                  <a:cubicBezTo>
                    <a:pt x="22" y="22"/>
                    <a:pt x="22" y="22"/>
                    <a:pt x="22" y="22"/>
                  </a:cubicBezTo>
                  <a:cubicBezTo>
                    <a:pt x="23" y="25"/>
                    <a:pt x="23" y="25"/>
                    <a:pt x="23" y="25"/>
                  </a:cubicBezTo>
                  <a:cubicBezTo>
                    <a:pt x="17" y="27"/>
                    <a:pt x="17" y="27"/>
                    <a:pt x="17" y="27"/>
                  </a:cubicBezTo>
                  <a:cubicBezTo>
                    <a:pt x="13" y="29"/>
                    <a:pt x="13" y="29"/>
                    <a:pt x="13" y="29"/>
                  </a:cubicBezTo>
                  <a:cubicBezTo>
                    <a:pt x="17" y="30"/>
                    <a:pt x="17" y="30"/>
                    <a:pt x="17" y="30"/>
                  </a:cubicBezTo>
                  <a:cubicBezTo>
                    <a:pt x="23" y="32"/>
                    <a:pt x="23" y="32"/>
                    <a:pt x="23" y="32"/>
                  </a:cubicBezTo>
                  <a:cubicBezTo>
                    <a:pt x="22" y="35"/>
                    <a:pt x="22" y="35"/>
                    <a:pt x="22" y="35"/>
                  </a:cubicBezTo>
                  <a:cubicBezTo>
                    <a:pt x="21" y="37"/>
                    <a:pt x="21" y="37"/>
                    <a:pt x="21" y="37"/>
                  </a:cubicBezTo>
                  <a:cubicBezTo>
                    <a:pt x="23" y="36"/>
                    <a:pt x="23" y="36"/>
                    <a:pt x="23" y="36"/>
                  </a:cubicBezTo>
                  <a:cubicBezTo>
                    <a:pt x="26" y="35"/>
                    <a:pt x="26" y="35"/>
                    <a:pt x="26" y="35"/>
                  </a:cubicBezTo>
                  <a:cubicBezTo>
                    <a:pt x="28" y="41"/>
                    <a:pt x="28" y="41"/>
                    <a:pt x="28" y="41"/>
                  </a:cubicBezTo>
                  <a:cubicBezTo>
                    <a:pt x="29" y="45"/>
                    <a:pt x="29" y="45"/>
                    <a:pt x="29" y="45"/>
                  </a:cubicBezTo>
                  <a:cubicBezTo>
                    <a:pt x="30" y="41"/>
                    <a:pt x="30" y="41"/>
                    <a:pt x="30" y="41"/>
                  </a:cubicBezTo>
                  <a:cubicBezTo>
                    <a:pt x="33" y="35"/>
                    <a:pt x="33" y="35"/>
                    <a:pt x="33" y="35"/>
                  </a:cubicBezTo>
                  <a:cubicBezTo>
                    <a:pt x="35" y="36"/>
                    <a:pt x="35" y="36"/>
                    <a:pt x="35" y="36"/>
                  </a:cubicBezTo>
                  <a:cubicBezTo>
                    <a:pt x="38" y="37"/>
                    <a:pt x="38" y="37"/>
                    <a:pt x="38" y="37"/>
                  </a:cubicBezTo>
                  <a:cubicBezTo>
                    <a:pt x="37" y="35"/>
                    <a:pt x="37" y="35"/>
                    <a:pt x="37" y="35"/>
                  </a:cubicBezTo>
                  <a:cubicBezTo>
                    <a:pt x="35" y="32"/>
                    <a:pt x="35" y="32"/>
                    <a:pt x="35" y="32"/>
                  </a:cubicBezTo>
                  <a:cubicBezTo>
                    <a:pt x="42" y="30"/>
                    <a:pt x="42" y="30"/>
                    <a:pt x="42" y="30"/>
                  </a:cubicBezTo>
                  <a:cubicBezTo>
                    <a:pt x="45" y="29"/>
                    <a:pt x="45" y="29"/>
                    <a:pt x="45" y="29"/>
                  </a:cubicBezTo>
                  <a:cubicBezTo>
                    <a:pt x="42" y="27"/>
                    <a:pt x="42" y="27"/>
                    <a:pt x="42" y="27"/>
                  </a:cubicBezTo>
                  <a:cubicBezTo>
                    <a:pt x="35" y="25"/>
                    <a:pt x="35" y="25"/>
                    <a:pt x="35" y="25"/>
                  </a:cubicBezTo>
                  <a:cubicBezTo>
                    <a:pt x="37" y="22"/>
                    <a:pt x="37" y="22"/>
                    <a:pt x="37" y="22"/>
                  </a:cubicBezTo>
                  <a:cubicBezTo>
                    <a:pt x="38" y="20"/>
                    <a:pt x="38" y="20"/>
                    <a:pt x="38" y="20"/>
                  </a:cubicBezTo>
                  <a:cubicBezTo>
                    <a:pt x="35" y="21"/>
                    <a:pt x="35" y="21"/>
                    <a:pt x="35" y="21"/>
                  </a:cubicBezTo>
                  <a:cubicBezTo>
                    <a:pt x="33" y="23"/>
                    <a:pt x="33" y="23"/>
                    <a:pt x="33" y="23"/>
                  </a:cubicBezTo>
                  <a:cubicBezTo>
                    <a:pt x="30" y="16"/>
                    <a:pt x="30" y="16"/>
                    <a:pt x="30" y="16"/>
                  </a:cubicBezTo>
                  <a:cubicBezTo>
                    <a:pt x="29" y="13"/>
                    <a:pt x="29" y="13"/>
                    <a:pt x="29" y="13"/>
                  </a:cubicBezTo>
                  <a:cubicBezTo>
                    <a:pt x="28" y="16"/>
                    <a:pt x="28" y="16"/>
                    <a:pt x="28" y="16"/>
                  </a:cubicBezTo>
                  <a:cubicBezTo>
                    <a:pt x="26" y="23"/>
                    <a:pt x="26" y="23"/>
                    <a:pt x="26" y="23"/>
                  </a:cubicBezTo>
                  <a:cubicBezTo>
                    <a:pt x="23" y="21"/>
                    <a:pt x="23" y="21"/>
                    <a:pt x="23" y="21"/>
                  </a:cubicBezTo>
                  <a:cubicBezTo>
                    <a:pt x="21" y="20"/>
                    <a:pt x="21" y="20"/>
                    <a:pt x="21" y="20"/>
                  </a:cubicBezTo>
                  <a:close/>
                  <a:moveTo>
                    <a:pt x="46" y="12"/>
                  </a:moveTo>
                  <a:cubicBezTo>
                    <a:pt x="42" y="8"/>
                    <a:pt x="36" y="5"/>
                    <a:pt x="29" y="5"/>
                  </a:cubicBezTo>
                  <a:cubicBezTo>
                    <a:pt x="23" y="5"/>
                    <a:pt x="17" y="8"/>
                    <a:pt x="13" y="12"/>
                  </a:cubicBezTo>
                  <a:cubicBezTo>
                    <a:pt x="9" y="16"/>
                    <a:pt x="6" y="22"/>
                    <a:pt x="6" y="29"/>
                  </a:cubicBezTo>
                  <a:cubicBezTo>
                    <a:pt x="6" y="35"/>
                    <a:pt x="9" y="41"/>
                    <a:pt x="13" y="45"/>
                  </a:cubicBezTo>
                  <a:cubicBezTo>
                    <a:pt x="17" y="49"/>
                    <a:pt x="23" y="52"/>
                    <a:pt x="29" y="52"/>
                  </a:cubicBezTo>
                  <a:cubicBezTo>
                    <a:pt x="36" y="52"/>
                    <a:pt x="42" y="49"/>
                    <a:pt x="46" y="45"/>
                  </a:cubicBezTo>
                  <a:cubicBezTo>
                    <a:pt x="50" y="41"/>
                    <a:pt x="53" y="35"/>
                    <a:pt x="53" y="29"/>
                  </a:cubicBezTo>
                  <a:cubicBezTo>
                    <a:pt x="53" y="22"/>
                    <a:pt x="50" y="16"/>
                    <a:pt x="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0" name="Freeform 326">
              <a:extLst>
                <a:ext uri="{FF2B5EF4-FFF2-40B4-BE49-F238E27FC236}">
                  <a16:creationId xmlns:a16="http://schemas.microsoft.com/office/drawing/2014/main" id="{E823CF7D-310B-473C-AFEC-3021920F2D26}"/>
                </a:ext>
              </a:extLst>
            </p:cNvPr>
            <p:cNvSpPr>
              <a:spLocks noEditPoints="1"/>
            </p:cNvSpPr>
            <p:nvPr/>
          </p:nvSpPr>
          <p:spPr bwMode="auto">
            <a:xfrm>
              <a:off x="938213" y="1809750"/>
              <a:ext cx="238125" cy="200025"/>
            </a:xfrm>
            <a:custGeom>
              <a:avLst/>
              <a:gdLst>
                <a:gd name="T0" fmla="*/ 7314 w 65"/>
                <a:gd name="T1" fmla="*/ 0 h 55"/>
                <a:gd name="T2" fmla="*/ 226724 w 65"/>
                <a:gd name="T3" fmla="*/ 0 h 55"/>
                <a:gd name="T4" fmla="*/ 237695 w 65"/>
                <a:gd name="T5" fmla="*/ 0 h 55"/>
                <a:gd name="T6" fmla="*/ 237695 w 65"/>
                <a:gd name="T7" fmla="*/ 10963 h 55"/>
                <a:gd name="T8" fmla="*/ 237695 w 65"/>
                <a:gd name="T9" fmla="*/ 135213 h 55"/>
                <a:gd name="T10" fmla="*/ 237695 w 65"/>
                <a:gd name="T11" fmla="*/ 146177 h 55"/>
                <a:gd name="T12" fmla="*/ 226724 w 65"/>
                <a:gd name="T13" fmla="*/ 146177 h 55"/>
                <a:gd name="T14" fmla="*/ 164558 w 65"/>
                <a:gd name="T15" fmla="*/ 146177 h 55"/>
                <a:gd name="T16" fmla="*/ 164558 w 65"/>
                <a:gd name="T17" fmla="*/ 186375 h 55"/>
                <a:gd name="T18" fmla="*/ 190156 w 65"/>
                <a:gd name="T19" fmla="*/ 186375 h 55"/>
                <a:gd name="T20" fmla="*/ 190156 w 65"/>
                <a:gd name="T21" fmla="*/ 200993 h 55"/>
                <a:gd name="T22" fmla="*/ 58510 w 65"/>
                <a:gd name="T23" fmla="*/ 200993 h 55"/>
                <a:gd name="T24" fmla="*/ 58510 w 65"/>
                <a:gd name="T25" fmla="*/ 186375 h 55"/>
                <a:gd name="T26" fmla="*/ 80451 w 65"/>
                <a:gd name="T27" fmla="*/ 186375 h 55"/>
                <a:gd name="T28" fmla="*/ 80451 w 65"/>
                <a:gd name="T29" fmla="*/ 146177 h 55"/>
                <a:gd name="T30" fmla="*/ 7314 w 65"/>
                <a:gd name="T31" fmla="*/ 146177 h 55"/>
                <a:gd name="T32" fmla="*/ 0 w 65"/>
                <a:gd name="T33" fmla="*/ 146177 h 55"/>
                <a:gd name="T34" fmla="*/ 0 w 65"/>
                <a:gd name="T35" fmla="*/ 135213 h 55"/>
                <a:gd name="T36" fmla="*/ 0 w 65"/>
                <a:gd name="T37" fmla="*/ 10963 h 55"/>
                <a:gd name="T38" fmla="*/ 0 w 65"/>
                <a:gd name="T39" fmla="*/ 0 h 55"/>
                <a:gd name="T40" fmla="*/ 7314 w 65"/>
                <a:gd name="T41" fmla="*/ 0 h 55"/>
                <a:gd name="T42" fmla="*/ 73137 w 65"/>
                <a:gd name="T43" fmla="*/ 58471 h 55"/>
                <a:gd name="T44" fmla="*/ 80451 w 65"/>
                <a:gd name="T45" fmla="*/ 65780 h 55"/>
                <a:gd name="T46" fmla="*/ 84107 w 65"/>
                <a:gd name="T47" fmla="*/ 65780 h 55"/>
                <a:gd name="T48" fmla="*/ 120676 w 65"/>
                <a:gd name="T49" fmla="*/ 47507 h 55"/>
                <a:gd name="T50" fmla="*/ 160901 w 65"/>
                <a:gd name="T51" fmla="*/ 65780 h 55"/>
                <a:gd name="T52" fmla="*/ 160901 w 65"/>
                <a:gd name="T53" fmla="*/ 65780 h 55"/>
                <a:gd name="T54" fmla="*/ 168215 w 65"/>
                <a:gd name="T55" fmla="*/ 58471 h 55"/>
                <a:gd name="T56" fmla="*/ 168215 w 65"/>
                <a:gd name="T57" fmla="*/ 54816 h 55"/>
                <a:gd name="T58" fmla="*/ 120676 w 65"/>
                <a:gd name="T59" fmla="*/ 32890 h 55"/>
                <a:gd name="T60" fmla="*/ 73137 w 65"/>
                <a:gd name="T61" fmla="*/ 54816 h 55"/>
                <a:gd name="T62" fmla="*/ 73137 w 65"/>
                <a:gd name="T63" fmla="*/ 58471 h 55"/>
                <a:gd name="T64" fmla="*/ 87764 w 65"/>
                <a:gd name="T65" fmla="*/ 76743 h 55"/>
                <a:gd name="T66" fmla="*/ 95078 w 65"/>
                <a:gd name="T67" fmla="*/ 87706 h 55"/>
                <a:gd name="T68" fmla="*/ 98735 w 65"/>
                <a:gd name="T69" fmla="*/ 84052 h 55"/>
                <a:gd name="T70" fmla="*/ 120676 w 65"/>
                <a:gd name="T71" fmla="*/ 76743 h 55"/>
                <a:gd name="T72" fmla="*/ 142617 w 65"/>
                <a:gd name="T73" fmla="*/ 84052 h 55"/>
                <a:gd name="T74" fmla="*/ 146274 w 65"/>
                <a:gd name="T75" fmla="*/ 87706 h 55"/>
                <a:gd name="T76" fmla="*/ 153588 w 65"/>
                <a:gd name="T77" fmla="*/ 76743 h 55"/>
                <a:gd name="T78" fmla="*/ 153588 w 65"/>
                <a:gd name="T79" fmla="*/ 76743 h 55"/>
                <a:gd name="T80" fmla="*/ 120676 w 65"/>
                <a:gd name="T81" fmla="*/ 62125 h 55"/>
                <a:gd name="T82" fmla="*/ 91421 w 65"/>
                <a:gd name="T83" fmla="*/ 76743 h 55"/>
                <a:gd name="T84" fmla="*/ 87764 w 65"/>
                <a:gd name="T85" fmla="*/ 76743 h 55"/>
                <a:gd name="T86" fmla="*/ 120676 w 65"/>
                <a:gd name="T87" fmla="*/ 87706 h 55"/>
                <a:gd name="T88" fmla="*/ 113362 w 65"/>
                <a:gd name="T89" fmla="*/ 98669 h 55"/>
                <a:gd name="T90" fmla="*/ 120676 w 65"/>
                <a:gd name="T91" fmla="*/ 109633 h 55"/>
                <a:gd name="T92" fmla="*/ 131646 w 65"/>
                <a:gd name="T93" fmla="*/ 98669 h 55"/>
                <a:gd name="T94" fmla="*/ 120676 w 65"/>
                <a:gd name="T95" fmla="*/ 87706 h 55"/>
                <a:gd name="T96" fmla="*/ 215754 w 65"/>
                <a:gd name="T97" fmla="*/ 21927 h 55"/>
                <a:gd name="T98" fmla="*/ 18284 w 65"/>
                <a:gd name="T99" fmla="*/ 21927 h 55"/>
                <a:gd name="T100" fmla="*/ 18284 w 65"/>
                <a:gd name="T101" fmla="*/ 124250 h 55"/>
                <a:gd name="T102" fmla="*/ 215754 w 65"/>
                <a:gd name="T103" fmla="*/ 124250 h 55"/>
                <a:gd name="T104" fmla="*/ 215754 w 65"/>
                <a:gd name="T105" fmla="*/ 21927 h 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 h="55">
                  <a:moveTo>
                    <a:pt x="2" y="0"/>
                  </a:moveTo>
                  <a:cubicBezTo>
                    <a:pt x="62" y="0"/>
                    <a:pt x="62" y="0"/>
                    <a:pt x="62" y="0"/>
                  </a:cubicBezTo>
                  <a:cubicBezTo>
                    <a:pt x="65" y="0"/>
                    <a:pt x="65" y="0"/>
                    <a:pt x="65" y="0"/>
                  </a:cubicBezTo>
                  <a:cubicBezTo>
                    <a:pt x="65" y="3"/>
                    <a:pt x="65" y="3"/>
                    <a:pt x="65" y="3"/>
                  </a:cubicBezTo>
                  <a:cubicBezTo>
                    <a:pt x="65" y="37"/>
                    <a:pt x="65" y="37"/>
                    <a:pt x="65" y="37"/>
                  </a:cubicBezTo>
                  <a:cubicBezTo>
                    <a:pt x="65" y="40"/>
                    <a:pt x="65" y="40"/>
                    <a:pt x="65" y="40"/>
                  </a:cubicBezTo>
                  <a:cubicBezTo>
                    <a:pt x="62" y="40"/>
                    <a:pt x="62" y="40"/>
                    <a:pt x="62" y="40"/>
                  </a:cubicBezTo>
                  <a:cubicBezTo>
                    <a:pt x="45" y="40"/>
                    <a:pt x="45" y="40"/>
                    <a:pt x="45" y="40"/>
                  </a:cubicBezTo>
                  <a:cubicBezTo>
                    <a:pt x="45" y="51"/>
                    <a:pt x="45" y="51"/>
                    <a:pt x="45" y="51"/>
                  </a:cubicBezTo>
                  <a:cubicBezTo>
                    <a:pt x="52" y="51"/>
                    <a:pt x="52" y="51"/>
                    <a:pt x="52" y="51"/>
                  </a:cubicBezTo>
                  <a:cubicBezTo>
                    <a:pt x="52" y="55"/>
                    <a:pt x="52" y="55"/>
                    <a:pt x="52" y="55"/>
                  </a:cubicBezTo>
                  <a:cubicBezTo>
                    <a:pt x="16" y="55"/>
                    <a:pt x="16" y="55"/>
                    <a:pt x="16" y="55"/>
                  </a:cubicBezTo>
                  <a:cubicBezTo>
                    <a:pt x="16" y="51"/>
                    <a:pt x="16" y="51"/>
                    <a:pt x="16" y="51"/>
                  </a:cubicBezTo>
                  <a:cubicBezTo>
                    <a:pt x="22" y="51"/>
                    <a:pt x="22" y="51"/>
                    <a:pt x="22" y="51"/>
                  </a:cubicBezTo>
                  <a:cubicBezTo>
                    <a:pt x="22" y="40"/>
                    <a:pt x="22" y="40"/>
                    <a:pt x="22" y="40"/>
                  </a:cubicBezTo>
                  <a:cubicBezTo>
                    <a:pt x="2" y="40"/>
                    <a:pt x="2" y="40"/>
                    <a:pt x="2" y="40"/>
                  </a:cubicBezTo>
                  <a:cubicBezTo>
                    <a:pt x="0" y="40"/>
                    <a:pt x="0" y="40"/>
                    <a:pt x="0" y="40"/>
                  </a:cubicBezTo>
                  <a:cubicBezTo>
                    <a:pt x="0" y="37"/>
                    <a:pt x="0" y="37"/>
                    <a:pt x="0" y="37"/>
                  </a:cubicBezTo>
                  <a:cubicBezTo>
                    <a:pt x="0" y="3"/>
                    <a:pt x="0" y="3"/>
                    <a:pt x="0" y="3"/>
                  </a:cubicBezTo>
                  <a:cubicBezTo>
                    <a:pt x="0" y="0"/>
                    <a:pt x="0" y="0"/>
                    <a:pt x="0" y="0"/>
                  </a:cubicBezTo>
                  <a:cubicBezTo>
                    <a:pt x="2" y="0"/>
                    <a:pt x="2" y="0"/>
                    <a:pt x="2" y="0"/>
                  </a:cubicBezTo>
                  <a:close/>
                  <a:moveTo>
                    <a:pt x="20" y="16"/>
                  </a:moveTo>
                  <a:cubicBezTo>
                    <a:pt x="22" y="18"/>
                    <a:pt x="22" y="18"/>
                    <a:pt x="22" y="18"/>
                  </a:cubicBezTo>
                  <a:cubicBezTo>
                    <a:pt x="22" y="18"/>
                    <a:pt x="22" y="18"/>
                    <a:pt x="23" y="18"/>
                  </a:cubicBezTo>
                  <a:cubicBezTo>
                    <a:pt x="25" y="14"/>
                    <a:pt x="29" y="13"/>
                    <a:pt x="33" y="13"/>
                  </a:cubicBezTo>
                  <a:cubicBezTo>
                    <a:pt x="37" y="13"/>
                    <a:pt x="41" y="15"/>
                    <a:pt x="44" y="18"/>
                  </a:cubicBezTo>
                  <a:cubicBezTo>
                    <a:pt x="44" y="18"/>
                    <a:pt x="44" y="18"/>
                    <a:pt x="44" y="18"/>
                  </a:cubicBezTo>
                  <a:cubicBezTo>
                    <a:pt x="46" y="16"/>
                    <a:pt x="46" y="16"/>
                    <a:pt x="46" y="16"/>
                  </a:cubicBezTo>
                  <a:cubicBezTo>
                    <a:pt x="46" y="15"/>
                    <a:pt x="46" y="15"/>
                    <a:pt x="46" y="15"/>
                  </a:cubicBezTo>
                  <a:cubicBezTo>
                    <a:pt x="42" y="11"/>
                    <a:pt x="38" y="9"/>
                    <a:pt x="33" y="9"/>
                  </a:cubicBezTo>
                  <a:cubicBezTo>
                    <a:pt x="29" y="9"/>
                    <a:pt x="24" y="11"/>
                    <a:pt x="20" y="15"/>
                  </a:cubicBezTo>
                  <a:cubicBezTo>
                    <a:pt x="20" y="15"/>
                    <a:pt x="20" y="15"/>
                    <a:pt x="20" y="16"/>
                  </a:cubicBezTo>
                  <a:close/>
                  <a:moveTo>
                    <a:pt x="24" y="21"/>
                  </a:moveTo>
                  <a:cubicBezTo>
                    <a:pt x="26" y="24"/>
                    <a:pt x="26" y="24"/>
                    <a:pt x="26" y="24"/>
                  </a:cubicBezTo>
                  <a:cubicBezTo>
                    <a:pt x="27" y="24"/>
                    <a:pt x="27" y="23"/>
                    <a:pt x="27" y="23"/>
                  </a:cubicBezTo>
                  <a:cubicBezTo>
                    <a:pt x="29" y="21"/>
                    <a:pt x="31" y="21"/>
                    <a:pt x="33" y="21"/>
                  </a:cubicBezTo>
                  <a:cubicBezTo>
                    <a:pt x="35" y="21"/>
                    <a:pt x="38" y="22"/>
                    <a:pt x="39" y="23"/>
                  </a:cubicBezTo>
                  <a:cubicBezTo>
                    <a:pt x="39" y="23"/>
                    <a:pt x="40" y="24"/>
                    <a:pt x="40" y="24"/>
                  </a:cubicBezTo>
                  <a:cubicBezTo>
                    <a:pt x="42" y="21"/>
                    <a:pt x="42" y="21"/>
                    <a:pt x="42" y="21"/>
                  </a:cubicBezTo>
                  <a:cubicBezTo>
                    <a:pt x="42" y="21"/>
                    <a:pt x="42" y="21"/>
                    <a:pt x="42" y="21"/>
                  </a:cubicBezTo>
                  <a:cubicBezTo>
                    <a:pt x="39" y="18"/>
                    <a:pt x="36" y="17"/>
                    <a:pt x="33" y="17"/>
                  </a:cubicBezTo>
                  <a:cubicBezTo>
                    <a:pt x="30" y="17"/>
                    <a:pt x="27" y="18"/>
                    <a:pt x="25" y="21"/>
                  </a:cubicBezTo>
                  <a:cubicBezTo>
                    <a:pt x="24" y="21"/>
                    <a:pt x="24" y="21"/>
                    <a:pt x="24" y="21"/>
                  </a:cubicBezTo>
                  <a:close/>
                  <a:moveTo>
                    <a:pt x="33" y="24"/>
                  </a:moveTo>
                  <a:cubicBezTo>
                    <a:pt x="32" y="24"/>
                    <a:pt x="31" y="25"/>
                    <a:pt x="31" y="27"/>
                  </a:cubicBezTo>
                  <a:cubicBezTo>
                    <a:pt x="31" y="28"/>
                    <a:pt x="32" y="30"/>
                    <a:pt x="33" y="30"/>
                  </a:cubicBezTo>
                  <a:cubicBezTo>
                    <a:pt x="35" y="30"/>
                    <a:pt x="36" y="28"/>
                    <a:pt x="36" y="27"/>
                  </a:cubicBezTo>
                  <a:cubicBezTo>
                    <a:pt x="36" y="25"/>
                    <a:pt x="35" y="24"/>
                    <a:pt x="33" y="24"/>
                  </a:cubicBezTo>
                  <a:close/>
                  <a:moveTo>
                    <a:pt x="59" y="6"/>
                  </a:moveTo>
                  <a:cubicBezTo>
                    <a:pt x="5" y="6"/>
                    <a:pt x="5" y="6"/>
                    <a:pt x="5" y="6"/>
                  </a:cubicBezTo>
                  <a:cubicBezTo>
                    <a:pt x="5" y="34"/>
                    <a:pt x="5" y="34"/>
                    <a:pt x="5" y="34"/>
                  </a:cubicBezTo>
                  <a:cubicBezTo>
                    <a:pt x="59" y="34"/>
                    <a:pt x="59" y="34"/>
                    <a:pt x="59" y="34"/>
                  </a:cubicBezTo>
                  <a:lnTo>
                    <a:pt x="5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1" name="Freeform 327">
              <a:extLst>
                <a:ext uri="{FF2B5EF4-FFF2-40B4-BE49-F238E27FC236}">
                  <a16:creationId xmlns:a16="http://schemas.microsoft.com/office/drawing/2014/main" id="{DA26D80E-24F5-4CFC-B3A7-FD6CE8B705EF}"/>
                </a:ext>
              </a:extLst>
            </p:cNvPr>
            <p:cNvSpPr>
              <a:spLocks noEditPoints="1"/>
            </p:cNvSpPr>
            <p:nvPr/>
          </p:nvSpPr>
          <p:spPr bwMode="auto">
            <a:xfrm>
              <a:off x="1746250" y="1038225"/>
              <a:ext cx="217488" cy="220663"/>
            </a:xfrm>
            <a:custGeom>
              <a:avLst/>
              <a:gdLst>
                <a:gd name="T0" fmla="*/ 54618 w 60"/>
                <a:gd name="T1" fmla="*/ 143142 h 60"/>
                <a:gd name="T2" fmla="*/ 47335 w 60"/>
                <a:gd name="T3" fmla="*/ 150482 h 60"/>
                <a:gd name="T4" fmla="*/ 50977 w 60"/>
                <a:gd name="T5" fmla="*/ 139471 h 60"/>
                <a:gd name="T6" fmla="*/ 50977 w 60"/>
                <a:gd name="T7" fmla="*/ 146812 h 60"/>
                <a:gd name="T8" fmla="*/ 72824 w 60"/>
                <a:gd name="T9" fmla="*/ 176174 h 60"/>
                <a:gd name="T10" fmla="*/ 149289 w 60"/>
                <a:gd name="T11" fmla="*/ 165164 h 60"/>
                <a:gd name="T12" fmla="*/ 145647 w 60"/>
                <a:gd name="T13" fmla="*/ 172504 h 60"/>
                <a:gd name="T14" fmla="*/ 145647 w 60"/>
                <a:gd name="T15" fmla="*/ 161493 h 60"/>
                <a:gd name="T16" fmla="*/ 174777 w 60"/>
                <a:gd name="T17" fmla="*/ 146812 h 60"/>
                <a:gd name="T18" fmla="*/ 174777 w 60"/>
                <a:gd name="T19" fmla="*/ 69736 h 60"/>
                <a:gd name="T20" fmla="*/ 171136 w 60"/>
                <a:gd name="T21" fmla="*/ 69736 h 60"/>
                <a:gd name="T22" fmla="*/ 142006 w 60"/>
                <a:gd name="T23" fmla="*/ 47714 h 60"/>
                <a:gd name="T24" fmla="*/ 69182 w 60"/>
                <a:gd name="T25" fmla="*/ 47714 h 60"/>
                <a:gd name="T26" fmla="*/ 72824 w 60"/>
                <a:gd name="T27" fmla="*/ 47714 h 60"/>
                <a:gd name="T28" fmla="*/ 43694 w 60"/>
                <a:gd name="T29" fmla="*/ 73406 h 60"/>
                <a:gd name="T30" fmla="*/ 58259 w 60"/>
                <a:gd name="T31" fmla="*/ 69736 h 60"/>
                <a:gd name="T32" fmla="*/ 58259 w 60"/>
                <a:gd name="T33" fmla="*/ 80747 h 60"/>
                <a:gd name="T34" fmla="*/ 54618 w 60"/>
                <a:gd name="T35" fmla="*/ 80747 h 60"/>
                <a:gd name="T36" fmla="*/ 50977 w 60"/>
                <a:gd name="T37" fmla="*/ 110109 h 60"/>
                <a:gd name="T38" fmla="*/ 36412 w 60"/>
                <a:gd name="T39" fmla="*/ 110109 h 60"/>
                <a:gd name="T40" fmla="*/ 40053 w 60"/>
                <a:gd name="T41" fmla="*/ 113779 h 60"/>
                <a:gd name="T42" fmla="*/ 40053 w 60"/>
                <a:gd name="T43" fmla="*/ 102768 h 60"/>
                <a:gd name="T44" fmla="*/ 101953 w 60"/>
                <a:gd name="T45" fmla="*/ 179845 h 60"/>
                <a:gd name="T46" fmla="*/ 112877 w 60"/>
                <a:gd name="T47" fmla="*/ 165164 h 60"/>
                <a:gd name="T48" fmla="*/ 112877 w 60"/>
                <a:gd name="T49" fmla="*/ 172504 h 60"/>
                <a:gd name="T50" fmla="*/ 182059 w 60"/>
                <a:gd name="T51" fmla="*/ 106439 h 60"/>
                <a:gd name="T52" fmla="*/ 178418 w 60"/>
                <a:gd name="T53" fmla="*/ 99098 h 60"/>
                <a:gd name="T54" fmla="*/ 178418 w 60"/>
                <a:gd name="T55" fmla="*/ 113779 h 60"/>
                <a:gd name="T56" fmla="*/ 182059 w 60"/>
                <a:gd name="T57" fmla="*/ 121120 h 60"/>
                <a:gd name="T58" fmla="*/ 98312 w 60"/>
                <a:gd name="T59" fmla="*/ 40373 h 60"/>
                <a:gd name="T60" fmla="*/ 112877 w 60"/>
                <a:gd name="T61" fmla="*/ 33033 h 60"/>
                <a:gd name="T62" fmla="*/ 116518 w 60"/>
                <a:gd name="T63" fmla="*/ 40373 h 60"/>
                <a:gd name="T64" fmla="*/ 50977 w 60"/>
                <a:gd name="T65" fmla="*/ 40373 h 60"/>
                <a:gd name="T66" fmla="*/ 36412 w 60"/>
                <a:gd name="T67" fmla="*/ 55055 h 60"/>
                <a:gd name="T68" fmla="*/ 21847 w 60"/>
                <a:gd name="T69" fmla="*/ 77076 h 60"/>
                <a:gd name="T70" fmla="*/ 18206 w 60"/>
                <a:gd name="T71" fmla="*/ 91758 h 60"/>
                <a:gd name="T72" fmla="*/ 21847 w 60"/>
                <a:gd name="T73" fmla="*/ 121120 h 60"/>
                <a:gd name="T74" fmla="*/ 25488 w 60"/>
                <a:gd name="T75" fmla="*/ 139471 h 60"/>
                <a:gd name="T76" fmla="*/ 32771 w 60"/>
                <a:gd name="T77" fmla="*/ 161493 h 60"/>
                <a:gd name="T78" fmla="*/ 43694 w 60"/>
                <a:gd name="T79" fmla="*/ 176174 h 60"/>
                <a:gd name="T80" fmla="*/ 72824 w 60"/>
                <a:gd name="T81" fmla="*/ 179845 h 60"/>
                <a:gd name="T82" fmla="*/ 83747 w 60"/>
                <a:gd name="T83" fmla="*/ 194526 h 60"/>
                <a:gd name="T84" fmla="*/ 105594 w 60"/>
                <a:gd name="T85" fmla="*/ 201867 h 60"/>
                <a:gd name="T86" fmla="*/ 127441 w 60"/>
                <a:gd name="T87" fmla="*/ 201867 h 60"/>
                <a:gd name="T88" fmla="*/ 149289 w 60"/>
                <a:gd name="T89" fmla="*/ 190856 h 60"/>
                <a:gd name="T90" fmla="*/ 167494 w 60"/>
                <a:gd name="T91" fmla="*/ 179845 h 60"/>
                <a:gd name="T92" fmla="*/ 182059 w 60"/>
                <a:gd name="T93" fmla="*/ 165164 h 60"/>
                <a:gd name="T94" fmla="*/ 192983 w 60"/>
                <a:gd name="T95" fmla="*/ 146812 h 60"/>
                <a:gd name="T96" fmla="*/ 196624 w 60"/>
                <a:gd name="T97" fmla="*/ 124790 h 60"/>
                <a:gd name="T98" fmla="*/ 196624 w 60"/>
                <a:gd name="T99" fmla="*/ 102768 h 60"/>
                <a:gd name="T100" fmla="*/ 196624 w 60"/>
                <a:gd name="T101" fmla="*/ 80747 h 60"/>
                <a:gd name="T102" fmla="*/ 185700 w 60"/>
                <a:gd name="T103" fmla="*/ 58725 h 60"/>
                <a:gd name="T104" fmla="*/ 171136 w 60"/>
                <a:gd name="T105" fmla="*/ 44044 h 60"/>
                <a:gd name="T106" fmla="*/ 152930 w 60"/>
                <a:gd name="T107" fmla="*/ 40373 h 60"/>
                <a:gd name="T108" fmla="*/ 134724 w 60"/>
                <a:gd name="T109" fmla="*/ 18352 h 60"/>
                <a:gd name="T110" fmla="*/ 116518 w 60"/>
                <a:gd name="T111" fmla="*/ 14681 h 60"/>
                <a:gd name="T112" fmla="*/ 91030 w 60"/>
                <a:gd name="T113" fmla="*/ 22022 h 60"/>
                <a:gd name="T114" fmla="*/ 72824 w 60"/>
                <a:gd name="T115" fmla="*/ 25692 h 60"/>
                <a:gd name="T116" fmla="*/ 101953 w 60"/>
                <a:gd name="T117" fmla="*/ 110109 h 60"/>
                <a:gd name="T118" fmla="*/ 109236 w 60"/>
                <a:gd name="T119" fmla="*/ 99098 h 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0" h="60">
                  <a:moveTo>
                    <a:pt x="30" y="0"/>
                  </a:moveTo>
                  <a:cubicBezTo>
                    <a:pt x="38" y="0"/>
                    <a:pt x="46" y="3"/>
                    <a:pt x="51" y="8"/>
                  </a:cubicBezTo>
                  <a:cubicBezTo>
                    <a:pt x="57" y="14"/>
                    <a:pt x="60" y="21"/>
                    <a:pt x="60" y="30"/>
                  </a:cubicBezTo>
                  <a:cubicBezTo>
                    <a:pt x="60" y="38"/>
                    <a:pt x="57" y="45"/>
                    <a:pt x="51" y="51"/>
                  </a:cubicBezTo>
                  <a:cubicBezTo>
                    <a:pt x="46" y="56"/>
                    <a:pt x="38" y="60"/>
                    <a:pt x="30" y="60"/>
                  </a:cubicBezTo>
                  <a:cubicBezTo>
                    <a:pt x="22" y="60"/>
                    <a:pt x="14" y="56"/>
                    <a:pt x="9" y="51"/>
                  </a:cubicBezTo>
                  <a:cubicBezTo>
                    <a:pt x="3" y="45"/>
                    <a:pt x="0" y="38"/>
                    <a:pt x="0" y="30"/>
                  </a:cubicBezTo>
                  <a:cubicBezTo>
                    <a:pt x="0" y="21"/>
                    <a:pt x="3" y="14"/>
                    <a:pt x="9" y="8"/>
                  </a:cubicBezTo>
                  <a:cubicBezTo>
                    <a:pt x="14" y="3"/>
                    <a:pt x="22" y="0"/>
                    <a:pt x="30" y="0"/>
                  </a:cubicBezTo>
                  <a:close/>
                  <a:moveTo>
                    <a:pt x="15" y="39"/>
                  </a:moveTo>
                  <a:cubicBezTo>
                    <a:pt x="15" y="39"/>
                    <a:pt x="15" y="39"/>
                    <a:pt x="15" y="39"/>
                  </a:cubicBezTo>
                  <a:cubicBezTo>
                    <a:pt x="15" y="39"/>
                    <a:pt x="15" y="39"/>
                    <a:pt x="15" y="39"/>
                  </a:cubicBezTo>
                  <a:cubicBezTo>
                    <a:pt x="15" y="38"/>
                    <a:pt x="15" y="38"/>
                    <a:pt x="15" y="38"/>
                  </a:cubicBezTo>
                  <a:cubicBezTo>
                    <a:pt x="15" y="38"/>
                    <a:pt x="14" y="38"/>
                    <a:pt x="14" y="38"/>
                  </a:cubicBezTo>
                  <a:cubicBezTo>
                    <a:pt x="14" y="38"/>
                    <a:pt x="13" y="38"/>
                    <a:pt x="13" y="38"/>
                  </a:cubicBezTo>
                  <a:cubicBezTo>
                    <a:pt x="13" y="38"/>
                    <a:pt x="13" y="38"/>
                    <a:pt x="13" y="39"/>
                  </a:cubicBezTo>
                  <a:cubicBezTo>
                    <a:pt x="13" y="39"/>
                    <a:pt x="13" y="39"/>
                    <a:pt x="13" y="39"/>
                  </a:cubicBezTo>
                  <a:cubicBezTo>
                    <a:pt x="13" y="39"/>
                    <a:pt x="13" y="39"/>
                    <a:pt x="13" y="39"/>
                  </a:cubicBezTo>
                  <a:cubicBezTo>
                    <a:pt x="13" y="39"/>
                    <a:pt x="13" y="39"/>
                    <a:pt x="13" y="40"/>
                  </a:cubicBezTo>
                  <a:cubicBezTo>
                    <a:pt x="13" y="40"/>
                    <a:pt x="13" y="40"/>
                    <a:pt x="13" y="40"/>
                  </a:cubicBezTo>
                  <a:cubicBezTo>
                    <a:pt x="13" y="40"/>
                    <a:pt x="13" y="41"/>
                    <a:pt x="13" y="41"/>
                  </a:cubicBezTo>
                  <a:cubicBezTo>
                    <a:pt x="13" y="41"/>
                    <a:pt x="13" y="41"/>
                    <a:pt x="13" y="41"/>
                  </a:cubicBezTo>
                  <a:cubicBezTo>
                    <a:pt x="14" y="41"/>
                    <a:pt x="14" y="41"/>
                    <a:pt x="14" y="41"/>
                  </a:cubicBezTo>
                  <a:cubicBezTo>
                    <a:pt x="14" y="41"/>
                    <a:pt x="14" y="41"/>
                    <a:pt x="15" y="41"/>
                  </a:cubicBezTo>
                  <a:cubicBezTo>
                    <a:pt x="15" y="41"/>
                    <a:pt x="15" y="41"/>
                    <a:pt x="15" y="41"/>
                  </a:cubicBezTo>
                  <a:cubicBezTo>
                    <a:pt x="15" y="41"/>
                    <a:pt x="15" y="40"/>
                    <a:pt x="15" y="40"/>
                  </a:cubicBezTo>
                  <a:cubicBezTo>
                    <a:pt x="15" y="40"/>
                    <a:pt x="15" y="40"/>
                    <a:pt x="15" y="39"/>
                  </a:cubicBezTo>
                  <a:cubicBezTo>
                    <a:pt x="15" y="39"/>
                    <a:pt x="15" y="39"/>
                    <a:pt x="15" y="39"/>
                  </a:cubicBezTo>
                  <a:close/>
                  <a:moveTo>
                    <a:pt x="14" y="38"/>
                  </a:moveTo>
                  <a:cubicBezTo>
                    <a:pt x="14" y="38"/>
                    <a:pt x="14" y="38"/>
                    <a:pt x="14" y="38"/>
                  </a:cubicBezTo>
                  <a:cubicBezTo>
                    <a:pt x="14" y="38"/>
                    <a:pt x="14" y="38"/>
                    <a:pt x="14" y="38"/>
                  </a:cubicBezTo>
                  <a:cubicBezTo>
                    <a:pt x="14" y="38"/>
                    <a:pt x="14" y="38"/>
                    <a:pt x="14" y="38"/>
                  </a:cubicBezTo>
                  <a:cubicBezTo>
                    <a:pt x="14" y="38"/>
                    <a:pt x="14" y="38"/>
                    <a:pt x="14"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8"/>
                    <a:pt x="14" y="38"/>
                    <a:pt x="14" y="38"/>
                  </a:cubicBezTo>
                  <a:close/>
                  <a:moveTo>
                    <a:pt x="14" y="40"/>
                  </a:move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1"/>
                    <a:pt x="14" y="41"/>
                  </a:cubicBezTo>
                  <a:cubicBezTo>
                    <a:pt x="14" y="41"/>
                    <a:pt x="14" y="41"/>
                    <a:pt x="14" y="41"/>
                  </a:cubicBezTo>
                  <a:cubicBezTo>
                    <a:pt x="14" y="41"/>
                    <a:pt x="14" y="41"/>
                    <a:pt x="14" y="41"/>
                  </a:cubicBezTo>
                  <a:cubicBezTo>
                    <a:pt x="14" y="41"/>
                    <a:pt x="14" y="40"/>
                    <a:pt x="14" y="40"/>
                  </a:cubicBezTo>
                  <a:cubicBezTo>
                    <a:pt x="14" y="40"/>
                    <a:pt x="14" y="40"/>
                    <a:pt x="14" y="40"/>
                  </a:cubicBezTo>
                  <a:close/>
                  <a:moveTo>
                    <a:pt x="21" y="44"/>
                  </a:moveTo>
                  <a:cubicBezTo>
                    <a:pt x="19" y="44"/>
                    <a:pt x="19" y="44"/>
                    <a:pt x="19" y="44"/>
                  </a:cubicBezTo>
                  <a:cubicBezTo>
                    <a:pt x="19" y="45"/>
                    <a:pt x="19" y="45"/>
                    <a:pt x="19" y="45"/>
                  </a:cubicBezTo>
                  <a:cubicBezTo>
                    <a:pt x="20" y="45"/>
                    <a:pt x="20" y="45"/>
                    <a:pt x="20" y="45"/>
                  </a:cubicBezTo>
                  <a:cubicBezTo>
                    <a:pt x="20" y="48"/>
                    <a:pt x="20" y="48"/>
                    <a:pt x="20" y="48"/>
                  </a:cubicBezTo>
                  <a:cubicBezTo>
                    <a:pt x="21" y="48"/>
                    <a:pt x="21" y="48"/>
                    <a:pt x="21" y="48"/>
                  </a:cubicBezTo>
                  <a:cubicBezTo>
                    <a:pt x="21" y="45"/>
                    <a:pt x="21" y="45"/>
                    <a:pt x="21" y="45"/>
                  </a:cubicBezTo>
                  <a:cubicBezTo>
                    <a:pt x="21" y="44"/>
                    <a:pt x="21" y="44"/>
                    <a:pt x="21" y="44"/>
                  </a:cubicBezTo>
                  <a:close/>
                  <a:moveTo>
                    <a:pt x="41" y="44"/>
                  </a:moveTo>
                  <a:cubicBezTo>
                    <a:pt x="40" y="44"/>
                    <a:pt x="40" y="44"/>
                    <a:pt x="40" y="44"/>
                  </a:cubicBezTo>
                  <a:cubicBezTo>
                    <a:pt x="40" y="46"/>
                    <a:pt x="40" y="46"/>
                    <a:pt x="40" y="46"/>
                  </a:cubicBezTo>
                  <a:cubicBezTo>
                    <a:pt x="40" y="46"/>
                    <a:pt x="40" y="46"/>
                    <a:pt x="40" y="46"/>
                  </a:cubicBezTo>
                  <a:cubicBezTo>
                    <a:pt x="40" y="46"/>
                    <a:pt x="40" y="45"/>
                    <a:pt x="40" y="45"/>
                  </a:cubicBezTo>
                  <a:cubicBezTo>
                    <a:pt x="40" y="45"/>
                    <a:pt x="40" y="45"/>
                    <a:pt x="41" y="45"/>
                  </a:cubicBezTo>
                  <a:cubicBezTo>
                    <a:pt x="41" y="45"/>
                    <a:pt x="41" y="45"/>
                    <a:pt x="41" y="45"/>
                  </a:cubicBezTo>
                  <a:cubicBezTo>
                    <a:pt x="41" y="45"/>
                    <a:pt x="41" y="45"/>
                    <a:pt x="41" y="45"/>
                  </a:cubicBezTo>
                  <a:cubicBezTo>
                    <a:pt x="41" y="45"/>
                    <a:pt x="41" y="46"/>
                    <a:pt x="41" y="46"/>
                  </a:cubicBezTo>
                  <a:cubicBezTo>
                    <a:pt x="41" y="46"/>
                    <a:pt x="41" y="46"/>
                    <a:pt x="41" y="46"/>
                  </a:cubicBezTo>
                  <a:cubicBezTo>
                    <a:pt x="41" y="47"/>
                    <a:pt x="41" y="47"/>
                    <a:pt x="41" y="47"/>
                  </a:cubicBezTo>
                  <a:cubicBezTo>
                    <a:pt x="41" y="47"/>
                    <a:pt x="41" y="47"/>
                    <a:pt x="41" y="47"/>
                  </a:cubicBezTo>
                  <a:cubicBezTo>
                    <a:pt x="41" y="47"/>
                    <a:pt x="41" y="47"/>
                    <a:pt x="41" y="47"/>
                  </a:cubicBezTo>
                  <a:cubicBezTo>
                    <a:pt x="41" y="47"/>
                    <a:pt x="40" y="47"/>
                    <a:pt x="40" y="47"/>
                  </a:cubicBezTo>
                  <a:cubicBezTo>
                    <a:pt x="40" y="47"/>
                    <a:pt x="40" y="46"/>
                    <a:pt x="40" y="46"/>
                  </a:cubicBezTo>
                  <a:cubicBezTo>
                    <a:pt x="40" y="46"/>
                    <a:pt x="40" y="46"/>
                    <a:pt x="40" y="46"/>
                  </a:cubicBezTo>
                  <a:cubicBezTo>
                    <a:pt x="40" y="46"/>
                    <a:pt x="40" y="46"/>
                    <a:pt x="40" y="46"/>
                  </a:cubicBezTo>
                  <a:cubicBezTo>
                    <a:pt x="40" y="46"/>
                    <a:pt x="40" y="46"/>
                    <a:pt x="40" y="46"/>
                  </a:cubicBezTo>
                  <a:cubicBezTo>
                    <a:pt x="40" y="47"/>
                    <a:pt x="40" y="47"/>
                    <a:pt x="40" y="47"/>
                  </a:cubicBezTo>
                  <a:cubicBezTo>
                    <a:pt x="40" y="47"/>
                    <a:pt x="40" y="47"/>
                    <a:pt x="40" y="47"/>
                  </a:cubicBezTo>
                  <a:cubicBezTo>
                    <a:pt x="40" y="47"/>
                    <a:pt x="40" y="47"/>
                    <a:pt x="41" y="47"/>
                  </a:cubicBezTo>
                  <a:cubicBezTo>
                    <a:pt x="41" y="47"/>
                    <a:pt x="41" y="47"/>
                    <a:pt x="41" y="47"/>
                  </a:cubicBezTo>
                  <a:cubicBezTo>
                    <a:pt x="41" y="47"/>
                    <a:pt x="41" y="47"/>
                    <a:pt x="41" y="47"/>
                  </a:cubicBezTo>
                  <a:cubicBezTo>
                    <a:pt x="42" y="47"/>
                    <a:pt x="42" y="47"/>
                    <a:pt x="42" y="47"/>
                  </a:cubicBezTo>
                  <a:cubicBezTo>
                    <a:pt x="42" y="47"/>
                    <a:pt x="42" y="46"/>
                    <a:pt x="42" y="46"/>
                  </a:cubicBezTo>
                  <a:cubicBezTo>
                    <a:pt x="42" y="46"/>
                    <a:pt x="42" y="46"/>
                    <a:pt x="42" y="46"/>
                  </a:cubicBezTo>
                  <a:cubicBezTo>
                    <a:pt x="42" y="45"/>
                    <a:pt x="42" y="45"/>
                    <a:pt x="41" y="45"/>
                  </a:cubicBezTo>
                  <a:cubicBezTo>
                    <a:pt x="41" y="45"/>
                    <a:pt x="41" y="45"/>
                    <a:pt x="41" y="45"/>
                  </a:cubicBezTo>
                  <a:cubicBezTo>
                    <a:pt x="41" y="45"/>
                    <a:pt x="41" y="45"/>
                    <a:pt x="40" y="45"/>
                  </a:cubicBezTo>
                  <a:cubicBezTo>
                    <a:pt x="40" y="44"/>
                    <a:pt x="40" y="44"/>
                    <a:pt x="40" y="44"/>
                  </a:cubicBezTo>
                  <a:cubicBezTo>
                    <a:pt x="41" y="44"/>
                    <a:pt x="41" y="44"/>
                    <a:pt x="41" y="44"/>
                  </a:cubicBezTo>
                  <a:cubicBezTo>
                    <a:pt x="41" y="44"/>
                    <a:pt x="41" y="44"/>
                    <a:pt x="41" y="44"/>
                  </a:cubicBezTo>
                  <a:close/>
                  <a:moveTo>
                    <a:pt x="47" y="37"/>
                  </a:moveTo>
                  <a:cubicBezTo>
                    <a:pt x="46" y="37"/>
                    <a:pt x="46" y="37"/>
                    <a:pt x="46" y="37"/>
                  </a:cubicBezTo>
                  <a:cubicBezTo>
                    <a:pt x="46" y="40"/>
                    <a:pt x="46" y="40"/>
                    <a:pt x="46" y="40"/>
                  </a:cubicBezTo>
                  <a:cubicBezTo>
                    <a:pt x="46" y="40"/>
                    <a:pt x="46" y="40"/>
                    <a:pt x="46" y="40"/>
                  </a:cubicBezTo>
                  <a:cubicBezTo>
                    <a:pt x="47" y="40"/>
                    <a:pt x="47" y="40"/>
                    <a:pt x="47" y="40"/>
                  </a:cubicBezTo>
                  <a:cubicBezTo>
                    <a:pt x="47" y="41"/>
                    <a:pt x="47" y="41"/>
                    <a:pt x="47" y="41"/>
                  </a:cubicBezTo>
                  <a:cubicBezTo>
                    <a:pt x="47" y="41"/>
                    <a:pt x="47" y="41"/>
                    <a:pt x="47" y="41"/>
                  </a:cubicBezTo>
                  <a:cubicBezTo>
                    <a:pt x="47" y="40"/>
                    <a:pt x="47" y="40"/>
                    <a:pt x="47" y="40"/>
                  </a:cubicBezTo>
                  <a:cubicBezTo>
                    <a:pt x="48" y="40"/>
                    <a:pt x="48" y="40"/>
                    <a:pt x="48" y="40"/>
                  </a:cubicBezTo>
                  <a:cubicBezTo>
                    <a:pt x="48" y="40"/>
                    <a:pt x="48" y="40"/>
                    <a:pt x="48" y="40"/>
                  </a:cubicBezTo>
                  <a:cubicBezTo>
                    <a:pt x="47" y="40"/>
                    <a:pt x="47" y="40"/>
                    <a:pt x="47" y="40"/>
                  </a:cubicBezTo>
                  <a:cubicBezTo>
                    <a:pt x="47" y="37"/>
                    <a:pt x="47" y="37"/>
                    <a:pt x="47" y="37"/>
                  </a:cubicBezTo>
                  <a:close/>
                  <a:moveTo>
                    <a:pt x="47" y="40"/>
                  </a:moveTo>
                  <a:cubicBezTo>
                    <a:pt x="47" y="38"/>
                    <a:pt x="47" y="38"/>
                    <a:pt x="47" y="38"/>
                  </a:cubicBezTo>
                  <a:cubicBezTo>
                    <a:pt x="46" y="40"/>
                    <a:pt x="46" y="40"/>
                    <a:pt x="46" y="40"/>
                  </a:cubicBezTo>
                  <a:cubicBezTo>
                    <a:pt x="47" y="40"/>
                    <a:pt x="47" y="40"/>
                    <a:pt x="47" y="40"/>
                  </a:cubicBezTo>
                  <a:close/>
                  <a:moveTo>
                    <a:pt x="48" y="21"/>
                  </a:moveTo>
                  <a:cubicBezTo>
                    <a:pt x="47" y="21"/>
                    <a:pt x="47" y="21"/>
                    <a:pt x="47" y="21"/>
                  </a:cubicBezTo>
                  <a:cubicBezTo>
                    <a:pt x="47" y="21"/>
                    <a:pt x="47" y="20"/>
                    <a:pt x="48" y="20"/>
                  </a:cubicBezTo>
                  <a:cubicBezTo>
                    <a:pt x="48" y="20"/>
                    <a:pt x="48" y="19"/>
                    <a:pt x="48" y="19"/>
                  </a:cubicBezTo>
                  <a:cubicBezTo>
                    <a:pt x="48" y="19"/>
                    <a:pt x="48" y="19"/>
                    <a:pt x="47" y="19"/>
                  </a:cubicBezTo>
                  <a:cubicBezTo>
                    <a:pt x="47" y="18"/>
                    <a:pt x="47" y="18"/>
                    <a:pt x="47" y="18"/>
                  </a:cubicBezTo>
                  <a:cubicBezTo>
                    <a:pt x="46" y="18"/>
                    <a:pt x="46" y="18"/>
                    <a:pt x="46" y="18"/>
                  </a:cubicBezTo>
                  <a:cubicBezTo>
                    <a:pt x="46" y="18"/>
                    <a:pt x="46" y="19"/>
                    <a:pt x="46" y="19"/>
                  </a:cubicBezTo>
                  <a:cubicBezTo>
                    <a:pt x="46" y="19"/>
                    <a:pt x="46" y="19"/>
                    <a:pt x="46" y="19"/>
                  </a:cubicBezTo>
                  <a:cubicBezTo>
                    <a:pt x="46" y="19"/>
                    <a:pt x="46" y="19"/>
                    <a:pt x="46" y="19"/>
                  </a:cubicBezTo>
                  <a:cubicBezTo>
                    <a:pt x="46" y="20"/>
                    <a:pt x="46" y="20"/>
                    <a:pt x="46" y="20"/>
                  </a:cubicBezTo>
                  <a:cubicBezTo>
                    <a:pt x="46" y="20"/>
                    <a:pt x="46" y="20"/>
                    <a:pt x="46" y="20"/>
                  </a:cubicBezTo>
                  <a:cubicBezTo>
                    <a:pt x="46" y="19"/>
                    <a:pt x="46" y="19"/>
                    <a:pt x="46" y="19"/>
                  </a:cubicBezTo>
                  <a:cubicBezTo>
                    <a:pt x="46" y="19"/>
                    <a:pt x="46" y="19"/>
                    <a:pt x="47" y="19"/>
                  </a:cubicBezTo>
                  <a:cubicBezTo>
                    <a:pt x="47" y="19"/>
                    <a:pt x="47" y="19"/>
                    <a:pt x="47" y="19"/>
                  </a:cubicBezTo>
                  <a:cubicBezTo>
                    <a:pt x="47" y="19"/>
                    <a:pt x="47" y="19"/>
                    <a:pt x="47" y="19"/>
                  </a:cubicBezTo>
                  <a:cubicBezTo>
                    <a:pt x="47" y="19"/>
                    <a:pt x="47" y="19"/>
                    <a:pt x="47" y="19"/>
                  </a:cubicBezTo>
                  <a:cubicBezTo>
                    <a:pt x="47" y="19"/>
                    <a:pt x="47" y="19"/>
                    <a:pt x="47" y="20"/>
                  </a:cubicBezTo>
                  <a:cubicBezTo>
                    <a:pt x="47" y="20"/>
                    <a:pt x="46" y="20"/>
                    <a:pt x="46" y="21"/>
                  </a:cubicBezTo>
                  <a:cubicBezTo>
                    <a:pt x="46" y="22"/>
                    <a:pt x="46" y="22"/>
                    <a:pt x="46" y="22"/>
                  </a:cubicBezTo>
                  <a:cubicBezTo>
                    <a:pt x="48" y="22"/>
                    <a:pt x="48" y="22"/>
                    <a:pt x="48" y="22"/>
                  </a:cubicBezTo>
                  <a:cubicBezTo>
                    <a:pt x="48" y="21"/>
                    <a:pt x="48" y="21"/>
                    <a:pt x="48" y="21"/>
                  </a:cubicBezTo>
                  <a:close/>
                  <a:moveTo>
                    <a:pt x="41" y="12"/>
                  </a:moveTo>
                  <a:cubicBezTo>
                    <a:pt x="40" y="12"/>
                    <a:pt x="40" y="12"/>
                    <a:pt x="40" y="12"/>
                  </a:cubicBezTo>
                  <a:cubicBezTo>
                    <a:pt x="40" y="12"/>
                    <a:pt x="39" y="12"/>
                    <a:pt x="39" y="13"/>
                  </a:cubicBezTo>
                  <a:cubicBezTo>
                    <a:pt x="39" y="13"/>
                    <a:pt x="39" y="13"/>
                    <a:pt x="39" y="13"/>
                  </a:cubicBezTo>
                  <a:cubicBezTo>
                    <a:pt x="39" y="13"/>
                    <a:pt x="39" y="13"/>
                    <a:pt x="39" y="13"/>
                  </a:cubicBezTo>
                  <a:cubicBezTo>
                    <a:pt x="39" y="13"/>
                    <a:pt x="39" y="13"/>
                    <a:pt x="40" y="13"/>
                  </a:cubicBezTo>
                  <a:cubicBezTo>
                    <a:pt x="40" y="13"/>
                    <a:pt x="40" y="13"/>
                    <a:pt x="40" y="13"/>
                  </a:cubicBezTo>
                  <a:cubicBezTo>
                    <a:pt x="40" y="13"/>
                    <a:pt x="40" y="13"/>
                    <a:pt x="40" y="14"/>
                  </a:cubicBezTo>
                  <a:cubicBezTo>
                    <a:pt x="40" y="15"/>
                    <a:pt x="40" y="15"/>
                    <a:pt x="40" y="15"/>
                  </a:cubicBezTo>
                  <a:cubicBezTo>
                    <a:pt x="41" y="15"/>
                    <a:pt x="41" y="15"/>
                    <a:pt x="41" y="15"/>
                  </a:cubicBezTo>
                  <a:cubicBezTo>
                    <a:pt x="41" y="12"/>
                    <a:pt x="41" y="12"/>
                    <a:pt x="41" y="12"/>
                  </a:cubicBezTo>
                  <a:close/>
                  <a:moveTo>
                    <a:pt x="20" y="12"/>
                  </a:moveTo>
                  <a:cubicBezTo>
                    <a:pt x="20" y="12"/>
                    <a:pt x="20" y="12"/>
                    <a:pt x="20" y="12"/>
                  </a:cubicBezTo>
                  <a:cubicBezTo>
                    <a:pt x="19" y="12"/>
                    <a:pt x="19" y="12"/>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9" y="14"/>
                  </a:cubicBezTo>
                  <a:cubicBezTo>
                    <a:pt x="19" y="15"/>
                    <a:pt x="19" y="15"/>
                    <a:pt x="19" y="15"/>
                  </a:cubicBezTo>
                  <a:cubicBezTo>
                    <a:pt x="20" y="15"/>
                    <a:pt x="20" y="15"/>
                    <a:pt x="20" y="15"/>
                  </a:cubicBezTo>
                  <a:cubicBezTo>
                    <a:pt x="20" y="12"/>
                    <a:pt x="20" y="12"/>
                    <a:pt x="20" y="12"/>
                  </a:cubicBezTo>
                  <a:close/>
                  <a:moveTo>
                    <a:pt x="22" y="12"/>
                  </a:moveTo>
                  <a:cubicBezTo>
                    <a:pt x="21" y="12"/>
                    <a:pt x="21" y="12"/>
                    <a:pt x="21" y="12"/>
                  </a:cubicBezTo>
                  <a:cubicBezTo>
                    <a:pt x="21" y="12"/>
                    <a:pt x="21" y="12"/>
                    <a:pt x="20" y="13"/>
                  </a:cubicBezTo>
                  <a:cubicBezTo>
                    <a:pt x="20" y="13"/>
                    <a:pt x="20" y="13"/>
                    <a:pt x="20" y="13"/>
                  </a:cubicBezTo>
                  <a:cubicBezTo>
                    <a:pt x="20" y="13"/>
                    <a:pt x="20" y="13"/>
                    <a:pt x="20" y="13"/>
                  </a:cubicBezTo>
                  <a:cubicBezTo>
                    <a:pt x="21" y="13"/>
                    <a:pt x="21" y="13"/>
                    <a:pt x="21" y="13"/>
                  </a:cubicBezTo>
                  <a:cubicBezTo>
                    <a:pt x="21" y="13"/>
                    <a:pt x="21" y="13"/>
                    <a:pt x="21" y="13"/>
                  </a:cubicBezTo>
                  <a:cubicBezTo>
                    <a:pt x="21" y="13"/>
                    <a:pt x="21" y="13"/>
                    <a:pt x="21" y="14"/>
                  </a:cubicBezTo>
                  <a:cubicBezTo>
                    <a:pt x="21" y="15"/>
                    <a:pt x="21" y="15"/>
                    <a:pt x="21" y="15"/>
                  </a:cubicBezTo>
                  <a:cubicBezTo>
                    <a:pt x="22" y="15"/>
                    <a:pt x="22" y="15"/>
                    <a:pt x="22" y="15"/>
                  </a:cubicBezTo>
                  <a:cubicBezTo>
                    <a:pt x="22" y="12"/>
                    <a:pt x="22" y="12"/>
                    <a:pt x="22" y="12"/>
                  </a:cubicBezTo>
                  <a:close/>
                  <a:moveTo>
                    <a:pt x="14" y="19"/>
                  </a:moveTo>
                  <a:cubicBezTo>
                    <a:pt x="13" y="19"/>
                    <a:pt x="13" y="19"/>
                    <a:pt x="13" y="19"/>
                  </a:cubicBezTo>
                  <a:cubicBezTo>
                    <a:pt x="13" y="19"/>
                    <a:pt x="13" y="19"/>
                    <a:pt x="12" y="19"/>
                  </a:cubicBezTo>
                  <a:cubicBezTo>
                    <a:pt x="12" y="20"/>
                    <a:pt x="12" y="20"/>
                    <a:pt x="12" y="20"/>
                  </a:cubicBezTo>
                  <a:cubicBezTo>
                    <a:pt x="12" y="20"/>
                    <a:pt x="12" y="20"/>
                    <a:pt x="12" y="20"/>
                  </a:cubicBezTo>
                  <a:cubicBezTo>
                    <a:pt x="13" y="20"/>
                    <a:pt x="13" y="20"/>
                    <a:pt x="13" y="20"/>
                  </a:cubicBezTo>
                  <a:cubicBezTo>
                    <a:pt x="13" y="20"/>
                    <a:pt x="13" y="20"/>
                    <a:pt x="13" y="20"/>
                  </a:cubicBezTo>
                  <a:cubicBezTo>
                    <a:pt x="13" y="20"/>
                    <a:pt x="13" y="20"/>
                    <a:pt x="13" y="21"/>
                  </a:cubicBezTo>
                  <a:cubicBezTo>
                    <a:pt x="13" y="22"/>
                    <a:pt x="13" y="22"/>
                    <a:pt x="13" y="22"/>
                  </a:cubicBezTo>
                  <a:cubicBezTo>
                    <a:pt x="14" y="22"/>
                    <a:pt x="14" y="22"/>
                    <a:pt x="14" y="22"/>
                  </a:cubicBezTo>
                  <a:cubicBezTo>
                    <a:pt x="14" y="19"/>
                    <a:pt x="14" y="19"/>
                    <a:pt x="14" y="19"/>
                  </a:cubicBezTo>
                  <a:close/>
                  <a:moveTo>
                    <a:pt x="16" y="20"/>
                  </a:moveTo>
                  <a:cubicBezTo>
                    <a:pt x="16" y="20"/>
                    <a:pt x="16" y="20"/>
                    <a:pt x="16" y="20"/>
                  </a:cubicBezTo>
                  <a:cubicBezTo>
                    <a:pt x="16" y="19"/>
                    <a:pt x="16" y="19"/>
                    <a:pt x="16" y="19"/>
                  </a:cubicBezTo>
                  <a:cubicBezTo>
                    <a:pt x="16" y="19"/>
                    <a:pt x="16" y="19"/>
                    <a:pt x="16" y="19"/>
                  </a:cubicBezTo>
                  <a:cubicBezTo>
                    <a:pt x="15" y="19"/>
                    <a:pt x="15" y="19"/>
                    <a:pt x="15" y="19"/>
                  </a:cubicBezTo>
                  <a:cubicBezTo>
                    <a:pt x="15" y="19"/>
                    <a:pt x="15" y="19"/>
                    <a:pt x="14" y="19"/>
                  </a:cubicBezTo>
                  <a:cubicBezTo>
                    <a:pt x="14" y="19"/>
                    <a:pt x="14" y="19"/>
                    <a:pt x="14" y="19"/>
                  </a:cubicBezTo>
                  <a:cubicBezTo>
                    <a:pt x="14" y="20"/>
                    <a:pt x="14" y="20"/>
                    <a:pt x="14" y="20"/>
                  </a:cubicBezTo>
                  <a:cubicBezTo>
                    <a:pt x="14" y="21"/>
                    <a:pt x="14" y="21"/>
                    <a:pt x="14" y="21"/>
                  </a:cubicBezTo>
                  <a:cubicBezTo>
                    <a:pt x="14" y="22"/>
                    <a:pt x="14" y="22"/>
                    <a:pt x="14" y="22"/>
                  </a:cubicBezTo>
                  <a:cubicBezTo>
                    <a:pt x="14" y="22"/>
                    <a:pt x="14" y="22"/>
                    <a:pt x="14" y="22"/>
                  </a:cubicBezTo>
                  <a:cubicBezTo>
                    <a:pt x="14" y="22"/>
                    <a:pt x="14" y="22"/>
                    <a:pt x="15" y="22"/>
                  </a:cubicBezTo>
                  <a:cubicBezTo>
                    <a:pt x="15" y="22"/>
                    <a:pt x="15" y="22"/>
                    <a:pt x="15" y="22"/>
                  </a:cubicBezTo>
                  <a:cubicBezTo>
                    <a:pt x="15" y="22"/>
                    <a:pt x="15" y="22"/>
                    <a:pt x="16" y="22"/>
                  </a:cubicBezTo>
                  <a:cubicBezTo>
                    <a:pt x="16" y="22"/>
                    <a:pt x="16" y="22"/>
                    <a:pt x="16" y="22"/>
                  </a:cubicBezTo>
                  <a:cubicBezTo>
                    <a:pt x="16" y="22"/>
                    <a:pt x="16" y="22"/>
                    <a:pt x="16" y="22"/>
                  </a:cubicBezTo>
                  <a:cubicBezTo>
                    <a:pt x="16" y="22"/>
                    <a:pt x="16" y="21"/>
                    <a:pt x="16" y="21"/>
                  </a:cubicBezTo>
                  <a:cubicBezTo>
                    <a:pt x="16" y="20"/>
                    <a:pt x="16" y="20"/>
                    <a:pt x="16" y="20"/>
                  </a:cubicBezTo>
                  <a:close/>
                  <a:moveTo>
                    <a:pt x="15" y="20"/>
                  </a:moveTo>
                  <a:cubicBezTo>
                    <a:pt x="15" y="20"/>
                    <a:pt x="15" y="20"/>
                    <a:pt x="15" y="19"/>
                  </a:cubicBezTo>
                  <a:cubicBezTo>
                    <a:pt x="15" y="19"/>
                    <a:pt x="15" y="19"/>
                    <a:pt x="15" y="19"/>
                  </a:cubicBezTo>
                  <a:cubicBezTo>
                    <a:pt x="15" y="19"/>
                    <a:pt x="15" y="19"/>
                    <a:pt x="15" y="19"/>
                  </a:cubicBezTo>
                  <a:cubicBezTo>
                    <a:pt x="15" y="20"/>
                    <a:pt x="15" y="20"/>
                    <a:pt x="15" y="20"/>
                  </a:cubicBezTo>
                  <a:cubicBezTo>
                    <a:pt x="15" y="21"/>
                    <a:pt x="15" y="21"/>
                    <a:pt x="15" y="21"/>
                  </a:cubicBezTo>
                  <a:cubicBezTo>
                    <a:pt x="15" y="22"/>
                    <a:pt x="15" y="22"/>
                    <a:pt x="15" y="22"/>
                  </a:cubicBezTo>
                  <a:cubicBezTo>
                    <a:pt x="15" y="22"/>
                    <a:pt x="15" y="22"/>
                    <a:pt x="15" y="22"/>
                  </a:cubicBezTo>
                  <a:cubicBezTo>
                    <a:pt x="15" y="22"/>
                    <a:pt x="15" y="22"/>
                    <a:pt x="15" y="22"/>
                  </a:cubicBezTo>
                  <a:cubicBezTo>
                    <a:pt x="15" y="22"/>
                    <a:pt x="15" y="22"/>
                    <a:pt x="15" y="21"/>
                  </a:cubicBezTo>
                  <a:cubicBezTo>
                    <a:pt x="15" y="20"/>
                    <a:pt x="15" y="20"/>
                    <a:pt x="15" y="20"/>
                  </a:cubicBezTo>
                  <a:close/>
                  <a:moveTo>
                    <a:pt x="9" y="31"/>
                  </a:moveTo>
                  <a:cubicBezTo>
                    <a:pt x="9" y="32"/>
                    <a:pt x="10" y="32"/>
                    <a:pt x="10" y="33"/>
                  </a:cubicBezTo>
                  <a:cubicBezTo>
                    <a:pt x="10" y="33"/>
                    <a:pt x="10" y="33"/>
                    <a:pt x="10" y="33"/>
                  </a:cubicBezTo>
                  <a:cubicBezTo>
                    <a:pt x="11" y="33"/>
                    <a:pt x="11" y="33"/>
                    <a:pt x="12" y="33"/>
                  </a:cubicBezTo>
                  <a:cubicBezTo>
                    <a:pt x="12" y="33"/>
                    <a:pt x="12" y="33"/>
                    <a:pt x="13" y="33"/>
                  </a:cubicBezTo>
                  <a:cubicBezTo>
                    <a:pt x="13" y="33"/>
                    <a:pt x="13" y="33"/>
                    <a:pt x="13" y="33"/>
                  </a:cubicBezTo>
                  <a:cubicBezTo>
                    <a:pt x="14" y="32"/>
                    <a:pt x="14" y="32"/>
                    <a:pt x="14" y="32"/>
                  </a:cubicBezTo>
                  <a:cubicBezTo>
                    <a:pt x="14" y="32"/>
                    <a:pt x="14" y="31"/>
                    <a:pt x="14" y="30"/>
                  </a:cubicBezTo>
                  <a:cubicBezTo>
                    <a:pt x="14" y="29"/>
                    <a:pt x="14" y="29"/>
                    <a:pt x="14" y="29"/>
                  </a:cubicBezTo>
                  <a:cubicBezTo>
                    <a:pt x="14" y="28"/>
                    <a:pt x="14" y="28"/>
                    <a:pt x="14" y="28"/>
                  </a:cubicBezTo>
                  <a:cubicBezTo>
                    <a:pt x="14" y="27"/>
                    <a:pt x="14" y="27"/>
                    <a:pt x="13" y="27"/>
                  </a:cubicBezTo>
                  <a:cubicBezTo>
                    <a:pt x="13" y="27"/>
                    <a:pt x="13" y="26"/>
                    <a:pt x="13" y="26"/>
                  </a:cubicBezTo>
                  <a:cubicBezTo>
                    <a:pt x="12" y="26"/>
                    <a:pt x="12" y="26"/>
                    <a:pt x="12" y="26"/>
                  </a:cubicBezTo>
                  <a:cubicBezTo>
                    <a:pt x="11" y="26"/>
                    <a:pt x="11" y="26"/>
                    <a:pt x="11" y="26"/>
                  </a:cubicBezTo>
                  <a:cubicBezTo>
                    <a:pt x="10" y="26"/>
                    <a:pt x="10" y="27"/>
                    <a:pt x="10" y="27"/>
                  </a:cubicBezTo>
                  <a:cubicBezTo>
                    <a:pt x="10" y="27"/>
                    <a:pt x="10" y="27"/>
                    <a:pt x="10" y="27"/>
                  </a:cubicBezTo>
                  <a:cubicBezTo>
                    <a:pt x="10" y="28"/>
                    <a:pt x="9" y="28"/>
                    <a:pt x="9" y="29"/>
                  </a:cubicBezTo>
                  <a:cubicBezTo>
                    <a:pt x="9" y="29"/>
                    <a:pt x="9" y="29"/>
                    <a:pt x="9" y="29"/>
                  </a:cubicBezTo>
                  <a:cubicBezTo>
                    <a:pt x="9" y="30"/>
                    <a:pt x="10" y="30"/>
                    <a:pt x="10" y="30"/>
                  </a:cubicBezTo>
                  <a:cubicBezTo>
                    <a:pt x="10" y="30"/>
                    <a:pt x="10" y="31"/>
                    <a:pt x="10" y="31"/>
                  </a:cubicBezTo>
                  <a:cubicBezTo>
                    <a:pt x="10" y="31"/>
                    <a:pt x="11" y="31"/>
                    <a:pt x="11" y="31"/>
                  </a:cubicBezTo>
                  <a:cubicBezTo>
                    <a:pt x="11" y="31"/>
                    <a:pt x="11" y="31"/>
                    <a:pt x="12" y="31"/>
                  </a:cubicBezTo>
                  <a:cubicBezTo>
                    <a:pt x="12" y="31"/>
                    <a:pt x="12" y="31"/>
                    <a:pt x="12" y="30"/>
                  </a:cubicBezTo>
                  <a:cubicBezTo>
                    <a:pt x="12" y="32"/>
                    <a:pt x="12" y="32"/>
                    <a:pt x="12" y="32"/>
                  </a:cubicBezTo>
                  <a:cubicBezTo>
                    <a:pt x="12" y="32"/>
                    <a:pt x="12" y="32"/>
                    <a:pt x="12" y="32"/>
                  </a:cubicBezTo>
                  <a:cubicBezTo>
                    <a:pt x="12" y="32"/>
                    <a:pt x="12" y="32"/>
                    <a:pt x="12" y="32"/>
                  </a:cubicBezTo>
                  <a:cubicBezTo>
                    <a:pt x="12" y="32"/>
                    <a:pt x="12" y="32"/>
                    <a:pt x="12" y="32"/>
                  </a:cubicBezTo>
                  <a:cubicBezTo>
                    <a:pt x="12" y="32"/>
                    <a:pt x="11" y="32"/>
                    <a:pt x="11" y="32"/>
                  </a:cubicBezTo>
                  <a:cubicBezTo>
                    <a:pt x="11" y="32"/>
                    <a:pt x="11" y="32"/>
                    <a:pt x="11" y="32"/>
                  </a:cubicBezTo>
                  <a:cubicBezTo>
                    <a:pt x="11" y="32"/>
                    <a:pt x="11" y="32"/>
                    <a:pt x="11" y="31"/>
                  </a:cubicBezTo>
                  <a:cubicBezTo>
                    <a:pt x="9" y="31"/>
                    <a:pt x="9" y="31"/>
                    <a:pt x="9" y="31"/>
                  </a:cubicBezTo>
                  <a:close/>
                  <a:moveTo>
                    <a:pt x="11" y="29"/>
                  </a:moveTo>
                  <a:cubicBezTo>
                    <a:pt x="11" y="30"/>
                    <a:pt x="11" y="30"/>
                    <a:pt x="11" y="30"/>
                  </a:cubicBezTo>
                  <a:cubicBezTo>
                    <a:pt x="11" y="30"/>
                    <a:pt x="12" y="30"/>
                    <a:pt x="12" y="30"/>
                  </a:cubicBezTo>
                  <a:cubicBezTo>
                    <a:pt x="12" y="30"/>
                    <a:pt x="12" y="30"/>
                    <a:pt x="12" y="30"/>
                  </a:cubicBezTo>
                  <a:cubicBezTo>
                    <a:pt x="12" y="30"/>
                    <a:pt x="12" y="30"/>
                    <a:pt x="12" y="29"/>
                  </a:cubicBezTo>
                  <a:cubicBezTo>
                    <a:pt x="12" y="28"/>
                    <a:pt x="12" y="28"/>
                    <a:pt x="12" y="28"/>
                  </a:cubicBezTo>
                  <a:cubicBezTo>
                    <a:pt x="12" y="28"/>
                    <a:pt x="12" y="27"/>
                    <a:pt x="12" y="27"/>
                  </a:cubicBezTo>
                  <a:cubicBezTo>
                    <a:pt x="12" y="27"/>
                    <a:pt x="12" y="27"/>
                    <a:pt x="12" y="27"/>
                  </a:cubicBezTo>
                  <a:cubicBezTo>
                    <a:pt x="12" y="27"/>
                    <a:pt x="11" y="27"/>
                    <a:pt x="11" y="27"/>
                  </a:cubicBezTo>
                  <a:cubicBezTo>
                    <a:pt x="11" y="27"/>
                    <a:pt x="11" y="28"/>
                    <a:pt x="11" y="28"/>
                  </a:cubicBezTo>
                  <a:cubicBezTo>
                    <a:pt x="11" y="29"/>
                    <a:pt x="11" y="29"/>
                    <a:pt x="11" y="29"/>
                  </a:cubicBezTo>
                  <a:close/>
                  <a:moveTo>
                    <a:pt x="32" y="45"/>
                  </a:moveTo>
                  <a:cubicBezTo>
                    <a:pt x="32" y="44"/>
                    <a:pt x="32" y="44"/>
                    <a:pt x="32" y="44"/>
                  </a:cubicBezTo>
                  <a:cubicBezTo>
                    <a:pt x="32" y="43"/>
                    <a:pt x="32" y="43"/>
                    <a:pt x="32" y="43"/>
                  </a:cubicBezTo>
                  <a:cubicBezTo>
                    <a:pt x="31" y="43"/>
                    <a:pt x="31" y="43"/>
                    <a:pt x="30" y="43"/>
                  </a:cubicBezTo>
                  <a:cubicBezTo>
                    <a:pt x="30" y="43"/>
                    <a:pt x="30" y="43"/>
                    <a:pt x="29" y="43"/>
                  </a:cubicBezTo>
                  <a:cubicBezTo>
                    <a:pt x="29" y="43"/>
                    <a:pt x="29" y="43"/>
                    <a:pt x="29" y="44"/>
                  </a:cubicBezTo>
                  <a:cubicBezTo>
                    <a:pt x="28" y="44"/>
                    <a:pt x="28" y="44"/>
                    <a:pt x="28" y="44"/>
                  </a:cubicBezTo>
                  <a:cubicBezTo>
                    <a:pt x="28" y="45"/>
                    <a:pt x="28" y="45"/>
                    <a:pt x="28" y="46"/>
                  </a:cubicBezTo>
                  <a:cubicBezTo>
                    <a:pt x="28" y="47"/>
                    <a:pt x="28" y="47"/>
                    <a:pt x="28" y="47"/>
                  </a:cubicBezTo>
                  <a:cubicBezTo>
                    <a:pt x="28" y="48"/>
                    <a:pt x="28" y="48"/>
                    <a:pt x="28" y="49"/>
                  </a:cubicBezTo>
                  <a:cubicBezTo>
                    <a:pt x="28" y="49"/>
                    <a:pt x="28" y="49"/>
                    <a:pt x="29" y="49"/>
                  </a:cubicBezTo>
                  <a:cubicBezTo>
                    <a:pt x="29" y="50"/>
                    <a:pt x="29" y="50"/>
                    <a:pt x="29" y="50"/>
                  </a:cubicBezTo>
                  <a:cubicBezTo>
                    <a:pt x="30" y="50"/>
                    <a:pt x="30" y="50"/>
                    <a:pt x="30" y="50"/>
                  </a:cubicBezTo>
                  <a:cubicBezTo>
                    <a:pt x="31" y="50"/>
                    <a:pt x="31" y="50"/>
                    <a:pt x="31" y="50"/>
                  </a:cubicBezTo>
                  <a:cubicBezTo>
                    <a:pt x="32" y="50"/>
                    <a:pt x="32" y="50"/>
                    <a:pt x="32" y="49"/>
                  </a:cubicBezTo>
                  <a:cubicBezTo>
                    <a:pt x="32" y="49"/>
                    <a:pt x="32" y="49"/>
                    <a:pt x="32" y="49"/>
                  </a:cubicBezTo>
                  <a:cubicBezTo>
                    <a:pt x="32" y="49"/>
                    <a:pt x="32" y="48"/>
                    <a:pt x="32" y="48"/>
                  </a:cubicBezTo>
                  <a:cubicBezTo>
                    <a:pt x="32" y="47"/>
                    <a:pt x="32" y="47"/>
                    <a:pt x="32" y="47"/>
                  </a:cubicBezTo>
                  <a:cubicBezTo>
                    <a:pt x="32" y="47"/>
                    <a:pt x="32" y="46"/>
                    <a:pt x="32" y="46"/>
                  </a:cubicBezTo>
                  <a:cubicBezTo>
                    <a:pt x="32" y="46"/>
                    <a:pt x="32" y="46"/>
                    <a:pt x="32" y="46"/>
                  </a:cubicBezTo>
                  <a:cubicBezTo>
                    <a:pt x="32" y="45"/>
                    <a:pt x="31" y="45"/>
                    <a:pt x="31" y="45"/>
                  </a:cubicBezTo>
                  <a:cubicBezTo>
                    <a:pt x="31" y="45"/>
                    <a:pt x="31" y="45"/>
                    <a:pt x="30" y="45"/>
                  </a:cubicBezTo>
                  <a:cubicBezTo>
                    <a:pt x="30" y="46"/>
                    <a:pt x="30" y="46"/>
                    <a:pt x="30" y="46"/>
                  </a:cubicBezTo>
                  <a:cubicBezTo>
                    <a:pt x="30" y="45"/>
                    <a:pt x="30" y="45"/>
                    <a:pt x="30" y="45"/>
                  </a:cubicBezTo>
                  <a:cubicBezTo>
                    <a:pt x="30" y="44"/>
                    <a:pt x="30" y="44"/>
                    <a:pt x="30" y="44"/>
                  </a:cubicBezTo>
                  <a:cubicBezTo>
                    <a:pt x="30" y="44"/>
                    <a:pt x="30" y="44"/>
                    <a:pt x="30" y="44"/>
                  </a:cubicBezTo>
                  <a:cubicBezTo>
                    <a:pt x="30" y="44"/>
                    <a:pt x="30" y="44"/>
                    <a:pt x="30" y="44"/>
                  </a:cubicBezTo>
                  <a:cubicBezTo>
                    <a:pt x="30" y="44"/>
                    <a:pt x="31" y="44"/>
                    <a:pt x="31" y="44"/>
                  </a:cubicBezTo>
                  <a:cubicBezTo>
                    <a:pt x="31" y="44"/>
                    <a:pt x="31" y="44"/>
                    <a:pt x="31" y="44"/>
                  </a:cubicBezTo>
                  <a:cubicBezTo>
                    <a:pt x="31" y="44"/>
                    <a:pt x="31" y="45"/>
                    <a:pt x="31" y="45"/>
                  </a:cubicBezTo>
                  <a:cubicBezTo>
                    <a:pt x="32" y="45"/>
                    <a:pt x="32" y="45"/>
                    <a:pt x="32" y="45"/>
                  </a:cubicBezTo>
                  <a:close/>
                  <a:moveTo>
                    <a:pt x="31" y="47"/>
                  </a:moveTo>
                  <a:cubicBezTo>
                    <a:pt x="31" y="47"/>
                    <a:pt x="31" y="47"/>
                    <a:pt x="31" y="47"/>
                  </a:cubicBezTo>
                  <a:cubicBezTo>
                    <a:pt x="31" y="46"/>
                    <a:pt x="30" y="46"/>
                    <a:pt x="30" y="46"/>
                  </a:cubicBezTo>
                  <a:cubicBezTo>
                    <a:pt x="30" y="46"/>
                    <a:pt x="30" y="46"/>
                    <a:pt x="30" y="47"/>
                  </a:cubicBezTo>
                  <a:cubicBezTo>
                    <a:pt x="30" y="47"/>
                    <a:pt x="30" y="47"/>
                    <a:pt x="30" y="47"/>
                  </a:cubicBezTo>
                  <a:cubicBezTo>
                    <a:pt x="30" y="48"/>
                    <a:pt x="30" y="48"/>
                    <a:pt x="30" y="48"/>
                  </a:cubicBezTo>
                  <a:cubicBezTo>
                    <a:pt x="30" y="49"/>
                    <a:pt x="30" y="49"/>
                    <a:pt x="30" y="49"/>
                  </a:cubicBezTo>
                  <a:cubicBezTo>
                    <a:pt x="30" y="49"/>
                    <a:pt x="30" y="49"/>
                    <a:pt x="30" y="49"/>
                  </a:cubicBezTo>
                  <a:cubicBezTo>
                    <a:pt x="30" y="49"/>
                    <a:pt x="30" y="49"/>
                    <a:pt x="31" y="49"/>
                  </a:cubicBezTo>
                  <a:cubicBezTo>
                    <a:pt x="31" y="49"/>
                    <a:pt x="31" y="49"/>
                    <a:pt x="31" y="48"/>
                  </a:cubicBezTo>
                  <a:cubicBezTo>
                    <a:pt x="31" y="47"/>
                    <a:pt x="31" y="47"/>
                    <a:pt x="31" y="47"/>
                  </a:cubicBezTo>
                  <a:close/>
                  <a:moveTo>
                    <a:pt x="50" y="29"/>
                  </a:moveTo>
                  <a:cubicBezTo>
                    <a:pt x="50" y="29"/>
                    <a:pt x="50" y="29"/>
                    <a:pt x="51" y="29"/>
                  </a:cubicBezTo>
                  <a:cubicBezTo>
                    <a:pt x="51" y="29"/>
                    <a:pt x="51" y="28"/>
                    <a:pt x="51" y="28"/>
                  </a:cubicBezTo>
                  <a:cubicBezTo>
                    <a:pt x="51" y="27"/>
                    <a:pt x="51" y="27"/>
                    <a:pt x="50" y="27"/>
                  </a:cubicBezTo>
                  <a:cubicBezTo>
                    <a:pt x="50" y="26"/>
                    <a:pt x="49" y="26"/>
                    <a:pt x="49" y="26"/>
                  </a:cubicBezTo>
                  <a:cubicBezTo>
                    <a:pt x="48" y="26"/>
                    <a:pt x="47" y="26"/>
                    <a:pt x="47" y="26"/>
                  </a:cubicBezTo>
                  <a:cubicBezTo>
                    <a:pt x="47" y="27"/>
                    <a:pt x="47" y="27"/>
                    <a:pt x="47" y="28"/>
                  </a:cubicBezTo>
                  <a:cubicBezTo>
                    <a:pt x="47" y="28"/>
                    <a:pt x="47" y="28"/>
                    <a:pt x="47" y="28"/>
                  </a:cubicBezTo>
                  <a:cubicBezTo>
                    <a:pt x="48" y="28"/>
                    <a:pt x="48" y="28"/>
                    <a:pt x="48" y="28"/>
                  </a:cubicBezTo>
                  <a:cubicBezTo>
                    <a:pt x="48" y="28"/>
                    <a:pt x="48" y="28"/>
                    <a:pt x="48" y="28"/>
                  </a:cubicBezTo>
                  <a:cubicBezTo>
                    <a:pt x="48" y="28"/>
                    <a:pt x="48" y="27"/>
                    <a:pt x="48" y="27"/>
                  </a:cubicBezTo>
                  <a:cubicBezTo>
                    <a:pt x="48" y="27"/>
                    <a:pt x="49" y="27"/>
                    <a:pt x="49" y="27"/>
                  </a:cubicBezTo>
                  <a:cubicBezTo>
                    <a:pt x="49" y="27"/>
                    <a:pt x="49" y="27"/>
                    <a:pt x="49" y="27"/>
                  </a:cubicBezTo>
                  <a:cubicBezTo>
                    <a:pt x="49" y="27"/>
                    <a:pt x="49" y="28"/>
                    <a:pt x="49" y="28"/>
                  </a:cubicBezTo>
                  <a:cubicBezTo>
                    <a:pt x="49" y="28"/>
                    <a:pt x="49" y="28"/>
                    <a:pt x="49" y="28"/>
                  </a:cubicBezTo>
                  <a:cubicBezTo>
                    <a:pt x="49" y="28"/>
                    <a:pt x="49" y="29"/>
                    <a:pt x="49" y="29"/>
                  </a:cubicBezTo>
                  <a:cubicBezTo>
                    <a:pt x="49" y="29"/>
                    <a:pt x="49" y="29"/>
                    <a:pt x="49" y="29"/>
                  </a:cubicBezTo>
                  <a:cubicBezTo>
                    <a:pt x="49" y="29"/>
                    <a:pt x="48" y="29"/>
                    <a:pt x="48" y="29"/>
                  </a:cubicBezTo>
                  <a:cubicBezTo>
                    <a:pt x="48" y="30"/>
                    <a:pt x="48" y="30"/>
                    <a:pt x="48" y="30"/>
                  </a:cubicBezTo>
                  <a:cubicBezTo>
                    <a:pt x="48" y="30"/>
                    <a:pt x="48" y="30"/>
                    <a:pt x="49" y="30"/>
                  </a:cubicBezTo>
                  <a:cubicBezTo>
                    <a:pt x="49" y="30"/>
                    <a:pt x="49" y="30"/>
                    <a:pt x="49" y="30"/>
                  </a:cubicBezTo>
                  <a:cubicBezTo>
                    <a:pt x="49" y="30"/>
                    <a:pt x="49" y="31"/>
                    <a:pt x="49" y="31"/>
                  </a:cubicBezTo>
                  <a:cubicBezTo>
                    <a:pt x="49" y="31"/>
                    <a:pt x="49" y="31"/>
                    <a:pt x="49" y="31"/>
                  </a:cubicBezTo>
                  <a:cubicBezTo>
                    <a:pt x="49" y="32"/>
                    <a:pt x="49" y="32"/>
                    <a:pt x="49" y="32"/>
                  </a:cubicBezTo>
                  <a:cubicBezTo>
                    <a:pt x="49" y="32"/>
                    <a:pt x="49" y="32"/>
                    <a:pt x="49" y="32"/>
                  </a:cubicBezTo>
                  <a:cubicBezTo>
                    <a:pt x="49" y="32"/>
                    <a:pt x="48" y="32"/>
                    <a:pt x="48" y="32"/>
                  </a:cubicBezTo>
                  <a:cubicBezTo>
                    <a:pt x="48" y="32"/>
                    <a:pt x="48" y="32"/>
                    <a:pt x="48" y="32"/>
                  </a:cubicBezTo>
                  <a:cubicBezTo>
                    <a:pt x="48" y="30"/>
                    <a:pt x="48" y="30"/>
                    <a:pt x="48" y="30"/>
                  </a:cubicBezTo>
                  <a:cubicBezTo>
                    <a:pt x="47" y="30"/>
                    <a:pt x="47" y="30"/>
                    <a:pt x="47" y="30"/>
                  </a:cubicBezTo>
                  <a:cubicBezTo>
                    <a:pt x="47" y="31"/>
                    <a:pt x="47" y="31"/>
                    <a:pt x="47" y="31"/>
                  </a:cubicBezTo>
                  <a:cubicBezTo>
                    <a:pt x="47" y="32"/>
                    <a:pt x="47" y="32"/>
                    <a:pt x="47" y="32"/>
                  </a:cubicBezTo>
                  <a:cubicBezTo>
                    <a:pt x="47" y="33"/>
                    <a:pt x="47" y="33"/>
                    <a:pt x="47" y="33"/>
                  </a:cubicBezTo>
                  <a:cubicBezTo>
                    <a:pt x="48" y="33"/>
                    <a:pt x="48" y="33"/>
                    <a:pt x="49" y="33"/>
                  </a:cubicBezTo>
                  <a:cubicBezTo>
                    <a:pt x="49" y="33"/>
                    <a:pt x="50" y="33"/>
                    <a:pt x="50" y="33"/>
                  </a:cubicBezTo>
                  <a:cubicBezTo>
                    <a:pt x="50" y="33"/>
                    <a:pt x="50" y="33"/>
                    <a:pt x="51" y="32"/>
                  </a:cubicBezTo>
                  <a:cubicBezTo>
                    <a:pt x="51" y="32"/>
                    <a:pt x="51" y="32"/>
                    <a:pt x="51" y="31"/>
                  </a:cubicBezTo>
                  <a:cubicBezTo>
                    <a:pt x="51" y="30"/>
                    <a:pt x="51" y="30"/>
                    <a:pt x="51" y="30"/>
                  </a:cubicBezTo>
                  <a:cubicBezTo>
                    <a:pt x="50" y="29"/>
                    <a:pt x="50" y="29"/>
                    <a:pt x="50" y="29"/>
                  </a:cubicBezTo>
                  <a:close/>
                  <a:moveTo>
                    <a:pt x="29" y="9"/>
                  </a:moveTo>
                  <a:cubicBezTo>
                    <a:pt x="28" y="9"/>
                    <a:pt x="28" y="9"/>
                    <a:pt x="28" y="9"/>
                  </a:cubicBezTo>
                  <a:cubicBezTo>
                    <a:pt x="28" y="9"/>
                    <a:pt x="27" y="10"/>
                    <a:pt x="26" y="10"/>
                  </a:cubicBezTo>
                  <a:cubicBezTo>
                    <a:pt x="26" y="11"/>
                    <a:pt x="26" y="11"/>
                    <a:pt x="26" y="11"/>
                  </a:cubicBezTo>
                  <a:cubicBezTo>
                    <a:pt x="26" y="11"/>
                    <a:pt x="26" y="11"/>
                    <a:pt x="26" y="11"/>
                  </a:cubicBezTo>
                  <a:cubicBezTo>
                    <a:pt x="27" y="11"/>
                    <a:pt x="27" y="11"/>
                    <a:pt x="27" y="11"/>
                  </a:cubicBezTo>
                  <a:cubicBezTo>
                    <a:pt x="27" y="11"/>
                    <a:pt x="27" y="11"/>
                    <a:pt x="27" y="11"/>
                  </a:cubicBezTo>
                  <a:cubicBezTo>
                    <a:pt x="27" y="11"/>
                    <a:pt x="27" y="12"/>
                    <a:pt x="27" y="12"/>
                  </a:cubicBezTo>
                  <a:cubicBezTo>
                    <a:pt x="27" y="16"/>
                    <a:pt x="27" y="16"/>
                    <a:pt x="27" y="16"/>
                  </a:cubicBezTo>
                  <a:cubicBezTo>
                    <a:pt x="29" y="16"/>
                    <a:pt x="29" y="16"/>
                    <a:pt x="29" y="16"/>
                  </a:cubicBezTo>
                  <a:cubicBezTo>
                    <a:pt x="29" y="9"/>
                    <a:pt x="29" y="9"/>
                    <a:pt x="29" y="9"/>
                  </a:cubicBezTo>
                  <a:close/>
                  <a:moveTo>
                    <a:pt x="34" y="15"/>
                  </a:moveTo>
                  <a:cubicBezTo>
                    <a:pt x="32" y="15"/>
                    <a:pt x="32" y="15"/>
                    <a:pt x="32" y="15"/>
                  </a:cubicBezTo>
                  <a:cubicBezTo>
                    <a:pt x="33" y="13"/>
                    <a:pt x="33" y="12"/>
                    <a:pt x="33" y="12"/>
                  </a:cubicBezTo>
                  <a:cubicBezTo>
                    <a:pt x="34" y="11"/>
                    <a:pt x="34" y="11"/>
                    <a:pt x="34" y="11"/>
                  </a:cubicBezTo>
                  <a:cubicBezTo>
                    <a:pt x="34" y="10"/>
                    <a:pt x="34" y="10"/>
                    <a:pt x="33" y="9"/>
                  </a:cubicBezTo>
                  <a:cubicBezTo>
                    <a:pt x="33" y="9"/>
                    <a:pt x="32" y="9"/>
                    <a:pt x="32" y="9"/>
                  </a:cubicBezTo>
                  <a:cubicBezTo>
                    <a:pt x="31" y="9"/>
                    <a:pt x="31" y="9"/>
                    <a:pt x="31" y="9"/>
                  </a:cubicBezTo>
                  <a:cubicBezTo>
                    <a:pt x="30" y="9"/>
                    <a:pt x="30" y="9"/>
                    <a:pt x="30" y="9"/>
                  </a:cubicBezTo>
                  <a:cubicBezTo>
                    <a:pt x="30" y="10"/>
                    <a:pt x="30" y="10"/>
                    <a:pt x="30" y="10"/>
                  </a:cubicBezTo>
                  <a:cubicBezTo>
                    <a:pt x="30" y="10"/>
                    <a:pt x="30" y="11"/>
                    <a:pt x="30" y="11"/>
                  </a:cubicBezTo>
                  <a:cubicBezTo>
                    <a:pt x="30" y="11"/>
                    <a:pt x="30" y="11"/>
                    <a:pt x="30" y="11"/>
                  </a:cubicBezTo>
                  <a:cubicBezTo>
                    <a:pt x="31" y="11"/>
                    <a:pt x="31" y="11"/>
                    <a:pt x="31" y="11"/>
                  </a:cubicBezTo>
                  <a:cubicBezTo>
                    <a:pt x="31" y="11"/>
                    <a:pt x="31" y="11"/>
                    <a:pt x="31" y="11"/>
                  </a:cubicBezTo>
                  <a:cubicBezTo>
                    <a:pt x="31" y="10"/>
                    <a:pt x="31" y="10"/>
                    <a:pt x="31" y="10"/>
                  </a:cubicBezTo>
                  <a:cubicBezTo>
                    <a:pt x="31" y="10"/>
                    <a:pt x="32" y="10"/>
                    <a:pt x="32" y="10"/>
                  </a:cubicBezTo>
                  <a:cubicBezTo>
                    <a:pt x="32" y="10"/>
                    <a:pt x="32" y="10"/>
                    <a:pt x="32" y="10"/>
                  </a:cubicBezTo>
                  <a:cubicBezTo>
                    <a:pt x="32" y="10"/>
                    <a:pt x="32" y="10"/>
                    <a:pt x="32" y="10"/>
                  </a:cubicBezTo>
                  <a:cubicBezTo>
                    <a:pt x="32" y="11"/>
                    <a:pt x="32" y="11"/>
                    <a:pt x="32" y="11"/>
                  </a:cubicBezTo>
                  <a:cubicBezTo>
                    <a:pt x="32" y="12"/>
                    <a:pt x="31" y="13"/>
                    <a:pt x="30" y="15"/>
                  </a:cubicBezTo>
                  <a:cubicBezTo>
                    <a:pt x="30" y="16"/>
                    <a:pt x="30" y="16"/>
                    <a:pt x="30" y="16"/>
                  </a:cubicBezTo>
                  <a:cubicBezTo>
                    <a:pt x="34" y="16"/>
                    <a:pt x="34" y="16"/>
                    <a:pt x="34" y="16"/>
                  </a:cubicBezTo>
                  <a:cubicBezTo>
                    <a:pt x="34" y="15"/>
                    <a:pt x="34" y="15"/>
                    <a:pt x="34" y="15"/>
                  </a:cubicBezTo>
                  <a:close/>
                  <a:moveTo>
                    <a:pt x="16" y="9"/>
                  </a:moveTo>
                  <a:cubicBezTo>
                    <a:pt x="16" y="9"/>
                    <a:pt x="16" y="9"/>
                    <a:pt x="16" y="9"/>
                  </a:cubicBezTo>
                  <a:cubicBezTo>
                    <a:pt x="16" y="10"/>
                    <a:pt x="16" y="10"/>
                    <a:pt x="16" y="10"/>
                  </a:cubicBezTo>
                  <a:cubicBezTo>
                    <a:pt x="15" y="9"/>
                    <a:pt x="15" y="9"/>
                    <a:pt x="15" y="9"/>
                  </a:cubicBezTo>
                  <a:cubicBezTo>
                    <a:pt x="15" y="9"/>
                    <a:pt x="14" y="10"/>
                    <a:pt x="14" y="10"/>
                  </a:cubicBezTo>
                  <a:cubicBezTo>
                    <a:pt x="15" y="11"/>
                    <a:pt x="15" y="11"/>
                    <a:pt x="15" y="11"/>
                  </a:cubicBezTo>
                  <a:cubicBezTo>
                    <a:pt x="14" y="11"/>
                    <a:pt x="14" y="11"/>
                    <a:pt x="14" y="11"/>
                  </a:cubicBezTo>
                  <a:cubicBezTo>
                    <a:pt x="13" y="10"/>
                    <a:pt x="13" y="10"/>
                    <a:pt x="13" y="10"/>
                  </a:cubicBezTo>
                  <a:cubicBezTo>
                    <a:pt x="13" y="11"/>
                    <a:pt x="13" y="11"/>
                    <a:pt x="12" y="11"/>
                  </a:cubicBezTo>
                  <a:cubicBezTo>
                    <a:pt x="13" y="12"/>
                    <a:pt x="13" y="12"/>
                    <a:pt x="13" y="12"/>
                  </a:cubicBezTo>
                  <a:cubicBezTo>
                    <a:pt x="12" y="13"/>
                    <a:pt x="12" y="13"/>
                    <a:pt x="12" y="13"/>
                  </a:cubicBezTo>
                  <a:cubicBezTo>
                    <a:pt x="12" y="12"/>
                    <a:pt x="12" y="12"/>
                    <a:pt x="12" y="12"/>
                  </a:cubicBezTo>
                  <a:cubicBezTo>
                    <a:pt x="11" y="12"/>
                    <a:pt x="11" y="12"/>
                    <a:pt x="11" y="13"/>
                  </a:cubicBezTo>
                  <a:cubicBezTo>
                    <a:pt x="12" y="13"/>
                    <a:pt x="12" y="13"/>
                    <a:pt x="12" y="13"/>
                  </a:cubicBezTo>
                  <a:cubicBezTo>
                    <a:pt x="11" y="14"/>
                    <a:pt x="11" y="14"/>
                    <a:pt x="11" y="14"/>
                  </a:cubicBezTo>
                  <a:cubicBezTo>
                    <a:pt x="10" y="13"/>
                    <a:pt x="10" y="13"/>
                    <a:pt x="10" y="13"/>
                  </a:cubicBezTo>
                  <a:cubicBezTo>
                    <a:pt x="10" y="14"/>
                    <a:pt x="10" y="14"/>
                    <a:pt x="10" y="14"/>
                  </a:cubicBezTo>
                  <a:cubicBezTo>
                    <a:pt x="10" y="15"/>
                    <a:pt x="10" y="15"/>
                    <a:pt x="10" y="15"/>
                  </a:cubicBezTo>
                  <a:cubicBezTo>
                    <a:pt x="10" y="16"/>
                    <a:pt x="10" y="16"/>
                    <a:pt x="10" y="16"/>
                  </a:cubicBezTo>
                  <a:cubicBezTo>
                    <a:pt x="9" y="15"/>
                    <a:pt x="9" y="15"/>
                    <a:pt x="9" y="15"/>
                  </a:cubicBezTo>
                  <a:cubicBezTo>
                    <a:pt x="9" y="15"/>
                    <a:pt x="9" y="16"/>
                    <a:pt x="8" y="16"/>
                  </a:cubicBezTo>
                  <a:cubicBezTo>
                    <a:pt x="12" y="18"/>
                    <a:pt x="12" y="18"/>
                    <a:pt x="12" y="18"/>
                  </a:cubicBezTo>
                  <a:cubicBezTo>
                    <a:pt x="11" y="20"/>
                    <a:pt x="11" y="20"/>
                    <a:pt x="11" y="20"/>
                  </a:cubicBezTo>
                  <a:cubicBezTo>
                    <a:pt x="7" y="18"/>
                    <a:pt x="7" y="18"/>
                    <a:pt x="7" y="18"/>
                  </a:cubicBezTo>
                  <a:cubicBezTo>
                    <a:pt x="7" y="18"/>
                    <a:pt x="7" y="18"/>
                    <a:pt x="7" y="19"/>
                  </a:cubicBezTo>
                  <a:cubicBezTo>
                    <a:pt x="8" y="19"/>
                    <a:pt x="8" y="19"/>
                    <a:pt x="8" y="19"/>
                  </a:cubicBezTo>
                  <a:cubicBezTo>
                    <a:pt x="8" y="20"/>
                    <a:pt x="8" y="20"/>
                    <a:pt x="8" y="20"/>
                  </a:cubicBezTo>
                  <a:cubicBezTo>
                    <a:pt x="7" y="19"/>
                    <a:pt x="7" y="19"/>
                    <a:pt x="7" y="19"/>
                  </a:cubicBezTo>
                  <a:cubicBezTo>
                    <a:pt x="6" y="20"/>
                    <a:pt x="6" y="20"/>
                    <a:pt x="6" y="21"/>
                  </a:cubicBezTo>
                  <a:cubicBezTo>
                    <a:pt x="7" y="21"/>
                    <a:pt x="7" y="21"/>
                    <a:pt x="7" y="21"/>
                  </a:cubicBezTo>
                  <a:cubicBezTo>
                    <a:pt x="7" y="22"/>
                    <a:pt x="7" y="22"/>
                    <a:pt x="7" y="22"/>
                  </a:cubicBezTo>
                  <a:cubicBezTo>
                    <a:pt x="6" y="21"/>
                    <a:pt x="6" y="21"/>
                    <a:pt x="6" y="21"/>
                  </a:cubicBezTo>
                  <a:cubicBezTo>
                    <a:pt x="6" y="22"/>
                    <a:pt x="6" y="22"/>
                    <a:pt x="5" y="23"/>
                  </a:cubicBezTo>
                  <a:cubicBezTo>
                    <a:pt x="7" y="23"/>
                    <a:pt x="7" y="23"/>
                    <a:pt x="7" y="23"/>
                  </a:cubicBezTo>
                  <a:cubicBezTo>
                    <a:pt x="6" y="24"/>
                    <a:pt x="6" y="24"/>
                    <a:pt x="6" y="24"/>
                  </a:cubicBezTo>
                  <a:cubicBezTo>
                    <a:pt x="5" y="23"/>
                    <a:pt x="5" y="23"/>
                    <a:pt x="5" y="23"/>
                  </a:cubicBezTo>
                  <a:cubicBezTo>
                    <a:pt x="5" y="24"/>
                    <a:pt x="5" y="24"/>
                    <a:pt x="5" y="25"/>
                  </a:cubicBezTo>
                  <a:cubicBezTo>
                    <a:pt x="6" y="25"/>
                    <a:pt x="6" y="25"/>
                    <a:pt x="6" y="25"/>
                  </a:cubicBezTo>
                  <a:cubicBezTo>
                    <a:pt x="6" y="26"/>
                    <a:pt x="6" y="26"/>
                    <a:pt x="6" y="26"/>
                  </a:cubicBezTo>
                  <a:cubicBezTo>
                    <a:pt x="5" y="25"/>
                    <a:pt x="5" y="25"/>
                    <a:pt x="5" y="25"/>
                  </a:cubicBezTo>
                  <a:cubicBezTo>
                    <a:pt x="5" y="26"/>
                    <a:pt x="5" y="26"/>
                    <a:pt x="5" y="27"/>
                  </a:cubicBezTo>
                  <a:cubicBezTo>
                    <a:pt x="6" y="27"/>
                    <a:pt x="6" y="27"/>
                    <a:pt x="6" y="27"/>
                  </a:cubicBezTo>
                  <a:cubicBezTo>
                    <a:pt x="6" y="28"/>
                    <a:pt x="6" y="28"/>
                    <a:pt x="6" y="28"/>
                  </a:cubicBezTo>
                  <a:cubicBezTo>
                    <a:pt x="5" y="28"/>
                    <a:pt x="5" y="28"/>
                    <a:pt x="5" y="28"/>
                  </a:cubicBezTo>
                  <a:cubicBezTo>
                    <a:pt x="5" y="28"/>
                    <a:pt x="5" y="28"/>
                    <a:pt x="4" y="29"/>
                  </a:cubicBezTo>
                  <a:cubicBezTo>
                    <a:pt x="9" y="29"/>
                    <a:pt x="9" y="29"/>
                    <a:pt x="9" y="29"/>
                  </a:cubicBezTo>
                  <a:cubicBezTo>
                    <a:pt x="9" y="31"/>
                    <a:pt x="9" y="31"/>
                    <a:pt x="9" y="31"/>
                  </a:cubicBezTo>
                  <a:cubicBezTo>
                    <a:pt x="4" y="31"/>
                    <a:pt x="4" y="31"/>
                    <a:pt x="4" y="31"/>
                  </a:cubicBezTo>
                  <a:cubicBezTo>
                    <a:pt x="5" y="31"/>
                    <a:pt x="5" y="31"/>
                    <a:pt x="5" y="32"/>
                  </a:cubicBezTo>
                  <a:cubicBezTo>
                    <a:pt x="6" y="32"/>
                    <a:pt x="6" y="32"/>
                    <a:pt x="6" y="32"/>
                  </a:cubicBezTo>
                  <a:cubicBezTo>
                    <a:pt x="6" y="33"/>
                    <a:pt x="6" y="33"/>
                    <a:pt x="6" y="33"/>
                  </a:cubicBezTo>
                  <a:cubicBezTo>
                    <a:pt x="5" y="33"/>
                    <a:pt x="5" y="33"/>
                    <a:pt x="5" y="33"/>
                  </a:cubicBezTo>
                  <a:cubicBezTo>
                    <a:pt x="5" y="33"/>
                    <a:pt x="5" y="33"/>
                    <a:pt x="5" y="34"/>
                  </a:cubicBezTo>
                  <a:cubicBezTo>
                    <a:pt x="6" y="34"/>
                    <a:pt x="6" y="34"/>
                    <a:pt x="6" y="34"/>
                  </a:cubicBezTo>
                  <a:cubicBezTo>
                    <a:pt x="6" y="35"/>
                    <a:pt x="6" y="35"/>
                    <a:pt x="6" y="35"/>
                  </a:cubicBezTo>
                  <a:cubicBezTo>
                    <a:pt x="5" y="35"/>
                    <a:pt x="5" y="35"/>
                    <a:pt x="5" y="35"/>
                  </a:cubicBezTo>
                  <a:cubicBezTo>
                    <a:pt x="5" y="35"/>
                    <a:pt x="5" y="36"/>
                    <a:pt x="5" y="36"/>
                  </a:cubicBezTo>
                  <a:cubicBezTo>
                    <a:pt x="6" y="36"/>
                    <a:pt x="6" y="36"/>
                    <a:pt x="6" y="36"/>
                  </a:cubicBezTo>
                  <a:cubicBezTo>
                    <a:pt x="7" y="37"/>
                    <a:pt x="7" y="37"/>
                    <a:pt x="7" y="37"/>
                  </a:cubicBezTo>
                  <a:cubicBezTo>
                    <a:pt x="6" y="37"/>
                    <a:pt x="6" y="37"/>
                    <a:pt x="6" y="37"/>
                  </a:cubicBezTo>
                  <a:cubicBezTo>
                    <a:pt x="6" y="37"/>
                    <a:pt x="6" y="38"/>
                    <a:pt x="6" y="38"/>
                  </a:cubicBezTo>
                  <a:cubicBezTo>
                    <a:pt x="7" y="38"/>
                    <a:pt x="7" y="38"/>
                    <a:pt x="7" y="38"/>
                  </a:cubicBezTo>
                  <a:cubicBezTo>
                    <a:pt x="7" y="38"/>
                    <a:pt x="7" y="38"/>
                    <a:pt x="7" y="38"/>
                  </a:cubicBezTo>
                  <a:cubicBezTo>
                    <a:pt x="6" y="39"/>
                    <a:pt x="6" y="39"/>
                    <a:pt x="6" y="39"/>
                  </a:cubicBezTo>
                  <a:cubicBezTo>
                    <a:pt x="6" y="39"/>
                    <a:pt x="6" y="40"/>
                    <a:pt x="7" y="40"/>
                  </a:cubicBezTo>
                  <a:cubicBezTo>
                    <a:pt x="8" y="39"/>
                    <a:pt x="8" y="39"/>
                    <a:pt x="8" y="39"/>
                  </a:cubicBezTo>
                  <a:cubicBezTo>
                    <a:pt x="8" y="40"/>
                    <a:pt x="8" y="40"/>
                    <a:pt x="8" y="40"/>
                  </a:cubicBezTo>
                  <a:cubicBezTo>
                    <a:pt x="7" y="41"/>
                    <a:pt x="7" y="41"/>
                    <a:pt x="7" y="41"/>
                  </a:cubicBezTo>
                  <a:cubicBezTo>
                    <a:pt x="7" y="41"/>
                    <a:pt x="7" y="41"/>
                    <a:pt x="7" y="42"/>
                  </a:cubicBezTo>
                  <a:cubicBezTo>
                    <a:pt x="11" y="40"/>
                    <a:pt x="11" y="40"/>
                    <a:pt x="11" y="40"/>
                  </a:cubicBezTo>
                  <a:cubicBezTo>
                    <a:pt x="12" y="41"/>
                    <a:pt x="12" y="41"/>
                    <a:pt x="12" y="41"/>
                  </a:cubicBezTo>
                  <a:cubicBezTo>
                    <a:pt x="8" y="43"/>
                    <a:pt x="8" y="43"/>
                    <a:pt x="8" y="43"/>
                  </a:cubicBezTo>
                  <a:cubicBezTo>
                    <a:pt x="9" y="44"/>
                    <a:pt x="9" y="44"/>
                    <a:pt x="9" y="44"/>
                  </a:cubicBezTo>
                  <a:cubicBezTo>
                    <a:pt x="10" y="44"/>
                    <a:pt x="10" y="44"/>
                    <a:pt x="10" y="44"/>
                  </a:cubicBezTo>
                  <a:cubicBezTo>
                    <a:pt x="10" y="44"/>
                    <a:pt x="10" y="44"/>
                    <a:pt x="10" y="44"/>
                  </a:cubicBezTo>
                  <a:cubicBezTo>
                    <a:pt x="10" y="45"/>
                    <a:pt x="10" y="45"/>
                    <a:pt x="10" y="45"/>
                  </a:cubicBezTo>
                  <a:cubicBezTo>
                    <a:pt x="10" y="45"/>
                    <a:pt x="10" y="46"/>
                    <a:pt x="10" y="46"/>
                  </a:cubicBezTo>
                  <a:cubicBezTo>
                    <a:pt x="11" y="45"/>
                    <a:pt x="11" y="45"/>
                    <a:pt x="11" y="45"/>
                  </a:cubicBezTo>
                  <a:cubicBezTo>
                    <a:pt x="12" y="46"/>
                    <a:pt x="12" y="46"/>
                    <a:pt x="12" y="46"/>
                  </a:cubicBezTo>
                  <a:cubicBezTo>
                    <a:pt x="11" y="47"/>
                    <a:pt x="11" y="47"/>
                    <a:pt x="11" y="47"/>
                  </a:cubicBezTo>
                  <a:cubicBezTo>
                    <a:pt x="11" y="47"/>
                    <a:pt x="12" y="47"/>
                    <a:pt x="12" y="48"/>
                  </a:cubicBezTo>
                  <a:cubicBezTo>
                    <a:pt x="13" y="47"/>
                    <a:pt x="13" y="47"/>
                    <a:pt x="13" y="47"/>
                  </a:cubicBezTo>
                  <a:cubicBezTo>
                    <a:pt x="13" y="47"/>
                    <a:pt x="13" y="47"/>
                    <a:pt x="13" y="47"/>
                  </a:cubicBezTo>
                  <a:cubicBezTo>
                    <a:pt x="12" y="48"/>
                    <a:pt x="12" y="48"/>
                    <a:pt x="12" y="48"/>
                  </a:cubicBezTo>
                  <a:cubicBezTo>
                    <a:pt x="13" y="48"/>
                    <a:pt x="13" y="49"/>
                    <a:pt x="13" y="49"/>
                  </a:cubicBezTo>
                  <a:cubicBezTo>
                    <a:pt x="14" y="48"/>
                    <a:pt x="14" y="48"/>
                    <a:pt x="14" y="48"/>
                  </a:cubicBezTo>
                  <a:cubicBezTo>
                    <a:pt x="15" y="49"/>
                    <a:pt x="15" y="49"/>
                    <a:pt x="15" y="49"/>
                  </a:cubicBezTo>
                  <a:cubicBezTo>
                    <a:pt x="14" y="49"/>
                    <a:pt x="14" y="49"/>
                    <a:pt x="14" y="49"/>
                  </a:cubicBezTo>
                  <a:cubicBezTo>
                    <a:pt x="14" y="50"/>
                    <a:pt x="15" y="50"/>
                    <a:pt x="15" y="50"/>
                  </a:cubicBezTo>
                  <a:cubicBezTo>
                    <a:pt x="16" y="49"/>
                    <a:pt x="16" y="49"/>
                    <a:pt x="16" y="49"/>
                  </a:cubicBezTo>
                  <a:cubicBezTo>
                    <a:pt x="16" y="50"/>
                    <a:pt x="16" y="50"/>
                    <a:pt x="16" y="50"/>
                  </a:cubicBezTo>
                  <a:cubicBezTo>
                    <a:pt x="16" y="51"/>
                    <a:pt x="16" y="51"/>
                    <a:pt x="16" y="51"/>
                  </a:cubicBezTo>
                  <a:cubicBezTo>
                    <a:pt x="16" y="51"/>
                    <a:pt x="16" y="51"/>
                    <a:pt x="17" y="51"/>
                  </a:cubicBezTo>
                  <a:cubicBezTo>
                    <a:pt x="18" y="48"/>
                    <a:pt x="18" y="48"/>
                    <a:pt x="18" y="48"/>
                  </a:cubicBezTo>
                  <a:cubicBezTo>
                    <a:pt x="20" y="49"/>
                    <a:pt x="20" y="49"/>
                    <a:pt x="20" y="49"/>
                  </a:cubicBezTo>
                  <a:cubicBezTo>
                    <a:pt x="18" y="52"/>
                    <a:pt x="18" y="52"/>
                    <a:pt x="18" y="52"/>
                  </a:cubicBezTo>
                  <a:cubicBezTo>
                    <a:pt x="18" y="52"/>
                    <a:pt x="19" y="53"/>
                    <a:pt x="19" y="53"/>
                  </a:cubicBezTo>
                  <a:cubicBezTo>
                    <a:pt x="20" y="52"/>
                    <a:pt x="20" y="52"/>
                    <a:pt x="20" y="52"/>
                  </a:cubicBezTo>
                  <a:cubicBezTo>
                    <a:pt x="20" y="52"/>
                    <a:pt x="20" y="52"/>
                    <a:pt x="20" y="52"/>
                  </a:cubicBezTo>
                  <a:cubicBezTo>
                    <a:pt x="20" y="53"/>
                    <a:pt x="20" y="53"/>
                    <a:pt x="20" y="53"/>
                  </a:cubicBezTo>
                  <a:cubicBezTo>
                    <a:pt x="20" y="53"/>
                    <a:pt x="21" y="53"/>
                    <a:pt x="21" y="54"/>
                  </a:cubicBezTo>
                  <a:cubicBezTo>
                    <a:pt x="21" y="53"/>
                    <a:pt x="21" y="53"/>
                    <a:pt x="21" y="53"/>
                  </a:cubicBezTo>
                  <a:cubicBezTo>
                    <a:pt x="22" y="53"/>
                    <a:pt x="22" y="53"/>
                    <a:pt x="22" y="53"/>
                  </a:cubicBezTo>
                  <a:cubicBezTo>
                    <a:pt x="22" y="54"/>
                    <a:pt x="22" y="54"/>
                    <a:pt x="22" y="54"/>
                  </a:cubicBezTo>
                  <a:cubicBezTo>
                    <a:pt x="22" y="54"/>
                    <a:pt x="23" y="54"/>
                    <a:pt x="23" y="54"/>
                  </a:cubicBezTo>
                  <a:cubicBezTo>
                    <a:pt x="23" y="53"/>
                    <a:pt x="23" y="53"/>
                    <a:pt x="23" y="53"/>
                  </a:cubicBezTo>
                  <a:cubicBezTo>
                    <a:pt x="24" y="53"/>
                    <a:pt x="24" y="53"/>
                    <a:pt x="24" y="53"/>
                  </a:cubicBezTo>
                  <a:cubicBezTo>
                    <a:pt x="24" y="54"/>
                    <a:pt x="24" y="54"/>
                    <a:pt x="24" y="54"/>
                  </a:cubicBezTo>
                  <a:cubicBezTo>
                    <a:pt x="24" y="54"/>
                    <a:pt x="25" y="55"/>
                    <a:pt x="25" y="55"/>
                  </a:cubicBezTo>
                  <a:cubicBezTo>
                    <a:pt x="25" y="54"/>
                    <a:pt x="25" y="54"/>
                    <a:pt x="25" y="54"/>
                  </a:cubicBezTo>
                  <a:cubicBezTo>
                    <a:pt x="26" y="54"/>
                    <a:pt x="26" y="54"/>
                    <a:pt x="26" y="54"/>
                  </a:cubicBezTo>
                  <a:cubicBezTo>
                    <a:pt x="26" y="55"/>
                    <a:pt x="26" y="55"/>
                    <a:pt x="26" y="55"/>
                  </a:cubicBezTo>
                  <a:cubicBezTo>
                    <a:pt x="26" y="55"/>
                    <a:pt x="27" y="55"/>
                    <a:pt x="27" y="55"/>
                  </a:cubicBezTo>
                  <a:cubicBezTo>
                    <a:pt x="27" y="54"/>
                    <a:pt x="27" y="54"/>
                    <a:pt x="27" y="54"/>
                  </a:cubicBezTo>
                  <a:cubicBezTo>
                    <a:pt x="28" y="54"/>
                    <a:pt x="28" y="54"/>
                    <a:pt x="28" y="54"/>
                  </a:cubicBezTo>
                  <a:cubicBezTo>
                    <a:pt x="28" y="55"/>
                    <a:pt x="28" y="55"/>
                    <a:pt x="28" y="55"/>
                  </a:cubicBezTo>
                  <a:cubicBezTo>
                    <a:pt x="28" y="55"/>
                    <a:pt x="29" y="55"/>
                    <a:pt x="29" y="55"/>
                  </a:cubicBezTo>
                  <a:cubicBezTo>
                    <a:pt x="29" y="51"/>
                    <a:pt x="29" y="51"/>
                    <a:pt x="29" y="51"/>
                  </a:cubicBezTo>
                  <a:cubicBezTo>
                    <a:pt x="31" y="51"/>
                    <a:pt x="31" y="51"/>
                    <a:pt x="31" y="51"/>
                  </a:cubicBezTo>
                  <a:cubicBezTo>
                    <a:pt x="31" y="55"/>
                    <a:pt x="31" y="55"/>
                    <a:pt x="31" y="55"/>
                  </a:cubicBezTo>
                  <a:cubicBezTo>
                    <a:pt x="31" y="55"/>
                    <a:pt x="32" y="55"/>
                    <a:pt x="32" y="55"/>
                  </a:cubicBezTo>
                  <a:cubicBezTo>
                    <a:pt x="32" y="54"/>
                    <a:pt x="32" y="54"/>
                    <a:pt x="32" y="54"/>
                  </a:cubicBezTo>
                  <a:cubicBezTo>
                    <a:pt x="33" y="54"/>
                    <a:pt x="33" y="54"/>
                    <a:pt x="33" y="54"/>
                  </a:cubicBezTo>
                  <a:cubicBezTo>
                    <a:pt x="33" y="55"/>
                    <a:pt x="33" y="55"/>
                    <a:pt x="33" y="55"/>
                  </a:cubicBezTo>
                  <a:cubicBezTo>
                    <a:pt x="33" y="55"/>
                    <a:pt x="34" y="55"/>
                    <a:pt x="34" y="55"/>
                  </a:cubicBezTo>
                  <a:cubicBezTo>
                    <a:pt x="34" y="54"/>
                    <a:pt x="34" y="54"/>
                    <a:pt x="34" y="54"/>
                  </a:cubicBezTo>
                  <a:cubicBezTo>
                    <a:pt x="35" y="54"/>
                    <a:pt x="35" y="54"/>
                    <a:pt x="35" y="54"/>
                  </a:cubicBezTo>
                  <a:cubicBezTo>
                    <a:pt x="35" y="55"/>
                    <a:pt x="35" y="55"/>
                    <a:pt x="35" y="55"/>
                  </a:cubicBezTo>
                  <a:cubicBezTo>
                    <a:pt x="36" y="54"/>
                    <a:pt x="36" y="54"/>
                    <a:pt x="36" y="54"/>
                  </a:cubicBezTo>
                  <a:cubicBezTo>
                    <a:pt x="36" y="53"/>
                    <a:pt x="36" y="53"/>
                    <a:pt x="36" y="53"/>
                  </a:cubicBezTo>
                  <a:cubicBezTo>
                    <a:pt x="37" y="53"/>
                    <a:pt x="37" y="53"/>
                    <a:pt x="37" y="53"/>
                  </a:cubicBezTo>
                  <a:cubicBezTo>
                    <a:pt x="37" y="54"/>
                    <a:pt x="37" y="54"/>
                    <a:pt x="37" y="54"/>
                  </a:cubicBezTo>
                  <a:cubicBezTo>
                    <a:pt x="38" y="54"/>
                    <a:pt x="38" y="54"/>
                    <a:pt x="38" y="54"/>
                  </a:cubicBezTo>
                  <a:cubicBezTo>
                    <a:pt x="38" y="53"/>
                    <a:pt x="38" y="53"/>
                    <a:pt x="38" y="53"/>
                  </a:cubicBezTo>
                  <a:cubicBezTo>
                    <a:pt x="39" y="52"/>
                    <a:pt x="39" y="52"/>
                    <a:pt x="39" y="52"/>
                  </a:cubicBezTo>
                  <a:cubicBezTo>
                    <a:pt x="39" y="53"/>
                    <a:pt x="39" y="53"/>
                    <a:pt x="39" y="53"/>
                  </a:cubicBezTo>
                  <a:cubicBezTo>
                    <a:pt x="40" y="53"/>
                    <a:pt x="40" y="53"/>
                    <a:pt x="40" y="53"/>
                  </a:cubicBezTo>
                  <a:cubicBezTo>
                    <a:pt x="40" y="52"/>
                    <a:pt x="40" y="52"/>
                    <a:pt x="40" y="52"/>
                  </a:cubicBezTo>
                  <a:cubicBezTo>
                    <a:pt x="41" y="52"/>
                    <a:pt x="41" y="52"/>
                    <a:pt x="41" y="52"/>
                  </a:cubicBezTo>
                  <a:cubicBezTo>
                    <a:pt x="41" y="53"/>
                    <a:pt x="41" y="53"/>
                    <a:pt x="41" y="53"/>
                  </a:cubicBezTo>
                  <a:cubicBezTo>
                    <a:pt x="41" y="52"/>
                    <a:pt x="42" y="52"/>
                    <a:pt x="42" y="52"/>
                  </a:cubicBezTo>
                  <a:cubicBezTo>
                    <a:pt x="40" y="49"/>
                    <a:pt x="40" y="49"/>
                    <a:pt x="40" y="49"/>
                  </a:cubicBezTo>
                  <a:cubicBezTo>
                    <a:pt x="42" y="48"/>
                    <a:pt x="42" y="48"/>
                    <a:pt x="42" y="48"/>
                  </a:cubicBezTo>
                  <a:cubicBezTo>
                    <a:pt x="44" y="51"/>
                    <a:pt x="44" y="51"/>
                    <a:pt x="44" y="51"/>
                  </a:cubicBezTo>
                  <a:cubicBezTo>
                    <a:pt x="44" y="51"/>
                    <a:pt x="44" y="51"/>
                    <a:pt x="44" y="50"/>
                  </a:cubicBezTo>
                  <a:cubicBezTo>
                    <a:pt x="44" y="50"/>
                    <a:pt x="44" y="50"/>
                    <a:pt x="44" y="50"/>
                  </a:cubicBezTo>
                  <a:cubicBezTo>
                    <a:pt x="45" y="49"/>
                    <a:pt x="45" y="49"/>
                    <a:pt x="45" y="49"/>
                  </a:cubicBezTo>
                  <a:cubicBezTo>
                    <a:pt x="45" y="50"/>
                    <a:pt x="45" y="50"/>
                    <a:pt x="45" y="50"/>
                  </a:cubicBezTo>
                  <a:cubicBezTo>
                    <a:pt x="46" y="50"/>
                    <a:pt x="46" y="49"/>
                    <a:pt x="46" y="49"/>
                  </a:cubicBezTo>
                  <a:cubicBezTo>
                    <a:pt x="46" y="49"/>
                    <a:pt x="46" y="49"/>
                    <a:pt x="46" y="49"/>
                  </a:cubicBezTo>
                  <a:cubicBezTo>
                    <a:pt x="46" y="48"/>
                    <a:pt x="46" y="48"/>
                    <a:pt x="46" y="48"/>
                  </a:cubicBezTo>
                  <a:cubicBezTo>
                    <a:pt x="47" y="49"/>
                    <a:pt x="47" y="49"/>
                    <a:pt x="47" y="49"/>
                  </a:cubicBezTo>
                  <a:cubicBezTo>
                    <a:pt x="47" y="48"/>
                    <a:pt x="47" y="48"/>
                    <a:pt x="48" y="48"/>
                  </a:cubicBezTo>
                  <a:cubicBezTo>
                    <a:pt x="47" y="47"/>
                    <a:pt x="47" y="47"/>
                    <a:pt x="47" y="47"/>
                  </a:cubicBezTo>
                  <a:cubicBezTo>
                    <a:pt x="48" y="47"/>
                    <a:pt x="48" y="47"/>
                    <a:pt x="48" y="47"/>
                  </a:cubicBezTo>
                  <a:cubicBezTo>
                    <a:pt x="48" y="47"/>
                    <a:pt x="48" y="47"/>
                    <a:pt x="48" y="47"/>
                  </a:cubicBezTo>
                  <a:cubicBezTo>
                    <a:pt x="49" y="47"/>
                    <a:pt x="49" y="47"/>
                    <a:pt x="49" y="46"/>
                  </a:cubicBezTo>
                  <a:cubicBezTo>
                    <a:pt x="49" y="46"/>
                    <a:pt x="49" y="46"/>
                    <a:pt x="49" y="46"/>
                  </a:cubicBezTo>
                  <a:cubicBezTo>
                    <a:pt x="49" y="45"/>
                    <a:pt x="49" y="45"/>
                    <a:pt x="49" y="45"/>
                  </a:cubicBezTo>
                  <a:cubicBezTo>
                    <a:pt x="50" y="46"/>
                    <a:pt x="50" y="46"/>
                    <a:pt x="50" y="46"/>
                  </a:cubicBezTo>
                  <a:cubicBezTo>
                    <a:pt x="50" y="45"/>
                    <a:pt x="50" y="45"/>
                    <a:pt x="50" y="45"/>
                  </a:cubicBezTo>
                  <a:cubicBezTo>
                    <a:pt x="50" y="44"/>
                    <a:pt x="50" y="44"/>
                    <a:pt x="50" y="44"/>
                  </a:cubicBezTo>
                  <a:cubicBezTo>
                    <a:pt x="50" y="43"/>
                    <a:pt x="50" y="43"/>
                    <a:pt x="50" y="43"/>
                  </a:cubicBezTo>
                  <a:cubicBezTo>
                    <a:pt x="51" y="44"/>
                    <a:pt x="51" y="44"/>
                    <a:pt x="51" y="44"/>
                  </a:cubicBezTo>
                  <a:cubicBezTo>
                    <a:pt x="51" y="44"/>
                    <a:pt x="51" y="43"/>
                    <a:pt x="51" y="43"/>
                  </a:cubicBezTo>
                  <a:cubicBezTo>
                    <a:pt x="48" y="41"/>
                    <a:pt x="48" y="41"/>
                    <a:pt x="48" y="41"/>
                  </a:cubicBezTo>
                  <a:cubicBezTo>
                    <a:pt x="49" y="40"/>
                    <a:pt x="49" y="40"/>
                    <a:pt x="49" y="40"/>
                  </a:cubicBezTo>
                  <a:cubicBezTo>
                    <a:pt x="52" y="41"/>
                    <a:pt x="52" y="41"/>
                    <a:pt x="52" y="41"/>
                  </a:cubicBezTo>
                  <a:cubicBezTo>
                    <a:pt x="53" y="41"/>
                    <a:pt x="53" y="41"/>
                    <a:pt x="53" y="41"/>
                  </a:cubicBezTo>
                  <a:cubicBezTo>
                    <a:pt x="52" y="40"/>
                    <a:pt x="52" y="40"/>
                    <a:pt x="52" y="40"/>
                  </a:cubicBezTo>
                  <a:cubicBezTo>
                    <a:pt x="53" y="39"/>
                    <a:pt x="53" y="39"/>
                    <a:pt x="53" y="39"/>
                  </a:cubicBezTo>
                  <a:cubicBezTo>
                    <a:pt x="53" y="40"/>
                    <a:pt x="53" y="40"/>
                    <a:pt x="53" y="40"/>
                  </a:cubicBezTo>
                  <a:cubicBezTo>
                    <a:pt x="53" y="39"/>
                    <a:pt x="54" y="39"/>
                    <a:pt x="54" y="39"/>
                  </a:cubicBezTo>
                  <a:cubicBezTo>
                    <a:pt x="53" y="38"/>
                    <a:pt x="53" y="38"/>
                    <a:pt x="53" y="38"/>
                  </a:cubicBezTo>
                  <a:cubicBezTo>
                    <a:pt x="53" y="37"/>
                    <a:pt x="53" y="37"/>
                    <a:pt x="53" y="37"/>
                  </a:cubicBezTo>
                  <a:cubicBezTo>
                    <a:pt x="54" y="38"/>
                    <a:pt x="54" y="38"/>
                    <a:pt x="54" y="38"/>
                  </a:cubicBezTo>
                  <a:cubicBezTo>
                    <a:pt x="54" y="37"/>
                    <a:pt x="54" y="37"/>
                    <a:pt x="54" y="37"/>
                  </a:cubicBezTo>
                  <a:cubicBezTo>
                    <a:pt x="54" y="36"/>
                    <a:pt x="54" y="36"/>
                    <a:pt x="54" y="36"/>
                  </a:cubicBezTo>
                  <a:cubicBezTo>
                    <a:pt x="54" y="35"/>
                    <a:pt x="54" y="35"/>
                    <a:pt x="54" y="35"/>
                  </a:cubicBezTo>
                  <a:cubicBezTo>
                    <a:pt x="55" y="36"/>
                    <a:pt x="55" y="36"/>
                    <a:pt x="55" y="36"/>
                  </a:cubicBezTo>
                  <a:cubicBezTo>
                    <a:pt x="55" y="35"/>
                    <a:pt x="55" y="35"/>
                    <a:pt x="55" y="35"/>
                  </a:cubicBezTo>
                  <a:cubicBezTo>
                    <a:pt x="54" y="34"/>
                    <a:pt x="54" y="34"/>
                    <a:pt x="54" y="34"/>
                  </a:cubicBezTo>
                  <a:cubicBezTo>
                    <a:pt x="54" y="34"/>
                    <a:pt x="54" y="34"/>
                    <a:pt x="54" y="34"/>
                  </a:cubicBezTo>
                  <a:cubicBezTo>
                    <a:pt x="55" y="34"/>
                    <a:pt x="55" y="34"/>
                    <a:pt x="55" y="34"/>
                  </a:cubicBezTo>
                  <a:cubicBezTo>
                    <a:pt x="55" y="33"/>
                    <a:pt x="55" y="33"/>
                    <a:pt x="55" y="32"/>
                  </a:cubicBezTo>
                  <a:cubicBezTo>
                    <a:pt x="54" y="32"/>
                    <a:pt x="54" y="32"/>
                    <a:pt x="54" y="32"/>
                  </a:cubicBezTo>
                  <a:cubicBezTo>
                    <a:pt x="54" y="32"/>
                    <a:pt x="54" y="32"/>
                    <a:pt x="54" y="32"/>
                  </a:cubicBezTo>
                  <a:cubicBezTo>
                    <a:pt x="55" y="32"/>
                    <a:pt x="55" y="32"/>
                    <a:pt x="55" y="32"/>
                  </a:cubicBezTo>
                  <a:cubicBezTo>
                    <a:pt x="55" y="31"/>
                    <a:pt x="55" y="31"/>
                    <a:pt x="55" y="31"/>
                  </a:cubicBezTo>
                  <a:cubicBezTo>
                    <a:pt x="52" y="31"/>
                    <a:pt x="52" y="31"/>
                    <a:pt x="52" y="31"/>
                  </a:cubicBezTo>
                  <a:cubicBezTo>
                    <a:pt x="52" y="29"/>
                    <a:pt x="52" y="29"/>
                    <a:pt x="52" y="29"/>
                  </a:cubicBezTo>
                  <a:cubicBezTo>
                    <a:pt x="55" y="29"/>
                    <a:pt x="55" y="29"/>
                    <a:pt x="55" y="29"/>
                  </a:cubicBezTo>
                  <a:cubicBezTo>
                    <a:pt x="55" y="28"/>
                    <a:pt x="55" y="28"/>
                    <a:pt x="55" y="28"/>
                  </a:cubicBezTo>
                  <a:cubicBezTo>
                    <a:pt x="54" y="28"/>
                    <a:pt x="54" y="28"/>
                    <a:pt x="54" y="28"/>
                  </a:cubicBezTo>
                  <a:cubicBezTo>
                    <a:pt x="54" y="27"/>
                    <a:pt x="54" y="27"/>
                    <a:pt x="54" y="27"/>
                  </a:cubicBezTo>
                  <a:cubicBezTo>
                    <a:pt x="55" y="27"/>
                    <a:pt x="55" y="27"/>
                    <a:pt x="55" y="27"/>
                  </a:cubicBezTo>
                  <a:cubicBezTo>
                    <a:pt x="55" y="26"/>
                    <a:pt x="55" y="26"/>
                    <a:pt x="55" y="26"/>
                  </a:cubicBezTo>
                  <a:cubicBezTo>
                    <a:pt x="54" y="26"/>
                    <a:pt x="54" y="26"/>
                    <a:pt x="54" y="26"/>
                  </a:cubicBezTo>
                  <a:cubicBezTo>
                    <a:pt x="54" y="25"/>
                    <a:pt x="54" y="25"/>
                    <a:pt x="54" y="25"/>
                  </a:cubicBezTo>
                  <a:cubicBezTo>
                    <a:pt x="55" y="25"/>
                    <a:pt x="55" y="25"/>
                    <a:pt x="55" y="25"/>
                  </a:cubicBezTo>
                  <a:cubicBezTo>
                    <a:pt x="55" y="24"/>
                    <a:pt x="55" y="24"/>
                    <a:pt x="55" y="23"/>
                  </a:cubicBezTo>
                  <a:cubicBezTo>
                    <a:pt x="54" y="24"/>
                    <a:pt x="54" y="24"/>
                    <a:pt x="54" y="24"/>
                  </a:cubicBezTo>
                  <a:cubicBezTo>
                    <a:pt x="54" y="23"/>
                    <a:pt x="54" y="23"/>
                    <a:pt x="54" y="23"/>
                  </a:cubicBezTo>
                  <a:cubicBezTo>
                    <a:pt x="54" y="23"/>
                    <a:pt x="54" y="23"/>
                    <a:pt x="54" y="23"/>
                  </a:cubicBezTo>
                  <a:cubicBezTo>
                    <a:pt x="54" y="22"/>
                    <a:pt x="54" y="22"/>
                    <a:pt x="54" y="22"/>
                  </a:cubicBezTo>
                  <a:cubicBezTo>
                    <a:pt x="53" y="22"/>
                    <a:pt x="53" y="22"/>
                    <a:pt x="53" y="22"/>
                  </a:cubicBezTo>
                  <a:cubicBezTo>
                    <a:pt x="53" y="21"/>
                    <a:pt x="53" y="21"/>
                    <a:pt x="53" y="21"/>
                  </a:cubicBezTo>
                  <a:cubicBezTo>
                    <a:pt x="54" y="21"/>
                    <a:pt x="54" y="21"/>
                    <a:pt x="54" y="21"/>
                  </a:cubicBezTo>
                  <a:cubicBezTo>
                    <a:pt x="54" y="20"/>
                    <a:pt x="53" y="20"/>
                    <a:pt x="53" y="20"/>
                  </a:cubicBezTo>
                  <a:cubicBezTo>
                    <a:pt x="53" y="20"/>
                    <a:pt x="53" y="20"/>
                    <a:pt x="53" y="20"/>
                  </a:cubicBezTo>
                  <a:cubicBezTo>
                    <a:pt x="52" y="19"/>
                    <a:pt x="52" y="19"/>
                    <a:pt x="52" y="19"/>
                  </a:cubicBezTo>
                  <a:cubicBezTo>
                    <a:pt x="53" y="19"/>
                    <a:pt x="53" y="19"/>
                    <a:pt x="53" y="19"/>
                  </a:cubicBezTo>
                  <a:cubicBezTo>
                    <a:pt x="53" y="18"/>
                    <a:pt x="53" y="18"/>
                    <a:pt x="52" y="18"/>
                  </a:cubicBezTo>
                  <a:cubicBezTo>
                    <a:pt x="49" y="20"/>
                    <a:pt x="49" y="20"/>
                    <a:pt x="49" y="20"/>
                  </a:cubicBezTo>
                  <a:cubicBezTo>
                    <a:pt x="48" y="18"/>
                    <a:pt x="48" y="18"/>
                    <a:pt x="48" y="18"/>
                  </a:cubicBezTo>
                  <a:cubicBezTo>
                    <a:pt x="51" y="16"/>
                    <a:pt x="51" y="16"/>
                    <a:pt x="51" y="16"/>
                  </a:cubicBezTo>
                  <a:cubicBezTo>
                    <a:pt x="51" y="16"/>
                    <a:pt x="51" y="16"/>
                    <a:pt x="51" y="15"/>
                  </a:cubicBezTo>
                  <a:cubicBezTo>
                    <a:pt x="50" y="16"/>
                    <a:pt x="50" y="16"/>
                    <a:pt x="50" y="16"/>
                  </a:cubicBezTo>
                  <a:cubicBezTo>
                    <a:pt x="50" y="15"/>
                    <a:pt x="50" y="15"/>
                    <a:pt x="50" y="15"/>
                  </a:cubicBezTo>
                  <a:cubicBezTo>
                    <a:pt x="50" y="15"/>
                    <a:pt x="50" y="15"/>
                    <a:pt x="50" y="15"/>
                  </a:cubicBezTo>
                  <a:cubicBezTo>
                    <a:pt x="50" y="14"/>
                    <a:pt x="50" y="14"/>
                    <a:pt x="50" y="14"/>
                  </a:cubicBezTo>
                  <a:cubicBezTo>
                    <a:pt x="49" y="14"/>
                    <a:pt x="49" y="14"/>
                    <a:pt x="49" y="14"/>
                  </a:cubicBezTo>
                  <a:cubicBezTo>
                    <a:pt x="48" y="14"/>
                    <a:pt x="48" y="14"/>
                    <a:pt x="48" y="14"/>
                  </a:cubicBezTo>
                  <a:cubicBezTo>
                    <a:pt x="49" y="13"/>
                    <a:pt x="49" y="13"/>
                    <a:pt x="49" y="13"/>
                  </a:cubicBezTo>
                  <a:cubicBezTo>
                    <a:pt x="49" y="13"/>
                    <a:pt x="49" y="12"/>
                    <a:pt x="48" y="12"/>
                  </a:cubicBezTo>
                  <a:cubicBezTo>
                    <a:pt x="48" y="13"/>
                    <a:pt x="48" y="13"/>
                    <a:pt x="48" y="13"/>
                  </a:cubicBezTo>
                  <a:cubicBezTo>
                    <a:pt x="47" y="12"/>
                    <a:pt x="47" y="12"/>
                    <a:pt x="47" y="12"/>
                  </a:cubicBezTo>
                  <a:cubicBezTo>
                    <a:pt x="48" y="11"/>
                    <a:pt x="48" y="11"/>
                    <a:pt x="48" y="11"/>
                  </a:cubicBezTo>
                  <a:cubicBezTo>
                    <a:pt x="47" y="11"/>
                    <a:pt x="47" y="11"/>
                    <a:pt x="47" y="11"/>
                  </a:cubicBezTo>
                  <a:cubicBezTo>
                    <a:pt x="46" y="11"/>
                    <a:pt x="46" y="11"/>
                    <a:pt x="46" y="11"/>
                  </a:cubicBezTo>
                  <a:cubicBezTo>
                    <a:pt x="46" y="11"/>
                    <a:pt x="46" y="11"/>
                    <a:pt x="46" y="11"/>
                  </a:cubicBezTo>
                  <a:cubicBezTo>
                    <a:pt x="46" y="10"/>
                    <a:pt x="46" y="10"/>
                    <a:pt x="46" y="10"/>
                  </a:cubicBezTo>
                  <a:cubicBezTo>
                    <a:pt x="46" y="10"/>
                    <a:pt x="46" y="10"/>
                    <a:pt x="45" y="9"/>
                  </a:cubicBezTo>
                  <a:cubicBezTo>
                    <a:pt x="45" y="10"/>
                    <a:pt x="45" y="10"/>
                    <a:pt x="45" y="10"/>
                  </a:cubicBezTo>
                  <a:cubicBezTo>
                    <a:pt x="44" y="10"/>
                    <a:pt x="44" y="10"/>
                    <a:pt x="44" y="10"/>
                  </a:cubicBezTo>
                  <a:cubicBezTo>
                    <a:pt x="45" y="9"/>
                    <a:pt x="45" y="9"/>
                    <a:pt x="45" y="9"/>
                  </a:cubicBezTo>
                  <a:cubicBezTo>
                    <a:pt x="44" y="9"/>
                    <a:pt x="44" y="8"/>
                    <a:pt x="44" y="8"/>
                  </a:cubicBezTo>
                  <a:cubicBezTo>
                    <a:pt x="42" y="11"/>
                    <a:pt x="42" y="11"/>
                    <a:pt x="42" y="11"/>
                  </a:cubicBezTo>
                  <a:cubicBezTo>
                    <a:pt x="40" y="11"/>
                    <a:pt x="40" y="11"/>
                    <a:pt x="40" y="11"/>
                  </a:cubicBezTo>
                  <a:cubicBezTo>
                    <a:pt x="42" y="7"/>
                    <a:pt x="42" y="7"/>
                    <a:pt x="42" y="7"/>
                  </a:cubicBezTo>
                  <a:cubicBezTo>
                    <a:pt x="42" y="7"/>
                    <a:pt x="41" y="7"/>
                    <a:pt x="41" y="7"/>
                  </a:cubicBezTo>
                  <a:cubicBezTo>
                    <a:pt x="41" y="8"/>
                    <a:pt x="41" y="8"/>
                    <a:pt x="41" y="8"/>
                  </a:cubicBezTo>
                  <a:cubicBezTo>
                    <a:pt x="40" y="7"/>
                    <a:pt x="40" y="7"/>
                    <a:pt x="40" y="7"/>
                  </a:cubicBezTo>
                  <a:cubicBezTo>
                    <a:pt x="40" y="6"/>
                    <a:pt x="40" y="6"/>
                    <a:pt x="40" y="6"/>
                  </a:cubicBezTo>
                  <a:cubicBezTo>
                    <a:pt x="40" y="6"/>
                    <a:pt x="39" y="6"/>
                    <a:pt x="39" y="6"/>
                  </a:cubicBezTo>
                  <a:cubicBezTo>
                    <a:pt x="39" y="7"/>
                    <a:pt x="39" y="7"/>
                    <a:pt x="39" y="7"/>
                  </a:cubicBezTo>
                  <a:cubicBezTo>
                    <a:pt x="38" y="6"/>
                    <a:pt x="38" y="6"/>
                    <a:pt x="38" y="6"/>
                  </a:cubicBezTo>
                  <a:cubicBezTo>
                    <a:pt x="38" y="6"/>
                    <a:pt x="38" y="6"/>
                    <a:pt x="38" y="6"/>
                  </a:cubicBezTo>
                  <a:cubicBezTo>
                    <a:pt x="38" y="5"/>
                    <a:pt x="37" y="5"/>
                    <a:pt x="37" y="5"/>
                  </a:cubicBezTo>
                  <a:cubicBezTo>
                    <a:pt x="37" y="6"/>
                    <a:pt x="37" y="6"/>
                    <a:pt x="37" y="6"/>
                  </a:cubicBezTo>
                  <a:cubicBezTo>
                    <a:pt x="36" y="6"/>
                    <a:pt x="36" y="6"/>
                    <a:pt x="36" y="6"/>
                  </a:cubicBezTo>
                  <a:cubicBezTo>
                    <a:pt x="36" y="5"/>
                    <a:pt x="36" y="5"/>
                    <a:pt x="36" y="5"/>
                  </a:cubicBezTo>
                  <a:cubicBezTo>
                    <a:pt x="36" y="5"/>
                    <a:pt x="35" y="5"/>
                    <a:pt x="35" y="5"/>
                  </a:cubicBezTo>
                  <a:cubicBezTo>
                    <a:pt x="35" y="6"/>
                    <a:pt x="35" y="6"/>
                    <a:pt x="35" y="6"/>
                  </a:cubicBezTo>
                  <a:cubicBezTo>
                    <a:pt x="34" y="6"/>
                    <a:pt x="34" y="6"/>
                    <a:pt x="34" y="6"/>
                  </a:cubicBezTo>
                  <a:cubicBezTo>
                    <a:pt x="34" y="5"/>
                    <a:pt x="34" y="5"/>
                    <a:pt x="34" y="5"/>
                  </a:cubicBezTo>
                  <a:cubicBezTo>
                    <a:pt x="34" y="4"/>
                    <a:pt x="33" y="4"/>
                    <a:pt x="33" y="4"/>
                  </a:cubicBezTo>
                  <a:cubicBezTo>
                    <a:pt x="33" y="5"/>
                    <a:pt x="33" y="5"/>
                    <a:pt x="33" y="5"/>
                  </a:cubicBezTo>
                  <a:cubicBezTo>
                    <a:pt x="32" y="5"/>
                    <a:pt x="32" y="5"/>
                    <a:pt x="32" y="5"/>
                  </a:cubicBezTo>
                  <a:cubicBezTo>
                    <a:pt x="32" y="4"/>
                    <a:pt x="32" y="4"/>
                    <a:pt x="32" y="4"/>
                  </a:cubicBezTo>
                  <a:cubicBezTo>
                    <a:pt x="32" y="4"/>
                    <a:pt x="31" y="4"/>
                    <a:pt x="31" y="4"/>
                  </a:cubicBezTo>
                  <a:cubicBezTo>
                    <a:pt x="31" y="8"/>
                    <a:pt x="31" y="8"/>
                    <a:pt x="31" y="8"/>
                  </a:cubicBezTo>
                  <a:cubicBezTo>
                    <a:pt x="29" y="8"/>
                    <a:pt x="29" y="8"/>
                    <a:pt x="29" y="8"/>
                  </a:cubicBezTo>
                  <a:cubicBezTo>
                    <a:pt x="29" y="4"/>
                    <a:pt x="29" y="4"/>
                    <a:pt x="29" y="4"/>
                  </a:cubicBezTo>
                  <a:cubicBezTo>
                    <a:pt x="29" y="4"/>
                    <a:pt x="28" y="4"/>
                    <a:pt x="28" y="4"/>
                  </a:cubicBezTo>
                  <a:cubicBezTo>
                    <a:pt x="28" y="5"/>
                    <a:pt x="28" y="5"/>
                    <a:pt x="28" y="5"/>
                  </a:cubicBezTo>
                  <a:cubicBezTo>
                    <a:pt x="27" y="5"/>
                    <a:pt x="27" y="5"/>
                    <a:pt x="27" y="5"/>
                  </a:cubicBezTo>
                  <a:cubicBezTo>
                    <a:pt x="27" y="4"/>
                    <a:pt x="27" y="4"/>
                    <a:pt x="27" y="4"/>
                  </a:cubicBezTo>
                  <a:cubicBezTo>
                    <a:pt x="27" y="4"/>
                    <a:pt x="26" y="4"/>
                    <a:pt x="26" y="5"/>
                  </a:cubicBezTo>
                  <a:cubicBezTo>
                    <a:pt x="26" y="6"/>
                    <a:pt x="26" y="6"/>
                    <a:pt x="26" y="6"/>
                  </a:cubicBezTo>
                  <a:cubicBezTo>
                    <a:pt x="25" y="6"/>
                    <a:pt x="25" y="6"/>
                    <a:pt x="25" y="6"/>
                  </a:cubicBezTo>
                  <a:cubicBezTo>
                    <a:pt x="25" y="5"/>
                    <a:pt x="25" y="5"/>
                    <a:pt x="25" y="5"/>
                  </a:cubicBezTo>
                  <a:cubicBezTo>
                    <a:pt x="25" y="5"/>
                    <a:pt x="24" y="5"/>
                    <a:pt x="24" y="5"/>
                  </a:cubicBezTo>
                  <a:cubicBezTo>
                    <a:pt x="24" y="6"/>
                    <a:pt x="24" y="6"/>
                    <a:pt x="24" y="6"/>
                  </a:cubicBezTo>
                  <a:cubicBezTo>
                    <a:pt x="23" y="6"/>
                    <a:pt x="23" y="6"/>
                    <a:pt x="23" y="6"/>
                  </a:cubicBezTo>
                  <a:cubicBezTo>
                    <a:pt x="23" y="5"/>
                    <a:pt x="23" y="5"/>
                    <a:pt x="23" y="5"/>
                  </a:cubicBezTo>
                  <a:cubicBezTo>
                    <a:pt x="23" y="5"/>
                    <a:pt x="22" y="5"/>
                    <a:pt x="22" y="5"/>
                  </a:cubicBezTo>
                  <a:cubicBezTo>
                    <a:pt x="22" y="6"/>
                    <a:pt x="22" y="6"/>
                    <a:pt x="22" y="6"/>
                  </a:cubicBezTo>
                  <a:cubicBezTo>
                    <a:pt x="21" y="7"/>
                    <a:pt x="21" y="7"/>
                    <a:pt x="21" y="7"/>
                  </a:cubicBezTo>
                  <a:cubicBezTo>
                    <a:pt x="21" y="6"/>
                    <a:pt x="21" y="6"/>
                    <a:pt x="21" y="6"/>
                  </a:cubicBezTo>
                  <a:cubicBezTo>
                    <a:pt x="21" y="6"/>
                    <a:pt x="20" y="6"/>
                    <a:pt x="20" y="6"/>
                  </a:cubicBezTo>
                  <a:cubicBezTo>
                    <a:pt x="20" y="7"/>
                    <a:pt x="20" y="7"/>
                    <a:pt x="20" y="7"/>
                  </a:cubicBezTo>
                  <a:cubicBezTo>
                    <a:pt x="20" y="8"/>
                    <a:pt x="20" y="8"/>
                    <a:pt x="20" y="8"/>
                  </a:cubicBezTo>
                  <a:cubicBezTo>
                    <a:pt x="19" y="7"/>
                    <a:pt x="19" y="7"/>
                    <a:pt x="19" y="7"/>
                  </a:cubicBezTo>
                  <a:cubicBezTo>
                    <a:pt x="19" y="7"/>
                    <a:pt x="18" y="7"/>
                    <a:pt x="18" y="7"/>
                  </a:cubicBezTo>
                  <a:cubicBezTo>
                    <a:pt x="20" y="11"/>
                    <a:pt x="20" y="11"/>
                    <a:pt x="20" y="11"/>
                  </a:cubicBezTo>
                  <a:cubicBezTo>
                    <a:pt x="18" y="11"/>
                    <a:pt x="18" y="11"/>
                    <a:pt x="18" y="11"/>
                  </a:cubicBezTo>
                  <a:cubicBezTo>
                    <a:pt x="16" y="8"/>
                    <a:pt x="16" y="8"/>
                    <a:pt x="16" y="8"/>
                  </a:cubicBezTo>
                  <a:cubicBezTo>
                    <a:pt x="16" y="8"/>
                    <a:pt x="16" y="8"/>
                    <a:pt x="16" y="9"/>
                  </a:cubicBezTo>
                  <a:close/>
                  <a:moveTo>
                    <a:pt x="22" y="19"/>
                  </a:moveTo>
                  <a:cubicBezTo>
                    <a:pt x="24" y="22"/>
                    <a:pt x="27" y="25"/>
                    <a:pt x="29" y="28"/>
                  </a:cubicBezTo>
                  <a:cubicBezTo>
                    <a:pt x="28" y="28"/>
                    <a:pt x="28" y="29"/>
                    <a:pt x="28" y="29"/>
                  </a:cubicBezTo>
                  <a:cubicBezTo>
                    <a:pt x="28" y="29"/>
                    <a:pt x="28" y="29"/>
                    <a:pt x="28" y="30"/>
                  </a:cubicBezTo>
                  <a:cubicBezTo>
                    <a:pt x="28" y="30"/>
                    <a:pt x="28" y="30"/>
                    <a:pt x="28" y="31"/>
                  </a:cubicBezTo>
                  <a:cubicBezTo>
                    <a:pt x="29" y="31"/>
                    <a:pt x="29" y="32"/>
                    <a:pt x="30" y="32"/>
                  </a:cubicBezTo>
                  <a:cubicBezTo>
                    <a:pt x="31" y="32"/>
                    <a:pt x="31" y="31"/>
                    <a:pt x="31" y="31"/>
                  </a:cubicBezTo>
                  <a:cubicBezTo>
                    <a:pt x="31" y="31"/>
                    <a:pt x="31" y="31"/>
                    <a:pt x="32" y="31"/>
                  </a:cubicBezTo>
                  <a:cubicBezTo>
                    <a:pt x="32" y="31"/>
                    <a:pt x="33" y="32"/>
                    <a:pt x="33" y="33"/>
                  </a:cubicBezTo>
                  <a:cubicBezTo>
                    <a:pt x="33" y="32"/>
                    <a:pt x="34" y="32"/>
                    <a:pt x="34" y="32"/>
                  </a:cubicBezTo>
                  <a:cubicBezTo>
                    <a:pt x="33" y="31"/>
                    <a:pt x="33" y="31"/>
                    <a:pt x="32" y="30"/>
                  </a:cubicBezTo>
                  <a:cubicBezTo>
                    <a:pt x="33" y="30"/>
                    <a:pt x="33" y="29"/>
                    <a:pt x="33" y="29"/>
                  </a:cubicBezTo>
                  <a:cubicBezTo>
                    <a:pt x="34" y="26"/>
                    <a:pt x="36" y="24"/>
                    <a:pt x="37" y="21"/>
                  </a:cubicBezTo>
                  <a:cubicBezTo>
                    <a:pt x="37" y="21"/>
                    <a:pt x="36" y="20"/>
                    <a:pt x="35" y="20"/>
                  </a:cubicBezTo>
                  <a:cubicBezTo>
                    <a:pt x="33" y="22"/>
                    <a:pt x="32" y="24"/>
                    <a:pt x="30" y="27"/>
                  </a:cubicBezTo>
                  <a:cubicBezTo>
                    <a:pt x="30" y="27"/>
                    <a:pt x="30" y="27"/>
                    <a:pt x="30" y="27"/>
                  </a:cubicBezTo>
                  <a:cubicBezTo>
                    <a:pt x="28" y="24"/>
                    <a:pt x="25" y="21"/>
                    <a:pt x="23" y="18"/>
                  </a:cubicBezTo>
                  <a:cubicBezTo>
                    <a:pt x="23" y="18"/>
                    <a:pt x="22" y="19"/>
                    <a:pt x="2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2" name="Freeform 328">
              <a:extLst>
                <a:ext uri="{FF2B5EF4-FFF2-40B4-BE49-F238E27FC236}">
                  <a16:creationId xmlns:a16="http://schemas.microsoft.com/office/drawing/2014/main" id="{061EC3D0-65D6-466C-804F-D17DF74AA29E}"/>
                </a:ext>
              </a:extLst>
            </p:cNvPr>
            <p:cNvSpPr>
              <a:spLocks noEditPoints="1"/>
            </p:cNvSpPr>
            <p:nvPr/>
          </p:nvSpPr>
          <p:spPr bwMode="auto">
            <a:xfrm>
              <a:off x="1392238" y="1035050"/>
              <a:ext cx="165100" cy="230188"/>
            </a:xfrm>
            <a:custGeom>
              <a:avLst/>
              <a:gdLst>
                <a:gd name="T0" fmla="*/ 116828 w 45"/>
                <a:gd name="T1" fmla="*/ 161127 h 63"/>
                <a:gd name="T2" fmla="*/ 124129 w 45"/>
                <a:gd name="T3" fmla="*/ 168451 h 63"/>
                <a:gd name="T4" fmla="*/ 47461 w 45"/>
                <a:gd name="T5" fmla="*/ 175774 h 63"/>
                <a:gd name="T6" fmla="*/ 36509 w 45"/>
                <a:gd name="T7" fmla="*/ 168451 h 63"/>
                <a:gd name="T8" fmla="*/ 47461 w 45"/>
                <a:gd name="T9" fmla="*/ 153803 h 63"/>
                <a:gd name="T10" fmla="*/ 14603 w 45"/>
                <a:gd name="T11" fmla="*/ 124507 h 63"/>
                <a:gd name="T12" fmla="*/ 25556 w 45"/>
                <a:gd name="T13" fmla="*/ 21972 h 63"/>
                <a:gd name="T14" fmla="*/ 138733 w 45"/>
                <a:gd name="T15" fmla="*/ 21972 h 63"/>
                <a:gd name="T16" fmla="*/ 149686 w 45"/>
                <a:gd name="T17" fmla="*/ 124507 h 63"/>
                <a:gd name="T18" fmla="*/ 116828 w 45"/>
                <a:gd name="T19" fmla="*/ 153803 h 63"/>
                <a:gd name="T20" fmla="*/ 83970 w 45"/>
                <a:gd name="T21" fmla="*/ 230704 h 63"/>
                <a:gd name="T22" fmla="*/ 47461 w 45"/>
                <a:gd name="T23" fmla="*/ 216056 h 63"/>
                <a:gd name="T24" fmla="*/ 36509 w 45"/>
                <a:gd name="T25" fmla="*/ 208732 h 63"/>
                <a:gd name="T26" fmla="*/ 116828 w 45"/>
                <a:gd name="T27" fmla="*/ 197746 h 63"/>
                <a:gd name="T28" fmla="*/ 124129 w 45"/>
                <a:gd name="T29" fmla="*/ 208732 h 63"/>
                <a:gd name="T30" fmla="*/ 98573 w 45"/>
                <a:gd name="T31" fmla="*/ 216056 h 63"/>
                <a:gd name="T32" fmla="*/ 54763 w 45"/>
                <a:gd name="T33" fmla="*/ 87887 h 63"/>
                <a:gd name="T34" fmla="*/ 76668 w 45"/>
                <a:gd name="T35" fmla="*/ 131831 h 63"/>
                <a:gd name="T36" fmla="*/ 91272 w 45"/>
                <a:gd name="T37" fmla="*/ 76901 h 63"/>
                <a:gd name="T38" fmla="*/ 65716 w 45"/>
                <a:gd name="T39" fmla="*/ 32958 h 63"/>
                <a:gd name="T40" fmla="*/ 116828 w 45"/>
                <a:gd name="T41" fmla="*/ 179436 h 63"/>
                <a:gd name="T42" fmla="*/ 124129 w 45"/>
                <a:gd name="T43" fmla="*/ 186760 h 63"/>
                <a:gd name="T44" fmla="*/ 47461 w 45"/>
                <a:gd name="T45" fmla="*/ 197746 h 63"/>
                <a:gd name="T46" fmla="*/ 36509 w 45"/>
                <a:gd name="T47" fmla="*/ 186760 h 63"/>
                <a:gd name="T48" fmla="*/ 102224 w 45"/>
                <a:gd name="T49" fmla="*/ 157465 h 63"/>
                <a:gd name="T50" fmla="*/ 102224 w 45"/>
                <a:gd name="T51" fmla="*/ 142817 h 63"/>
                <a:gd name="T52" fmla="*/ 135082 w 45"/>
                <a:gd name="T53" fmla="*/ 117183 h 63"/>
                <a:gd name="T54" fmla="*/ 146035 w 45"/>
                <a:gd name="T55" fmla="*/ 80563 h 63"/>
                <a:gd name="T56" fmla="*/ 80319 w 45"/>
                <a:gd name="T57" fmla="*/ 14648 h 63"/>
                <a:gd name="T58" fmla="*/ 18254 w 45"/>
                <a:gd name="T59" fmla="*/ 80563 h 63"/>
                <a:gd name="T60" fmla="*/ 29207 w 45"/>
                <a:gd name="T61" fmla="*/ 117183 h 63"/>
                <a:gd name="T62" fmla="*/ 62065 w 45"/>
                <a:gd name="T63" fmla="*/ 142817 h 63"/>
                <a:gd name="T64" fmla="*/ 62065 w 45"/>
                <a:gd name="T65" fmla="*/ 157465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 h="63">
                  <a:moveTo>
                    <a:pt x="32" y="42"/>
                  </a:moveTo>
                  <a:cubicBezTo>
                    <a:pt x="32" y="44"/>
                    <a:pt x="32" y="44"/>
                    <a:pt x="32" y="44"/>
                  </a:cubicBezTo>
                  <a:cubicBezTo>
                    <a:pt x="34" y="44"/>
                    <a:pt x="34" y="45"/>
                    <a:pt x="34" y="46"/>
                  </a:cubicBezTo>
                  <a:cubicBezTo>
                    <a:pt x="34" y="46"/>
                    <a:pt x="34" y="46"/>
                    <a:pt x="34" y="46"/>
                  </a:cubicBezTo>
                  <a:cubicBezTo>
                    <a:pt x="34" y="47"/>
                    <a:pt x="33" y="48"/>
                    <a:pt x="32" y="48"/>
                  </a:cubicBezTo>
                  <a:cubicBezTo>
                    <a:pt x="13" y="48"/>
                    <a:pt x="13" y="48"/>
                    <a:pt x="13" y="48"/>
                  </a:cubicBezTo>
                  <a:cubicBezTo>
                    <a:pt x="12" y="48"/>
                    <a:pt x="10" y="47"/>
                    <a:pt x="10" y="46"/>
                  </a:cubicBezTo>
                  <a:cubicBezTo>
                    <a:pt x="10" y="46"/>
                    <a:pt x="10" y="46"/>
                    <a:pt x="10" y="46"/>
                  </a:cubicBezTo>
                  <a:cubicBezTo>
                    <a:pt x="10" y="45"/>
                    <a:pt x="11" y="44"/>
                    <a:pt x="13" y="44"/>
                  </a:cubicBezTo>
                  <a:cubicBezTo>
                    <a:pt x="13" y="42"/>
                    <a:pt x="13" y="42"/>
                    <a:pt x="13" y="42"/>
                  </a:cubicBezTo>
                  <a:cubicBezTo>
                    <a:pt x="9" y="40"/>
                    <a:pt x="6" y="38"/>
                    <a:pt x="4" y="34"/>
                  </a:cubicBezTo>
                  <a:cubicBezTo>
                    <a:pt x="4" y="34"/>
                    <a:pt x="4" y="34"/>
                    <a:pt x="4" y="34"/>
                  </a:cubicBezTo>
                  <a:cubicBezTo>
                    <a:pt x="2" y="31"/>
                    <a:pt x="0" y="27"/>
                    <a:pt x="0" y="22"/>
                  </a:cubicBezTo>
                  <a:cubicBezTo>
                    <a:pt x="0" y="16"/>
                    <a:pt x="3" y="10"/>
                    <a:pt x="7" y="6"/>
                  </a:cubicBezTo>
                  <a:cubicBezTo>
                    <a:pt x="11" y="2"/>
                    <a:pt x="16" y="0"/>
                    <a:pt x="22" y="0"/>
                  </a:cubicBezTo>
                  <a:cubicBezTo>
                    <a:pt x="29" y="0"/>
                    <a:pt x="34" y="2"/>
                    <a:pt x="38" y="6"/>
                  </a:cubicBezTo>
                  <a:cubicBezTo>
                    <a:pt x="42" y="10"/>
                    <a:pt x="45" y="16"/>
                    <a:pt x="45" y="22"/>
                  </a:cubicBezTo>
                  <a:cubicBezTo>
                    <a:pt x="45" y="27"/>
                    <a:pt x="43" y="31"/>
                    <a:pt x="41" y="34"/>
                  </a:cubicBezTo>
                  <a:cubicBezTo>
                    <a:pt x="41" y="34"/>
                    <a:pt x="41" y="34"/>
                    <a:pt x="41" y="34"/>
                  </a:cubicBezTo>
                  <a:cubicBezTo>
                    <a:pt x="39" y="38"/>
                    <a:pt x="36" y="40"/>
                    <a:pt x="32" y="42"/>
                  </a:cubicBezTo>
                  <a:close/>
                  <a:moveTo>
                    <a:pt x="27" y="59"/>
                  </a:moveTo>
                  <a:cubicBezTo>
                    <a:pt x="27" y="61"/>
                    <a:pt x="25" y="63"/>
                    <a:pt x="23" y="63"/>
                  </a:cubicBezTo>
                  <a:cubicBezTo>
                    <a:pt x="20" y="63"/>
                    <a:pt x="18" y="61"/>
                    <a:pt x="18" y="59"/>
                  </a:cubicBezTo>
                  <a:cubicBezTo>
                    <a:pt x="13" y="59"/>
                    <a:pt x="13" y="59"/>
                    <a:pt x="13" y="59"/>
                  </a:cubicBezTo>
                  <a:cubicBezTo>
                    <a:pt x="12" y="59"/>
                    <a:pt x="10" y="58"/>
                    <a:pt x="10" y="57"/>
                  </a:cubicBezTo>
                  <a:cubicBezTo>
                    <a:pt x="10" y="57"/>
                    <a:pt x="10" y="57"/>
                    <a:pt x="10" y="57"/>
                  </a:cubicBezTo>
                  <a:cubicBezTo>
                    <a:pt x="10" y="56"/>
                    <a:pt x="12" y="54"/>
                    <a:pt x="13" y="54"/>
                  </a:cubicBezTo>
                  <a:cubicBezTo>
                    <a:pt x="32" y="54"/>
                    <a:pt x="32" y="54"/>
                    <a:pt x="32" y="54"/>
                  </a:cubicBezTo>
                  <a:cubicBezTo>
                    <a:pt x="33" y="54"/>
                    <a:pt x="34" y="56"/>
                    <a:pt x="34" y="57"/>
                  </a:cubicBezTo>
                  <a:cubicBezTo>
                    <a:pt x="34" y="57"/>
                    <a:pt x="34" y="57"/>
                    <a:pt x="34" y="57"/>
                  </a:cubicBezTo>
                  <a:cubicBezTo>
                    <a:pt x="34" y="58"/>
                    <a:pt x="33" y="59"/>
                    <a:pt x="32" y="59"/>
                  </a:cubicBezTo>
                  <a:cubicBezTo>
                    <a:pt x="27" y="59"/>
                    <a:pt x="27" y="59"/>
                    <a:pt x="27" y="59"/>
                  </a:cubicBezTo>
                  <a:close/>
                  <a:moveTo>
                    <a:pt x="18" y="9"/>
                  </a:moveTo>
                  <a:cubicBezTo>
                    <a:pt x="15" y="24"/>
                    <a:pt x="15" y="24"/>
                    <a:pt x="15" y="24"/>
                  </a:cubicBezTo>
                  <a:cubicBezTo>
                    <a:pt x="25" y="25"/>
                    <a:pt x="25" y="25"/>
                    <a:pt x="25" y="25"/>
                  </a:cubicBezTo>
                  <a:cubicBezTo>
                    <a:pt x="21" y="36"/>
                    <a:pt x="21" y="36"/>
                    <a:pt x="21" y="36"/>
                  </a:cubicBezTo>
                  <a:cubicBezTo>
                    <a:pt x="32" y="23"/>
                    <a:pt x="32" y="23"/>
                    <a:pt x="32" y="23"/>
                  </a:cubicBezTo>
                  <a:cubicBezTo>
                    <a:pt x="25" y="21"/>
                    <a:pt x="25" y="21"/>
                    <a:pt x="25" y="21"/>
                  </a:cubicBezTo>
                  <a:cubicBezTo>
                    <a:pt x="29" y="12"/>
                    <a:pt x="29" y="12"/>
                    <a:pt x="29" y="12"/>
                  </a:cubicBezTo>
                  <a:cubicBezTo>
                    <a:pt x="18" y="9"/>
                    <a:pt x="18" y="9"/>
                    <a:pt x="18" y="9"/>
                  </a:cubicBezTo>
                  <a:close/>
                  <a:moveTo>
                    <a:pt x="13" y="49"/>
                  </a:moveTo>
                  <a:cubicBezTo>
                    <a:pt x="32" y="49"/>
                    <a:pt x="32" y="49"/>
                    <a:pt x="32" y="49"/>
                  </a:cubicBezTo>
                  <a:cubicBezTo>
                    <a:pt x="33" y="49"/>
                    <a:pt x="34" y="50"/>
                    <a:pt x="34" y="51"/>
                  </a:cubicBezTo>
                  <a:cubicBezTo>
                    <a:pt x="34" y="51"/>
                    <a:pt x="34" y="51"/>
                    <a:pt x="34" y="51"/>
                  </a:cubicBezTo>
                  <a:cubicBezTo>
                    <a:pt x="34" y="53"/>
                    <a:pt x="33" y="54"/>
                    <a:pt x="32" y="54"/>
                  </a:cubicBezTo>
                  <a:cubicBezTo>
                    <a:pt x="13" y="54"/>
                    <a:pt x="13" y="54"/>
                    <a:pt x="13" y="54"/>
                  </a:cubicBezTo>
                  <a:cubicBezTo>
                    <a:pt x="12" y="54"/>
                    <a:pt x="10" y="53"/>
                    <a:pt x="10" y="51"/>
                  </a:cubicBezTo>
                  <a:cubicBezTo>
                    <a:pt x="10" y="51"/>
                    <a:pt x="10" y="51"/>
                    <a:pt x="10" y="51"/>
                  </a:cubicBezTo>
                  <a:cubicBezTo>
                    <a:pt x="10" y="50"/>
                    <a:pt x="12" y="49"/>
                    <a:pt x="13" y="49"/>
                  </a:cubicBezTo>
                  <a:close/>
                  <a:moveTo>
                    <a:pt x="28" y="43"/>
                  </a:moveTo>
                  <a:cubicBezTo>
                    <a:pt x="28" y="40"/>
                    <a:pt x="28" y="40"/>
                    <a:pt x="28" y="40"/>
                  </a:cubicBezTo>
                  <a:cubicBezTo>
                    <a:pt x="28" y="39"/>
                    <a:pt x="28" y="39"/>
                    <a:pt x="28" y="39"/>
                  </a:cubicBezTo>
                  <a:cubicBezTo>
                    <a:pt x="29" y="38"/>
                    <a:pt x="29" y="38"/>
                    <a:pt x="29" y="38"/>
                  </a:cubicBezTo>
                  <a:cubicBezTo>
                    <a:pt x="33" y="37"/>
                    <a:pt x="35" y="35"/>
                    <a:pt x="37" y="32"/>
                  </a:cubicBezTo>
                  <a:cubicBezTo>
                    <a:pt x="37" y="32"/>
                    <a:pt x="37" y="32"/>
                    <a:pt x="37" y="32"/>
                  </a:cubicBezTo>
                  <a:cubicBezTo>
                    <a:pt x="39" y="29"/>
                    <a:pt x="40" y="26"/>
                    <a:pt x="40" y="22"/>
                  </a:cubicBezTo>
                  <a:cubicBezTo>
                    <a:pt x="40" y="17"/>
                    <a:pt x="38" y="13"/>
                    <a:pt x="35" y="9"/>
                  </a:cubicBezTo>
                  <a:cubicBezTo>
                    <a:pt x="32" y="6"/>
                    <a:pt x="27" y="4"/>
                    <a:pt x="22" y="4"/>
                  </a:cubicBezTo>
                  <a:cubicBezTo>
                    <a:pt x="18" y="4"/>
                    <a:pt x="13" y="6"/>
                    <a:pt x="10" y="9"/>
                  </a:cubicBezTo>
                  <a:cubicBezTo>
                    <a:pt x="7" y="13"/>
                    <a:pt x="5" y="17"/>
                    <a:pt x="5" y="22"/>
                  </a:cubicBezTo>
                  <a:cubicBezTo>
                    <a:pt x="5" y="26"/>
                    <a:pt x="6" y="29"/>
                    <a:pt x="8" y="32"/>
                  </a:cubicBezTo>
                  <a:cubicBezTo>
                    <a:pt x="8" y="32"/>
                    <a:pt x="8" y="32"/>
                    <a:pt x="8" y="32"/>
                  </a:cubicBezTo>
                  <a:cubicBezTo>
                    <a:pt x="10" y="35"/>
                    <a:pt x="12" y="37"/>
                    <a:pt x="16" y="38"/>
                  </a:cubicBezTo>
                  <a:cubicBezTo>
                    <a:pt x="17" y="39"/>
                    <a:pt x="17" y="39"/>
                    <a:pt x="17" y="39"/>
                  </a:cubicBezTo>
                  <a:cubicBezTo>
                    <a:pt x="17" y="40"/>
                    <a:pt x="17" y="40"/>
                    <a:pt x="17" y="40"/>
                  </a:cubicBezTo>
                  <a:cubicBezTo>
                    <a:pt x="17" y="43"/>
                    <a:pt x="17" y="43"/>
                    <a:pt x="17" y="43"/>
                  </a:cubicBezTo>
                  <a:lnTo>
                    <a:pt x="2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3" name="Freeform 329">
              <a:extLst>
                <a:ext uri="{FF2B5EF4-FFF2-40B4-BE49-F238E27FC236}">
                  <a16:creationId xmlns:a16="http://schemas.microsoft.com/office/drawing/2014/main" id="{08DB2E11-3CA7-4A3D-9312-16F84DB72784}"/>
                </a:ext>
              </a:extLst>
            </p:cNvPr>
            <p:cNvSpPr>
              <a:spLocks noEditPoints="1"/>
            </p:cNvSpPr>
            <p:nvPr/>
          </p:nvSpPr>
          <p:spPr bwMode="auto">
            <a:xfrm>
              <a:off x="1344613" y="1782763"/>
              <a:ext cx="228600" cy="227012"/>
            </a:xfrm>
            <a:custGeom>
              <a:avLst/>
              <a:gdLst>
                <a:gd name="T0" fmla="*/ 32982 w 62"/>
                <a:gd name="T1" fmla="*/ 194227 h 62"/>
                <a:gd name="T2" fmla="*/ 18323 w 62"/>
                <a:gd name="T3" fmla="*/ 113605 h 62"/>
                <a:gd name="T4" fmla="*/ 113605 w 62"/>
                <a:gd name="T5" fmla="*/ 18323 h 62"/>
                <a:gd name="T6" fmla="*/ 95281 w 62"/>
                <a:gd name="T7" fmla="*/ 120934 h 62"/>
                <a:gd name="T8" fmla="*/ 109940 w 62"/>
                <a:gd name="T9" fmla="*/ 95281 h 62"/>
                <a:gd name="T10" fmla="*/ 106275 w 62"/>
                <a:gd name="T11" fmla="*/ 106275 h 62"/>
                <a:gd name="T12" fmla="*/ 106275 w 62"/>
                <a:gd name="T13" fmla="*/ 106275 h 62"/>
                <a:gd name="T14" fmla="*/ 106275 w 62"/>
                <a:gd name="T15" fmla="*/ 109940 h 62"/>
                <a:gd name="T16" fmla="*/ 113605 w 62"/>
                <a:gd name="T17" fmla="*/ 124598 h 62"/>
                <a:gd name="T18" fmla="*/ 113605 w 62"/>
                <a:gd name="T19" fmla="*/ 124598 h 62"/>
                <a:gd name="T20" fmla="*/ 113605 w 62"/>
                <a:gd name="T21" fmla="*/ 124598 h 62"/>
                <a:gd name="T22" fmla="*/ 113605 w 62"/>
                <a:gd name="T23" fmla="*/ 124598 h 62"/>
                <a:gd name="T24" fmla="*/ 113605 w 62"/>
                <a:gd name="T25" fmla="*/ 124598 h 62"/>
                <a:gd name="T26" fmla="*/ 117269 w 62"/>
                <a:gd name="T27" fmla="*/ 124598 h 62"/>
                <a:gd name="T28" fmla="*/ 117269 w 62"/>
                <a:gd name="T29" fmla="*/ 124598 h 62"/>
                <a:gd name="T30" fmla="*/ 117269 w 62"/>
                <a:gd name="T31" fmla="*/ 124598 h 62"/>
                <a:gd name="T32" fmla="*/ 117269 w 62"/>
                <a:gd name="T33" fmla="*/ 124598 h 62"/>
                <a:gd name="T34" fmla="*/ 117269 w 62"/>
                <a:gd name="T35" fmla="*/ 124598 h 62"/>
                <a:gd name="T36" fmla="*/ 117269 w 62"/>
                <a:gd name="T37" fmla="*/ 124598 h 62"/>
                <a:gd name="T38" fmla="*/ 117269 w 62"/>
                <a:gd name="T39" fmla="*/ 124598 h 62"/>
                <a:gd name="T40" fmla="*/ 117269 w 62"/>
                <a:gd name="T41" fmla="*/ 120934 h 62"/>
                <a:gd name="T42" fmla="*/ 117269 w 62"/>
                <a:gd name="T43" fmla="*/ 120934 h 62"/>
                <a:gd name="T44" fmla="*/ 117269 w 62"/>
                <a:gd name="T45" fmla="*/ 120934 h 62"/>
                <a:gd name="T46" fmla="*/ 117269 w 62"/>
                <a:gd name="T47" fmla="*/ 120934 h 62"/>
                <a:gd name="T48" fmla="*/ 120934 w 62"/>
                <a:gd name="T49" fmla="*/ 120934 h 62"/>
                <a:gd name="T50" fmla="*/ 120934 w 62"/>
                <a:gd name="T51" fmla="*/ 120934 h 62"/>
                <a:gd name="T52" fmla="*/ 120934 w 62"/>
                <a:gd name="T53" fmla="*/ 120934 h 62"/>
                <a:gd name="T54" fmla="*/ 120934 w 62"/>
                <a:gd name="T55" fmla="*/ 120934 h 62"/>
                <a:gd name="T56" fmla="*/ 120934 w 62"/>
                <a:gd name="T57" fmla="*/ 120934 h 62"/>
                <a:gd name="T58" fmla="*/ 120934 w 62"/>
                <a:gd name="T59" fmla="*/ 120934 h 62"/>
                <a:gd name="T60" fmla="*/ 120934 w 62"/>
                <a:gd name="T61" fmla="*/ 120934 h 62"/>
                <a:gd name="T62" fmla="*/ 120934 w 62"/>
                <a:gd name="T63" fmla="*/ 117269 h 62"/>
                <a:gd name="T64" fmla="*/ 113605 w 62"/>
                <a:gd name="T65" fmla="*/ 102611 h 62"/>
                <a:gd name="T66" fmla="*/ 113605 w 62"/>
                <a:gd name="T67" fmla="*/ 102611 h 62"/>
                <a:gd name="T68" fmla="*/ 113605 w 62"/>
                <a:gd name="T69" fmla="*/ 102611 h 62"/>
                <a:gd name="T70" fmla="*/ 113605 w 62"/>
                <a:gd name="T71" fmla="*/ 102611 h 62"/>
                <a:gd name="T72" fmla="*/ 113605 w 62"/>
                <a:gd name="T73" fmla="*/ 102611 h 62"/>
                <a:gd name="T74" fmla="*/ 113605 w 62"/>
                <a:gd name="T75" fmla="*/ 102611 h 62"/>
                <a:gd name="T76" fmla="*/ 113605 w 62"/>
                <a:gd name="T77" fmla="*/ 102611 h 62"/>
                <a:gd name="T78" fmla="*/ 113605 w 62"/>
                <a:gd name="T79" fmla="*/ 102611 h 62"/>
                <a:gd name="T80" fmla="*/ 113605 w 62"/>
                <a:gd name="T81" fmla="*/ 106275 h 62"/>
                <a:gd name="T82" fmla="*/ 113605 w 62"/>
                <a:gd name="T83" fmla="*/ 106275 h 62"/>
                <a:gd name="T84" fmla="*/ 113605 w 62"/>
                <a:gd name="T85" fmla="*/ 106275 h 62"/>
                <a:gd name="T86" fmla="*/ 109940 w 62"/>
                <a:gd name="T87" fmla="*/ 106275 h 62"/>
                <a:gd name="T88" fmla="*/ 109940 w 62"/>
                <a:gd name="T89" fmla="*/ 106275 h 62"/>
                <a:gd name="T90" fmla="*/ 109940 w 62"/>
                <a:gd name="T91" fmla="*/ 106275 h 62"/>
                <a:gd name="T92" fmla="*/ 109940 w 62"/>
                <a:gd name="T93" fmla="*/ 106275 h 62"/>
                <a:gd name="T94" fmla="*/ 109940 w 62"/>
                <a:gd name="T95" fmla="*/ 106275 h 62"/>
                <a:gd name="T96" fmla="*/ 109940 w 62"/>
                <a:gd name="T97" fmla="*/ 106275 h 62"/>
                <a:gd name="T98" fmla="*/ 109940 w 62"/>
                <a:gd name="T99" fmla="*/ 106275 h 62"/>
                <a:gd name="T100" fmla="*/ 109940 w 62"/>
                <a:gd name="T101" fmla="*/ 106275 h 62"/>
                <a:gd name="T102" fmla="*/ 109940 w 62"/>
                <a:gd name="T103" fmla="*/ 106275 h 62"/>
                <a:gd name="T104" fmla="*/ 76958 w 62"/>
                <a:gd name="T105" fmla="*/ 58635 h 62"/>
                <a:gd name="T106" fmla="*/ 62299 w 62"/>
                <a:gd name="T107" fmla="*/ 58635 h 62"/>
                <a:gd name="T108" fmla="*/ 168574 w 62"/>
                <a:gd name="T109" fmla="*/ 58635 h 62"/>
                <a:gd name="T110" fmla="*/ 113605 w 62"/>
                <a:gd name="T111" fmla="*/ 212550 h 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2" h="62">
                  <a:moveTo>
                    <a:pt x="31" y="0"/>
                  </a:moveTo>
                  <a:cubicBezTo>
                    <a:pt x="40" y="0"/>
                    <a:pt x="48" y="3"/>
                    <a:pt x="53" y="9"/>
                  </a:cubicBezTo>
                  <a:cubicBezTo>
                    <a:pt x="59" y="15"/>
                    <a:pt x="62" y="22"/>
                    <a:pt x="62" y="31"/>
                  </a:cubicBezTo>
                  <a:cubicBezTo>
                    <a:pt x="62" y="39"/>
                    <a:pt x="59" y="47"/>
                    <a:pt x="53" y="53"/>
                  </a:cubicBezTo>
                  <a:cubicBezTo>
                    <a:pt x="48" y="58"/>
                    <a:pt x="40" y="62"/>
                    <a:pt x="31" y="62"/>
                  </a:cubicBezTo>
                  <a:cubicBezTo>
                    <a:pt x="23" y="62"/>
                    <a:pt x="15" y="58"/>
                    <a:pt x="9" y="53"/>
                  </a:cubicBezTo>
                  <a:cubicBezTo>
                    <a:pt x="4" y="47"/>
                    <a:pt x="0" y="39"/>
                    <a:pt x="0" y="31"/>
                  </a:cubicBezTo>
                  <a:cubicBezTo>
                    <a:pt x="0" y="22"/>
                    <a:pt x="4" y="15"/>
                    <a:pt x="9" y="9"/>
                  </a:cubicBezTo>
                  <a:cubicBezTo>
                    <a:pt x="15" y="3"/>
                    <a:pt x="23" y="0"/>
                    <a:pt x="31" y="0"/>
                  </a:cubicBezTo>
                  <a:close/>
                  <a:moveTo>
                    <a:pt x="31" y="5"/>
                  </a:moveTo>
                  <a:cubicBezTo>
                    <a:pt x="24" y="5"/>
                    <a:pt x="18" y="8"/>
                    <a:pt x="13" y="13"/>
                  </a:cubicBezTo>
                  <a:cubicBezTo>
                    <a:pt x="8" y="17"/>
                    <a:pt x="5" y="24"/>
                    <a:pt x="5" y="31"/>
                  </a:cubicBezTo>
                  <a:cubicBezTo>
                    <a:pt x="5" y="38"/>
                    <a:pt x="8" y="45"/>
                    <a:pt x="13" y="49"/>
                  </a:cubicBezTo>
                  <a:cubicBezTo>
                    <a:pt x="18" y="54"/>
                    <a:pt x="24" y="57"/>
                    <a:pt x="31" y="57"/>
                  </a:cubicBezTo>
                  <a:cubicBezTo>
                    <a:pt x="38" y="57"/>
                    <a:pt x="45" y="54"/>
                    <a:pt x="49" y="49"/>
                  </a:cubicBezTo>
                  <a:cubicBezTo>
                    <a:pt x="54" y="45"/>
                    <a:pt x="57" y="38"/>
                    <a:pt x="57" y="31"/>
                  </a:cubicBezTo>
                  <a:cubicBezTo>
                    <a:pt x="57" y="24"/>
                    <a:pt x="54" y="17"/>
                    <a:pt x="49" y="13"/>
                  </a:cubicBezTo>
                  <a:cubicBezTo>
                    <a:pt x="45" y="8"/>
                    <a:pt x="38" y="5"/>
                    <a:pt x="31" y="5"/>
                  </a:cubicBezTo>
                  <a:close/>
                  <a:moveTo>
                    <a:pt x="31" y="13"/>
                  </a:moveTo>
                  <a:cubicBezTo>
                    <a:pt x="28" y="13"/>
                    <a:pt x="26" y="14"/>
                    <a:pt x="23" y="15"/>
                  </a:cubicBezTo>
                  <a:cubicBezTo>
                    <a:pt x="23" y="14"/>
                    <a:pt x="23" y="14"/>
                    <a:pt x="23" y="14"/>
                  </a:cubicBezTo>
                  <a:cubicBezTo>
                    <a:pt x="21" y="15"/>
                    <a:pt x="21" y="15"/>
                    <a:pt x="21" y="15"/>
                  </a:cubicBezTo>
                  <a:cubicBezTo>
                    <a:pt x="28" y="27"/>
                    <a:pt x="28" y="27"/>
                    <a:pt x="28" y="27"/>
                  </a:cubicBezTo>
                  <a:cubicBezTo>
                    <a:pt x="26" y="28"/>
                    <a:pt x="25" y="31"/>
                    <a:pt x="26" y="33"/>
                  </a:cubicBezTo>
                  <a:cubicBezTo>
                    <a:pt x="27" y="35"/>
                    <a:pt x="30" y="37"/>
                    <a:pt x="32" y="36"/>
                  </a:cubicBezTo>
                  <a:cubicBezTo>
                    <a:pt x="34" y="38"/>
                    <a:pt x="34" y="38"/>
                    <a:pt x="34" y="38"/>
                  </a:cubicBezTo>
                  <a:cubicBezTo>
                    <a:pt x="36" y="37"/>
                    <a:pt x="36" y="37"/>
                    <a:pt x="36" y="37"/>
                  </a:cubicBezTo>
                  <a:cubicBezTo>
                    <a:pt x="35" y="35"/>
                    <a:pt x="35" y="35"/>
                    <a:pt x="35" y="35"/>
                  </a:cubicBezTo>
                  <a:cubicBezTo>
                    <a:pt x="36" y="33"/>
                    <a:pt x="37" y="31"/>
                    <a:pt x="36" y="29"/>
                  </a:cubicBezTo>
                  <a:cubicBezTo>
                    <a:pt x="35" y="27"/>
                    <a:pt x="33" y="25"/>
                    <a:pt x="30" y="26"/>
                  </a:cubicBezTo>
                  <a:cubicBezTo>
                    <a:pt x="25" y="18"/>
                    <a:pt x="25" y="18"/>
                    <a:pt x="25" y="18"/>
                  </a:cubicBezTo>
                  <a:cubicBezTo>
                    <a:pt x="26" y="18"/>
                    <a:pt x="27" y="17"/>
                    <a:pt x="29" y="17"/>
                  </a:cubicBezTo>
                  <a:cubicBezTo>
                    <a:pt x="36" y="17"/>
                    <a:pt x="42" y="23"/>
                    <a:pt x="42" y="31"/>
                  </a:cubicBezTo>
                  <a:cubicBezTo>
                    <a:pt x="49" y="31"/>
                    <a:pt x="49" y="31"/>
                    <a:pt x="49" y="31"/>
                  </a:cubicBezTo>
                  <a:cubicBezTo>
                    <a:pt x="49" y="21"/>
                    <a:pt x="41" y="13"/>
                    <a:pt x="31" y="13"/>
                  </a:cubicBezTo>
                  <a:close/>
                  <a:moveTo>
                    <a:pt x="29" y="29"/>
                  </a:moveTo>
                  <a:cubicBezTo>
                    <a:pt x="29" y="29"/>
                    <a:pt x="29" y="29"/>
                    <a:pt x="29" y="29"/>
                  </a:cubicBezTo>
                  <a:cubicBezTo>
                    <a:pt x="29" y="29"/>
                    <a:pt x="29" y="29"/>
                    <a:pt x="29" y="29"/>
                  </a:cubicBezTo>
                  <a:cubicBezTo>
                    <a:pt x="29" y="29"/>
                    <a:pt x="29" y="29"/>
                    <a:pt x="29" y="29"/>
                  </a:cubicBezTo>
                  <a:cubicBezTo>
                    <a:pt x="29" y="29"/>
                    <a:pt x="29" y="29"/>
                    <a:pt x="29" y="29"/>
                  </a:cubicBezTo>
                  <a:cubicBezTo>
                    <a:pt x="29" y="29"/>
                    <a:pt x="29" y="29"/>
                    <a:pt x="29" y="29"/>
                  </a:cubicBezTo>
                  <a:cubicBezTo>
                    <a:pt x="29" y="29"/>
                    <a:pt x="29" y="29"/>
                    <a:pt x="29" y="29"/>
                  </a:cubicBezTo>
                  <a:cubicBezTo>
                    <a:pt x="29" y="29"/>
                    <a:pt x="29" y="29"/>
                    <a:pt x="29" y="29"/>
                  </a:cubicBezTo>
                  <a:cubicBezTo>
                    <a:pt x="29" y="30"/>
                    <a:pt x="29" y="30"/>
                    <a:pt x="29" y="30"/>
                  </a:cubicBezTo>
                  <a:cubicBezTo>
                    <a:pt x="29" y="30"/>
                    <a:pt x="29" y="30"/>
                    <a:pt x="29" y="30"/>
                  </a:cubicBezTo>
                  <a:cubicBezTo>
                    <a:pt x="29" y="30"/>
                    <a:pt x="29" y="30"/>
                    <a:pt x="29" y="30"/>
                  </a:cubicBezTo>
                  <a:cubicBezTo>
                    <a:pt x="29" y="30"/>
                    <a:pt x="29" y="30"/>
                    <a:pt x="29" y="30"/>
                  </a:cubicBezTo>
                  <a:cubicBezTo>
                    <a:pt x="29" y="30"/>
                    <a:pt x="29" y="30"/>
                    <a:pt x="29" y="30"/>
                  </a:cubicBezTo>
                  <a:cubicBezTo>
                    <a:pt x="29" y="30"/>
                    <a:pt x="29" y="30"/>
                    <a:pt x="29" y="30"/>
                  </a:cubicBezTo>
                  <a:cubicBezTo>
                    <a:pt x="29" y="30"/>
                    <a:pt x="29" y="30"/>
                    <a:pt x="29" y="30"/>
                  </a:cubicBezTo>
                  <a:cubicBezTo>
                    <a:pt x="29" y="30"/>
                    <a:pt x="29" y="31"/>
                    <a:pt x="29" y="32"/>
                  </a:cubicBezTo>
                  <a:cubicBezTo>
                    <a:pt x="29" y="33"/>
                    <a:pt x="30"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1" y="34"/>
                    <a:pt x="31" y="34"/>
                    <a:pt x="31"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4"/>
                    <a:pt x="32" y="34"/>
                    <a:pt x="32" y="34"/>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2" y="33"/>
                    <a:pt x="32" y="33"/>
                    <a:pt x="32"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3"/>
                    <a:pt x="33" y="33"/>
                  </a:cubicBezTo>
                  <a:cubicBezTo>
                    <a:pt x="33" y="33"/>
                    <a:pt x="33" y="32"/>
                    <a:pt x="33" y="32"/>
                  </a:cubicBezTo>
                  <a:cubicBezTo>
                    <a:pt x="33" y="32"/>
                    <a:pt x="33" y="32"/>
                    <a:pt x="33" y="32"/>
                  </a:cubicBezTo>
                  <a:cubicBezTo>
                    <a:pt x="34" y="32"/>
                    <a:pt x="34" y="31"/>
                    <a:pt x="34" y="30"/>
                  </a:cubicBezTo>
                  <a:cubicBezTo>
                    <a:pt x="33" y="29"/>
                    <a:pt x="32"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8"/>
                    <a:pt x="31" y="28"/>
                    <a:pt x="31" y="28"/>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30" y="29"/>
                    <a:pt x="30" y="29"/>
                    <a:pt x="30" y="29"/>
                  </a:cubicBezTo>
                  <a:cubicBezTo>
                    <a:pt x="29" y="29"/>
                    <a:pt x="29" y="29"/>
                    <a:pt x="29" y="29"/>
                  </a:cubicBezTo>
                  <a:cubicBezTo>
                    <a:pt x="29" y="29"/>
                    <a:pt x="29" y="29"/>
                    <a:pt x="29" y="29"/>
                  </a:cubicBezTo>
                  <a:cubicBezTo>
                    <a:pt x="29" y="29"/>
                    <a:pt x="29" y="29"/>
                    <a:pt x="29" y="29"/>
                  </a:cubicBezTo>
                  <a:cubicBezTo>
                    <a:pt x="29" y="29"/>
                    <a:pt x="29" y="29"/>
                    <a:pt x="29" y="29"/>
                  </a:cubicBezTo>
                  <a:close/>
                  <a:moveTo>
                    <a:pt x="23" y="19"/>
                  </a:moveTo>
                  <a:cubicBezTo>
                    <a:pt x="21" y="16"/>
                    <a:pt x="21" y="16"/>
                    <a:pt x="21" y="16"/>
                  </a:cubicBezTo>
                  <a:cubicBezTo>
                    <a:pt x="17" y="19"/>
                    <a:pt x="14" y="25"/>
                    <a:pt x="14" y="31"/>
                  </a:cubicBezTo>
                  <a:cubicBezTo>
                    <a:pt x="15" y="31"/>
                    <a:pt x="15" y="31"/>
                    <a:pt x="15" y="31"/>
                  </a:cubicBezTo>
                  <a:cubicBezTo>
                    <a:pt x="15" y="26"/>
                    <a:pt x="18" y="21"/>
                    <a:pt x="23" y="19"/>
                  </a:cubicBezTo>
                  <a:close/>
                  <a:moveTo>
                    <a:pt x="46" y="16"/>
                  </a:moveTo>
                  <a:cubicBezTo>
                    <a:pt x="42" y="13"/>
                    <a:pt x="37" y="10"/>
                    <a:pt x="31" y="10"/>
                  </a:cubicBezTo>
                  <a:cubicBezTo>
                    <a:pt x="26" y="10"/>
                    <a:pt x="20" y="13"/>
                    <a:pt x="17" y="16"/>
                  </a:cubicBezTo>
                  <a:cubicBezTo>
                    <a:pt x="13" y="20"/>
                    <a:pt x="11" y="25"/>
                    <a:pt x="11" y="31"/>
                  </a:cubicBezTo>
                  <a:cubicBezTo>
                    <a:pt x="11" y="37"/>
                    <a:pt x="13" y="42"/>
                    <a:pt x="17" y="45"/>
                  </a:cubicBezTo>
                  <a:cubicBezTo>
                    <a:pt x="20" y="49"/>
                    <a:pt x="26" y="51"/>
                    <a:pt x="31" y="51"/>
                  </a:cubicBezTo>
                  <a:cubicBezTo>
                    <a:pt x="37" y="51"/>
                    <a:pt x="42" y="49"/>
                    <a:pt x="46" y="45"/>
                  </a:cubicBezTo>
                  <a:cubicBezTo>
                    <a:pt x="49" y="42"/>
                    <a:pt x="52" y="37"/>
                    <a:pt x="52" y="31"/>
                  </a:cubicBezTo>
                  <a:cubicBezTo>
                    <a:pt x="52" y="25"/>
                    <a:pt x="49" y="20"/>
                    <a:pt x="46" y="16"/>
                  </a:cubicBezTo>
                  <a:close/>
                  <a:moveTo>
                    <a:pt x="51" y="11"/>
                  </a:moveTo>
                  <a:cubicBezTo>
                    <a:pt x="46" y="6"/>
                    <a:pt x="39" y="3"/>
                    <a:pt x="31" y="3"/>
                  </a:cubicBezTo>
                  <a:cubicBezTo>
                    <a:pt x="24" y="3"/>
                    <a:pt x="17" y="6"/>
                    <a:pt x="12" y="11"/>
                  </a:cubicBezTo>
                  <a:cubicBezTo>
                    <a:pt x="7" y="16"/>
                    <a:pt x="4" y="23"/>
                    <a:pt x="4" y="31"/>
                  </a:cubicBezTo>
                  <a:cubicBezTo>
                    <a:pt x="4" y="38"/>
                    <a:pt x="7" y="45"/>
                    <a:pt x="12" y="50"/>
                  </a:cubicBezTo>
                  <a:cubicBezTo>
                    <a:pt x="17" y="55"/>
                    <a:pt x="24" y="58"/>
                    <a:pt x="31" y="58"/>
                  </a:cubicBezTo>
                  <a:cubicBezTo>
                    <a:pt x="39" y="58"/>
                    <a:pt x="46" y="55"/>
                    <a:pt x="51" y="50"/>
                  </a:cubicBezTo>
                  <a:cubicBezTo>
                    <a:pt x="56" y="45"/>
                    <a:pt x="59" y="38"/>
                    <a:pt x="59" y="31"/>
                  </a:cubicBezTo>
                  <a:cubicBezTo>
                    <a:pt x="59" y="23"/>
                    <a:pt x="56" y="16"/>
                    <a:pt x="5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4" name="Freeform 330">
              <a:extLst>
                <a:ext uri="{FF2B5EF4-FFF2-40B4-BE49-F238E27FC236}">
                  <a16:creationId xmlns:a16="http://schemas.microsoft.com/office/drawing/2014/main" id="{7E970A0C-B52F-4C15-AEB1-F36A34458C29}"/>
                </a:ext>
              </a:extLst>
            </p:cNvPr>
            <p:cNvSpPr>
              <a:spLocks/>
            </p:cNvSpPr>
            <p:nvPr/>
          </p:nvSpPr>
          <p:spPr bwMode="auto">
            <a:xfrm>
              <a:off x="2152650" y="1763713"/>
              <a:ext cx="187325" cy="130175"/>
            </a:xfrm>
            <a:custGeom>
              <a:avLst/>
              <a:gdLst>
                <a:gd name="T0" fmla="*/ 0 w 51"/>
                <a:gd name="T1" fmla="*/ 77600 h 35"/>
                <a:gd name="T2" fmla="*/ 157676 w 51"/>
                <a:gd name="T3" fmla="*/ 59124 h 35"/>
                <a:gd name="T4" fmla="*/ 172343 w 51"/>
                <a:gd name="T5" fmla="*/ 36953 h 35"/>
                <a:gd name="T6" fmla="*/ 179677 w 51"/>
                <a:gd name="T7" fmla="*/ 81296 h 35"/>
                <a:gd name="T8" fmla="*/ 187011 w 51"/>
                <a:gd name="T9" fmla="*/ 121943 h 35"/>
                <a:gd name="T10" fmla="*/ 143008 w 51"/>
                <a:gd name="T11" fmla="*/ 125639 h 35"/>
                <a:gd name="T12" fmla="*/ 102673 w 51"/>
                <a:gd name="T13" fmla="*/ 129334 h 35"/>
                <a:gd name="T14" fmla="*/ 121007 w 51"/>
                <a:gd name="T15" fmla="*/ 107162 h 35"/>
                <a:gd name="T16" fmla="*/ 11001 w 51"/>
                <a:gd name="T17" fmla="*/ 81296 h 35"/>
                <a:gd name="T18" fmla="*/ 0 w 51"/>
                <a:gd name="T19" fmla="*/ 7760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5">
                  <a:moveTo>
                    <a:pt x="0" y="21"/>
                  </a:moveTo>
                  <a:cubicBezTo>
                    <a:pt x="7" y="6"/>
                    <a:pt x="25" y="0"/>
                    <a:pt x="43" y="16"/>
                  </a:cubicBezTo>
                  <a:cubicBezTo>
                    <a:pt x="47" y="10"/>
                    <a:pt x="47" y="10"/>
                    <a:pt x="47" y="10"/>
                  </a:cubicBezTo>
                  <a:cubicBezTo>
                    <a:pt x="49" y="22"/>
                    <a:pt x="49" y="22"/>
                    <a:pt x="49" y="22"/>
                  </a:cubicBezTo>
                  <a:cubicBezTo>
                    <a:pt x="51" y="33"/>
                    <a:pt x="51" y="33"/>
                    <a:pt x="51" y="33"/>
                  </a:cubicBezTo>
                  <a:cubicBezTo>
                    <a:pt x="39" y="34"/>
                    <a:pt x="39" y="34"/>
                    <a:pt x="39" y="34"/>
                  </a:cubicBezTo>
                  <a:cubicBezTo>
                    <a:pt x="28" y="35"/>
                    <a:pt x="28" y="35"/>
                    <a:pt x="28" y="35"/>
                  </a:cubicBezTo>
                  <a:cubicBezTo>
                    <a:pt x="33" y="29"/>
                    <a:pt x="33" y="29"/>
                    <a:pt x="33" y="29"/>
                  </a:cubicBezTo>
                  <a:cubicBezTo>
                    <a:pt x="23" y="19"/>
                    <a:pt x="13" y="18"/>
                    <a:pt x="3" y="22"/>
                  </a:cubicBezTo>
                  <a:cubicBezTo>
                    <a:pt x="2" y="21"/>
                    <a:pt x="1" y="21"/>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5" name="Freeform 331">
              <a:extLst>
                <a:ext uri="{FF2B5EF4-FFF2-40B4-BE49-F238E27FC236}">
                  <a16:creationId xmlns:a16="http://schemas.microsoft.com/office/drawing/2014/main" id="{4513B1BC-B300-487C-92C8-7EAAF65265BE}"/>
                </a:ext>
              </a:extLst>
            </p:cNvPr>
            <p:cNvSpPr>
              <a:spLocks/>
            </p:cNvSpPr>
            <p:nvPr/>
          </p:nvSpPr>
          <p:spPr bwMode="auto">
            <a:xfrm>
              <a:off x="2127250" y="1893888"/>
              <a:ext cx="182563" cy="127000"/>
            </a:xfrm>
            <a:custGeom>
              <a:avLst/>
              <a:gdLst>
                <a:gd name="T0" fmla="*/ 183515 w 50"/>
                <a:gd name="T1" fmla="*/ 51035 h 35"/>
                <a:gd name="T2" fmla="*/ 25692 w 50"/>
                <a:gd name="T3" fmla="*/ 69262 h 35"/>
                <a:gd name="T4" fmla="*/ 11011 w 50"/>
                <a:gd name="T5" fmla="*/ 87488 h 35"/>
                <a:gd name="T6" fmla="*/ 3670 w 50"/>
                <a:gd name="T7" fmla="*/ 47389 h 35"/>
                <a:gd name="T8" fmla="*/ 0 w 50"/>
                <a:gd name="T9" fmla="*/ 7291 h 35"/>
                <a:gd name="T10" fmla="*/ 40373 w 50"/>
                <a:gd name="T11" fmla="*/ 3645 h 35"/>
                <a:gd name="T12" fmla="*/ 80747 w 50"/>
                <a:gd name="T13" fmla="*/ 0 h 35"/>
                <a:gd name="T14" fmla="*/ 66065 w 50"/>
                <a:gd name="T15" fmla="*/ 21872 h 35"/>
                <a:gd name="T16" fmla="*/ 172504 w 50"/>
                <a:gd name="T17" fmla="*/ 47389 h 35"/>
                <a:gd name="T18" fmla="*/ 183515 w 50"/>
                <a:gd name="T19" fmla="*/ 51035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50" y="14"/>
                  </a:moveTo>
                  <a:cubicBezTo>
                    <a:pt x="43" y="29"/>
                    <a:pt x="26" y="35"/>
                    <a:pt x="7" y="19"/>
                  </a:cubicBezTo>
                  <a:cubicBezTo>
                    <a:pt x="3" y="24"/>
                    <a:pt x="3" y="24"/>
                    <a:pt x="3" y="24"/>
                  </a:cubicBezTo>
                  <a:cubicBezTo>
                    <a:pt x="1" y="13"/>
                    <a:pt x="1" y="13"/>
                    <a:pt x="1" y="13"/>
                  </a:cubicBezTo>
                  <a:cubicBezTo>
                    <a:pt x="0" y="2"/>
                    <a:pt x="0" y="2"/>
                    <a:pt x="0" y="2"/>
                  </a:cubicBezTo>
                  <a:cubicBezTo>
                    <a:pt x="11" y="1"/>
                    <a:pt x="11" y="1"/>
                    <a:pt x="11" y="1"/>
                  </a:cubicBezTo>
                  <a:cubicBezTo>
                    <a:pt x="22" y="0"/>
                    <a:pt x="22" y="0"/>
                    <a:pt x="22" y="0"/>
                  </a:cubicBezTo>
                  <a:cubicBezTo>
                    <a:pt x="18" y="6"/>
                    <a:pt x="18" y="6"/>
                    <a:pt x="18" y="6"/>
                  </a:cubicBezTo>
                  <a:cubicBezTo>
                    <a:pt x="28" y="16"/>
                    <a:pt x="37" y="16"/>
                    <a:pt x="47" y="13"/>
                  </a:cubicBezTo>
                  <a:cubicBezTo>
                    <a:pt x="48" y="13"/>
                    <a:pt x="49" y="14"/>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6" name="Freeform 332">
              <a:extLst>
                <a:ext uri="{FF2B5EF4-FFF2-40B4-BE49-F238E27FC236}">
                  <a16:creationId xmlns:a16="http://schemas.microsoft.com/office/drawing/2014/main" id="{E91BBA1A-557B-493B-B4A4-CBD2AEB388A3}"/>
                </a:ext>
              </a:extLst>
            </p:cNvPr>
            <p:cNvSpPr>
              <a:spLocks noEditPoints="1"/>
            </p:cNvSpPr>
            <p:nvPr/>
          </p:nvSpPr>
          <p:spPr bwMode="auto">
            <a:xfrm>
              <a:off x="1733550" y="1419225"/>
              <a:ext cx="239713" cy="223838"/>
            </a:xfrm>
            <a:custGeom>
              <a:avLst/>
              <a:gdLst>
                <a:gd name="T0" fmla="*/ 121564 w 65"/>
                <a:gd name="T1" fmla="*/ 40342 h 61"/>
                <a:gd name="T2" fmla="*/ 198923 w 65"/>
                <a:gd name="T3" fmla="*/ 121025 h 61"/>
                <a:gd name="T4" fmla="*/ 206290 w 65"/>
                <a:gd name="T5" fmla="*/ 128360 h 61"/>
                <a:gd name="T6" fmla="*/ 235760 w 65"/>
                <a:gd name="T7" fmla="*/ 154032 h 61"/>
                <a:gd name="T8" fmla="*/ 239444 w 65"/>
                <a:gd name="T9" fmla="*/ 157699 h 61"/>
                <a:gd name="T10" fmla="*/ 235760 w 65"/>
                <a:gd name="T11" fmla="*/ 165034 h 61"/>
                <a:gd name="T12" fmla="*/ 206290 w 65"/>
                <a:gd name="T13" fmla="*/ 209043 h 61"/>
                <a:gd name="T14" fmla="*/ 154718 w 65"/>
                <a:gd name="T15" fmla="*/ 223713 h 61"/>
                <a:gd name="T16" fmla="*/ 151034 w 65"/>
                <a:gd name="T17" fmla="*/ 223713 h 61"/>
                <a:gd name="T18" fmla="*/ 147350 w 65"/>
                <a:gd name="T19" fmla="*/ 220046 h 61"/>
                <a:gd name="T20" fmla="*/ 132615 w 65"/>
                <a:gd name="T21" fmla="*/ 205376 h 61"/>
                <a:gd name="T22" fmla="*/ 125248 w 65"/>
                <a:gd name="T23" fmla="*/ 198041 h 61"/>
                <a:gd name="T24" fmla="*/ 132615 w 65"/>
                <a:gd name="T25" fmla="*/ 190706 h 61"/>
                <a:gd name="T26" fmla="*/ 136299 w 65"/>
                <a:gd name="T27" fmla="*/ 183371 h 61"/>
                <a:gd name="T28" fmla="*/ 55256 w 65"/>
                <a:gd name="T29" fmla="*/ 102688 h 61"/>
                <a:gd name="T30" fmla="*/ 51573 w 65"/>
                <a:gd name="T31" fmla="*/ 99021 h 61"/>
                <a:gd name="T32" fmla="*/ 55256 w 65"/>
                <a:gd name="T33" fmla="*/ 95353 h 61"/>
                <a:gd name="T34" fmla="*/ 62624 w 65"/>
                <a:gd name="T35" fmla="*/ 66014 h 61"/>
                <a:gd name="T36" fmla="*/ 44205 w 65"/>
                <a:gd name="T37" fmla="*/ 73349 h 61"/>
                <a:gd name="T38" fmla="*/ 25786 w 65"/>
                <a:gd name="T39" fmla="*/ 55011 h 61"/>
                <a:gd name="T40" fmla="*/ 77359 w 65"/>
                <a:gd name="T41" fmla="*/ 25672 h 61"/>
                <a:gd name="T42" fmla="*/ 92094 w 65"/>
                <a:gd name="T43" fmla="*/ 44009 h 61"/>
                <a:gd name="T44" fmla="*/ 110513 w 65"/>
                <a:gd name="T45" fmla="*/ 40342 h 61"/>
                <a:gd name="T46" fmla="*/ 117880 w 65"/>
                <a:gd name="T47" fmla="*/ 36674 h 61"/>
                <a:gd name="T48" fmla="*/ 121564 w 65"/>
                <a:gd name="T49" fmla="*/ 40342 h 61"/>
                <a:gd name="T50" fmla="*/ 158401 w 65"/>
                <a:gd name="T51" fmla="*/ 113690 h 61"/>
                <a:gd name="T52" fmla="*/ 132615 w 65"/>
                <a:gd name="T53" fmla="*/ 113690 h 61"/>
                <a:gd name="T54" fmla="*/ 132615 w 65"/>
                <a:gd name="T55" fmla="*/ 143030 h 61"/>
                <a:gd name="T56" fmla="*/ 158401 w 65"/>
                <a:gd name="T57" fmla="*/ 143030 h 61"/>
                <a:gd name="T58" fmla="*/ 158401 w 65"/>
                <a:gd name="T59" fmla="*/ 113690 h 61"/>
                <a:gd name="T60" fmla="*/ 47889 w 65"/>
                <a:gd name="T61" fmla="*/ 0 h 61"/>
                <a:gd name="T62" fmla="*/ 0 w 65"/>
                <a:gd name="T63" fmla="*/ 29339 h 61"/>
                <a:gd name="T64" fmla="*/ 18419 w 65"/>
                <a:gd name="T65" fmla="*/ 47677 h 61"/>
                <a:gd name="T66" fmla="*/ 69991 w 65"/>
                <a:gd name="T67" fmla="*/ 18337 h 61"/>
                <a:gd name="T68" fmla="*/ 47889 w 65"/>
                <a:gd name="T69" fmla="*/ 0 h 61"/>
                <a:gd name="T70" fmla="*/ 184188 w 65"/>
                <a:gd name="T71" fmla="*/ 135695 h 61"/>
                <a:gd name="T72" fmla="*/ 110513 w 65"/>
                <a:gd name="T73" fmla="*/ 58679 h 61"/>
                <a:gd name="T74" fmla="*/ 81043 w 65"/>
                <a:gd name="T75" fmla="*/ 66014 h 61"/>
                <a:gd name="T76" fmla="*/ 77359 w 65"/>
                <a:gd name="T77" fmla="*/ 95353 h 61"/>
                <a:gd name="T78" fmla="*/ 151034 w 65"/>
                <a:gd name="T79" fmla="*/ 168702 h 61"/>
                <a:gd name="T80" fmla="*/ 169453 w 65"/>
                <a:gd name="T81" fmla="*/ 154032 h 61"/>
                <a:gd name="T82" fmla="*/ 184188 w 65"/>
                <a:gd name="T83" fmla="*/ 135695 h 6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5" h="61">
                  <a:moveTo>
                    <a:pt x="33" y="11"/>
                  </a:moveTo>
                  <a:cubicBezTo>
                    <a:pt x="54" y="33"/>
                    <a:pt x="54" y="33"/>
                    <a:pt x="54" y="33"/>
                  </a:cubicBezTo>
                  <a:cubicBezTo>
                    <a:pt x="56" y="35"/>
                    <a:pt x="56" y="35"/>
                    <a:pt x="56" y="35"/>
                  </a:cubicBezTo>
                  <a:cubicBezTo>
                    <a:pt x="64" y="42"/>
                    <a:pt x="64" y="42"/>
                    <a:pt x="64" y="42"/>
                  </a:cubicBezTo>
                  <a:cubicBezTo>
                    <a:pt x="65" y="43"/>
                    <a:pt x="65" y="43"/>
                    <a:pt x="65" y="43"/>
                  </a:cubicBezTo>
                  <a:cubicBezTo>
                    <a:pt x="64" y="45"/>
                    <a:pt x="64" y="45"/>
                    <a:pt x="64" y="45"/>
                  </a:cubicBezTo>
                  <a:cubicBezTo>
                    <a:pt x="63" y="51"/>
                    <a:pt x="60" y="55"/>
                    <a:pt x="56" y="57"/>
                  </a:cubicBezTo>
                  <a:cubicBezTo>
                    <a:pt x="52" y="61"/>
                    <a:pt x="46" y="61"/>
                    <a:pt x="42" y="61"/>
                  </a:cubicBezTo>
                  <a:cubicBezTo>
                    <a:pt x="41" y="61"/>
                    <a:pt x="41" y="61"/>
                    <a:pt x="41" y="61"/>
                  </a:cubicBezTo>
                  <a:cubicBezTo>
                    <a:pt x="40" y="60"/>
                    <a:pt x="40" y="60"/>
                    <a:pt x="40" y="60"/>
                  </a:cubicBezTo>
                  <a:cubicBezTo>
                    <a:pt x="36" y="56"/>
                    <a:pt x="36" y="56"/>
                    <a:pt x="36" y="56"/>
                  </a:cubicBezTo>
                  <a:cubicBezTo>
                    <a:pt x="34" y="54"/>
                    <a:pt x="34" y="54"/>
                    <a:pt x="34" y="54"/>
                  </a:cubicBezTo>
                  <a:cubicBezTo>
                    <a:pt x="36" y="52"/>
                    <a:pt x="36" y="52"/>
                    <a:pt x="36" y="52"/>
                  </a:cubicBezTo>
                  <a:cubicBezTo>
                    <a:pt x="37" y="50"/>
                    <a:pt x="37" y="50"/>
                    <a:pt x="37" y="50"/>
                  </a:cubicBezTo>
                  <a:cubicBezTo>
                    <a:pt x="15" y="28"/>
                    <a:pt x="15" y="28"/>
                    <a:pt x="15" y="28"/>
                  </a:cubicBezTo>
                  <a:cubicBezTo>
                    <a:pt x="14" y="27"/>
                    <a:pt x="14" y="27"/>
                    <a:pt x="14" y="27"/>
                  </a:cubicBezTo>
                  <a:cubicBezTo>
                    <a:pt x="15" y="26"/>
                    <a:pt x="15" y="26"/>
                    <a:pt x="15" y="26"/>
                  </a:cubicBezTo>
                  <a:cubicBezTo>
                    <a:pt x="17" y="18"/>
                    <a:pt x="17" y="18"/>
                    <a:pt x="17" y="18"/>
                  </a:cubicBezTo>
                  <a:cubicBezTo>
                    <a:pt x="12" y="20"/>
                    <a:pt x="12" y="20"/>
                    <a:pt x="12" y="20"/>
                  </a:cubicBezTo>
                  <a:cubicBezTo>
                    <a:pt x="7" y="15"/>
                    <a:pt x="7" y="15"/>
                    <a:pt x="7" y="15"/>
                  </a:cubicBezTo>
                  <a:cubicBezTo>
                    <a:pt x="21" y="7"/>
                    <a:pt x="21" y="7"/>
                    <a:pt x="21" y="7"/>
                  </a:cubicBezTo>
                  <a:cubicBezTo>
                    <a:pt x="25" y="12"/>
                    <a:pt x="25" y="12"/>
                    <a:pt x="25" y="12"/>
                  </a:cubicBezTo>
                  <a:cubicBezTo>
                    <a:pt x="30" y="11"/>
                    <a:pt x="30" y="11"/>
                    <a:pt x="30" y="11"/>
                  </a:cubicBezTo>
                  <a:cubicBezTo>
                    <a:pt x="32" y="10"/>
                    <a:pt x="32" y="10"/>
                    <a:pt x="32" y="10"/>
                  </a:cubicBezTo>
                  <a:cubicBezTo>
                    <a:pt x="33" y="11"/>
                    <a:pt x="33" y="11"/>
                    <a:pt x="33" y="11"/>
                  </a:cubicBezTo>
                  <a:close/>
                  <a:moveTo>
                    <a:pt x="43" y="31"/>
                  </a:moveTo>
                  <a:cubicBezTo>
                    <a:pt x="41" y="29"/>
                    <a:pt x="38" y="29"/>
                    <a:pt x="36" y="31"/>
                  </a:cubicBezTo>
                  <a:cubicBezTo>
                    <a:pt x="33" y="33"/>
                    <a:pt x="33" y="37"/>
                    <a:pt x="36" y="39"/>
                  </a:cubicBezTo>
                  <a:cubicBezTo>
                    <a:pt x="38" y="41"/>
                    <a:pt x="41" y="41"/>
                    <a:pt x="43" y="39"/>
                  </a:cubicBezTo>
                  <a:cubicBezTo>
                    <a:pt x="45" y="37"/>
                    <a:pt x="45" y="33"/>
                    <a:pt x="43" y="31"/>
                  </a:cubicBezTo>
                  <a:close/>
                  <a:moveTo>
                    <a:pt x="13" y="0"/>
                  </a:moveTo>
                  <a:cubicBezTo>
                    <a:pt x="0" y="8"/>
                    <a:pt x="0" y="8"/>
                    <a:pt x="0" y="8"/>
                  </a:cubicBezTo>
                  <a:cubicBezTo>
                    <a:pt x="5" y="13"/>
                    <a:pt x="5" y="13"/>
                    <a:pt x="5" y="13"/>
                  </a:cubicBezTo>
                  <a:cubicBezTo>
                    <a:pt x="19" y="5"/>
                    <a:pt x="19" y="5"/>
                    <a:pt x="19" y="5"/>
                  </a:cubicBezTo>
                  <a:cubicBezTo>
                    <a:pt x="13" y="0"/>
                    <a:pt x="13" y="0"/>
                    <a:pt x="13" y="0"/>
                  </a:cubicBezTo>
                  <a:close/>
                  <a:moveTo>
                    <a:pt x="50" y="37"/>
                  </a:moveTo>
                  <a:cubicBezTo>
                    <a:pt x="30" y="16"/>
                    <a:pt x="30" y="16"/>
                    <a:pt x="30" y="16"/>
                  </a:cubicBezTo>
                  <a:cubicBezTo>
                    <a:pt x="22" y="18"/>
                    <a:pt x="22" y="18"/>
                    <a:pt x="22" y="18"/>
                  </a:cubicBezTo>
                  <a:cubicBezTo>
                    <a:pt x="21" y="26"/>
                    <a:pt x="21" y="26"/>
                    <a:pt x="21" y="26"/>
                  </a:cubicBezTo>
                  <a:cubicBezTo>
                    <a:pt x="41" y="46"/>
                    <a:pt x="41" y="46"/>
                    <a:pt x="41" y="46"/>
                  </a:cubicBezTo>
                  <a:cubicBezTo>
                    <a:pt x="46" y="42"/>
                    <a:pt x="46" y="42"/>
                    <a:pt x="46" y="42"/>
                  </a:cubicBezTo>
                  <a:lnTo>
                    <a:pt x="5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7" name="Freeform 333">
              <a:extLst>
                <a:ext uri="{FF2B5EF4-FFF2-40B4-BE49-F238E27FC236}">
                  <a16:creationId xmlns:a16="http://schemas.microsoft.com/office/drawing/2014/main" id="{357BE193-4456-492D-811F-78252BC99B2F}"/>
                </a:ext>
              </a:extLst>
            </p:cNvPr>
            <p:cNvSpPr>
              <a:spLocks noEditPoints="1"/>
            </p:cNvSpPr>
            <p:nvPr/>
          </p:nvSpPr>
          <p:spPr bwMode="auto">
            <a:xfrm>
              <a:off x="981075" y="1031875"/>
              <a:ext cx="180975" cy="230188"/>
            </a:xfrm>
            <a:custGeom>
              <a:avLst/>
              <a:gdLst>
                <a:gd name="T0" fmla="*/ 40413 w 49"/>
                <a:gd name="T1" fmla="*/ 161127 h 63"/>
                <a:gd name="T2" fmla="*/ 51434 w 49"/>
                <a:gd name="T3" fmla="*/ 161127 h 63"/>
                <a:gd name="T4" fmla="*/ 58782 w 49"/>
                <a:gd name="T5" fmla="*/ 172113 h 63"/>
                <a:gd name="T6" fmla="*/ 51434 w 49"/>
                <a:gd name="T7" fmla="*/ 190422 h 63"/>
                <a:gd name="T8" fmla="*/ 40413 w 49"/>
                <a:gd name="T9" fmla="*/ 205070 h 63"/>
                <a:gd name="T10" fmla="*/ 29391 w 49"/>
                <a:gd name="T11" fmla="*/ 205070 h 63"/>
                <a:gd name="T12" fmla="*/ 22043 w 49"/>
                <a:gd name="T13" fmla="*/ 197746 h 63"/>
                <a:gd name="T14" fmla="*/ 25717 w 49"/>
                <a:gd name="T15" fmla="*/ 175774 h 63"/>
                <a:gd name="T16" fmla="*/ 40413 w 49"/>
                <a:gd name="T17" fmla="*/ 161127 h 63"/>
                <a:gd name="T18" fmla="*/ 55108 w 49"/>
                <a:gd name="T19" fmla="*/ 0 h 63"/>
                <a:gd name="T20" fmla="*/ 36739 w 49"/>
                <a:gd name="T21" fmla="*/ 69577 h 63"/>
                <a:gd name="T22" fmla="*/ 110216 w 49"/>
                <a:gd name="T23" fmla="*/ 197746 h 63"/>
                <a:gd name="T24" fmla="*/ 110216 w 49"/>
                <a:gd name="T25" fmla="*/ 201408 h 63"/>
                <a:gd name="T26" fmla="*/ 113890 w 49"/>
                <a:gd name="T27" fmla="*/ 205070 h 63"/>
                <a:gd name="T28" fmla="*/ 113890 w 49"/>
                <a:gd name="T29" fmla="*/ 205070 h 63"/>
                <a:gd name="T30" fmla="*/ 132260 w 49"/>
                <a:gd name="T31" fmla="*/ 223380 h 63"/>
                <a:gd name="T32" fmla="*/ 165324 w 49"/>
                <a:gd name="T33" fmla="*/ 223380 h 63"/>
                <a:gd name="T34" fmla="*/ 180020 w 49"/>
                <a:gd name="T35" fmla="*/ 197746 h 63"/>
                <a:gd name="T36" fmla="*/ 172672 w 49"/>
                <a:gd name="T37" fmla="*/ 164789 h 63"/>
                <a:gd name="T38" fmla="*/ 150629 w 49"/>
                <a:gd name="T39" fmla="*/ 139155 h 63"/>
                <a:gd name="T40" fmla="*/ 117564 w 49"/>
                <a:gd name="T41" fmla="*/ 139155 h 63"/>
                <a:gd name="T42" fmla="*/ 106542 w 49"/>
                <a:gd name="T43" fmla="*/ 150141 h 63"/>
                <a:gd name="T44" fmla="*/ 95521 w 49"/>
                <a:gd name="T45" fmla="*/ 128169 h 63"/>
                <a:gd name="T46" fmla="*/ 106542 w 49"/>
                <a:gd name="T47" fmla="*/ 102535 h 63"/>
                <a:gd name="T48" fmla="*/ 55108 w 49"/>
                <a:gd name="T49" fmla="*/ 0 h 63"/>
                <a:gd name="T50" fmla="*/ 84499 w 49"/>
                <a:gd name="T51" fmla="*/ 102535 h 63"/>
                <a:gd name="T52" fmla="*/ 91847 w 49"/>
                <a:gd name="T53" fmla="*/ 113521 h 63"/>
                <a:gd name="T54" fmla="*/ 84499 w 49"/>
                <a:gd name="T55" fmla="*/ 120845 h 63"/>
                <a:gd name="T56" fmla="*/ 77151 w 49"/>
                <a:gd name="T57" fmla="*/ 113521 h 63"/>
                <a:gd name="T58" fmla="*/ 84499 w 49"/>
                <a:gd name="T59" fmla="*/ 102535 h 63"/>
                <a:gd name="T60" fmla="*/ 139607 w 49"/>
                <a:gd name="T61" fmla="*/ 161127 h 63"/>
                <a:gd name="T62" fmla="*/ 154303 w 49"/>
                <a:gd name="T63" fmla="*/ 175774 h 63"/>
                <a:gd name="T64" fmla="*/ 157977 w 49"/>
                <a:gd name="T65" fmla="*/ 194084 h 63"/>
                <a:gd name="T66" fmla="*/ 154303 w 49"/>
                <a:gd name="T67" fmla="*/ 205070 h 63"/>
                <a:gd name="T68" fmla="*/ 143281 w 49"/>
                <a:gd name="T69" fmla="*/ 201408 h 63"/>
                <a:gd name="T70" fmla="*/ 128586 w 49"/>
                <a:gd name="T71" fmla="*/ 186760 h 63"/>
                <a:gd name="T72" fmla="*/ 124912 w 49"/>
                <a:gd name="T73" fmla="*/ 168451 h 63"/>
                <a:gd name="T74" fmla="*/ 128586 w 49"/>
                <a:gd name="T75" fmla="*/ 157465 h 63"/>
                <a:gd name="T76" fmla="*/ 139607 w 49"/>
                <a:gd name="T77" fmla="*/ 161127 h 63"/>
                <a:gd name="T78" fmla="*/ 132260 w 49"/>
                <a:gd name="T79" fmla="*/ 0 h 63"/>
                <a:gd name="T80" fmla="*/ 150629 w 49"/>
                <a:gd name="T81" fmla="*/ 69577 h 63"/>
                <a:gd name="T82" fmla="*/ 113890 w 49"/>
                <a:gd name="T83" fmla="*/ 131831 h 63"/>
                <a:gd name="T84" fmla="*/ 113890 w 49"/>
                <a:gd name="T85" fmla="*/ 131831 h 63"/>
                <a:gd name="T86" fmla="*/ 110216 w 49"/>
                <a:gd name="T87" fmla="*/ 128169 h 63"/>
                <a:gd name="T88" fmla="*/ 121238 w 49"/>
                <a:gd name="T89" fmla="*/ 106197 h 63"/>
                <a:gd name="T90" fmla="*/ 121238 w 49"/>
                <a:gd name="T91" fmla="*/ 102535 h 63"/>
                <a:gd name="T92" fmla="*/ 121238 w 49"/>
                <a:gd name="T93" fmla="*/ 98873 h 63"/>
                <a:gd name="T94" fmla="*/ 102869 w 49"/>
                <a:gd name="T95" fmla="*/ 62253 h 63"/>
                <a:gd name="T96" fmla="*/ 132260 w 49"/>
                <a:gd name="T97" fmla="*/ 0 h 63"/>
                <a:gd name="T98" fmla="*/ 62456 w 49"/>
                <a:gd name="T99" fmla="*/ 142817 h 63"/>
                <a:gd name="T100" fmla="*/ 62456 w 49"/>
                <a:gd name="T101" fmla="*/ 142817 h 63"/>
                <a:gd name="T102" fmla="*/ 33065 w 49"/>
                <a:gd name="T103" fmla="*/ 142817 h 63"/>
                <a:gd name="T104" fmla="*/ 7348 w 49"/>
                <a:gd name="T105" fmla="*/ 168451 h 63"/>
                <a:gd name="T106" fmla="*/ 0 w 49"/>
                <a:gd name="T107" fmla="*/ 197746 h 63"/>
                <a:gd name="T108" fmla="*/ 18369 w 49"/>
                <a:gd name="T109" fmla="*/ 223380 h 63"/>
                <a:gd name="T110" fmla="*/ 47760 w 49"/>
                <a:gd name="T111" fmla="*/ 223380 h 63"/>
                <a:gd name="T112" fmla="*/ 69804 w 49"/>
                <a:gd name="T113" fmla="*/ 205070 h 63"/>
                <a:gd name="T114" fmla="*/ 69804 w 49"/>
                <a:gd name="T115" fmla="*/ 205070 h 63"/>
                <a:gd name="T116" fmla="*/ 69804 w 49"/>
                <a:gd name="T117" fmla="*/ 205070 h 63"/>
                <a:gd name="T118" fmla="*/ 69804 w 49"/>
                <a:gd name="T119" fmla="*/ 201408 h 63"/>
                <a:gd name="T120" fmla="*/ 84499 w 49"/>
                <a:gd name="T121" fmla="*/ 179436 h 63"/>
                <a:gd name="T122" fmla="*/ 62456 w 49"/>
                <a:gd name="T123" fmla="*/ 142817 h 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 h="63">
                  <a:moveTo>
                    <a:pt x="11" y="44"/>
                  </a:moveTo>
                  <a:cubicBezTo>
                    <a:pt x="12" y="44"/>
                    <a:pt x="13" y="44"/>
                    <a:pt x="14" y="44"/>
                  </a:cubicBezTo>
                  <a:cubicBezTo>
                    <a:pt x="15" y="44"/>
                    <a:pt x="15" y="45"/>
                    <a:pt x="16" y="47"/>
                  </a:cubicBezTo>
                  <a:cubicBezTo>
                    <a:pt x="16" y="48"/>
                    <a:pt x="15" y="50"/>
                    <a:pt x="14" y="52"/>
                  </a:cubicBezTo>
                  <a:cubicBezTo>
                    <a:pt x="13" y="54"/>
                    <a:pt x="12" y="55"/>
                    <a:pt x="11" y="56"/>
                  </a:cubicBezTo>
                  <a:cubicBezTo>
                    <a:pt x="9" y="57"/>
                    <a:pt x="8" y="57"/>
                    <a:pt x="8" y="56"/>
                  </a:cubicBezTo>
                  <a:cubicBezTo>
                    <a:pt x="7" y="56"/>
                    <a:pt x="6" y="55"/>
                    <a:pt x="6" y="54"/>
                  </a:cubicBezTo>
                  <a:cubicBezTo>
                    <a:pt x="6" y="52"/>
                    <a:pt x="6" y="50"/>
                    <a:pt x="7" y="48"/>
                  </a:cubicBezTo>
                  <a:cubicBezTo>
                    <a:pt x="8" y="46"/>
                    <a:pt x="10" y="45"/>
                    <a:pt x="11" y="44"/>
                  </a:cubicBezTo>
                  <a:close/>
                  <a:moveTo>
                    <a:pt x="15" y="0"/>
                  </a:moveTo>
                  <a:cubicBezTo>
                    <a:pt x="10" y="4"/>
                    <a:pt x="6" y="10"/>
                    <a:pt x="10" y="19"/>
                  </a:cubicBezTo>
                  <a:cubicBezTo>
                    <a:pt x="30" y="54"/>
                    <a:pt x="30" y="54"/>
                    <a:pt x="30" y="54"/>
                  </a:cubicBezTo>
                  <a:cubicBezTo>
                    <a:pt x="30" y="55"/>
                    <a:pt x="30" y="55"/>
                    <a:pt x="30" y="55"/>
                  </a:cubicBezTo>
                  <a:cubicBezTo>
                    <a:pt x="31" y="56"/>
                    <a:pt x="31" y="56"/>
                    <a:pt x="31" y="56"/>
                  </a:cubicBezTo>
                  <a:cubicBezTo>
                    <a:pt x="31" y="56"/>
                    <a:pt x="31" y="56"/>
                    <a:pt x="31" y="56"/>
                  </a:cubicBezTo>
                  <a:cubicBezTo>
                    <a:pt x="32" y="58"/>
                    <a:pt x="34" y="60"/>
                    <a:pt x="36" y="61"/>
                  </a:cubicBezTo>
                  <a:cubicBezTo>
                    <a:pt x="39" y="62"/>
                    <a:pt x="42" y="62"/>
                    <a:pt x="45" y="61"/>
                  </a:cubicBezTo>
                  <a:cubicBezTo>
                    <a:pt x="47" y="59"/>
                    <a:pt x="49" y="57"/>
                    <a:pt x="49" y="54"/>
                  </a:cubicBezTo>
                  <a:cubicBezTo>
                    <a:pt x="49" y="51"/>
                    <a:pt x="49" y="48"/>
                    <a:pt x="47" y="45"/>
                  </a:cubicBezTo>
                  <a:cubicBezTo>
                    <a:pt x="46" y="42"/>
                    <a:pt x="43" y="40"/>
                    <a:pt x="41" y="38"/>
                  </a:cubicBezTo>
                  <a:cubicBezTo>
                    <a:pt x="38" y="37"/>
                    <a:pt x="35" y="37"/>
                    <a:pt x="32" y="38"/>
                  </a:cubicBezTo>
                  <a:cubicBezTo>
                    <a:pt x="31" y="39"/>
                    <a:pt x="30" y="40"/>
                    <a:pt x="29" y="41"/>
                  </a:cubicBezTo>
                  <a:cubicBezTo>
                    <a:pt x="28" y="39"/>
                    <a:pt x="27" y="36"/>
                    <a:pt x="26" y="35"/>
                  </a:cubicBezTo>
                  <a:cubicBezTo>
                    <a:pt x="27" y="33"/>
                    <a:pt x="28" y="31"/>
                    <a:pt x="29" y="28"/>
                  </a:cubicBezTo>
                  <a:cubicBezTo>
                    <a:pt x="24" y="19"/>
                    <a:pt x="19" y="10"/>
                    <a:pt x="15" y="0"/>
                  </a:cubicBezTo>
                  <a:close/>
                  <a:moveTo>
                    <a:pt x="23" y="28"/>
                  </a:moveTo>
                  <a:cubicBezTo>
                    <a:pt x="24" y="28"/>
                    <a:pt x="25" y="29"/>
                    <a:pt x="25" y="31"/>
                  </a:cubicBezTo>
                  <a:cubicBezTo>
                    <a:pt x="25" y="32"/>
                    <a:pt x="24" y="33"/>
                    <a:pt x="23" y="33"/>
                  </a:cubicBezTo>
                  <a:cubicBezTo>
                    <a:pt x="22" y="33"/>
                    <a:pt x="21" y="32"/>
                    <a:pt x="21" y="31"/>
                  </a:cubicBezTo>
                  <a:cubicBezTo>
                    <a:pt x="21" y="29"/>
                    <a:pt x="22" y="28"/>
                    <a:pt x="23" y="28"/>
                  </a:cubicBezTo>
                  <a:close/>
                  <a:moveTo>
                    <a:pt x="38" y="44"/>
                  </a:moveTo>
                  <a:cubicBezTo>
                    <a:pt x="40" y="44"/>
                    <a:pt x="41" y="46"/>
                    <a:pt x="42" y="48"/>
                  </a:cubicBezTo>
                  <a:cubicBezTo>
                    <a:pt x="43" y="50"/>
                    <a:pt x="43" y="51"/>
                    <a:pt x="43" y="53"/>
                  </a:cubicBezTo>
                  <a:cubicBezTo>
                    <a:pt x="43" y="54"/>
                    <a:pt x="42" y="55"/>
                    <a:pt x="42" y="56"/>
                  </a:cubicBezTo>
                  <a:cubicBezTo>
                    <a:pt x="41" y="56"/>
                    <a:pt x="40" y="56"/>
                    <a:pt x="39" y="55"/>
                  </a:cubicBezTo>
                  <a:cubicBezTo>
                    <a:pt x="37" y="55"/>
                    <a:pt x="36" y="53"/>
                    <a:pt x="35" y="51"/>
                  </a:cubicBezTo>
                  <a:cubicBezTo>
                    <a:pt x="34" y="50"/>
                    <a:pt x="34" y="48"/>
                    <a:pt x="34" y="46"/>
                  </a:cubicBezTo>
                  <a:cubicBezTo>
                    <a:pt x="34" y="45"/>
                    <a:pt x="34" y="44"/>
                    <a:pt x="35" y="43"/>
                  </a:cubicBezTo>
                  <a:cubicBezTo>
                    <a:pt x="36" y="43"/>
                    <a:pt x="37" y="43"/>
                    <a:pt x="38" y="44"/>
                  </a:cubicBezTo>
                  <a:close/>
                  <a:moveTo>
                    <a:pt x="36" y="0"/>
                  </a:moveTo>
                  <a:cubicBezTo>
                    <a:pt x="41" y="4"/>
                    <a:pt x="45" y="10"/>
                    <a:pt x="41" y="19"/>
                  </a:cubicBezTo>
                  <a:cubicBezTo>
                    <a:pt x="31" y="36"/>
                    <a:pt x="31" y="36"/>
                    <a:pt x="31" y="36"/>
                  </a:cubicBezTo>
                  <a:cubicBezTo>
                    <a:pt x="31" y="36"/>
                    <a:pt x="31" y="36"/>
                    <a:pt x="31" y="36"/>
                  </a:cubicBezTo>
                  <a:cubicBezTo>
                    <a:pt x="31" y="36"/>
                    <a:pt x="31" y="36"/>
                    <a:pt x="30" y="35"/>
                  </a:cubicBezTo>
                  <a:cubicBezTo>
                    <a:pt x="31" y="33"/>
                    <a:pt x="32" y="31"/>
                    <a:pt x="33" y="29"/>
                  </a:cubicBezTo>
                  <a:cubicBezTo>
                    <a:pt x="33" y="28"/>
                    <a:pt x="33" y="28"/>
                    <a:pt x="33" y="28"/>
                  </a:cubicBezTo>
                  <a:cubicBezTo>
                    <a:pt x="33" y="27"/>
                    <a:pt x="33" y="27"/>
                    <a:pt x="33" y="27"/>
                  </a:cubicBezTo>
                  <a:cubicBezTo>
                    <a:pt x="28" y="17"/>
                    <a:pt x="28" y="17"/>
                    <a:pt x="28" y="17"/>
                  </a:cubicBezTo>
                  <a:cubicBezTo>
                    <a:pt x="36" y="0"/>
                    <a:pt x="36" y="0"/>
                    <a:pt x="36" y="0"/>
                  </a:cubicBezTo>
                  <a:close/>
                  <a:moveTo>
                    <a:pt x="17" y="39"/>
                  </a:moveTo>
                  <a:cubicBezTo>
                    <a:pt x="17" y="39"/>
                    <a:pt x="17" y="39"/>
                    <a:pt x="17" y="39"/>
                  </a:cubicBezTo>
                  <a:cubicBezTo>
                    <a:pt x="14" y="37"/>
                    <a:pt x="11" y="38"/>
                    <a:pt x="9" y="39"/>
                  </a:cubicBezTo>
                  <a:cubicBezTo>
                    <a:pt x="6" y="40"/>
                    <a:pt x="4" y="43"/>
                    <a:pt x="2" y="46"/>
                  </a:cubicBezTo>
                  <a:cubicBezTo>
                    <a:pt x="1" y="48"/>
                    <a:pt x="0" y="52"/>
                    <a:pt x="0" y="54"/>
                  </a:cubicBezTo>
                  <a:cubicBezTo>
                    <a:pt x="1" y="57"/>
                    <a:pt x="2" y="60"/>
                    <a:pt x="5" y="61"/>
                  </a:cubicBezTo>
                  <a:cubicBezTo>
                    <a:pt x="7" y="63"/>
                    <a:pt x="10" y="63"/>
                    <a:pt x="13" y="61"/>
                  </a:cubicBezTo>
                  <a:cubicBezTo>
                    <a:pt x="15" y="60"/>
                    <a:pt x="17" y="58"/>
                    <a:pt x="19" y="56"/>
                  </a:cubicBezTo>
                  <a:cubicBezTo>
                    <a:pt x="19" y="56"/>
                    <a:pt x="19" y="56"/>
                    <a:pt x="19" y="56"/>
                  </a:cubicBezTo>
                  <a:cubicBezTo>
                    <a:pt x="19" y="56"/>
                    <a:pt x="19" y="56"/>
                    <a:pt x="19" y="56"/>
                  </a:cubicBezTo>
                  <a:cubicBezTo>
                    <a:pt x="19" y="55"/>
                    <a:pt x="19" y="55"/>
                    <a:pt x="19" y="55"/>
                  </a:cubicBezTo>
                  <a:cubicBezTo>
                    <a:pt x="23" y="49"/>
                    <a:pt x="23" y="49"/>
                    <a:pt x="23" y="49"/>
                  </a:cubicBezTo>
                  <a:lnTo>
                    <a:pt x="17"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8" name="Freeform 334">
              <a:extLst>
                <a:ext uri="{FF2B5EF4-FFF2-40B4-BE49-F238E27FC236}">
                  <a16:creationId xmlns:a16="http://schemas.microsoft.com/office/drawing/2014/main" id="{9D5A1C75-9354-4E50-ACC1-9BB32D0FF8F2}"/>
                </a:ext>
              </a:extLst>
            </p:cNvPr>
            <p:cNvSpPr>
              <a:spLocks noEditPoints="1"/>
            </p:cNvSpPr>
            <p:nvPr/>
          </p:nvSpPr>
          <p:spPr bwMode="auto">
            <a:xfrm>
              <a:off x="2878138" y="1770063"/>
              <a:ext cx="227012" cy="250825"/>
            </a:xfrm>
            <a:custGeom>
              <a:avLst/>
              <a:gdLst>
                <a:gd name="T0" fmla="*/ 36647 w 62"/>
                <a:gd name="T1" fmla="*/ 226145 h 69"/>
                <a:gd name="T2" fmla="*/ 95281 w 62"/>
                <a:gd name="T3" fmla="*/ 218850 h 69"/>
                <a:gd name="T4" fmla="*/ 95281 w 62"/>
                <a:gd name="T5" fmla="*/ 131310 h 69"/>
                <a:gd name="T6" fmla="*/ 84287 w 62"/>
                <a:gd name="T7" fmla="*/ 113073 h 69"/>
                <a:gd name="T8" fmla="*/ 113605 w 62"/>
                <a:gd name="T9" fmla="*/ 83893 h 69"/>
                <a:gd name="T10" fmla="*/ 142922 w 62"/>
                <a:gd name="T11" fmla="*/ 113073 h 69"/>
                <a:gd name="T12" fmla="*/ 131928 w 62"/>
                <a:gd name="T13" fmla="*/ 131310 h 69"/>
                <a:gd name="T14" fmla="*/ 131928 w 62"/>
                <a:gd name="T15" fmla="*/ 218850 h 69"/>
                <a:gd name="T16" fmla="*/ 190562 w 62"/>
                <a:gd name="T17" fmla="*/ 226145 h 69"/>
                <a:gd name="T18" fmla="*/ 190562 w 62"/>
                <a:gd name="T19" fmla="*/ 251678 h 69"/>
                <a:gd name="T20" fmla="*/ 36647 w 62"/>
                <a:gd name="T21" fmla="*/ 251678 h 69"/>
                <a:gd name="T22" fmla="*/ 36647 w 62"/>
                <a:gd name="T23" fmla="*/ 226145 h 69"/>
                <a:gd name="T24" fmla="*/ 113605 w 62"/>
                <a:gd name="T25" fmla="*/ 40123 h 69"/>
                <a:gd name="T26" fmla="*/ 65964 w 62"/>
                <a:gd name="T27" fmla="*/ 62008 h 69"/>
                <a:gd name="T28" fmla="*/ 43976 w 62"/>
                <a:gd name="T29" fmla="*/ 113073 h 69"/>
                <a:gd name="T30" fmla="*/ 65964 w 62"/>
                <a:gd name="T31" fmla="*/ 160490 h 69"/>
                <a:gd name="T32" fmla="*/ 65964 w 62"/>
                <a:gd name="T33" fmla="*/ 160490 h 69"/>
                <a:gd name="T34" fmla="*/ 76958 w 62"/>
                <a:gd name="T35" fmla="*/ 145900 h 69"/>
                <a:gd name="T36" fmla="*/ 62299 w 62"/>
                <a:gd name="T37" fmla="*/ 113073 h 69"/>
                <a:gd name="T38" fmla="*/ 76958 w 62"/>
                <a:gd name="T39" fmla="*/ 76598 h 69"/>
                <a:gd name="T40" fmla="*/ 113605 w 62"/>
                <a:gd name="T41" fmla="*/ 62008 h 69"/>
                <a:gd name="T42" fmla="*/ 150251 w 62"/>
                <a:gd name="T43" fmla="*/ 76598 h 69"/>
                <a:gd name="T44" fmla="*/ 164910 w 62"/>
                <a:gd name="T45" fmla="*/ 113073 h 69"/>
                <a:gd name="T46" fmla="*/ 150251 w 62"/>
                <a:gd name="T47" fmla="*/ 145900 h 69"/>
                <a:gd name="T48" fmla="*/ 161245 w 62"/>
                <a:gd name="T49" fmla="*/ 160490 h 69"/>
                <a:gd name="T50" fmla="*/ 164910 w 62"/>
                <a:gd name="T51" fmla="*/ 160490 h 69"/>
                <a:gd name="T52" fmla="*/ 183233 w 62"/>
                <a:gd name="T53" fmla="*/ 113073 h 69"/>
                <a:gd name="T54" fmla="*/ 164910 w 62"/>
                <a:gd name="T55" fmla="*/ 62008 h 69"/>
                <a:gd name="T56" fmla="*/ 113605 w 62"/>
                <a:gd name="T57" fmla="*/ 40123 h 69"/>
                <a:gd name="T58" fmla="*/ 113605 w 62"/>
                <a:gd name="T59" fmla="*/ 0 h 69"/>
                <a:gd name="T60" fmla="*/ 32982 w 62"/>
                <a:gd name="T61" fmla="*/ 32828 h 69"/>
                <a:gd name="T62" fmla="*/ 0 w 62"/>
                <a:gd name="T63" fmla="*/ 113073 h 69"/>
                <a:gd name="T64" fmla="*/ 32982 w 62"/>
                <a:gd name="T65" fmla="*/ 189670 h 69"/>
                <a:gd name="T66" fmla="*/ 36647 w 62"/>
                <a:gd name="T67" fmla="*/ 193318 h 69"/>
                <a:gd name="T68" fmla="*/ 47641 w 62"/>
                <a:gd name="T69" fmla="*/ 178728 h 69"/>
                <a:gd name="T70" fmla="*/ 47641 w 62"/>
                <a:gd name="T71" fmla="*/ 178728 h 69"/>
                <a:gd name="T72" fmla="*/ 18323 w 62"/>
                <a:gd name="T73" fmla="*/ 113073 h 69"/>
                <a:gd name="T74" fmla="*/ 47641 w 62"/>
                <a:gd name="T75" fmla="*/ 43770 h 69"/>
                <a:gd name="T76" fmla="*/ 113605 w 62"/>
                <a:gd name="T77" fmla="*/ 18238 h 69"/>
                <a:gd name="T78" fmla="*/ 179568 w 62"/>
                <a:gd name="T79" fmla="*/ 43770 h 69"/>
                <a:gd name="T80" fmla="*/ 208886 w 62"/>
                <a:gd name="T81" fmla="*/ 113073 h 69"/>
                <a:gd name="T82" fmla="*/ 179568 w 62"/>
                <a:gd name="T83" fmla="*/ 178728 h 69"/>
                <a:gd name="T84" fmla="*/ 175904 w 62"/>
                <a:gd name="T85" fmla="*/ 178728 h 69"/>
                <a:gd name="T86" fmla="*/ 186898 w 62"/>
                <a:gd name="T87" fmla="*/ 196965 h 69"/>
                <a:gd name="T88" fmla="*/ 194227 w 62"/>
                <a:gd name="T89" fmla="*/ 189670 h 69"/>
                <a:gd name="T90" fmla="*/ 227209 w 62"/>
                <a:gd name="T91" fmla="*/ 113073 h 69"/>
                <a:gd name="T92" fmla="*/ 194227 w 62"/>
                <a:gd name="T93" fmla="*/ 32828 h 69"/>
                <a:gd name="T94" fmla="*/ 113605 w 62"/>
                <a:gd name="T95" fmla="*/ 0 h 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2" h="69">
                  <a:moveTo>
                    <a:pt x="10" y="62"/>
                  </a:moveTo>
                  <a:cubicBezTo>
                    <a:pt x="26" y="60"/>
                    <a:pt x="26" y="60"/>
                    <a:pt x="26" y="60"/>
                  </a:cubicBezTo>
                  <a:cubicBezTo>
                    <a:pt x="26" y="36"/>
                    <a:pt x="26" y="36"/>
                    <a:pt x="26" y="36"/>
                  </a:cubicBezTo>
                  <a:cubicBezTo>
                    <a:pt x="24" y="35"/>
                    <a:pt x="23" y="33"/>
                    <a:pt x="23" y="31"/>
                  </a:cubicBezTo>
                  <a:cubicBezTo>
                    <a:pt x="23" y="26"/>
                    <a:pt x="27" y="23"/>
                    <a:pt x="31" y="23"/>
                  </a:cubicBezTo>
                  <a:cubicBezTo>
                    <a:pt x="35" y="23"/>
                    <a:pt x="39" y="26"/>
                    <a:pt x="39" y="31"/>
                  </a:cubicBezTo>
                  <a:cubicBezTo>
                    <a:pt x="39" y="33"/>
                    <a:pt x="38" y="35"/>
                    <a:pt x="36" y="36"/>
                  </a:cubicBezTo>
                  <a:cubicBezTo>
                    <a:pt x="36" y="60"/>
                    <a:pt x="36" y="60"/>
                    <a:pt x="36" y="60"/>
                  </a:cubicBezTo>
                  <a:cubicBezTo>
                    <a:pt x="52" y="62"/>
                    <a:pt x="52" y="62"/>
                    <a:pt x="52" y="62"/>
                  </a:cubicBezTo>
                  <a:cubicBezTo>
                    <a:pt x="52" y="69"/>
                    <a:pt x="52" y="69"/>
                    <a:pt x="52" y="69"/>
                  </a:cubicBezTo>
                  <a:cubicBezTo>
                    <a:pt x="10" y="69"/>
                    <a:pt x="10" y="69"/>
                    <a:pt x="10" y="69"/>
                  </a:cubicBezTo>
                  <a:cubicBezTo>
                    <a:pt x="10" y="62"/>
                    <a:pt x="10" y="62"/>
                    <a:pt x="10" y="62"/>
                  </a:cubicBezTo>
                  <a:close/>
                  <a:moveTo>
                    <a:pt x="31" y="11"/>
                  </a:moveTo>
                  <a:cubicBezTo>
                    <a:pt x="26" y="11"/>
                    <a:pt x="21" y="14"/>
                    <a:pt x="18" y="17"/>
                  </a:cubicBezTo>
                  <a:cubicBezTo>
                    <a:pt x="14" y="20"/>
                    <a:pt x="12" y="25"/>
                    <a:pt x="12" y="31"/>
                  </a:cubicBezTo>
                  <a:cubicBezTo>
                    <a:pt x="12" y="36"/>
                    <a:pt x="14" y="41"/>
                    <a:pt x="18" y="44"/>
                  </a:cubicBezTo>
                  <a:cubicBezTo>
                    <a:pt x="18" y="44"/>
                    <a:pt x="18" y="44"/>
                    <a:pt x="18" y="44"/>
                  </a:cubicBezTo>
                  <a:cubicBezTo>
                    <a:pt x="21" y="40"/>
                    <a:pt x="21" y="40"/>
                    <a:pt x="21" y="40"/>
                  </a:cubicBezTo>
                  <a:cubicBezTo>
                    <a:pt x="19" y="38"/>
                    <a:pt x="17" y="34"/>
                    <a:pt x="17" y="31"/>
                  </a:cubicBezTo>
                  <a:cubicBezTo>
                    <a:pt x="17" y="27"/>
                    <a:pt x="19" y="23"/>
                    <a:pt x="21" y="21"/>
                  </a:cubicBezTo>
                  <a:cubicBezTo>
                    <a:pt x="24" y="18"/>
                    <a:pt x="27" y="17"/>
                    <a:pt x="31" y="17"/>
                  </a:cubicBezTo>
                  <a:cubicBezTo>
                    <a:pt x="35" y="17"/>
                    <a:pt x="38" y="18"/>
                    <a:pt x="41" y="21"/>
                  </a:cubicBezTo>
                  <a:cubicBezTo>
                    <a:pt x="43" y="23"/>
                    <a:pt x="45" y="27"/>
                    <a:pt x="45" y="31"/>
                  </a:cubicBezTo>
                  <a:cubicBezTo>
                    <a:pt x="45" y="34"/>
                    <a:pt x="44" y="38"/>
                    <a:pt x="41" y="40"/>
                  </a:cubicBezTo>
                  <a:cubicBezTo>
                    <a:pt x="44" y="44"/>
                    <a:pt x="44" y="44"/>
                    <a:pt x="44" y="44"/>
                  </a:cubicBezTo>
                  <a:cubicBezTo>
                    <a:pt x="44" y="44"/>
                    <a:pt x="44" y="44"/>
                    <a:pt x="45" y="44"/>
                  </a:cubicBezTo>
                  <a:cubicBezTo>
                    <a:pt x="48" y="41"/>
                    <a:pt x="50" y="36"/>
                    <a:pt x="50" y="31"/>
                  </a:cubicBezTo>
                  <a:cubicBezTo>
                    <a:pt x="50" y="25"/>
                    <a:pt x="48" y="20"/>
                    <a:pt x="45" y="17"/>
                  </a:cubicBezTo>
                  <a:cubicBezTo>
                    <a:pt x="41" y="14"/>
                    <a:pt x="36" y="11"/>
                    <a:pt x="31" y="11"/>
                  </a:cubicBezTo>
                  <a:close/>
                  <a:moveTo>
                    <a:pt x="31" y="0"/>
                  </a:moveTo>
                  <a:cubicBezTo>
                    <a:pt x="23" y="0"/>
                    <a:pt x="15" y="3"/>
                    <a:pt x="9" y="9"/>
                  </a:cubicBezTo>
                  <a:cubicBezTo>
                    <a:pt x="4" y="14"/>
                    <a:pt x="0" y="22"/>
                    <a:pt x="0" y="31"/>
                  </a:cubicBezTo>
                  <a:cubicBezTo>
                    <a:pt x="0" y="39"/>
                    <a:pt x="4" y="47"/>
                    <a:pt x="9" y="52"/>
                  </a:cubicBezTo>
                  <a:cubicBezTo>
                    <a:pt x="10" y="52"/>
                    <a:pt x="10" y="53"/>
                    <a:pt x="10" y="53"/>
                  </a:cubicBezTo>
                  <a:cubicBezTo>
                    <a:pt x="13" y="49"/>
                    <a:pt x="13" y="49"/>
                    <a:pt x="13" y="49"/>
                  </a:cubicBezTo>
                  <a:cubicBezTo>
                    <a:pt x="13" y="49"/>
                    <a:pt x="13" y="49"/>
                    <a:pt x="13" y="49"/>
                  </a:cubicBezTo>
                  <a:cubicBezTo>
                    <a:pt x="8" y="44"/>
                    <a:pt x="5" y="38"/>
                    <a:pt x="5" y="31"/>
                  </a:cubicBezTo>
                  <a:cubicBezTo>
                    <a:pt x="5" y="23"/>
                    <a:pt x="8" y="17"/>
                    <a:pt x="13" y="12"/>
                  </a:cubicBezTo>
                  <a:cubicBezTo>
                    <a:pt x="18" y="8"/>
                    <a:pt x="24" y="5"/>
                    <a:pt x="31" y="5"/>
                  </a:cubicBezTo>
                  <a:cubicBezTo>
                    <a:pt x="38" y="5"/>
                    <a:pt x="44" y="8"/>
                    <a:pt x="49" y="12"/>
                  </a:cubicBezTo>
                  <a:cubicBezTo>
                    <a:pt x="54" y="17"/>
                    <a:pt x="57" y="23"/>
                    <a:pt x="57" y="31"/>
                  </a:cubicBezTo>
                  <a:cubicBezTo>
                    <a:pt x="57" y="38"/>
                    <a:pt x="54" y="44"/>
                    <a:pt x="49" y="49"/>
                  </a:cubicBezTo>
                  <a:cubicBezTo>
                    <a:pt x="49" y="49"/>
                    <a:pt x="48" y="49"/>
                    <a:pt x="48" y="49"/>
                  </a:cubicBezTo>
                  <a:cubicBezTo>
                    <a:pt x="51" y="54"/>
                    <a:pt x="51" y="54"/>
                    <a:pt x="51" y="54"/>
                  </a:cubicBezTo>
                  <a:cubicBezTo>
                    <a:pt x="52" y="53"/>
                    <a:pt x="52" y="53"/>
                    <a:pt x="53" y="52"/>
                  </a:cubicBezTo>
                  <a:cubicBezTo>
                    <a:pt x="58" y="47"/>
                    <a:pt x="62" y="39"/>
                    <a:pt x="62" y="31"/>
                  </a:cubicBezTo>
                  <a:cubicBezTo>
                    <a:pt x="62" y="22"/>
                    <a:pt x="58" y="14"/>
                    <a:pt x="53" y="9"/>
                  </a:cubicBezTo>
                  <a:cubicBezTo>
                    <a:pt x="47" y="3"/>
                    <a:pt x="39"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79" name="Freeform 335">
              <a:extLst>
                <a:ext uri="{FF2B5EF4-FFF2-40B4-BE49-F238E27FC236}">
                  <a16:creationId xmlns:a16="http://schemas.microsoft.com/office/drawing/2014/main" id="{8F83774C-DCB6-4498-BED5-8CB9A34DC332}"/>
                </a:ext>
              </a:extLst>
            </p:cNvPr>
            <p:cNvSpPr>
              <a:spLocks/>
            </p:cNvSpPr>
            <p:nvPr/>
          </p:nvSpPr>
          <p:spPr bwMode="auto">
            <a:xfrm>
              <a:off x="2478088" y="1782763"/>
              <a:ext cx="254000" cy="223837"/>
            </a:xfrm>
            <a:custGeom>
              <a:avLst/>
              <a:gdLst>
                <a:gd name="T0" fmla="*/ 213025 w 69"/>
                <a:gd name="T1" fmla="*/ 95353 h 61"/>
                <a:gd name="T2" fmla="*/ 213025 w 69"/>
                <a:gd name="T3" fmla="*/ 223713 h 61"/>
                <a:gd name="T4" fmla="*/ 168951 w 69"/>
                <a:gd name="T5" fmla="*/ 223713 h 61"/>
                <a:gd name="T6" fmla="*/ 168951 w 69"/>
                <a:gd name="T7" fmla="*/ 157699 h 61"/>
                <a:gd name="T8" fmla="*/ 132222 w 69"/>
                <a:gd name="T9" fmla="*/ 121025 h 61"/>
                <a:gd name="T10" fmla="*/ 132222 w 69"/>
                <a:gd name="T11" fmla="*/ 121025 h 61"/>
                <a:gd name="T12" fmla="*/ 91821 w 69"/>
                <a:gd name="T13" fmla="*/ 157699 h 61"/>
                <a:gd name="T14" fmla="*/ 91821 w 69"/>
                <a:gd name="T15" fmla="*/ 223713 h 61"/>
                <a:gd name="T16" fmla="*/ 44074 w 69"/>
                <a:gd name="T17" fmla="*/ 223713 h 61"/>
                <a:gd name="T18" fmla="*/ 44074 w 69"/>
                <a:gd name="T19" fmla="*/ 95353 h 61"/>
                <a:gd name="T20" fmla="*/ 18364 w 69"/>
                <a:gd name="T21" fmla="*/ 117358 h 61"/>
                <a:gd name="T22" fmla="*/ 0 w 69"/>
                <a:gd name="T23" fmla="*/ 95353 h 61"/>
                <a:gd name="T24" fmla="*/ 117531 w 69"/>
                <a:gd name="T25" fmla="*/ 7335 h 61"/>
                <a:gd name="T26" fmla="*/ 124877 w 69"/>
                <a:gd name="T27" fmla="*/ 0 h 61"/>
                <a:gd name="T28" fmla="*/ 135895 w 69"/>
                <a:gd name="T29" fmla="*/ 7335 h 61"/>
                <a:gd name="T30" fmla="*/ 253426 w 69"/>
                <a:gd name="T31" fmla="*/ 91686 h 61"/>
                <a:gd name="T32" fmla="*/ 238735 w 69"/>
                <a:gd name="T33" fmla="*/ 110023 h 61"/>
                <a:gd name="T34" fmla="*/ 213025 w 69"/>
                <a:gd name="T35" fmla="*/ 95353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9" h="61">
                  <a:moveTo>
                    <a:pt x="58" y="26"/>
                  </a:moveTo>
                  <a:cubicBezTo>
                    <a:pt x="58" y="61"/>
                    <a:pt x="58" y="61"/>
                    <a:pt x="58" y="61"/>
                  </a:cubicBezTo>
                  <a:cubicBezTo>
                    <a:pt x="46" y="61"/>
                    <a:pt x="46" y="61"/>
                    <a:pt x="46" y="61"/>
                  </a:cubicBezTo>
                  <a:cubicBezTo>
                    <a:pt x="46" y="43"/>
                    <a:pt x="46" y="43"/>
                    <a:pt x="46" y="43"/>
                  </a:cubicBezTo>
                  <a:cubicBezTo>
                    <a:pt x="46" y="38"/>
                    <a:pt x="41" y="33"/>
                    <a:pt x="36" y="33"/>
                  </a:cubicBezTo>
                  <a:cubicBezTo>
                    <a:pt x="36" y="33"/>
                    <a:pt x="36" y="33"/>
                    <a:pt x="36" y="33"/>
                  </a:cubicBezTo>
                  <a:cubicBezTo>
                    <a:pt x="30" y="33"/>
                    <a:pt x="25" y="38"/>
                    <a:pt x="25" y="43"/>
                  </a:cubicBezTo>
                  <a:cubicBezTo>
                    <a:pt x="25" y="61"/>
                    <a:pt x="25" y="61"/>
                    <a:pt x="25" y="61"/>
                  </a:cubicBezTo>
                  <a:cubicBezTo>
                    <a:pt x="12" y="61"/>
                    <a:pt x="12" y="61"/>
                    <a:pt x="12" y="61"/>
                  </a:cubicBezTo>
                  <a:cubicBezTo>
                    <a:pt x="12" y="26"/>
                    <a:pt x="12" y="26"/>
                    <a:pt x="12" y="26"/>
                  </a:cubicBezTo>
                  <a:cubicBezTo>
                    <a:pt x="5" y="32"/>
                    <a:pt x="5" y="32"/>
                    <a:pt x="5" y="32"/>
                  </a:cubicBezTo>
                  <a:cubicBezTo>
                    <a:pt x="0" y="26"/>
                    <a:pt x="0" y="26"/>
                    <a:pt x="0" y="26"/>
                  </a:cubicBezTo>
                  <a:cubicBezTo>
                    <a:pt x="32" y="2"/>
                    <a:pt x="32" y="2"/>
                    <a:pt x="32" y="2"/>
                  </a:cubicBezTo>
                  <a:cubicBezTo>
                    <a:pt x="34" y="0"/>
                    <a:pt x="34" y="0"/>
                    <a:pt x="34" y="0"/>
                  </a:cubicBezTo>
                  <a:cubicBezTo>
                    <a:pt x="37" y="2"/>
                    <a:pt x="37" y="2"/>
                    <a:pt x="37" y="2"/>
                  </a:cubicBezTo>
                  <a:cubicBezTo>
                    <a:pt x="69" y="25"/>
                    <a:pt x="69" y="25"/>
                    <a:pt x="69" y="25"/>
                  </a:cubicBezTo>
                  <a:cubicBezTo>
                    <a:pt x="65" y="30"/>
                    <a:pt x="65" y="30"/>
                    <a:pt x="65" y="30"/>
                  </a:cubicBezTo>
                  <a:lnTo>
                    <a:pt x="5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0" name="Freeform 336">
              <a:extLst>
                <a:ext uri="{FF2B5EF4-FFF2-40B4-BE49-F238E27FC236}">
                  <a16:creationId xmlns:a16="http://schemas.microsoft.com/office/drawing/2014/main" id="{4BDB41D0-F0F4-4F36-84F4-C3771BCB7CB5}"/>
                </a:ext>
              </a:extLst>
            </p:cNvPr>
            <p:cNvSpPr>
              <a:spLocks noEditPoints="1"/>
            </p:cNvSpPr>
            <p:nvPr/>
          </p:nvSpPr>
          <p:spPr bwMode="auto">
            <a:xfrm>
              <a:off x="2130425" y="1055688"/>
              <a:ext cx="220663" cy="214312"/>
            </a:xfrm>
            <a:custGeom>
              <a:avLst/>
              <a:gdLst>
                <a:gd name="T0" fmla="*/ 157823 w 60"/>
                <a:gd name="T1" fmla="*/ 161758 h 58"/>
                <a:gd name="T2" fmla="*/ 176174 w 60"/>
                <a:gd name="T3" fmla="*/ 213227 h 58"/>
                <a:gd name="T4" fmla="*/ 198196 w 60"/>
                <a:gd name="T5" fmla="*/ 213227 h 58"/>
                <a:gd name="T6" fmla="*/ 190856 w 60"/>
                <a:gd name="T7" fmla="*/ 161758 h 58"/>
                <a:gd name="T8" fmla="*/ 220218 w 60"/>
                <a:gd name="T9" fmla="*/ 161758 h 58"/>
                <a:gd name="T10" fmla="*/ 220218 w 60"/>
                <a:gd name="T11" fmla="*/ 0 h 58"/>
                <a:gd name="T12" fmla="*/ 0 w 60"/>
                <a:gd name="T13" fmla="*/ 0 h 58"/>
                <a:gd name="T14" fmla="*/ 0 w 60"/>
                <a:gd name="T15" fmla="*/ 161758 h 58"/>
                <a:gd name="T16" fmla="*/ 25692 w 60"/>
                <a:gd name="T17" fmla="*/ 161758 h 58"/>
                <a:gd name="T18" fmla="*/ 18352 w 60"/>
                <a:gd name="T19" fmla="*/ 213227 h 58"/>
                <a:gd name="T20" fmla="*/ 40373 w 60"/>
                <a:gd name="T21" fmla="*/ 213227 h 58"/>
                <a:gd name="T22" fmla="*/ 58725 w 60"/>
                <a:gd name="T23" fmla="*/ 161758 h 58"/>
                <a:gd name="T24" fmla="*/ 157823 w 60"/>
                <a:gd name="T25" fmla="*/ 161758 h 58"/>
                <a:gd name="T26" fmla="*/ 40373 w 60"/>
                <a:gd name="T27" fmla="*/ 25734 h 58"/>
                <a:gd name="T28" fmla="*/ 143142 w 60"/>
                <a:gd name="T29" fmla="*/ 25734 h 58"/>
                <a:gd name="T30" fmla="*/ 165164 w 60"/>
                <a:gd name="T31" fmla="*/ 44116 h 58"/>
                <a:gd name="T32" fmla="*/ 165164 w 60"/>
                <a:gd name="T33" fmla="*/ 110290 h 58"/>
                <a:gd name="T34" fmla="*/ 143142 w 60"/>
                <a:gd name="T35" fmla="*/ 128671 h 58"/>
                <a:gd name="T36" fmla="*/ 40373 w 60"/>
                <a:gd name="T37" fmla="*/ 128671 h 58"/>
                <a:gd name="T38" fmla="*/ 22022 w 60"/>
                <a:gd name="T39" fmla="*/ 110290 h 58"/>
                <a:gd name="T40" fmla="*/ 22022 w 60"/>
                <a:gd name="T41" fmla="*/ 44116 h 58"/>
                <a:gd name="T42" fmla="*/ 40373 w 60"/>
                <a:gd name="T43" fmla="*/ 25734 h 58"/>
                <a:gd name="T44" fmla="*/ 190856 w 60"/>
                <a:gd name="T45" fmla="*/ 84556 h 58"/>
                <a:gd name="T46" fmla="*/ 205537 w 60"/>
                <a:gd name="T47" fmla="*/ 99261 h 58"/>
                <a:gd name="T48" fmla="*/ 190856 w 60"/>
                <a:gd name="T49" fmla="*/ 110290 h 58"/>
                <a:gd name="T50" fmla="*/ 179845 w 60"/>
                <a:gd name="T51" fmla="*/ 99261 h 58"/>
                <a:gd name="T52" fmla="*/ 190856 w 60"/>
                <a:gd name="T53" fmla="*/ 84556 h 58"/>
                <a:gd name="T54" fmla="*/ 190856 w 60"/>
                <a:gd name="T55" fmla="*/ 44116 h 58"/>
                <a:gd name="T56" fmla="*/ 205537 w 60"/>
                <a:gd name="T57" fmla="*/ 58821 h 58"/>
                <a:gd name="T58" fmla="*/ 190856 w 60"/>
                <a:gd name="T59" fmla="*/ 69850 h 58"/>
                <a:gd name="T60" fmla="*/ 179845 w 60"/>
                <a:gd name="T61" fmla="*/ 58821 h 58"/>
                <a:gd name="T62" fmla="*/ 190856 w 60"/>
                <a:gd name="T63" fmla="*/ 44116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 h="58">
                  <a:moveTo>
                    <a:pt x="43" y="44"/>
                  </a:moveTo>
                  <a:cubicBezTo>
                    <a:pt x="48" y="58"/>
                    <a:pt x="48" y="58"/>
                    <a:pt x="48" y="58"/>
                  </a:cubicBezTo>
                  <a:cubicBezTo>
                    <a:pt x="54" y="58"/>
                    <a:pt x="54" y="58"/>
                    <a:pt x="54" y="58"/>
                  </a:cubicBezTo>
                  <a:cubicBezTo>
                    <a:pt x="52" y="44"/>
                    <a:pt x="52" y="44"/>
                    <a:pt x="52" y="44"/>
                  </a:cubicBezTo>
                  <a:cubicBezTo>
                    <a:pt x="60" y="44"/>
                    <a:pt x="60" y="44"/>
                    <a:pt x="60" y="44"/>
                  </a:cubicBezTo>
                  <a:cubicBezTo>
                    <a:pt x="60" y="0"/>
                    <a:pt x="60" y="0"/>
                    <a:pt x="60" y="0"/>
                  </a:cubicBezTo>
                  <a:cubicBezTo>
                    <a:pt x="0" y="0"/>
                    <a:pt x="0" y="0"/>
                    <a:pt x="0" y="0"/>
                  </a:cubicBezTo>
                  <a:cubicBezTo>
                    <a:pt x="0" y="44"/>
                    <a:pt x="0" y="44"/>
                    <a:pt x="0" y="44"/>
                  </a:cubicBezTo>
                  <a:cubicBezTo>
                    <a:pt x="7" y="44"/>
                    <a:pt x="7" y="44"/>
                    <a:pt x="7" y="44"/>
                  </a:cubicBezTo>
                  <a:cubicBezTo>
                    <a:pt x="5" y="58"/>
                    <a:pt x="5" y="58"/>
                    <a:pt x="5" y="58"/>
                  </a:cubicBezTo>
                  <a:cubicBezTo>
                    <a:pt x="11" y="58"/>
                    <a:pt x="11" y="58"/>
                    <a:pt x="11" y="58"/>
                  </a:cubicBezTo>
                  <a:cubicBezTo>
                    <a:pt x="16" y="44"/>
                    <a:pt x="16" y="44"/>
                    <a:pt x="16" y="44"/>
                  </a:cubicBezTo>
                  <a:cubicBezTo>
                    <a:pt x="43" y="44"/>
                    <a:pt x="43" y="44"/>
                    <a:pt x="43" y="44"/>
                  </a:cubicBezTo>
                  <a:close/>
                  <a:moveTo>
                    <a:pt x="11" y="7"/>
                  </a:moveTo>
                  <a:cubicBezTo>
                    <a:pt x="39" y="7"/>
                    <a:pt x="39" y="7"/>
                    <a:pt x="39" y="7"/>
                  </a:cubicBezTo>
                  <a:cubicBezTo>
                    <a:pt x="42" y="7"/>
                    <a:pt x="45" y="9"/>
                    <a:pt x="45" y="12"/>
                  </a:cubicBezTo>
                  <a:cubicBezTo>
                    <a:pt x="45" y="30"/>
                    <a:pt x="45" y="30"/>
                    <a:pt x="45" y="30"/>
                  </a:cubicBezTo>
                  <a:cubicBezTo>
                    <a:pt x="45" y="33"/>
                    <a:pt x="42" y="35"/>
                    <a:pt x="39" y="35"/>
                  </a:cubicBezTo>
                  <a:cubicBezTo>
                    <a:pt x="11" y="35"/>
                    <a:pt x="11" y="35"/>
                    <a:pt x="11" y="35"/>
                  </a:cubicBezTo>
                  <a:cubicBezTo>
                    <a:pt x="8" y="35"/>
                    <a:pt x="6" y="33"/>
                    <a:pt x="6" y="30"/>
                  </a:cubicBezTo>
                  <a:cubicBezTo>
                    <a:pt x="6" y="12"/>
                    <a:pt x="6" y="12"/>
                    <a:pt x="6" y="12"/>
                  </a:cubicBezTo>
                  <a:cubicBezTo>
                    <a:pt x="6" y="9"/>
                    <a:pt x="8" y="7"/>
                    <a:pt x="11" y="7"/>
                  </a:cubicBezTo>
                  <a:close/>
                  <a:moveTo>
                    <a:pt x="52" y="23"/>
                  </a:moveTo>
                  <a:cubicBezTo>
                    <a:pt x="54" y="23"/>
                    <a:pt x="56" y="25"/>
                    <a:pt x="56" y="27"/>
                  </a:cubicBezTo>
                  <a:cubicBezTo>
                    <a:pt x="56" y="29"/>
                    <a:pt x="54" y="30"/>
                    <a:pt x="52" y="30"/>
                  </a:cubicBezTo>
                  <a:cubicBezTo>
                    <a:pt x="50" y="30"/>
                    <a:pt x="49" y="29"/>
                    <a:pt x="49" y="27"/>
                  </a:cubicBezTo>
                  <a:cubicBezTo>
                    <a:pt x="49" y="25"/>
                    <a:pt x="50" y="23"/>
                    <a:pt x="52" y="23"/>
                  </a:cubicBezTo>
                  <a:close/>
                  <a:moveTo>
                    <a:pt x="52" y="12"/>
                  </a:moveTo>
                  <a:cubicBezTo>
                    <a:pt x="54" y="12"/>
                    <a:pt x="56" y="14"/>
                    <a:pt x="56" y="16"/>
                  </a:cubicBezTo>
                  <a:cubicBezTo>
                    <a:pt x="56" y="18"/>
                    <a:pt x="54" y="19"/>
                    <a:pt x="52" y="19"/>
                  </a:cubicBezTo>
                  <a:cubicBezTo>
                    <a:pt x="50" y="19"/>
                    <a:pt x="49" y="18"/>
                    <a:pt x="49" y="16"/>
                  </a:cubicBezTo>
                  <a:cubicBezTo>
                    <a:pt x="49" y="14"/>
                    <a:pt x="50" y="12"/>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1" name="Freeform 337">
              <a:extLst>
                <a:ext uri="{FF2B5EF4-FFF2-40B4-BE49-F238E27FC236}">
                  <a16:creationId xmlns:a16="http://schemas.microsoft.com/office/drawing/2014/main" id="{C24B5118-A58F-4E60-B006-4B17079CB037}"/>
                </a:ext>
              </a:extLst>
            </p:cNvPr>
            <p:cNvSpPr>
              <a:spLocks noEditPoints="1"/>
            </p:cNvSpPr>
            <p:nvPr/>
          </p:nvSpPr>
          <p:spPr bwMode="auto">
            <a:xfrm>
              <a:off x="2486025" y="1060450"/>
              <a:ext cx="260350" cy="192088"/>
            </a:xfrm>
            <a:custGeom>
              <a:avLst/>
              <a:gdLst>
                <a:gd name="T0" fmla="*/ 220071 w 71"/>
                <a:gd name="T1" fmla="*/ 0 h 52"/>
                <a:gd name="T2" fmla="*/ 238410 w 71"/>
                <a:gd name="T3" fmla="*/ 129402 h 52"/>
                <a:gd name="T4" fmla="*/ 260417 w 71"/>
                <a:gd name="T5" fmla="*/ 173768 h 52"/>
                <a:gd name="T6" fmla="*/ 0 w 71"/>
                <a:gd name="T7" fmla="*/ 192254 h 52"/>
                <a:gd name="T8" fmla="*/ 36678 w 71"/>
                <a:gd name="T9" fmla="*/ 147888 h 52"/>
                <a:gd name="T10" fmla="*/ 22007 w 71"/>
                <a:gd name="T11" fmla="*/ 129402 h 52"/>
                <a:gd name="T12" fmla="*/ 40346 w 71"/>
                <a:gd name="T13" fmla="*/ 0 h 52"/>
                <a:gd name="T14" fmla="*/ 99032 w 71"/>
                <a:gd name="T15" fmla="*/ 66549 h 52"/>
                <a:gd name="T16" fmla="*/ 102700 w 71"/>
                <a:gd name="T17" fmla="*/ 77641 h 52"/>
                <a:gd name="T18" fmla="*/ 165053 w 71"/>
                <a:gd name="T19" fmla="*/ 73944 h 52"/>
                <a:gd name="T20" fmla="*/ 161385 w 71"/>
                <a:gd name="T21" fmla="*/ 62852 h 52"/>
                <a:gd name="T22" fmla="*/ 157717 w 71"/>
                <a:gd name="T23" fmla="*/ 55458 h 52"/>
                <a:gd name="T24" fmla="*/ 132042 w 71"/>
                <a:gd name="T25" fmla="*/ 29578 h 52"/>
                <a:gd name="T26" fmla="*/ 113703 w 71"/>
                <a:gd name="T27" fmla="*/ 36972 h 52"/>
                <a:gd name="T28" fmla="*/ 106368 w 71"/>
                <a:gd name="T29" fmla="*/ 62852 h 52"/>
                <a:gd name="T30" fmla="*/ 117371 w 71"/>
                <a:gd name="T31" fmla="*/ 62852 h 52"/>
                <a:gd name="T32" fmla="*/ 146714 w 71"/>
                <a:gd name="T33" fmla="*/ 55458 h 52"/>
                <a:gd name="T34" fmla="*/ 132042 w 71"/>
                <a:gd name="T35" fmla="*/ 40669 h 52"/>
                <a:gd name="T36" fmla="*/ 121039 w 71"/>
                <a:gd name="T37" fmla="*/ 44366 h 52"/>
                <a:gd name="T38" fmla="*/ 117371 w 71"/>
                <a:gd name="T39" fmla="*/ 62852 h 52"/>
                <a:gd name="T40" fmla="*/ 99032 w 71"/>
                <a:gd name="T41" fmla="*/ 110916 h 52"/>
                <a:gd name="T42" fmla="*/ 102700 w 71"/>
                <a:gd name="T43" fmla="*/ 118310 h 52"/>
                <a:gd name="T44" fmla="*/ 165053 w 71"/>
                <a:gd name="T45" fmla="*/ 118310 h 52"/>
                <a:gd name="T46" fmla="*/ 161385 w 71"/>
                <a:gd name="T47" fmla="*/ 107219 h 52"/>
                <a:gd name="T48" fmla="*/ 102700 w 71"/>
                <a:gd name="T49" fmla="*/ 92430 h 52"/>
                <a:gd name="T50" fmla="*/ 99032 w 71"/>
                <a:gd name="T51" fmla="*/ 103521 h 52"/>
                <a:gd name="T52" fmla="*/ 161385 w 71"/>
                <a:gd name="T53" fmla="*/ 103521 h 52"/>
                <a:gd name="T54" fmla="*/ 165053 w 71"/>
                <a:gd name="T55" fmla="*/ 96127 h 52"/>
                <a:gd name="T56" fmla="*/ 102700 w 71"/>
                <a:gd name="T57" fmla="*/ 92430 h 52"/>
                <a:gd name="T58" fmla="*/ 99032 w 71"/>
                <a:gd name="T59" fmla="*/ 81338 h 52"/>
                <a:gd name="T60" fmla="*/ 102700 w 71"/>
                <a:gd name="T61" fmla="*/ 88733 h 52"/>
                <a:gd name="T62" fmla="*/ 165053 w 71"/>
                <a:gd name="T63" fmla="*/ 88733 h 52"/>
                <a:gd name="T64" fmla="*/ 161385 w 71"/>
                <a:gd name="T65" fmla="*/ 77641 h 52"/>
                <a:gd name="T66" fmla="*/ 117371 w 71"/>
                <a:gd name="T67" fmla="*/ 162676 h 52"/>
                <a:gd name="T68" fmla="*/ 154049 w 71"/>
                <a:gd name="T69" fmla="*/ 177465 h 52"/>
                <a:gd name="T70" fmla="*/ 117371 w 71"/>
                <a:gd name="T71" fmla="*/ 162676 h 52"/>
                <a:gd name="T72" fmla="*/ 40346 w 71"/>
                <a:gd name="T73" fmla="*/ 133099 h 52"/>
                <a:gd name="T74" fmla="*/ 220071 w 71"/>
                <a:gd name="T75" fmla="*/ 22183 h 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1" h="52">
                  <a:moveTo>
                    <a:pt x="11" y="0"/>
                  </a:moveTo>
                  <a:cubicBezTo>
                    <a:pt x="60" y="0"/>
                    <a:pt x="60" y="0"/>
                    <a:pt x="60" y="0"/>
                  </a:cubicBezTo>
                  <a:cubicBezTo>
                    <a:pt x="63" y="0"/>
                    <a:pt x="65" y="3"/>
                    <a:pt x="65" y="5"/>
                  </a:cubicBezTo>
                  <a:cubicBezTo>
                    <a:pt x="65" y="35"/>
                    <a:pt x="65" y="35"/>
                    <a:pt x="65" y="35"/>
                  </a:cubicBezTo>
                  <a:cubicBezTo>
                    <a:pt x="65" y="37"/>
                    <a:pt x="64" y="39"/>
                    <a:pt x="61" y="40"/>
                  </a:cubicBezTo>
                  <a:cubicBezTo>
                    <a:pt x="71" y="47"/>
                    <a:pt x="71" y="47"/>
                    <a:pt x="71" y="47"/>
                  </a:cubicBezTo>
                  <a:cubicBezTo>
                    <a:pt x="71" y="52"/>
                    <a:pt x="71" y="52"/>
                    <a:pt x="71" y="52"/>
                  </a:cubicBezTo>
                  <a:cubicBezTo>
                    <a:pt x="0" y="52"/>
                    <a:pt x="0" y="52"/>
                    <a:pt x="0" y="52"/>
                  </a:cubicBezTo>
                  <a:cubicBezTo>
                    <a:pt x="0" y="47"/>
                    <a:pt x="0" y="47"/>
                    <a:pt x="0" y="47"/>
                  </a:cubicBezTo>
                  <a:cubicBezTo>
                    <a:pt x="10" y="40"/>
                    <a:pt x="10" y="40"/>
                    <a:pt x="10" y="40"/>
                  </a:cubicBezTo>
                  <a:cubicBezTo>
                    <a:pt x="10" y="40"/>
                    <a:pt x="10" y="40"/>
                    <a:pt x="10" y="40"/>
                  </a:cubicBezTo>
                  <a:cubicBezTo>
                    <a:pt x="8" y="39"/>
                    <a:pt x="6" y="37"/>
                    <a:pt x="6" y="35"/>
                  </a:cubicBezTo>
                  <a:cubicBezTo>
                    <a:pt x="6" y="5"/>
                    <a:pt x="6" y="5"/>
                    <a:pt x="6" y="5"/>
                  </a:cubicBezTo>
                  <a:cubicBezTo>
                    <a:pt x="6" y="3"/>
                    <a:pt x="8" y="0"/>
                    <a:pt x="11" y="0"/>
                  </a:cubicBezTo>
                  <a:close/>
                  <a:moveTo>
                    <a:pt x="28" y="17"/>
                  </a:moveTo>
                  <a:cubicBezTo>
                    <a:pt x="27" y="17"/>
                    <a:pt x="27" y="18"/>
                    <a:pt x="27" y="18"/>
                  </a:cubicBezTo>
                  <a:cubicBezTo>
                    <a:pt x="27" y="20"/>
                    <a:pt x="27" y="20"/>
                    <a:pt x="27" y="20"/>
                  </a:cubicBezTo>
                  <a:cubicBezTo>
                    <a:pt x="27" y="20"/>
                    <a:pt x="27" y="21"/>
                    <a:pt x="28" y="21"/>
                  </a:cubicBezTo>
                  <a:cubicBezTo>
                    <a:pt x="44" y="21"/>
                    <a:pt x="44" y="21"/>
                    <a:pt x="44" y="21"/>
                  </a:cubicBezTo>
                  <a:cubicBezTo>
                    <a:pt x="44" y="21"/>
                    <a:pt x="45" y="20"/>
                    <a:pt x="45" y="20"/>
                  </a:cubicBezTo>
                  <a:cubicBezTo>
                    <a:pt x="45" y="18"/>
                    <a:pt x="45" y="18"/>
                    <a:pt x="45" y="18"/>
                  </a:cubicBezTo>
                  <a:cubicBezTo>
                    <a:pt x="45" y="18"/>
                    <a:pt x="44" y="17"/>
                    <a:pt x="44" y="17"/>
                  </a:cubicBezTo>
                  <a:cubicBezTo>
                    <a:pt x="43" y="17"/>
                    <a:pt x="43" y="17"/>
                    <a:pt x="43" y="17"/>
                  </a:cubicBezTo>
                  <a:cubicBezTo>
                    <a:pt x="43" y="15"/>
                    <a:pt x="43" y="15"/>
                    <a:pt x="43" y="15"/>
                  </a:cubicBezTo>
                  <a:cubicBezTo>
                    <a:pt x="43" y="13"/>
                    <a:pt x="42" y="11"/>
                    <a:pt x="41" y="10"/>
                  </a:cubicBezTo>
                  <a:cubicBezTo>
                    <a:pt x="40" y="9"/>
                    <a:pt x="38" y="8"/>
                    <a:pt x="36" y="8"/>
                  </a:cubicBezTo>
                  <a:cubicBezTo>
                    <a:pt x="36" y="8"/>
                    <a:pt x="36" y="8"/>
                    <a:pt x="36" y="8"/>
                  </a:cubicBezTo>
                  <a:cubicBezTo>
                    <a:pt x="34" y="8"/>
                    <a:pt x="32" y="9"/>
                    <a:pt x="31" y="10"/>
                  </a:cubicBezTo>
                  <a:cubicBezTo>
                    <a:pt x="30" y="11"/>
                    <a:pt x="29" y="13"/>
                    <a:pt x="29" y="15"/>
                  </a:cubicBezTo>
                  <a:cubicBezTo>
                    <a:pt x="29" y="17"/>
                    <a:pt x="29" y="17"/>
                    <a:pt x="29" y="17"/>
                  </a:cubicBezTo>
                  <a:cubicBezTo>
                    <a:pt x="28" y="17"/>
                    <a:pt x="28" y="17"/>
                    <a:pt x="28" y="17"/>
                  </a:cubicBezTo>
                  <a:close/>
                  <a:moveTo>
                    <a:pt x="32" y="17"/>
                  </a:moveTo>
                  <a:cubicBezTo>
                    <a:pt x="40" y="17"/>
                    <a:pt x="40" y="17"/>
                    <a:pt x="40" y="17"/>
                  </a:cubicBezTo>
                  <a:cubicBezTo>
                    <a:pt x="40" y="15"/>
                    <a:pt x="40" y="15"/>
                    <a:pt x="40" y="15"/>
                  </a:cubicBezTo>
                  <a:cubicBezTo>
                    <a:pt x="40" y="14"/>
                    <a:pt x="39" y="13"/>
                    <a:pt x="39" y="12"/>
                  </a:cubicBezTo>
                  <a:cubicBezTo>
                    <a:pt x="38" y="12"/>
                    <a:pt x="37" y="11"/>
                    <a:pt x="36" y="11"/>
                  </a:cubicBezTo>
                  <a:cubicBezTo>
                    <a:pt x="36" y="11"/>
                    <a:pt x="36" y="11"/>
                    <a:pt x="36" y="11"/>
                  </a:cubicBezTo>
                  <a:cubicBezTo>
                    <a:pt x="35" y="11"/>
                    <a:pt x="34" y="12"/>
                    <a:pt x="33" y="12"/>
                  </a:cubicBezTo>
                  <a:cubicBezTo>
                    <a:pt x="32" y="13"/>
                    <a:pt x="32" y="14"/>
                    <a:pt x="32" y="15"/>
                  </a:cubicBezTo>
                  <a:cubicBezTo>
                    <a:pt x="32" y="17"/>
                    <a:pt x="32" y="17"/>
                    <a:pt x="32" y="17"/>
                  </a:cubicBezTo>
                  <a:close/>
                  <a:moveTo>
                    <a:pt x="28" y="29"/>
                  </a:moveTo>
                  <a:cubicBezTo>
                    <a:pt x="27" y="29"/>
                    <a:pt x="27" y="30"/>
                    <a:pt x="27" y="30"/>
                  </a:cubicBezTo>
                  <a:cubicBezTo>
                    <a:pt x="27" y="32"/>
                    <a:pt x="27" y="32"/>
                    <a:pt x="27" y="32"/>
                  </a:cubicBezTo>
                  <a:cubicBezTo>
                    <a:pt x="27" y="32"/>
                    <a:pt x="27" y="32"/>
                    <a:pt x="28" y="32"/>
                  </a:cubicBezTo>
                  <a:cubicBezTo>
                    <a:pt x="44" y="32"/>
                    <a:pt x="44" y="32"/>
                    <a:pt x="44" y="32"/>
                  </a:cubicBezTo>
                  <a:cubicBezTo>
                    <a:pt x="44" y="32"/>
                    <a:pt x="45" y="32"/>
                    <a:pt x="45" y="32"/>
                  </a:cubicBezTo>
                  <a:cubicBezTo>
                    <a:pt x="45" y="30"/>
                    <a:pt x="45" y="30"/>
                    <a:pt x="45" y="30"/>
                  </a:cubicBezTo>
                  <a:cubicBezTo>
                    <a:pt x="45" y="30"/>
                    <a:pt x="44" y="29"/>
                    <a:pt x="44" y="29"/>
                  </a:cubicBezTo>
                  <a:cubicBezTo>
                    <a:pt x="28" y="29"/>
                    <a:pt x="28" y="29"/>
                    <a:pt x="28" y="29"/>
                  </a:cubicBezTo>
                  <a:close/>
                  <a:moveTo>
                    <a:pt x="28" y="25"/>
                  </a:moveTo>
                  <a:cubicBezTo>
                    <a:pt x="27" y="25"/>
                    <a:pt x="27" y="25"/>
                    <a:pt x="27" y="26"/>
                  </a:cubicBezTo>
                  <a:cubicBezTo>
                    <a:pt x="27" y="28"/>
                    <a:pt x="27" y="28"/>
                    <a:pt x="27" y="28"/>
                  </a:cubicBezTo>
                  <a:cubicBezTo>
                    <a:pt x="27" y="28"/>
                    <a:pt x="27" y="28"/>
                    <a:pt x="28" y="28"/>
                  </a:cubicBezTo>
                  <a:cubicBezTo>
                    <a:pt x="44" y="28"/>
                    <a:pt x="44" y="28"/>
                    <a:pt x="44" y="28"/>
                  </a:cubicBezTo>
                  <a:cubicBezTo>
                    <a:pt x="44" y="28"/>
                    <a:pt x="45" y="28"/>
                    <a:pt x="45" y="28"/>
                  </a:cubicBezTo>
                  <a:cubicBezTo>
                    <a:pt x="45" y="26"/>
                    <a:pt x="45" y="26"/>
                    <a:pt x="45" y="26"/>
                  </a:cubicBezTo>
                  <a:cubicBezTo>
                    <a:pt x="45" y="25"/>
                    <a:pt x="44" y="25"/>
                    <a:pt x="44" y="25"/>
                  </a:cubicBezTo>
                  <a:cubicBezTo>
                    <a:pt x="28" y="25"/>
                    <a:pt x="28" y="25"/>
                    <a:pt x="28" y="25"/>
                  </a:cubicBezTo>
                  <a:close/>
                  <a:moveTo>
                    <a:pt x="28" y="21"/>
                  </a:moveTo>
                  <a:cubicBezTo>
                    <a:pt x="27" y="21"/>
                    <a:pt x="27" y="22"/>
                    <a:pt x="27" y="22"/>
                  </a:cubicBezTo>
                  <a:cubicBezTo>
                    <a:pt x="27" y="24"/>
                    <a:pt x="27" y="24"/>
                    <a:pt x="27" y="24"/>
                  </a:cubicBezTo>
                  <a:cubicBezTo>
                    <a:pt x="27" y="24"/>
                    <a:pt x="27" y="24"/>
                    <a:pt x="28" y="24"/>
                  </a:cubicBezTo>
                  <a:cubicBezTo>
                    <a:pt x="44" y="24"/>
                    <a:pt x="44" y="24"/>
                    <a:pt x="44" y="24"/>
                  </a:cubicBezTo>
                  <a:cubicBezTo>
                    <a:pt x="44" y="24"/>
                    <a:pt x="45" y="24"/>
                    <a:pt x="45" y="24"/>
                  </a:cubicBezTo>
                  <a:cubicBezTo>
                    <a:pt x="45" y="22"/>
                    <a:pt x="45" y="22"/>
                    <a:pt x="45" y="22"/>
                  </a:cubicBezTo>
                  <a:cubicBezTo>
                    <a:pt x="45" y="22"/>
                    <a:pt x="44" y="21"/>
                    <a:pt x="44" y="21"/>
                  </a:cubicBezTo>
                  <a:cubicBezTo>
                    <a:pt x="28" y="21"/>
                    <a:pt x="28" y="21"/>
                    <a:pt x="28" y="21"/>
                  </a:cubicBezTo>
                  <a:close/>
                  <a:moveTo>
                    <a:pt x="32" y="44"/>
                  </a:moveTo>
                  <a:cubicBezTo>
                    <a:pt x="30" y="48"/>
                    <a:pt x="30" y="48"/>
                    <a:pt x="30" y="48"/>
                  </a:cubicBezTo>
                  <a:cubicBezTo>
                    <a:pt x="42" y="48"/>
                    <a:pt x="42" y="48"/>
                    <a:pt x="42" y="48"/>
                  </a:cubicBezTo>
                  <a:cubicBezTo>
                    <a:pt x="39" y="44"/>
                    <a:pt x="39" y="44"/>
                    <a:pt x="39" y="44"/>
                  </a:cubicBezTo>
                  <a:cubicBezTo>
                    <a:pt x="32" y="44"/>
                    <a:pt x="32" y="44"/>
                    <a:pt x="32" y="44"/>
                  </a:cubicBezTo>
                  <a:close/>
                  <a:moveTo>
                    <a:pt x="11" y="6"/>
                  </a:moveTo>
                  <a:cubicBezTo>
                    <a:pt x="11" y="36"/>
                    <a:pt x="11" y="36"/>
                    <a:pt x="11" y="36"/>
                  </a:cubicBezTo>
                  <a:cubicBezTo>
                    <a:pt x="60" y="36"/>
                    <a:pt x="60" y="36"/>
                    <a:pt x="60" y="36"/>
                  </a:cubicBezTo>
                  <a:cubicBezTo>
                    <a:pt x="60" y="6"/>
                    <a:pt x="60" y="6"/>
                    <a:pt x="60" y="6"/>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2" name="Freeform 338">
              <a:extLst>
                <a:ext uri="{FF2B5EF4-FFF2-40B4-BE49-F238E27FC236}">
                  <a16:creationId xmlns:a16="http://schemas.microsoft.com/office/drawing/2014/main" id="{40FCAECD-1184-42EF-A6AC-610FB0A10CFA}"/>
                </a:ext>
              </a:extLst>
            </p:cNvPr>
            <p:cNvSpPr>
              <a:spLocks noEditPoints="1"/>
            </p:cNvSpPr>
            <p:nvPr/>
          </p:nvSpPr>
          <p:spPr bwMode="auto">
            <a:xfrm>
              <a:off x="2871788" y="1035050"/>
              <a:ext cx="266700" cy="227013"/>
            </a:xfrm>
            <a:custGeom>
              <a:avLst/>
              <a:gdLst>
                <a:gd name="T0" fmla="*/ 51284 w 73"/>
                <a:gd name="T1" fmla="*/ 0 h 62"/>
                <a:gd name="T2" fmla="*/ 212461 w 73"/>
                <a:gd name="T3" fmla="*/ 0 h 62"/>
                <a:gd name="T4" fmla="*/ 267408 w 73"/>
                <a:gd name="T5" fmla="*/ 51305 h 62"/>
                <a:gd name="T6" fmla="*/ 267408 w 73"/>
                <a:gd name="T7" fmla="*/ 128263 h 62"/>
                <a:gd name="T8" fmla="*/ 212461 w 73"/>
                <a:gd name="T9" fmla="*/ 179568 h 62"/>
                <a:gd name="T10" fmla="*/ 205135 w 73"/>
                <a:gd name="T11" fmla="*/ 179568 h 62"/>
                <a:gd name="T12" fmla="*/ 208798 w 73"/>
                <a:gd name="T13" fmla="*/ 227209 h 62"/>
                <a:gd name="T14" fmla="*/ 168504 w 73"/>
                <a:gd name="T15" fmla="*/ 179568 h 62"/>
                <a:gd name="T16" fmla="*/ 51284 w 73"/>
                <a:gd name="T17" fmla="*/ 179568 h 62"/>
                <a:gd name="T18" fmla="*/ 0 w 73"/>
                <a:gd name="T19" fmla="*/ 128263 h 62"/>
                <a:gd name="T20" fmla="*/ 0 w 73"/>
                <a:gd name="T21" fmla="*/ 51305 h 62"/>
                <a:gd name="T22" fmla="*/ 51284 w 73"/>
                <a:gd name="T23" fmla="*/ 0 h 62"/>
                <a:gd name="T24" fmla="*/ 62273 w 73"/>
                <a:gd name="T25" fmla="*/ 69629 h 62"/>
                <a:gd name="T26" fmla="*/ 43957 w 73"/>
                <a:gd name="T27" fmla="*/ 87952 h 62"/>
                <a:gd name="T28" fmla="*/ 62273 w 73"/>
                <a:gd name="T29" fmla="*/ 106275 h 62"/>
                <a:gd name="T30" fmla="*/ 80589 w 73"/>
                <a:gd name="T31" fmla="*/ 87952 h 62"/>
                <a:gd name="T32" fmla="*/ 62273 w 73"/>
                <a:gd name="T33" fmla="*/ 69629 h 62"/>
                <a:gd name="T34" fmla="*/ 201472 w 73"/>
                <a:gd name="T35" fmla="*/ 69629 h 62"/>
                <a:gd name="T36" fmla="*/ 183156 w 73"/>
                <a:gd name="T37" fmla="*/ 87952 h 62"/>
                <a:gd name="T38" fmla="*/ 201472 w 73"/>
                <a:gd name="T39" fmla="*/ 106275 h 62"/>
                <a:gd name="T40" fmla="*/ 219787 w 73"/>
                <a:gd name="T41" fmla="*/ 87952 h 62"/>
                <a:gd name="T42" fmla="*/ 201472 w 73"/>
                <a:gd name="T43" fmla="*/ 69629 h 62"/>
                <a:gd name="T44" fmla="*/ 131872 w 73"/>
                <a:gd name="T45" fmla="*/ 69629 h 62"/>
                <a:gd name="T46" fmla="*/ 113557 w 73"/>
                <a:gd name="T47" fmla="*/ 87952 h 62"/>
                <a:gd name="T48" fmla="*/ 131872 w 73"/>
                <a:gd name="T49" fmla="*/ 106275 h 62"/>
                <a:gd name="T50" fmla="*/ 150188 w 73"/>
                <a:gd name="T51" fmla="*/ 87952 h 62"/>
                <a:gd name="T52" fmla="*/ 131872 w 73"/>
                <a:gd name="T53" fmla="*/ 69629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3" h="62">
                  <a:moveTo>
                    <a:pt x="14" y="0"/>
                  </a:moveTo>
                  <a:cubicBezTo>
                    <a:pt x="58" y="0"/>
                    <a:pt x="58" y="0"/>
                    <a:pt x="58" y="0"/>
                  </a:cubicBezTo>
                  <a:cubicBezTo>
                    <a:pt x="66" y="0"/>
                    <a:pt x="73" y="6"/>
                    <a:pt x="73" y="14"/>
                  </a:cubicBezTo>
                  <a:cubicBezTo>
                    <a:pt x="73" y="35"/>
                    <a:pt x="73" y="35"/>
                    <a:pt x="73" y="35"/>
                  </a:cubicBezTo>
                  <a:cubicBezTo>
                    <a:pt x="73" y="42"/>
                    <a:pt x="66" y="49"/>
                    <a:pt x="58" y="49"/>
                  </a:cubicBezTo>
                  <a:cubicBezTo>
                    <a:pt x="56" y="49"/>
                    <a:pt x="56" y="49"/>
                    <a:pt x="56" y="49"/>
                  </a:cubicBezTo>
                  <a:cubicBezTo>
                    <a:pt x="57" y="62"/>
                    <a:pt x="57" y="62"/>
                    <a:pt x="57" y="62"/>
                  </a:cubicBezTo>
                  <a:cubicBezTo>
                    <a:pt x="46" y="49"/>
                    <a:pt x="46" y="49"/>
                    <a:pt x="46" y="49"/>
                  </a:cubicBezTo>
                  <a:cubicBezTo>
                    <a:pt x="14" y="49"/>
                    <a:pt x="14" y="49"/>
                    <a:pt x="14" y="49"/>
                  </a:cubicBezTo>
                  <a:cubicBezTo>
                    <a:pt x="6" y="49"/>
                    <a:pt x="0" y="42"/>
                    <a:pt x="0" y="35"/>
                  </a:cubicBezTo>
                  <a:cubicBezTo>
                    <a:pt x="0" y="14"/>
                    <a:pt x="0" y="14"/>
                    <a:pt x="0" y="14"/>
                  </a:cubicBezTo>
                  <a:cubicBezTo>
                    <a:pt x="0" y="6"/>
                    <a:pt x="6" y="0"/>
                    <a:pt x="14" y="0"/>
                  </a:cubicBezTo>
                  <a:close/>
                  <a:moveTo>
                    <a:pt x="17" y="19"/>
                  </a:moveTo>
                  <a:cubicBezTo>
                    <a:pt x="15" y="19"/>
                    <a:pt x="12" y="21"/>
                    <a:pt x="12" y="24"/>
                  </a:cubicBezTo>
                  <a:cubicBezTo>
                    <a:pt x="12" y="27"/>
                    <a:pt x="15" y="29"/>
                    <a:pt x="17" y="29"/>
                  </a:cubicBezTo>
                  <a:cubicBezTo>
                    <a:pt x="20" y="29"/>
                    <a:pt x="22" y="27"/>
                    <a:pt x="22" y="24"/>
                  </a:cubicBezTo>
                  <a:cubicBezTo>
                    <a:pt x="22" y="21"/>
                    <a:pt x="20" y="19"/>
                    <a:pt x="17" y="19"/>
                  </a:cubicBezTo>
                  <a:close/>
                  <a:moveTo>
                    <a:pt x="55" y="19"/>
                  </a:moveTo>
                  <a:cubicBezTo>
                    <a:pt x="52" y="19"/>
                    <a:pt x="50" y="21"/>
                    <a:pt x="50" y="24"/>
                  </a:cubicBezTo>
                  <a:cubicBezTo>
                    <a:pt x="50" y="27"/>
                    <a:pt x="52" y="29"/>
                    <a:pt x="55" y="29"/>
                  </a:cubicBezTo>
                  <a:cubicBezTo>
                    <a:pt x="58" y="29"/>
                    <a:pt x="60" y="27"/>
                    <a:pt x="60" y="24"/>
                  </a:cubicBezTo>
                  <a:cubicBezTo>
                    <a:pt x="60" y="21"/>
                    <a:pt x="58" y="19"/>
                    <a:pt x="55" y="19"/>
                  </a:cubicBezTo>
                  <a:close/>
                  <a:moveTo>
                    <a:pt x="36" y="19"/>
                  </a:moveTo>
                  <a:cubicBezTo>
                    <a:pt x="33" y="19"/>
                    <a:pt x="31" y="21"/>
                    <a:pt x="31" y="24"/>
                  </a:cubicBezTo>
                  <a:cubicBezTo>
                    <a:pt x="31" y="27"/>
                    <a:pt x="33" y="29"/>
                    <a:pt x="36" y="29"/>
                  </a:cubicBezTo>
                  <a:cubicBezTo>
                    <a:pt x="38" y="29"/>
                    <a:pt x="41" y="27"/>
                    <a:pt x="41" y="24"/>
                  </a:cubicBezTo>
                  <a:cubicBezTo>
                    <a:pt x="41" y="21"/>
                    <a:pt x="38" y="19"/>
                    <a:pt x="3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3" name="Freeform 339">
              <a:extLst>
                <a:ext uri="{FF2B5EF4-FFF2-40B4-BE49-F238E27FC236}">
                  <a16:creationId xmlns:a16="http://schemas.microsoft.com/office/drawing/2014/main" id="{82F514A4-2FCF-461C-BF2E-78146B8343D4}"/>
                </a:ext>
              </a:extLst>
            </p:cNvPr>
            <p:cNvSpPr>
              <a:spLocks/>
            </p:cNvSpPr>
            <p:nvPr/>
          </p:nvSpPr>
          <p:spPr bwMode="auto">
            <a:xfrm>
              <a:off x="3656013" y="1763713"/>
              <a:ext cx="215900" cy="269875"/>
            </a:xfrm>
            <a:custGeom>
              <a:avLst/>
              <a:gdLst>
                <a:gd name="T0" fmla="*/ 0 w 59"/>
                <a:gd name="T1" fmla="*/ 77428 h 73"/>
                <a:gd name="T2" fmla="*/ 176316 w 59"/>
                <a:gd name="T3" fmla="*/ 0 h 73"/>
                <a:gd name="T4" fmla="*/ 216722 w 59"/>
                <a:gd name="T5" fmla="*/ 92176 h 73"/>
                <a:gd name="T6" fmla="*/ 66119 w 59"/>
                <a:gd name="T7" fmla="*/ 154856 h 73"/>
                <a:gd name="T8" fmla="*/ 110198 w 59"/>
                <a:gd name="T9" fmla="*/ 258094 h 73"/>
                <a:gd name="T10" fmla="*/ 84485 w 59"/>
                <a:gd name="T11" fmla="*/ 269155 h 73"/>
                <a:gd name="T12" fmla="*/ 0 w 59"/>
                <a:gd name="T13" fmla="*/ 77428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73">
                  <a:moveTo>
                    <a:pt x="0" y="21"/>
                  </a:moveTo>
                  <a:cubicBezTo>
                    <a:pt x="2" y="10"/>
                    <a:pt x="42" y="13"/>
                    <a:pt x="48" y="0"/>
                  </a:cubicBezTo>
                  <a:cubicBezTo>
                    <a:pt x="52" y="8"/>
                    <a:pt x="55" y="16"/>
                    <a:pt x="59" y="25"/>
                  </a:cubicBezTo>
                  <a:cubicBezTo>
                    <a:pt x="47" y="40"/>
                    <a:pt x="29" y="33"/>
                    <a:pt x="18" y="42"/>
                  </a:cubicBezTo>
                  <a:cubicBezTo>
                    <a:pt x="30" y="70"/>
                    <a:pt x="30" y="70"/>
                    <a:pt x="30" y="70"/>
                  </a:cubicBezTo>
                  <a:cubicBezTo>
                    <a:pt x="23" y="73"/>
                    <a:pt x="23" y="73"/>
                    <a:pt x="23" y="73"/>
                  </a:cubicBez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4" name="Freeform 340">
              <a:extLst>
                <a:ext uri="{FF2B5EF4-FFF2-40B4-BE49-F238E27FC236}">
                  <a16:creationId xmlns:a16="http://schemas.microsoft.com/office/drawing/2014/main" id="{23360592-EA5A-42D1-87FF-0B9E263D8F78}"/>
                </a:ext>
              </a:extLst>
            </p:cNvPr>
            <p:cNvSpPr>
              <a:spLocks noEditPoints="1"/>
            </p:cNvSpPr>
            <p:nvPr/>
          </p:nvSpPr>
          <p:spPr bwMode="auto">
            <a:xfrm>
              <a:off x="5203825" y="3729038"/>
              <a:ext cx="231775" cy="204787"/>
            </a:xfrm>
            <a:custGeom>
              <a:avLst/>
              <a:gdLst>
                <a:gd name="T0" fmla="*/ 197746 w 63"/>
                <a:gd name="T1" fmla="*/ 0 h 56"/>
                <a:gd name="T2" fmla="*/ 230704 w 63"/>
                <a:gd name="T3" fmla="*/ 32864 h 56"/>
                <a:gd name="T4" fmla="*/ 219718 w 63"/>
                <a:gd name="T5" fmla="*/ 146064 h 56"/>
                <a:gd name="T6" fmla="*/ 183098 w 63"/>
                <a:gd name="T7" fmla="*/ 153367 h 56"/>
                <a:gd name="T8" fmla="*/ 197746 w 63"/>
                <a:gd name="T9" fmla="*/ 138760 h 56"/>
                <a:gd name="T10" fmla="*/ 212394 w 63"/>
                <a:gd name="T11" fmla="*/ 124154 h 56"/>
                <a:gd name="T12" fmla="*/ 208732 w 63"/>
                <a:gd name="T13" fmla="*/ 21910 h 56"/>
                <a:gd name="T14" fmla="*/ 65915 w 63"/>
                <a:gd name="T15" fmla="*/ 18258 h 56"/>
                <a:gd name="T16" fmla="*/ 51268 w 63"/>
                <a:gd name="T17" fmla="*/ 32864 h 56"/>
                <a:gd name="T18" fmla="*/ 54930 w 63"/>
                <a:gd name="T19" fmla="*/ 135109 h 56"/>
                <a:gd name="T20" fmla="*/ 120845 w 63"/>
                <a:gd name="T21" fmla="*/ 138760 h 56"/>
                <a:gd name="T22" fmla="*/ 139155 w 63"/>
                <a:gd name="T23" fmla="*/ 138760 h 56"/>
                <a:gd name="T24" fmla="*/ 146479 w 63"/>
                <a:gd name="T25" fmla="*/ 142412 h 56"/>
                <a:gd name="T26" fmla="*/ 168451 w 63"/>
                <a:gd name="T27" fmla="*/ 160670 h 56"/>
                <a:gd name="T28" fmla="*/ 186760 w 63"/>
                <a:gd name="T29" fmla="*/ 197186 h 56"/>
                <a:gd name="T30" fmla="*/ 135493 w 63"/>
                <a:gd name="T31" fmla="*/ 153367 h 56"/>
                <a:gd name="T32" fmla="*/ 65915 w 63"/>
                <a:gd name="T33" fmla="*/ 153367 h 56"/>
                <a:gd name="T34" fmla="*/ 36620 w 63"/>
                <a:gd name="T35" fmla="*/ 124154 h 56"/>
                <a:gd name="T36" fmla="*/ 43944 w 63"/>
                <a:gd name="T37" fmla="*/ 10955 h 56"/>
                <a:gd name="T38" fmla="*/ 135493 w 63"/>
                <a:gd name="T39" fmla="*/ 98593 h 56"/>
                <a:gd name="T40" fmla="*/ 186760 w 63"/>
                <a:gd name="T41" fmla="*/ 109548 h 56"/>
                <a:gd name="T42" fmla="*/ 135493 w 63"/>
                <a:gd name="T43" fmla="*/ 98593 h 56"/>
                <a:gd name="T44" fmla="*/ 84225 w 63"/>
                <a:gd name="T45" fmla="*/ 109548 h 56"/>
                <a:gd name="T46" fmla="*/ 128169 w 63"/>
                <a:gd name="T47" fmla="*/ 98593 h 56"/>
                <a:gd name="T48" fmla="*/ 161127 w 63"/>
                <a:gd name="T49" fmla="*/ 69380 h 56"/>
                <a:gd name="T50" fmla="*/ 186760 w 63"/>
                <a:gd name="T51" fmla="*/ 76683 h 56"/>
                <a:gd name="T52" fmla="*/ 161127 w 63"/>
                <a:gd name="T53" fmla="*/ 69380 h 56"/>
                <a:gd name="T54" fmla="*/ 142817 w 63"/>
                <a:gd name="T55" fmla="*/ 76683 h 56"/>
                <a:gd name="T56" fmla="*/ 150141 w 63"/>
                <a:gd name="T57" fmla="*/ 69380 h 56"/>
                <a:gd name="T58" fmla="*/ 109859 w 63"/>
                <a:gd name="T59" fmla="*/ 69380 h 56"/>
                <a:gd name="T60" fmla="*/ 131831 w 63"/>
                <a:gd name="T61" fmla="*/ 76683 h 56"/>
                <a:gd name="T62" fmla="*/ 109859 w 63"/>
                <a:gd name="T63" fmla="*/ 69380 h 56"/>
                <a:gd name="T64" fmla="*/ 84225 w 63"/>
                <a:gd name="T65" fmla="*/ 76683 h 56"/>
                <a:gd name="T66" fmla="*/ 102535 w 63"/>
                <a:gd name="T67" fmla="*/ 69380 h 56"/>
                <a:gd name="T68" fmla="*/ 84225 w 63"/>
                <a:gd name="T69" fmla="*/ 40167 h 56"/>
                <a:gd name="T70" fmla="*/ 186760 w 63"/>
                <a:gd name="T71" fmla="*/ 47471 h 56"/>
                <a:gd name="T72" fmla="*/ 84225 w 63"/>
                <a:gd name="T73" fmla="*/ 40167 h 56"/>
                <a:gd name="T74" fmla="*/ 40282 w 63"/>
                <a:gd name="T75" fmla="*/ 182579 h 56"/>
                <a:gd name="T76" fmla="*/ 51268 w 63"/>
                <a:gd name="T77" fmla="*/ 204489 h 56"/>
                <a:gd name="T78" fmla="*/ 142817 w 63"/>
                <a:gd name="T79" fmla="*/ 182579 h 56"/>
                <a:gd name="T80" fmla="*/ 29296 w 63"/>
                <a:gd name="T81" fmla="*/ 167973 h 56"/>
                <a:gd name="T82" fmla="*/ 14648 w 63"/>
                <a:gd name="T83" fmla="*/ 153367 h 56"/>
                <a:gd name="T84" fmla="*/ 18310 w 63"/>
                <a:gd name="T85" fmla="*/ 54774 h 56"/>
                <a:gd name="T86" fmla="*/ 25634 w 63"/>
                <a:gd name="T87" fmla="*/ 40167 h 56"/>
                <a:gd name="T88" fmla="*/ 7324 w 63"/>
                <a:gd name="T89" fmla="*/ 43819 h 56"/>
                <a:gd name="T90" fmla="*/ 0 w 63"/>
                <a:gd name="T91" fmla="*/ 153367 h 56"/>
                <a:gd name="T92" fmla="*/ 29296 w 63"/>
                <a:gd name="T93" fmla="*/ 182579 h 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3" h="56">
                  <a:moveTo>
                    <a:pt x="18" y="0"/>
                  </a:moveTo>
                  <a:cubicBezTo>
                    <a:pt x="54" y="0"/>
                    <a:pt x="54" y="0"/>
                    <a:pt x="54" y="0"/>
                  </a:cubicBezTo>
                  <a:cubicBezTo>
                    <a:pt x="57" y="0"/>
                    <a:pt x="59" y="1"/>
                    <a:pt x="60" y="3"/>
                  </a:cubicBezTo>
                  <a:cubicBezTo>
                    <a:pt x="62" y="4"/>
                    <a:pt x="63" y="6"/>
                    <a:pt x="63" y="9"/>
                  </a:cubicBezTo>
                  <a:cubicBezTo>
                    <a:pt x="63" y="34"/>
                    <a:pt x="63" y="34"/>
                    <a:pt x="63" y="34"/>
                  </a:cubicBezTo>
                  <a:cubicBezTo>
                    <a:pt x="63" y="36"/>
                    <a:pt x="62" y="38"/>
                    <a:pt x="60" y="40"/>
                  </a:cubicBezTo>
                  <a:cubicBezTo>
                    <a:pt x="59" y="41"/>
                    <a:pt x="57" y="42"/>
                    <a:pt x="54" y="42"/>
                  </a:cubicBezTo>
                  <a:cubicBezTo>
                    <a:pt x="50" y="42"/>
                    <a:pt x="50" y="42"/>
                    <a:pt x="50" y="42"/>
                  </a:cubicBezTo>
                  <a:cubicBezTo>
                    <a:pt x="50" y="38"/>
                    <a:pt x="50" y="38"/>
                    <a:pt x="50" y="38"/>
                  </a:cubicBezTo>
                  <a:cubicBezTo>
                    <a:pt x="54" y="38"/>
                    <a:pt x="54" y="38"/>
                    <a:pt x="54" y="38"/>
                  </a:cubicBezTo>
                  <a:cubicBezTo>
                    <a:pt x="55" y="38"/>
                    <a:pt x="56" y="37"/>
                    <a:pt x="57" y="37"/>
                  </a:cubicBezTo>
                  <a:cubicBezTo>
                    <a:pt x="58" y="36"/>
                    <a:pt x="58" y="35"/>
                    <a:pt x="58" y="34"/>
                  </a:cubicBezTo>
                  <a:cubicBezTo>
                    <a:pt x="58" y="9"/>
                    <a:pt x="58" y="9"/>
                    <a:pt x="58" y="9"/>
                  </a:cubicBezTo>
                  <a:cubicBezTo>
                    <a:pt x="58" y="7"/>
                    <a:pt x="58" y="6"/>
                    <a:pt x="57" y="6"/>
                  </a:cubicBezTo>
                  <a:cubicBezTo>
                    <a:pt x="56" y="5"/>
                    <a:pt x="55" y="5"/>
                    <a:pt x="54" y="5"/>
                  </a:cubicBezTo>
                  <a:cubicBezTo>
                    <a:pt x="18" y="5"/>
                    <a:pt x="18" y="5"/>
                    <a:pt x="18" y="5"/>
                  </a:cubicBezTo>
                  <a:cubicBezTo>
                    <a:pt x="17" y="5"/>
                    <a:pt x="16" y="5"/>
                    <a:pt x="15" y="6"/>
                  </a:cubicBezTo>
                  <a:cubicBezTo>
                    <a:pt x="15" y="6"/>
                    <a:pt x="14" y="7"/>
                    <a:pt x="14" y="9"/>
                  </a:cubicBezTo>
                  <a:cubicBezTo>
                    <a:pt x="14" y="34"/>
                    <a:pt x="14" y="34"/>
                    <a:pt x="14" y="34"/>
                  </a:cubicBezTo>
                  <a:cubicBezTo>
                    <a:pt x="14" y="35"/>
                    <a:pt x="15" y="36"/>
                    <a:pt x="15" y="37"/>
                  </a:cubicBezTo>
                  <a:cubicBezTo>
                    <a:pt x="16" y="37"/>
                    <a:pt x="17" y="38"/>
                    <a:pt x="18" y="38"/>
                  </a:cubicBezTo>
                  <a:cubicBezTo>
                    <a:pt x="33" y="38"/>
                    <a:pt x="33" y="38"/>
                    <a:pt x="33" y="38"/>
                  </a:cubicBezTo>
                  <a:cubicBezTo>
                    <a:pt x="38" y="38"/>
                    <a:pt x="38" y="38"/>
                    <a:pt x="38" y="38"/>
                  </a:cubicBezTo>
                  <a:cubicBezTo>
                    <a:pt x="38" y="38"/>
                    <a:pt x="38" y="38"/>
                    <a:pt x="38" y="38"/>
                  </a:cubicBezTo>
                  <a:cubicBezTo>
                    <a:pt x="39" y="38"/>
                    <a:pt x="39" y="38"/>
                    <a:pt x="39" y="38"/>
                  </a:cubicBezTo>
                  <a:cubicBezTo>
                    <a:pt x="40" y="39"/>
                    <a:pt x="40" y="39"/>
                    <a:pt x="40" y="39"/>
                  </a:cubicBezTo>
                  <a:cubicBezTo>
                    <a:pt x="46" y="47"/>
                    <a:pt x="46" y="47"/>
                    <a:pt x="46" y="47"/>
                  </a:cubicBezTo>
                  <a:cubicBezTo>
                    <a:pt x="46" y="44"/>
                    <a:pt x="46" y="44"/>
                    <a:pt x="46" y="44"/>
                  </a:cubicBezTo>
                  <a:cubicBezTo>
                    <a:pt x="50" y="44"/>
                    <a:pt x="50" y="44"/>
                    <a:pt x="50" y="44"/>
                  </a:cubicBezTo>
                  <a:cubicBezTo>
                    <a:pt x="51" y="54"/>
                    <a:pt x="51" y="54"/>
                    <a:pt x="51" y="54"/>
                  </a:cubicBezTo>
                  <a:cubicBezTo>
                    <a:pt x="47" y="56"/>
                    <a:pt x="47" y="56"/>
                    <a:pt x="47" y="56"/>
                  </a:cubicBezTo>
                  <a:cubicBezTo>
                    <a:pt x="37" y="42"/>
                    <a:pt x="37" y="42"/>
                    <a:pt x="37" y="42"/>
                  </a:cubicBezTo>
                  <a:cubicBezTo>
                    <a:pt x="33" y="42"/>
                    <a:pt x="33" y="42"/>
                    <a:pt x="33" y="42"/>
                  </a:cubicBezTo>
                  <a:cubicBezTo>
                    <a:pt x="18" y="42"/>
                    <a:pt x="18" y="42"/>
                    <a:pt x="18" y="42"/>
                  </a:cubicBezTo>
                  <a:cubicBezTo>
                    <a:pt x="16" y="42"/>
                    <a:pt x="14" y="41"/>
                    <a:pt x="12" y="40"/>
                  </a:cubicBezTo>
                  <a:cubicBezTo>
                    <a:pt x="11" y="38"/>
                    <a:pt x="10" y="36"/>
                    <a:pt x="10" y="34"/>
                  </a:cubicBezTo>
                  <a:cubicBezTo>
                    <a:pt x="10" y="9"/>
                    <a:pt x="10" y="9"/>
                    <a:pt x="10" y="9"/>
                  </a:cubicBezTo>
                  <a:cubicBezTo>
                    <a:pt x="10" y="6"/>
                    <a:pt x="11" y="4"/>
                    <a:pt x="12" y="3"/>
                  </a:cubicBezTo>
                  <a:cubicBezTo>
                    <a:pt x="14" y="1"/>
                    <a:pt x="16" y="0"/>
                    <a:pt x="18" y="0"/>
                  </a:cubicBezTo>
                  <a:close/>
                  <a:moveTo>
                    <a:pt x="37" y="27"/>
                  </a:moveTo>
                  <a:cubicBezTo>
                    <a:pt x="37" y="30"/>
                    <a:pt x="37" y="30"/>
                    <a:pt x="37" y="30"/>
                  </a:cubicBezTo>
                  <a:cubicBezTo>
                    <a:pt x="51" y="30"/>
                    <a:pt x="51" y="30"/>
                    <a:pt x="51" y="30"/>
                  </a:cubicBezTo>
                  <a:cubicBezTo>
                    <a:pt x="51" y="27"/>
                    <a:pt x="51" y="27"/>
                    <a:pt x="51" y="27"/>
                  </a:cubicBezTo>
                  <a:cubicBezTo>
                    <a:pt x="37" y="27"/>
                    <a:pt x="37" y="27"/>
                    <a:pt x="37" y="27"/>
                  </a:cubicBezTo>
                  <a:close/>
                  <a:moveTo>
                    <a:pt x="23" y="27"/>
                  </a:moveTo>
                  <a:cubicBezTo>
                    <a:pt x="23" y="30"/>
                    <a:pt x="23" y="30"/>
                    <a:pt x="23" y="30"/>
                  </a:cubicBezTo>
                  <a:cubicBezTo>
                    <a:pt x="35" y="30"/>
                    <a:pt x="35" y="30"/>
                    <a:pt x="35" y="30"/>
                  </a:cubicBezTo>
                  <a:cubicBezTo>
                    <a:pt x="35" y="27"/>
                    <a:pt x="35" y="27"/>
                    <a:pt x="35" y="27"/>
                  </a:cubicBezTo>
                  <a:cubicBezTo>
                    <a:pt x="23" y="27"/>
                    <a:pt x="23" y="27"/>
                    <a:pt x="23" y="27"/>
                  </a:cubicBezTo>
                  <a:close/>
                  <a:moveTo>
                    <a:pt x="44" y="19"/>
                  </a:moveTo>
                  <a:cubicBezTo>
                    <a:pt x="44" y="21"/>
                    <a:pt x="44" y="21"/>
                    <a:pt x="44" y="21"/>
                  </a:cubicBezTo>
                  <a:cubicBezTo>
                    <a:pt x="51" y="21"/>
                    <a:pt x="51" y="21"/>
                    <a:pt x="51" y="21"/>
                  </a:cubicBezTo>
                  <a:cubicBezTo>
                    <a:pt x="51" y="19"/>
                    <a:pt x="51" y="19"/>
                    <a:pt x="51" y="19"/>
                  </a:cubicBezTo>
                  <a:cubicBezTo>
                    <a:pt x="44" y="19"/>
                    <a:pt x="44" y="19"/>
                    <a:pt x="44" y="19"/>
                  </a:cubicBezTo>
                  <a:close/>
                  <a:moveTo>
                    <a:pt x="39" y="19"/>
                  </a:moveTo>
                  <a:cubicBezTo>
                    <a:pt x="39" y="21"/>
                    <a:pt x="39" y="21"/>
                    <a:pt x="39" y="21"/>
                  </a:cubicBezTo>
                  <a:cubicBezTo>
                    <a:pt x="41" y="21"/>
                    <a:pt x="41" y="21"/>
                    <a:pt x="41" y="21"/>
                  </a:cubicBezTo>
                  <a:cubicBezTo>
                    <a:pt x="41" y="19"/>
                    <a:pt x="41" y="19"/>
                    <a:pt x="41" y="19"/>
                  </a:cubicBezTo>
                  <a:cubicBezTo>
                    <a:pt x="39" y="19"/>
                    <a:pt x="39" y="19"/>
                    <a:pt x="39" y="19"/>
                  </a:cubicBezTo>
                  <a:close/>
                  <a:moveTo>
                    <a:pt x="30" y="19"/>
                  </a:moveTo>
                  <a:cubicBezTo>
                    <a:pt x="30" y="21"/>
                    <a:pt x="30" y="21"/>
                    <a:pt x="30" y="21"/>
                  </a:cubicBezTo>
                  <a:cubicBezTo>
                    <a:pt x="36" y="21"/>
                    <a:pt x="36" y="21"/>
                    <a:pt x="36" y="21"/>
                  </a:cubicBezTo>
                  <a:cubicBezTo>
                    <a:pt x="36" y="19"/>
                    <a:pt x="36" y="19"/>
                    <a:pt x="36" y="19"/>
                  </a:cubicBezTo>
                  <a:cubicBezTo>
                    <a:pt x="30" y="19"/>
                    <a:pt x="30" y="19"/>
                    <a:pt x="30" y="19"/>
                  </a:cubicBezTo>
                  <a:close/>
                  <a:moveTo>
                    <a:pt x="23" y="19"/>
                  </a:moveTo>
                  <a:cubicBezTo>
                    <a:pt x="23" y="21"/>
                    <a:pt x="23" y="21"/>
                    <a:pt x="23" y="21"/>
                  </a:cubicBezTo>
                  <a:cubicBezTo>
                    <a:pt x="28" y="21"/>
                    <a:pt x="28" y="21"/>
                    <a:pt x="28" y="21"/>
                  </a:cubicBezTo>
                  <a:cubicBezTo>
                    <a:pt x="28" y="19"/>
                    <a:pt x="28" y="19"/>
                    <a:pt x="28" y="19"/>
                  </a:cubicBezTo>
                  <a:cubicBezTo>
                    <a:pt x="23" y="19"/>
                    <a:pt x="23" y="19"/>
                    <a:pt x="23" y="19"/>
                  </a:cubicBezTo>
                  <a:close/>
                  <a:moveTo>
                    <a:pt x="23" y="11"/>
                  </a:moveTo>
                  <a:cubicBezTo>
                    <a:pt x="23" y="13"/>
                    <a:pt x="23" y="13"/>
                    <a:pt x="23" y="13"/>
                  </a:cubicBezTo>
                  <a:cubicBezTo>
                    <a:pt x="51" y="13"/>
                    <a:pt x="51" y="13"/>
                    <a:pt x="51" y="13"/>
                  </a:cubicBezTo>
                  <a:cubicBezTo>
                    <a:pt x="51" y="11"/>
                    <a:pt x="51" y="11"/>
                    <a:pt x="51" y="11"/>
                  </a:cubicBezTo>
                  <a:cubicBezTo>
                    <a:pt x="23" y="11"/>
                    <a:pt x="23" y="11"/>
                    <a:pt x="23" y="11"/>
                  </a:cubicBezTo>
                  <a:close/>
                  <a:moveTo>
                    <a:pt x="8" y="50"/>
                  </a:moveTo>
                  <a:cubicBezTo>
                    <a:pt x="11" y="50"/>
                    <a:pt x="11" y="50"/>
                    <a:pt x="11" y="50"/>
                  </a:cubicBezTo>
                  <a:cubicBezTo>
                    <a:pt x="11" y="56"/>
                    <a:pt x="11" y="56"/>
                    <a:pt x="11" y="56"/>
                  </a:cubicBezTo>
                  <a:cubicBezTo>
                    <a:pt x="14" y="56"/>
                    <a:pt x="14" y="56"/>
                    <a:pt x="14" y="56"/>
                  </a:cubicBezTo>
                  <a:cubicBezTo>
                    <a:pt x="19" y="50"/>
                    <a:pt x="19" y="50"/>
                    <a:pt x="19" y="50"/>
                  </a:cubicBezTo>
                  <a:cubicBezTo>
                    <a:pt x="39" y="50"/>
                    <a:pt x="39" y="50"/>
                    <a:pt x="39" y="50"/>
                  </a:cubicBezTo>
                  <a:cubicBezTo>
                    <a:pt x="38" y="49"/>
                    <a:pt x="37" y="47"/>
                    <a:pt x="36" y="46"/>
                  </a:cubicBezTo>
                  <a:cubicBezTo>
                    <a:pt x="8" y="46"/>
                    <a:pt x="8" y="46"/>
                    <a:pt x="8" y="46"/>
                  </a:cubicBezTo>
                  <a:cubicBezTo>
                    <a:pt x="7" y="46"/>
                    <a:pt x="6" y="46"/>
                    <a:pt x="5" y="45"/>
                  </a:cubicBezTo>
                  <a:cubicBezTo>
                    <a:pt x="5" y="44"/>
                    <a:pt x="4" y="43"/>
                    <a:pt x="4" y="42"/>
                  </a:cubicBezTo>
                  <a:cubicBezTo>
                    <a:pt x="4" y="18"/>
                    <a:pt x="4" y="18"/>
                    <a:pt x="4" y="18"/>
                  </a:cubicBezTo>
                  <a:cubicBezTo>
                    <a:pt x="4" y="17"/>
                    <a:pt x="5" y="16"/>
                    <a:pt x="5" y="15"/>
                  </a:cubicBezTo>
                  <a:cubicBezTo>
                    <a:pt x="6" y="14"/>
                    <a:pt x="7" y="14"/>
                    <a:pt x="7" y="14"/>
                  </a:cubicBezTo>
                  <a:cubicBezTo>
                    <a:pt x="7" y="11"/>
                    <a:pt x="7" y="11"/>
                    <a:pt x="7" y="11"/>
                  </a:cubicBezTo>
                  <a:cubicBezTo>
                    <a:pt x="7" y="10"/>
                    <a:pt x="7" y="10"/>
                    <a:pt x="7" y="9"/>
                  </a:cubicBezTo>
                  <a:cubicBezTo>
                    <a:pt x="5" y="10"/>
                    <a:pt x="4" y="10"/>
                    <a:pt x="2" y="12"/>
                  </a:cubicBezTo>
                  <a:cubicBezTo>
                    <a:pt x="1" y="13"/>
                    <a:pt x="0" y="15"/>
                    <a:pt x="0" y="18"/>
                  </a:cubicBezTo>
                  <a:cubicBezTo>
                    <a:pt x="0" y="42"/>
                    <a:pt x="0" y="42"/>
                    <a:pt x="0" y="42"/>
                  </a:cubicBezTo>
                  <a:cubicBezTo>
                    <a:pt x="0" y="44"/>
                    <a:pt x="1" y="46"/>
                    <a:pt x="2" y="48"/>
                  </a:cubicBezTo>
                  <a:cubicBezTo>
                    <a:pt x="4" y="49"/>
                    <a:pt x="6" y="50"/>
                    <a:pt x="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5" name="Freeform 341">
              <a:extLst>
                <a:ext uri="{FF2B5EF4-FFF2-40B4-BE49-F238E27FC236}">
                  <a16:creationId xmlns:a16="http://schemas.microsoft.com/office/drawing/2014/main" id="{AED5EBB9-7ABA-4A39-88F3-D3397F33B140}"/>
                </a:ext>
              </a:extLst>
            </p:cNvPr>
            <p:cNvSpPr>
              <a:spLocks noEditPoints="1"/>
            </p:cNvSpPr>
            <p:nvPr/>
          </p:nvSpPr>
          <p:spPr bwMode="auto">
            <a:xfrm>
              <a:off x="5214938" y="4068763"/>
              <a:ext cx="195262" cy="254000"/>
            </a:xfrm>
            <a:custGeom>
              <a:avLst/>
              <a:gdLst>
                <a:gd name="T0" fmla="*/ 147735 w 53"/>
                <a:gd name="T1" fmla="*/ 124877 h 69"/>
                <a:gd name="T2" fmla="*/ 99721 w 53"/>
                <a:gd name="T3" fmla="*/ 161605 h 69"/>
                <a:gd name="T4" fmla="*/ 99721 w 53"/>
                <a:gd name="T5" fmla="*/ 161605 h 69"/>
                <a:gd name="T6" fmla="*/ 96028 w 53"/>
                <a:gd name="T7" fmla="*/ 161605 h 69"/>
                <a:gd name="T8" fmla="*/ 48014 w 53"/>
                <a:gd name="T9" fmla="*/ 124877 h 69"/>
                <a:gd name="T10" fmla="*/ 25854 w 53"/>
                <a:gd name="T11" fmla="*/ 121204 h 69"/>
                <a:gd name="T12" fmla="*/ 44321 w 53"/>
                <a:gd name="T13" fmla="*/ 18364 h 69"/>
                <a:gd name="T14" fmla="*/ 147735 w 53"/>
                <a:gd name="T15" fmla="*/ 14691 h 69"/>
                <a:gd name="T16" fmla="*/ 166202 w 53"/>
                <a:gd name="T17" fmla="*/ 121204 h 69"/>
                <a:gd name="T18" fmla="*/ 147735 w 53"/>
                <a:gd name="T19" fmla="*/ 124877 h 69"/>
                <a:gd name="T20" fmla="*/ 84948 w 53"/>
                <a:gd name="T21" fmla="*/ 209352 h 69"/>
                <a:gd name="T22" fmla="*/ 88641 w 53"/>
                <a:gd name="T23" fmla="*/ 205679 h 69"/>
                <a:gd name="T24" fmla="*/ 96028 w 53"/>
                <a:gd name="T25" fmla="*/ 220370 h 69"/>
                <a:gd name="T26" fmla="*/ 107108 w 53"/>
                <a:gd name="T27" fmla="*/ 205679 h 69"/>
                <a:gd name="T28" fmla="*/ 110801 w 53"/>
                <a:gd name="T29" fmla="*/ 209352 h 69"/>
                <a:gd name="T30" fmla="*/ 107108 w 53"/>
                <a:gd name="T31" fmla="*/ 227716 h 69"/>
                <a:gd name="T32" fmla="*/ 125575 w 53"/>
                <a:gd name="T33" fmla="*/ 224043 h 69"/>
                <a:gd name="T34" fmla="*/ 144042 w 53"/>
                <a:gd name="T35" fmla="*/ 165278 h 69"/>
                <a:gd name="T36" fmla="*/ 188362 w 53"/>
                <a:gd name="T37" fmla="*/ 176296 h 69"/>
                <a:gd name="T38" fmla="*/ 195749 w 53"/>
                <a:gd name="T39" fmla="*/ 253426 h 69"/>
                <a:gd name="T40" fmla="*/ 0 w 53"/>
                <a:gd name="T41" fmla="*/ 253426 h 69"/>
                <a:gd name="T42" fmla="*/ 7387 w 53"/>
                <a:gd name="T43" fmla="*/ 176296 h 69"/>
                <a:gd name="T44" fmla="*/ 51707 w 53"/>
                <a:gd name="T45" fmla="*/ 165278 h 69"/>
                <a:gd name="T46" fmla="*/ 70174 w 53"/>
                <a:gd name="T47" fmla="*/ 224043 h 69"/>
                <a:gd name="T48" fmla="*/ 88641 w 53"/>
                <a:gd name="T49" fmla="*/ 227716 h 69"/>
                <a:gd name="T50" fmla="*/ 84948 w 53"/>
                <a:gd name="T51" fmla="*/ 20935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3" h="69">
                  <a:moveTo>
                    <a:pt x="40" y="34"/>
                  </a:moveTo>
                  <a:cubicBezTo>
                    <a:pt x="37" y="38"/>
                    <a:pt x="33" y="42"/>
                    <a:pt x="27" y="44"/>
                  </a:cubicBezTo>
                  <a:cubicBezTo>
                    <a:pt x="27" y="44"/>
                    <a:pt x="27" y="44"/>
                    <a:pt x="27" y="44"/>
                  </a:cubicBezTo>
                  <a:cubicBezTo>
                    <a:pt x="26" y="44"/>
                    <a:pt x="26" y="44"/>
                    <a:pt x="26" y="44"/>
                  </a:cubicBezTo>
                  <a:cubicBezTo>
                    <a:pt x="19" y="43"/>
                    <a:pt x="15" y="39"/>
                    <a:pt x="13" y="34"/>
                  </a:cubicBezTo>
                  <a:cubicBezTo>
                    <a:pt x="12" y="34"/>
                    <a:pt x="9" y="34"/>
                    <a:pt x="7" y="33"/>
                  </a:cubicBezTo>
                  <a:cubicBezTo>
                    <a:pt x="6" y="23"/>
                    <a:pt x="8" y="8"/>
                    <a:pt x="12" y="5"/>
                  </a:cubicBezTo>
                  <a:cubicBezTo>
                    <a:pt x="18" y="0"/>
                    <a:pt x="33" y="0"/>
                    <a:pt x="40" y="4"/>
                  </a:cubicBezTo>
                  <a:cubicBezTo>
                    <a:pt x="44" y="8"/>
                    <a:pt x="47" y="24"/>
                    <a:pt x="45" y="33"/>
                  </a:cubicBezTo>
                  <a:cubicBezTo>
                    <a:pt x="45" y="33"/>
                    <a:pt x="40" y="33"/>
                    <a:pt x="40" y="34"/>
                  </a:cubicBezTo>
                  <a:close/>
                  <a:moveTo>
                    <a:pt x="23" y="57"/>
                  </a:moveTo>
                  <a:cubicBezTo>
                    <a:pt x="24" y="56"/>
                    <a:pt x="24" y="56"/>
                    <a:pt x="24" y="56"/>
                  </a:cubicBezTo>
                  <a:cubicBezTo>
                    <a:pt x="25" y="57"/>
                    <a:pt x="26" y="58"/>
                    <a:pt x="26" y="60"/>
                  </a:cubicBezTo>
                  <a:cubicBezTo>
                    <a:pt x="27" y="58"/>
                    <a:pt x="28" y="57"/>
                    <a:pt x="29" y="56"/>
                  </a:cubicBezTo>
                  <a:cubicBezTo>
                    <a:pt x="29" y="56"/>
                    <a:pt x="29" y="56"/>
                    <a:pt x="30" y="57"/>
                  </a:cubicBezTo>
                  <a:cubicBezTo>
                    <a:pt x="28" y="58"/>
                    <a:pt x="28" y="61"/>
                    <a:pt x="29" y="62"/>
                  </a:cubicBezTo>
                  <a:cubicBezTo>
                    <a:pt x="31" y="62"/>
                    <a:pt x="32" y="61"/>
                    <a:pt x="34" y="61"/>
                  </a:cubicBezTo>
                  <a:cubicBezTo>
                    <a:pt x="39" y="45"/>
                    <a:pt x="39" y="45"/>
                    <a:pt x="39" y="45"/>
                  </a:cubicBezTo>
                  <a:cubicBezTo>
                    <a:pt x="51" y="48"/>
                    <a:pt x="51" y="48"/>
                    <a:pt x="51" y="48"/>
                  </a:cubicBezTo>
                  <a:cubicBezTo>
                    <a:pt x="53" y="69"/>
                    <a:pt x="53" y="69"/>
                    <a:pt x="53" y="69"/>
                  </a:cubicBezTo>
                  <a:cubicBezTo>
                    <a:pt x="33" y="69"/>
                    <a:pt x="20" y="69"/>
                    <a:pt x="0" y="69"/>
                  </a:cubicBezTo>
                  <a:cubicBezTo>
                    <a:pt x="2" y="48"/>
                    <a:pt x="2" y="48"/>
                    <a:pt x="2" y="48"/>
                  </a:cubicBezTo>
                  <a:cubicBezTo>
                    <a:pt x="14" y="45"/>
                    <a:pt x="14" y="45"/>
                    <a:pt x="14" y="45"/>
                  </a:cubicBezTo>
                  <a:cubicBezTo>
                    <a:pt x="19" y="61"/>
                    <a:pt x="19" y="61"/>
                    <a:pt x="19" y="61"/>
                  </a:cubicBezTo>
                  <a:cubicBezTo>
                    <a:pt x="20" y="61"/>
                    <a:pt x="22" y="62"/>
                    <a:pt x="24" y="62"/>
                  </a:cubicBezTo>
                  <a:cubicBezTo>
                    <a:pt x="25" y="61"/>
                    <a:pt x="25" y="58"/>
                    <a:pt x="23"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6" name="Freeform 342">
              <a:extLst>
                <a:ext uri="{FF2B5EF4-FFF2-40B4-BE49-F238E27FC236}">
                  <a16:creationId xmlns:a16="http://schemas.microsoft.com/office/drawing/2014/main" id="{A690AFD7-F704-41C1-B959-C8EFE33D1645}"/>
                </a:ext>
              </a:extLst>
            </p:cNvPr>
            <p:cNvSpPr>
              <a:spLocks noEditPoints="1"/>
            </p:cNvSpPr>
            <p:nvPr/>
          </p:nvSpPr>
          <p:spPr bwMode="auto">
            <a:xfrm>
              <a:off x="581025" y="1012825"/>
              <a:ext cx="209550" cy="246063"/>
            </a:xfrm>
            <a:custGeom>
              <a:avLst/>
              <a:gdLst>
                <a:gd name="T0" fmla="*/ 136141 w 57"/>
                <a:gd name="T1" fmla="*/ 36781 h 67"/>
                <a:gd name="T2" fmla="*/ 154539 w 57"/>
                <a:gd name="T3" fmla="*/ 77241 h 67"/>
                <a:gd name="T4" fmla="*/ 147180 w 57"/>
                <a:gd name="T5" fmla="*/ 91953 h 67"/>
                <a:gd name="T6" fmla="*/ 143500 w 57"/>
                <a:gd name="T7" fmla="*/ 95631 h 67"/>
                <a:gd name="T8" fmla="*/ 121423 w 57"/>
                <a:gd name="T9" fmla="*/ 136091 h 67"/>
                <a:gd name="T10" fmla="*/ 80949 w 57"/>
                <a:gd name="T11" fmla="*/ 136091 h 67"/>
                <a:gd name="T12" fmla="*/ 58872 w 57"/>
                <a:gd name="T13" fmla="*/ 95631 h 67"/>
                <a:gd name="T14" fmla="*/ 55192 w 57"/>
                <a:gd name="T15" fmla="*/ 91953 h 67"/>
                <a:gd name="T16" fmla="*/ 47833 w 57"/>
                <a:gd name="T17" fmla="*/ 77241 h 67"/>
                <a:gd name="T18" fmla="*/ 66231 w 57"/>
                <a:gd name="T19" fmla="*/ 36781 h 67"/>
                <a:gd name="T20" fmla="*/ 44154 w 57"/>
                <a:gd name="T21" fmla="*/ 158160 h 67"/>
                <a:gd name="T22" fmla="*/ 36795 w 57"/>
                <a:gd name="T23" fmla="*/ 169194 h 67"/>
                <a:gd name="T24" fmla="*/ 44154 w 57"/>
                <a:gd name="T25" fmla="*/ 191263 h 67"/>
                <a:gd name="T26" fmla="*/ 47833 w 57"/>
                <a:gd name="T27" fmla="*/ 191263 h 67"/>
                <a:gd name="T28" fmla="*/ 51513 w 57"/>
                <a:gd name="T29" fmla="*/ 194941 h 67"/>
                <a:gd name="T30" fmla="*/ 51513 w 57"/>
                <a:gd name="T31" fmla="*/ 198619 h 67"/>
                <a:gd name="T32" fmla="*/ 55192 w 57"/>
                <a:gd name="T33" fmla="*/ 194941 h 67"/>
                <a:gd name="T34" fmla="*/ 66231 w 57"/>
                <a:gd name="T35" fmla="*/ 183907 h 67"/>
                <a:gd name="T36" fmla="*/ 47833 w 57"/>
                <a:gd name="T37" fmla="*/ 187585 h 67"/>
                <a:gd name="T38" fmla="*/ 47833 w 57"/>
                <a:gd name="T39" fmla="*/ 158160 h 67"/>
                <a:gd name="T40" fmla="*/ 106705 w 57"/>
                <a:gd name="T41" fmla="*/ 231722 h 67"/>
                <a:gd name="T42" fmla="*/ 154539 w 57"/>
                <a:gd name="T43" fmla="*/ 158160 h 67"/>
                <a:gd name="T44" fmla="*/ 154539 w 57"/>
                <a:gd name="T45" fmla="*/ 187585 h 67"/>
                <a:gd name="T46" fmla="*/ 139821 w 57"/>
                <a:gd name="T47" fmla="*/ 183907 h 67"/>
                <a:gd name="T48" fmla="*/ 147180 w 57"/>
                <a:gd name="T49" fmla="*/ 194941 h 67"/>
                <a:gd name="T50" fmla="*/ 154539 w 57"/>
                <a:gd name="T51" fmla="*/ 198619 h 67"/>
                <a:gd name="T52" fmla="*/ 154539 w 57"/>
                <a:gd name="T53" fmla="*/ 194941 h 67"/>
                <a:gd name="T54" fmla="*/ 154539 w 57"/>
                <a:gd name="T55" fmla="*/ 191263 h 67"/>
                <a:gd name="T56" fmla="*/ 158218 w 57"/>
                <a:gd name="T57" fmla="*/ 191263 h 67"/>
                <a:gd name="T58" fmla="*/ 165577 w 57"/>
                <a:gd name="T59" fmla="*/ 169194 h 67"/>
                <a:gd name="T60" fmla="*/ 158218 w 57"/>
                <a:gd name="T61" fmla="*/ 158160 h 67"/>
                <a:gd name="T62" fmla="*/ 206052 w 57"/>
                <a:gd name="T63" fmla="*/ 246435 h 67"/>
                <a:gd name="T64" fmla="*/ 29436 w 57"/>
                <a:gd name="T65" fmla="*/ 158160 h 67"/>
                <a:gd name="T66" fmla="*/ 161898 w 57"/>
                <a:gd name="T67" fmla="*/ 66206 h 67"/>
                <a:gd name="T68" fmla="*/ 114064 w 57"/>
                <a:gd name="T69" fmla="*/ 0 h 67"/>
                <a:gd name="T70" fmla="*/ 40474 w 57"/>
                <a:gd name="T71" fmla="*/ 66206 h 67"/>
                <a:gd name="T72" fmla="*/ 36795 w 57"/>
                <a:gd name="T73" fmla="*/ 69885 h 67"/>
                <a:gd name="T74" fmla="*/ 40474 w 57"/>
                <a:gd name="T75" fmla="*/ 91953 h 67"/>
                <a:gd name="T76" fmla="*/ 58872 w 57"/>
                <a:gd name="T77" fmla="*/ 125057 h 67"/>
                <a:gd name="T78" fmla="*/ 99346 w 57"/>
                <a:gd name="T79" fmla="*/ 147125 h 67"/>
                <a:gd name="T80" fmla="*/ 143500 w 57"/>
                <a:gd name="T81" fmla="*/ 128735 h 67"/>
                <a:gd name="T82" fmla="*/ 161898 w 57"/>
                <a:gd name="T83" fmla="*/ 91953 h 67"/>
                <a:gd name="T84" fmla="*/ 165577 w 57"/>
                <a:gd name="T85" fmla="*/ 69885 h 67"/>
                <a:gd name="T86" fmla="*/ 161898 w 57"/>
                <a:gd name="T87" fmla="*/ 66206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7" h="67">
                  <a:moveTo>
                    <a:pt x="18" y="10"/>
                  </a:moveTo>
                  <a:cubicBezTo>
                    <a:pt x="18" y="9"/>
                    <a:pt x="37" y="10"/>
                    <a:pt x="37" y="10"/>
                  </a:cubicBezTo>
                  <a:cubicBezTo>
                    <a:pt x="39" y="20"/>
                    <a:pt x="39" y="20"/>
                    <a:pt x="39" y="20"/>
                  </a:cubicBezTo>
                  <a:cubicBezTo>
                    <a:pt x="40" y="20"/>
                    <a:pt x="41" y="20"/>
                    <a:pt x="42" y="21"/>
                  </a:cubicBezTo>
                  <a:cubicBezTo>
                    <a:pt x="42" y="22"/>
                    <a:pt x="42" y="23"/>
                    <a:pt x="42" y="24"/>
                  </a:cubicBezTo>
                  <a:cubicBezTo>
                    <a:pt x="41" y="25"/>
                    <a:pt x="41" y="25"/>
                    <a:pt x="40" y="25"/>
                  </a:cubicBezTo>
                  <a:cubicBezTo>
                    <a:pt x="40" y="26"/>
                    <a:pt x="40" y="26"/>
                    <a:pt x="40" y="26"/>
                  </a:cubicBezTo>
                  <a:cubicBezTo>
                    <a:pt x="39" y="26"/>
                    <a:pt x="39" y="26"/>
                    <a:pt x="39" y="26"/>
                  </a:cubicBezTo>
                  <a:cubicBezTo>
                    <a:pt x="39" y="29"/>
                    <a:pt x="38" y="31"/>
                    <a:pt x="37" y="33"/>
                  </a:cubicBezTo>
                  <a:cubicBezTo>
                    <a:pt x="36" y="35"/>
                    <a:pt x="35" y="36"/>
                    <a:pt x="33" y="37"/>
                  </a:cubicBezTo>
                  <a:cubicBezTo>
                    <a:pt x="32" y="37"/>
                    <a:pt x="30" y="37"/>
                    <a:pt x="27" y="37"/>
                  </a:cubicBezTo>
                  <a:cubicBezTo>
                    <a:pt x="25" y="37"/>
                    <a:pt x="23" y="37"/>
                    <a:pt x="22" y="37"/>
                  </a:cubicBezTo>
                  <a:cubicBezTo>
                    <a:pt x="20" y="36"/>
                    <a:pt x="19" y="35"/>
                    <a:pt x="18" y="33"/>
                  </a:cubicBezTo>
                  <a:cubicBezTo>
                    <a:pt x="17" y="31"/>
                    <a:pt x="16" y="29"/>
                    <a:pt x="16" y="26"/>
                  </a:cubicBezTo>
                  <a:cubicBezTo>
                    <a:pt x="16" y="26"/>
                    <a:pt x="16" y="26"/>
                    <a:pt x="16" y="26"/>
                  </a:cubicBezTo>
                  <a:cubicBezTo>
                    <a:pt x="15" y="25"/>
                    <a:pt x="15" y="25"/>
                    <a:pt x="15" y="25"/>
                  </a:cubicBezTo>
                  <a:cubicBezTo>
                    <a:pt x="14" y="25"/>
                    <a:pt x="14" y="25"/>
                    <a:pt x="14" y="24"/>
                  </a:cubicBezTo>
                  <a:cubicBezTo>
                    <a:pt x="13" y="23"/>
                    <a:pt x="13" y="22"/>
                    <a:pt x="13" y="21"/>
                  </a:cubicBezTo>
                  <a:cubicBezTo>
                    <a:pt x="14" y="20"/>
                    <a:pt x="15" y="20"/>
                    <a:pt x="16" y="21"/>
                  </a:cubicBezTo>
                  <a:cubicBezTo>
                    <a:pt x="16" y="18"/>
                    <a:pt x="17" y="13"/>
                    <a:pt x="18" y="10"/>
                  </a:cubicBezTo>
                  <a:close/>
                  <a:moveTo>
                    <a:pt x="8" y="43"/>
                  </a:moveTo>
                  <a:cubicBezTo>
                    <a:pt x="12" y="43"/>
                    <a:pt x="12" y="43"/>
                    <a:pt x="12" y="43"/>
                  </a:cubicBezTo>
                  <a:cubicBezTo>
                    <a:pt x="10" y="46"/>
                    <a:pt x="10" y="46"/>
                    <a:pt x="10" y="46"/>
                  </a:cubicBezTo>
                  <a:cubicBezTo>
                    <a:pt x="10" y="46"/>
                    <a:pt x="10" y="46"/>
                    <a:pt x="10" y="46"/>
                  </a:cubicBezTo>
                  <a:cubicBezTo>
                    <a:pt x="10" y="47"/>
                    <a:pt x="10" y="47"/>
                    <a:pt x="10" y="47"/>
                  </a:cubicBezTo>
                  <a:cubicBezTo>
                    <a:pt x="12" y="52"/>
                    <a:pt x="12" y="52"/>
                    <a:pt x="12" y="52"/>
                  </a:cubicBezTo>
                  <a:cubicBezTo>
                    <a:pt x="12" y="52"/>
                    <a:pt x="12" y="52"/>
                    <a:pt x="12" y="52"/>
                  </a:cubicBezTo>
                  <a:cubicBezTo>
                    <a:pt x="13" y="52"/>
                    <a:pt x="13" y="52"/>
                    <a:pt x="13" y="52"/>
                  </a:cubicBezTo>
                  <a:cubicBezTo>
                    <a:pt x="15" y="52"/>
                    <a:pt x="15" y="52"/>
                    <a:pt x="15" y="52"/>
                  </a:cubicBezTo>
                  <a:cubicBezTo>
                    <a:pt x="14" y="53"/>
                    <a:pt x="14" y="53"/>
                    <a:pt x="14" y="53"/>
                  </a:cubicBezTo>
                  <a:cubicBezTo>
                    <a:pt x="13" y="54"/>
                    <a:pt x="13" y="54"/>
                    <a:pt x="13" y="54"/>
                  </a:cubicBezTo>
                  <a:cubicBezTo>
                    <a:pt x="14" y="54"/>
                    <a:pt x="14" y="54"/>
                    <a:pt x="14" y="54"/>
                  </a:cubicBezTo>
                  <a:cubicBezTo>
                    <a:pt x="25" y="64"/>
                    <a:pt x="25" y="64"/>
                    <a:pt x="25" y="64"/>
                  </a:cubicBezTo>
                  <a:cubicBezTo>
                    <a:pt x="15" y="53"/>
                    <a:pt x="15" y="53"/>
                    <a:pt x="15" y="53"/>
                  </a:cubicBezTo>
                  <a:cubicBezTo>
                    <a:pt x="17" y="51"/>
                    <a:pt x="17" y="51"/>
                    <a:pt x="17" y="51"/>
                  </a:cubicBezTo>
                  <a:cubicBezTo>
                    <a:pt x="18" y="50"/>
                    <a:pt x="18" y="50"/>
                    <a:pt x="18" y="50"/>
                  </a:cubicBezTo>
                  <a:cubicBezTo>
                    <a:pt x="16" y="50"/>
                    <a:pt x="16" y="50"/>
                    <a:pt x="16" y="50"/>
                  </a:cubicBezTo>
                  <a:cubicBezTo>
                    <a:pt x="13" y="51"/>
                    <a:pt x="13" y="51"/>
                    <a:pt x="13" y="51"/>
                  </a:cubicBezTo>
                  <a:cubicBezTo>
                    <a:pt x="11" y="46"/>
                    <a:pt x="11" y="46"/>
                    <a:pt x="11" y="46"/>
                  </a:cubicBezTo>
                  <a:cubicBezTo>
                    <a:pt x="13" y="43"/>
                    <a:pt x="13" y="43"/>
                    <a:pt x="13" y="43"/>
                  </a:cubicBezTo>
                  <a:cubicBezTo>
                    <a:pt x="17" y="43"/>
                    <a:pt x="17" y="43"/>
                    <a:pt x="17" y="43"/>
                  </a:cubicBezTo>
                  <a:cubicBezTo>
                    <a:pt x="29" y="63"/>
                    <a:pt x="29" y="63"/>
                    <a:pt x="29" y="63"/>
                  </a:cubicBezTo>
                  <a:cubicBezTo>
                    <a:pt x="38" y="43"/>
                    <a:pt x="38" y="43"/>
                    <a:pt x="38" y="43"/>
                  </a:cubicBezTo>
                  <a:cubicBezTo>
                    <a:pt x="42" y="43"/>
                    <a:pt x="42" y="43"/>
                    <a:pt x="42" y="43"/>
                  </a:cubicBezTo>
                  <a:cubicBezTo>
                    <a:pt x="44" y="46"/>
                    <a:pt x="44" y="46"/>
                    <a:pt x="44" y="46"/>
                  </a:cubicBezTo>
                  <a:cubicBezTo>
                    <a:pt x="42" y="51"/>
                    <a:pt x="42" y="51"/>
                    <a:pt x="42" y="51"/>
                  </a:cubicBezTo>
                  <a:cubicBezTo>
                    <a:pt x="39" y="50"/>
                    <a:pt x="39" y="50"/>
                    <a:pt x="39" y="50"/>
                  </a:cubicBezTo>
                  <a:cubicBezTo>
                    <a:pt x="38" y="50"/>
                    <a:pt x="38" y="50"/>
                    <a:pt x="38" y="50"/>
                  </a:cubicBezTo>
                  <a:cubicBezTo>
                    <a:pt x="39" y="51"/>
                    <a:pt x="39" y="51"/>
                    <a:pt x="39" y="51"/>
                  </a:cubicBezTo>
                  <a:cubicBezTo>
                    <a:pt x="40" y="53"/>
                    <a:pt x="40" y="53"/>
                    <a:pt x="40" y="53"/>
                  </a:cubicBezTo>
                  <a:cubicBezTo>
                    <a:pt x="33" y="64"/>
                    <a:pt x="33" y="64"/>
                    <a:pt x="33" y="64"/>
                  </a:cubicBezTo>
                  <a:cubicBezTo>
                    <a:pt x="42" y="54"/>
                    <a:pt x="42" y="54"/>
                    <a:pt x="42" y="54"/>
                  </a:cubicBezTo>
                  <a:cubicBezTo>
                    <a:pt x="42" y="54"/>
                    <a:pt x="42" y="54"/>
                    <a:pt x="42" y="54"/>
                  </a:cubicBezTo>
                  <a:cubicBezTo>
                    <a:pt x="42" y="53"/>
                    <a:pt x="42" y="53"/>
                    <a:pt x="42" y="53"/>
                  </a:cubicBezTo>
                  <a:cubicBezTo>
                    <a:pt x="40" y="52"/>
                    <a:pt x="40" y="52"/>
                    <a:pt x="40" y="52"/>
                  </a:cubicBezTo>
                  <a:cubicBezTo>
                    <a:pt x="42" y="52"/>
                    <a:pt x="42" y="52"/>
                    <a:pt x="42" y="52"/>
                  </a:cubicBezTo>
                  <a:cubicBezTo>
                    <a:pt x="43" y="52"/>
                    <a:pt x="43" y="52"/>
                    <a:pt x="43" y="52"/>
                  </a:cubicBezTo>
                  <a:cubicBezTo>
                    <a:pt x="43" y="52"/>
                    <a:pt x="43" y="52"/>
                    <a:pt x="43" y="52"/>
                  </a:cubicBezTo>
                  <a:cubicBezTo>
                    <a:pt x="45" y="47"/>
                    <a:pt x="45" y="47"/>
                    <a:pt x="45" y="47"/>
                  </a:cubicBezTo>
                  <a:cubicBezTo>
                    <a:pt x="45" y="46"/>
                    <a:pt x="45" y="46"/>
                    <a:pt x="45" y="46"/>
                  </a:cubicBezTo>
                  <a:cubicBezTo>
                    <a:pt x="45" y="46"/>
                    <a:pt x="45" y="46"/>
                    <a:pt x="45" y="46"/>
                  </a:cubicBezTo>
                  <a:cubicBezTo>
                    <a:pt x="43" y="43"/>
                    <a:pt x="43" y="43"/>
                    <a:pt x="43" y="43"/>
                  </a:cubicBezTo>
                  <a:cubicBezTo>
                    <a:pt x="48" y="43"/>
                    <a:pt x="48" y="43"/>
                    <a:pt x="48" y="43"/>
                  </a:cubicBezTo>
                  <a:cubicBezTo>
                    <a:pt x="53" y="48"/>
                    <a:pt x="57" y="59"/>
                    <a:pt x="56" y="67"/>
                  </a:cubicBezTo>
                  <a:cubicBezTo>
                    <a:pt x="37" y="67"/>
                    <a:pt x="18" y="67"/>
                    <a:pt x="0" y="67"/>
                  </a:cubicBezTo>
                  <a:cubicBezTo>
                    <a:pt x="0" y="60"/>
                    <a:pt x="1" y="49"/>
                    <a:pt x="8" y="43"/>
                  </a:cubicBezTo>
                  <a:close/>
                  <a:moveTo>
                    <a:pt x="44" y="18"/>
                  </a:moveTo>
                  <a:cubicBezTo>
                    <a:pt x="44" y="18"/>
                    <a:pt x="44" y="18"/>
                    <a:pt x="44" y="18"/>
                  </a:cubicBezTo>
                  <a:cubicBezTo>
                    <a:pt x="44" y="18"/>
                    <a:pt x="43" y="7"/>
                    <a:pt x="42" y="5"/>
                  </a:cubicBezTo>
                  <a:cubicBezTo>
                    <a:pt x="42" y="3"/>
                    <a:pt x="36" y="1"/>
                    <a:pt x="31" y="0"/>
                  </a:cubicBezTo>
                  <a:cubicBezTo>
                    <a:pt x="27" y="0"/>
                    <a:pt x="17" y="1"/>
                    <a:pt x="14" y="3"/>
                  </a:cubicBezTo>
                  <a:cubicBezTo>
                    <a:pt x="11" y="5"/>
                    <a:pt x="11" y="15"/>
                    <a:pt x="11" y="18"/>
                  </a:cubicBezTo>
                  <a:cubicBezTo>
                    <a:pt x="11" y="18"/>
                    <a:pt x="11" y="18"/>
                    <a:pt x="11" y="19"/>
                  </a:cubicBezTo>
                  <a:cubicBezTo>
                    <a:pt x="10" y="19"/>
                    <a:pt x="10" y="19"/>
                    <a:pt x="10" y="19"/>
                  </a:cubicBezTo>
                  <a:cubicBezTo>
                    <a:pt x="10" y="20"/>
                    <a:pt x="10" y="20"/>
                    <a:pt x="10" y="20"/>
                  </a:cubicBezTo>
                  <a:cubicBezTo>
                    <a:pt x="10" y="22"/>
                    <a:pt x="10" y="24"/>
                    <a:pt x="11" y="25"/>
                  </a:cubicBezTo>
                  <a:cubicBezTo>
                    <a:pt x="11" y="26"/>
                    <a:pt x="12" y="27"/>
                    <a:pt x="13" y="28"/>
                  </a:cubicBezTo>
                  <a:cubicBezTo>
                    <a:pt x="14" y="30"/>
                    <a:pt x="15" y="32"/>
                    <a:pt x="16" y="34"/>
                  </a:cubicBezTo>
                  <a:cubicBezTo>
                    <a:pt x="17" y="36"/>
                    <a:pt x="18" y="38"/>
                    <a:pt x="21" y="39"/>
                  </a:cubicBezTo>
                  <a:cubicBezTo>
                    <a:pt x="22" y="40"/>
                    <a:pt x="24" y="40"/>
                    <a:pt x="27" y="40"/>
                  </a:cubicBezTo>
                  <a:cubicBezTo>
                    <a:pt x="30" y="40"/>
                    <a:pt x="33" y="40"/>
                    <a:pt x="34" y="39"/>
                  </a:cubicBezTo>
                  <a:cubicBezTo>
                    <a:pt x="36" y="38"/>
                    <a:pt x="38" y="37"/>
                    <a:pt x="39" y="35"/>
                  </a:cubicBezTo>
                  <a:cubicBezTo>
                    <a:pt x="40" y="33"/>
                    <a:pt x="41" y="30"/>
                    <a:pt x="42" y="28"/>
                  </a:cubicBezTo>
                  <a:cubicBezTo>
                    <a:pt x="43" y="27"/>
                    <a:pt x="44" y="26"/>
                    <a:pt x="44" y="25"/>
                  </a:cubicBezTo>
                  <a:cubicBezTo>
                    <a:pt x="45" y="24"/>
                    <a:pt x="45" y="22"/>
                    <a:pt x="45" y="20"/>
                  </a:cubicBezTo>
                  <a:cubicBezTo>
                    <a:pt x="45" y="19"/>
                    <a:pt x="45" y="19"/>
                    <a:pt x="45" y="19"/>
                  </a:cubicBezTo>
                  <a:cubicBezTo>
                    <a:pt x="44" y="19"/>
                    <a:pt x="44" y="19"/>
                    <a:pt x="44" y="19"/>
                  </a:cubicBezTo>
                  <a:cubicBezTo>
                    <a:pt x="44" y="18"/>
                    <a:pt x="44" y="18"/>
                    <a:pt x="4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7" name="Freeform 343">
              <a:extLst>
                <a:ext uri="{FF2B5EF4-FFF2-40B4-BE49-F238E27FC236}">
                  <a16:creationId xmlns:a16="http://schemas.microsoft.com/office/drawing/2014/main" id="{EBFF2630-1EC0-411A-95C6-4E5055C9F4DB}"/>
                </a:ext>
              </a:extLst>
            </p:cNvPr>
            <p:cNvSpPr>
              <a:spLocks/>
            </p:cNvSpPr>
            <p:nvPr/>
          </p:nvSpPr>
          <p:spPr bwMode="auto">
            <a:xfrm>
              <a:off x="4833938" y="3713163"/>
              <a:ext cx="179387" cy="223837"/>
            </a:xfrm>
            <a:custGeom>
              <a:avLst/>
              <a:gdLst>
                <a:gd name="T0" fmla="*/ 0 w 49"/>
                <a:gd name="T1" fmla="*/ 113690 h 61"/>
                <a:gd name="T2" fmla="*/ 18369 w 49"/>
                <a:gd name="T3" fmla="*/ 113690 h 61"/>
                <a:gd name="T4" fmla="*/ 7348 w 49"/>
                <a:gd name="T5" fmla="*/ 80683 h 61"/>
                <a:gd name="T6" fmla="*/ 14696 w 49"/>
                <a:gd name="T7" fmla="*/ 40342 h 61"/>
                <a:gd name="T8" fmla="*/ 55108 w 49"/>
                <a:gd name="T9" fmla="*/ 11002 h 61"/>
                <a:gd name="T10" fmla="*/ 91847 w 49"/>
                <a:gd name="T11" fmla="*/ 3667 h 61"/>
                <a:gd name="T12" fmla="*/ 143281 w 49"/>
                <a:gd name="T13" fmla="*/ 11002 h 61"/>
                <a:gd name="T14" fmla="*/ 176346 w 49"/>
                <a:gd name="T15" fmla="*/ 44009 h 61"/>
                <a:gd name="T16" fmla="*/ 135933 w 49"/>
                <a:gd name="T17" fmla="*/ 58679 h 61"/>
                <a:gd name="T18" fmla="*/ 121238 w 49"/>
                <a:gd name="T19" fmla="*/ 40342 h 61"/>
                <a:gd name="T20" fmla="*/ 91847 w 49"/>
                <a:gd name="T21" fmla="*/ 36674 h 61"/>
                <a:gd name="T22" fmla="*/ 73478 w 49"/>
                <a:gd name="T23" fmla="*/ 40342 h 61"/>
                <a:gd name="T24" fmla="*/ 55108 w 49"/>
                <a:gd name="T25" fmla="*/ 55011 h 61"/>
                <a:gd name="T26" fmla="*/ 51434 w 49"/>
                <a:gd name="T27" fmla="*/ 77016 h 61"/>
                <a:gd name="T28" fmla="*/ 58782 w 49"/>
                <a:gd name="T29" fmla="*/ 102688 h 61"/>
                <a:gd name="T30" fmla="*/ 62456 w 49"/>
                <a:gd name="T31" fmla="*/ 113690 h 61"/>
                <a:gd name="T32" fmla="*/ 121238 w 49"/>
                <a:gd name="T33" fmla="*/ 113690 h 61"/>
                <a:gd name="T34" fmla="*/ 121238 w 49"/>
                <a:gd name="T35" fmla="*/ 132027 h 61"/>
                <a:gd name="T36" fmla="*/ 69804 w 49"/>
                <a:gd name="T37" fmla="*/ 132027 h 61"/>
                <a:gd name="T38" fmla="*/ 73478 w 49"/>
                <a:gd name="T39" fmla="*/ 157699 h 61"/>
                <a:gd name="T40" fmla="*/ 73478 w 49"/>
                <a:gd name="T41" fmla="*/ 165034 h 61"/>
                <a:gd name="T42" fmla="*/ 77151 w 49"/>
                <a:gd name="T43" fmla="*/ 165034 h 61"/>
                <a:gd name="T44" fmla="*/ 121238 w 49"/>
                <a:gd name="T45" fmla="*/ 176036 h 61"/>
                <a:gd name="T46" fmla="*/ 150629 w 49"/>
                <a:gd name="T47" fmla="*/ 172369 h 61"/>
                <a:gd name="T48" fmla="*/ 180020 w 49"/>
                <a:gd name="T49" fmla="*/ 198041 h 61"/>
                <a:gd name="T50" fmla="*/ 102869 w 49"/>
                <a:gd name="T51" fmla="*/ 209043 h 61"/>
                <a:gd name="T52" fmla="*/ 69804 w 49"/>
                <a:gd name="T53" fmla="*/ 198041 h 61"/>
                <a:gd name="T54" fmla="*/ 47760 w 49"/>
                <a:gd name="T55" fmla="*/ 205376 h 61"/>
                <a:gd name="T56" fmla="*/ 33065 w 49"/>
                <a:gd name="T57" fmla="*/ 216378 h 61"/>
                <a:gd name="T58" fmla="*/ 7348 w 49"/>
                <a:gd name="T59" fmla="*/ 187039 h 61"/>
                <a:gd name="T60" fmla="*/ 18369 w 49"/>
                <a:gd name="T61" fmla="*/ 179704 h 61"/>
                <a:gd name="T62" fmla="*/ 33065 w 49"/>
                <a:gd name="T63" fmla="*/ 157699 h 61"/>
                <a:gd name="T64" fmla="*/ 25717 w 49"/>
                <a:gd name="T65" fmla="*/ 132027 h 61"/>
                <a:gd name="T66" fmla="*/ 0 w 49"/>
                <a:gd name="T67" fmla="*/ 132027 h 61"/>
                <a:gd name="T68" fmla="*/ 0 w 49"/>
                <a:gd name="T69" fmla="*/ 113690 h 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 h="61">
                  <a:moveTo>
                    <a:pt x="0" y="31"/>
                  </a:moveTo>
                  <a:cubicBezTo>
                    <a:pt x="5" y="31"/>
                    <a:pt x="5" y="31"/>
                    <a:pt x="5" y="31"/>
                  </a:cubicBezTo>
                  <a:cubicBezTo>
                    <a:pt x="3" y="28"/>
                    <a:pt x="2" y="25"/>
                    <a:pt x="2" y="22"/>
                  </a:cubicBezTo>
                  <a:cubicBezTo>
                    <a:pt x="2" y="18"/>
                    <a:pt x="2" y="14"/>
                    <a:pt x="4" y="11"/>
                  </a:cubicBezTo>
                  <a:cubicBezTo>
                    <a:pt x="6" y="7"/>
                    <a:pt x="10" y="4"/>
                    <a:pt x="15" y="3"/>
                  </a:cubicBezTo>
                  <a:cubicBezTo>
                    <a:pt x="18" y="2"/>
                    <a:pt x="21" y="1"/>
                    <a:pt x="25" y="1"/>
                  </a:cubicBezTo>
                  <a:cubicBezTo>
                    <a:pt x="29" y="0"/>
                    <a:pt x="34" y="1"/>
                    <a:pt x="39" y="3"/>
                  </a:cubicBezTo>
                  <a:cubicBezTo>
                    <a:pt x="43" y="5"/>
                    <a:pt x="46" y="8"/>
                    <a:pt x="48" y="12"/>
                  </a:cubicBezTo>
                  <a:cubicBezTo>
                    <a:pt x="37" y="16"/>
                    <a:pt x="37" y="16"/>
                    <a:pt x="37" y="16"/>
                  </a:cubicBezTo>
                  <a:cubicBezTo>
                    <a:pt x="36" y="14"/>
                    <a:pt x="35" y="12"/>
                    <a:pt x="33" y="11"/>
                  </a:cubicBezTo>
                  <a:cubicBezTo>
                    <a:pt x="31" y="10"/>
                    <a:pt x="28" y="10"/>
                    <a:pt x="25" y="10"/>
                  </a:cubicBezTo>
                  <a:cubicBezTo>
                    <a:pt x="23" y="10"/>
                    <a:pt x="21" y="11"/>
                    <a:pt x="20" y="11"/>
                  </a:cubicBezTo>
                  <a:cubicBezTo>
                    <a:pt x="17" y="12"/>
                    <a:pt x="16" y="13"/>
                    <a:pt x="15" y="15"/>
                  </a:cubicBezTo>
                  <a:cubicBezTo>
                    <a:pt x="14" y="17"/>
                    <a:pt x="13" y="19"/>
                    <a:pt x="14" y="21"/>
                  </a:cubicBezTo>
                  <a:cubicBezTo>
                    <a:pt x="14" y="24"/>
                    <a:pt x="15" y="26"/>
                    <a:pt x="16" y="28"/>
                  </a:cubicBezTo>
                  <a:cubicBezTo>
                    <a:pt x="16" y="29"/>
                    <a:pt x="17" y="30"/>
                    <a:pt x="17" y="31"/>
                  </a:cubicBezTo>
                  <a:cubicBezTo>
                    <a:pt x="33" y="31"/>
                    <a:pt x="33" y="31"/>
                    <a:pt x="33" y="31"/>
                  </a:cubicBezTo>
                  <a:cubicBezTo>
                    <a:pt x="33" y="36"/>
                    <a:pt x="33" y="36"/>
                    <a:pt x="33" y="36"/>
                  </a:cubicBezTo>
                  <a:cubicBezTo>
                    <a:pt x="19" y="36"/>
                    <a:pt x="19" y="36"/>
                    <a:pt x="19" y="36"/>
                  </a:cubicBezTo>
                  <a:cubicBezTo>
                    <a:pt x="20" y="38"/>
                    <a:pt x="20" y="41"/>
                    <a:pt x="20" y="43"/>
                  </a:cubicBezTo>
                  <a:cubicBezTo>
                    <a:pt x="20" y="44"/>
                    <a:pt x="20" y="44"/>
                    <a:pt x="20" y="45"/>
                  </a:cubicBezTo>
                  <a:cubicBezTo>
                    <a:pt x="20" y="45"/>
                    <a:pt x="21" y="45"/>
                    <a:pt x="21" y="45"/>
                  </a:cubicBezTo>
                  <a:cubicBezTo>
                    <a:pt x="26" y="46"/>
                    <a:pt x="30" y="47"/>
                    <a:pt x="33" y="48"/>
                  </a:cubicBezTo>
                  <a:cubicBezTo>
                    <a:pt x="35" y="49"/>
                    <a:pt x="37" y="50"/>
                    <a:pt x="41" y="47"/>
                  </a:cubicBezTo>
                  <a:cubicBezTo>
                    <a:pt x="49" y="54"/>
                    <a:pt x="49" y="54"/>
                    <a:pt x="49" y="54"/>
                  </a:cubicBezTo>
                  <a:cubicBezTo>
                    <a:pt x="39" y="61"/>
                    <a:pt x="35" y="60"/>
                    <a:pt x="28" y="57"/>
                  </a:cubicBezTo>
                  <a:cubicBezTo>
                    <a:pt x="25" y="56"/>
                    <a:pt x="23" y="55"/>
                    <a:pt x="19" y="54"/>
                  </a:cubicBezTo>
                  <a:cubicBezTo>
                    <a:pt x="17" y="54"/>
                    <a:pt x="15" y="55"/>
                    <a:pt x="13" y="56"/>
                  </a:cubicBezTo>
                  <a:cubicBezTo>
                    <a:pt x="12" y="57"/>
                    <a:pt x="11" y="58"/>
                    <a:pt x="9" y="59"/>
                  </a:cubicBezTo>
                  <a:cubicBezTo>
                    <a:pt x="2" y="51"/>
                    <a:pt x="2" y="51"/>
                    <a:pt x="2" y="51"/>
                  </a:cubicBezTo>
                  <a:cubicBezTo>
                    <a:pt x="2" y="51"/>
                    <a:pt x="3" y="51"/>
                    <a:pt x="5" y="49"/>
                  </a:cubicBezTo>
                  <a:cubicBezTo>
                    <a:pt x="8" y="47"/>
                    <a:pt x="9" y="45"/>
                    <a:pt x="9" y="43"/>
                  </a:cubicBezTo>
                  <a:cubicBezTo>
                    <a:pt x="9" y="41"/>
                    <a:pt x="8" y="38"/>
                    <a:pt x="7" y="36"/>
                  </a:cubicBezTo>
                  <a:cubicBezTo>
                    <a:pt x="0" y="36"/>
                    <a:pt x="0" y="36"/>
                    <a:pt x="0" y="36"/>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8" name="Freeform 344">
              <a:extLst>
                <a:ext uri="{FF2B5EF4-FFF2-40B4-BE49-F238E27FC236}">
                  <a16:creationId xmlns:a16="http://schemas.microsoft.com/office/drawing/2014/main" id="{7C1B6386-70B8-4271-B905-566EB8502C6D}"/>
                </a:ext>
              </a:extLst>
            </p:cNvPr>
            <p:cNvSpPr>
              <a:spLocks/>
            </p:cNvSpPr>
            <p:nvPr/>
          </p:nvSpPr>
          <p:spPr bwMode="auto">
            <a:xfrm>
              <a:off x="4830763" y="4116388"/>
              <a:ext cx="187325" cy="201612"/>
            </a:xfrm>
            <a:custGeom>
              <a:avLst/>
              <a:gdLst>
                <a:gd name="T0" fmla="*/ 13982 w 107"/>
                <a:gd name="T1" fmla="*/ 127587 h 115"/>
                <a:gd name="T2" fmla="*/ 69911 w 107"/>
                <a:gd name="T3" fmla="*/ 127587 h 115"/>
                <a:gd name="T4" fmla="*/ 69911 w 107"/>
                <a:gd name="T5" fmla="*/ 113605 h 115"/>
                <a:gd name="T6" fmla="*/ 13982 w 107"/>
                <a:gd name="T7" fmla="*/ 113605 h 115"/>
                <a:gd name="T8" fmla="*/ 13982 w 107"/>
                <a:gd name="T9" fmla="*/ 90884 h 115"/>
                <a:gd name="T10" fmla="*/ 59424 w 107"/>
                <a:gd name="T11" fmla="*/ 90884 h 115"/>
                <a:gd name="T12" fmla="*/ 0 w 107"/>
                <a:gd name="T13" fmla="*/ 0 h 115"/>
                <a:gd name="T14" fmla="*/ 43694 w 107"/>
                <a:gd name="T15" fmla="*/ 0 h 115"/>
                <a:gd name="T16" fmla="*/ 90884 w 107"/>
                <a:gd name="T17" fmla="*/ 76902 h 115"/>
                <a:gd name="T18" fmla="*/ 143317 w 107"/>
                <a:gd name="T19" fmla="*/ 0 h 115"/>
                <a:gd name="T20" fmla="*/ 187011 w 107"/>
                <a:gd name="T21" fmla="*/ 0 h 115"/>
                <a:gd name="T22" fmla="*/ 127587 w 107"/>
                <a:gd name="T23" fmla="*/ 90884 h 115"/>
                <a:gd name="T24" fmla="*/ 183515 w 107"/>
                <a:gd name="T25" fmla="*/ 90884 h 115"/>
                <a:gd name="T26" fmla="*/ 183515 w 107"/>
                <a:gd name="T27" fmla="*/ 113605 h 115"/>
                <a:gd name="T28" fmla="*/ 117100 w 107"/>
                <a:gd name="T29" fmla="*/ 113605 h 115"/>
                <a:gd name="T30" fmla="*/ 117100 w 107"/>
                <a:gd name="T31" fmla="*/ 127587 h 115"/>
                <a:gd name="T32" fmla="*/ 183515 w 107"/>
                <a:gd name="T33" fmla="*/ 127587 h 115"/>
                <a:gd name="T34" fmla="*/ 183515 w 107"/>
                <a:gd name="T35" fmla="*/ 150308 h 115"/>
                <a:gd name="T36" fmla="*/ 117100 w 107"/>
                <a:gd name="T37" fmla="*/ 150308 h 115"/>
                <a:gd name="T38" fmla="*/ 117100 w 107"/>
                <a:gd name="T39" fmla="*/ 200993 h 115"/>
                <a:gd name="T40" fmla="*/ 69911 w 107"/>
                <a:gd name="T41" fmla="*/ 200993 h 115"/>
                <a:gd name="T42" fmla="*/ 69911 w 107"/>
                <a:gd name="T43" fmla="*/ 150308 h 115"/>
                <a:gd name="T44" fmla="*/ 13982 w 107"/>
                <a:gd name="T45" fmla="*/ 150308 h 115"/>
                <a:gd name="T46" fmla="*/ 13982 w 107"/>
                <a:gd name="T47" fmla="*/ 127587 h 1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15">
                  <a:moveTo>
                    <a:pt x="8" y="73"/>
                  </a:moveTo>
                  <a:lnTo>
                    <a:pt x="40" y="73"/>
                  </a:lnTo>
                  <a:lnTo>
                    <a:pt x="40" y="65"/>
                  </a:lnTo>
                  <a:lnTo>
                    <a:pt x="8" y="65"/>
                  </a:lnTo>
                  <a:lnTo>
                    <a:pt x="8" y="52"/>
                  </a:lnTo>
                  <a:lnTo>
                    <a:pt x="34" y="52"/>
                  </a:lnTo>
                  <a:lnTo>
                    <a:pt x="0" y="0"/>
                  </a:lnTo>
                  <a:lnTo>
                    <a:pt x="25" y="0"/>
                  </a:lnTo>
                  <a:lnTo>
                    <a:pt x="52" y="44"/>
                  </a:lnTo>
                  <a:lnTo>
                    <a:pt x="82" y="0"/>
                  </a:lnTo>
                  <a:lnTo>
                    <a:pt x="107" y="0"/>
                  </a:lnTo>
                  <a:lnTo>
                    <a:pt x="73" y="52"/>
                  </a:lnTo>
                  <a:lnTo>
                    <a:pt x="105" y="52"/>
                  </a:lnTo>
                  <a:lnTo>
                    <a:pt x="105" y="65"/>
                  </a:lnTo>
                  <a:lnTo>
                    <a:pt x="67" y="65"/>
                  </a:lnTo>
                  <a:lnTo>
                    <a:pt x="67" y="73"/>
                  </a:lnTo>
                  <a:lnTo>
                    <a:pt x="105" y="73"/>
                  </a:lnTo>
                  <a:lnTo>
                    <a:pt x="105" y="86"/>
                  </a:lnTo>
                  <a:lnTo>
                    <a:pt x="67" y="86"/>
                  </a:lnTo>
                  <a:lnTo>
                    <a:pt x="67" y="115"/>
                  </a:lnTo>
                  <a:lnTo>
                    <a:pt x="40" y="115"/>
                  </a:lnTo>
                  <a:lnTo>
                    <a:pt x="40" y="86"/>
                  </a:lnTo>
                  <a:lnTo>
                    <a:pt x="8" y="86"/>
                  </a:lnTo>
                  <a:lnTo>
                    <a:pt x="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89" name="Freeform 345">
              <a:extLst>
                <a:ext uri="{FF2B5EF4-FFF2-40B4-BE49-F238E27FC236}">
                  <a16:creationId xmlns:a16="http://schemas.microsoft.com/office/drawing/2014/main" id="{B7B49753-432F-47AB-A75D-A1955907984E}"/>
                </a:ext>
              </a:extLst>
            </p:cNvPr>
            <p:cNvSpPr>
              <a:spLocks noEditPoints="1"/>
            </p:cNvSpPr>
            <p:nvPr/>
          </p:nvSpPr>
          <p:spPr bwMode="auto">
            <a:xfrm>
              <a:off x="3235325" y="1763713"/>
              <a:ext cx="277813" cy="254000"/>
            </a:xfrm>
            <a:custGeom>
              <a:avLst/>
              <a:gdLst>
                <a:gd name="T0" fmla="*/ 7313 w 76"/>
                <a:gd name="T1" fmla="*/ 132222 h 69"/>
                <a:gd name="T2" fmla="*/ 102382 w 76"/>
                <a:gd name="T3" fmla="*/ 7346 h 69"/>
                <a:gd name="T4" fmla="*/ 208421 w 76"/>
                <a:gd name="T5" fmla="*/ 51420 h 69"/>
                <a:gd name="T6" fmla="*/ 160886 w 76"/>
                <a:gd name="T7" fmla="*/ 95494 h 69"/>
                <a:gd name="T8" fmla="*/ 157230 w 76"/>
                <a:gd name="T9" fmla="*/ 110185 h 69"/>
                <a:gd name="T10" fmla="*/ 146260 w 76"/>
                <a:gd name="T11" fmla="*/ 106512 h 69"/>
                <a:gd name="T12" fmla="*/ 95069 w 76"/>
                <a:gd name="T13" fmla="*/ 95494 h 69"/>
                <a:gd name="T14" fmla="*/ 120665 w 76"/>
                <a:gd name="T15" fmla="*/ 146914 h 69"/>
                <a:gd name="T16" fmla="*/ 124321 w 76"/>
                <a:gd name="T17" fmla="*/ 146914 h 69"/>
                <a:gd name="T18" fmla="*/ 124321 w 76"/>
                <a:gd name="T19" fmla="*/ 150586 h 69"/>
                <a:gd name="T20" fmla="*/ 113352 w 76"/>
                <a:gd name="T21" fmla="*/ 168951 h 69"/>
                <a:gd name="T22" fmla="*/ 98726 w 76"/>
                <a:gd name="T23" fmla="*/ 224043 h 69"/>
                <a:gd name="T24" fmla="*/ 7313 w 76"/>
                <a:gd name="T25" fmla="*/ 132222 h 69"/>
                <a:gd name="T26" fmla="*/ 135291 w 76"/>
                <a:gd name="T27" fmla="*/ 179969 h 69"/>
                <a:gd name="T28" fmla="*/ 138947 w 76"/>
                <a:gd name="T29" fmla="*/ 253426 h 69"/>
                <a:gd name="T30" fmla="*/ 266925 w 76"/>
                <a:gd name="T31" fmla="*/ 253426 h 69"/>
                <a:gd name="T32" fmla="*/ 277894 w 76"/>
                <a:gd name="T33" fmla="*/ 205679 h 69"/>
                <a:gd name="T34" fmla="*/ 263268 w 76"/>
                <a:gd name="T35" fmla="*/ 165278 h 69"/>
                <a:gd name="T36" fmla="*/ 263268 w 76"/>
                <a:gd name="T37" fmla="*/ 91821 h 69"/>
                <a:gd name="T38" fmla="*/ 230360 w 76"/>
                <a:gd name="T39" fmla="*/ 113858 h 69"/>
                <a:gd name="T40" fmla="*/ 219390 w 76"/>
                <a:gd name="T41" fmla="*/ 135895 h 69"/>
                <a:gd name="T42" fmla="*/ 223047 w 76"/>
                <a:gd name="T43" fmla="*/ 69784 h 69"/>
                <a:gd name="T44" fmla="*/ 186482 w 76"/>
                <a:gd name="T45" fmla="*/ 102840 h 69"/>
                <a:gd name="T46" fmla="*/ 190138 w 76"/>
                <a:gd name="T47" fmla="*/ 150586 h 69"/>
                <a:gd name="T48" fmla="*/ 190138 w 76"/>
                <a:gd name="T49" fmla="*/ 179969 h 69"/>
                <a:gd name="T50" fmla="*/ 186482 w 76"/>
                <a:gd name="T51" fmla="*/ 161605 h 69"/>
                <a:gd name="T52" fmla="*/ 135291 w 76"/>
                <a:gd name="T53" fmla="*/ 121204 h 69"/>
                <a:gd name="T54" fmla="*/ 135291 w 76"/>
                <a:gd name="T55" fmla="*/ 179969 h 69"/>
                <a:gd name="T56" fmla="*/ 80443 w 76"/>
                <a:gd name="T57" fmla="*/ 154259 h 69"/>
                <a:gd name="T58" fmla="*/ 47535 w 76"/>
                <a:gd name="T59" fmla="*/ 187315 h 69"/>
                <a:gd name="T60" fmla="*/ 62161 w 76"/>
                <a:gd name="T61" fmla="*/ 198333 h 69"/>
                <a:gd name="T62" fmla="*/ 91413 w 76"/>
                <a:gd name="T63" fmla="*/ 157932 h 69"/>
                <a:gd name="T64" fmla="*/ 80443 w 76"/>
                <a:gd name="T65" fmla="*/ 154259 h 69"/>
                <a:gd name="T66" fmla="*/ 106039 w 76"/>
                <a:gd name="T67" fmla="*/ 66111 h 69"/>
                <a:gd name="T68" fmla="*/ 87756 w 76"/>
                <a:gd name="T69" fmla="*/ 18364 h 69"/>
                <a:gd name="T70" fmla="*/ 58504 w 76"/>
                <a:gd name="T71" fmla="*/ 36728 h 69"/>
                <a:gd name="T72" fmla="*/ 87756 w 76"/>
                <a:gd name="T73" fmla="*/ 73457 h 69"/>
                <a:gd name="T74" fmla="*/ 106039 w 76"/>
                <a:gd name="T75" fmla="*/ 66111 h 69"/>
                <a:gd name="T76" fmla="*/ 65817 w 76"/>
                <a:gd name="T77" fmla="*/ 121204 h 69"/>
                <a:gd name="T78" fmla="*/ 18283 w 76"/>
                <a:gd name="T79" fmla="*/ 135895 h 69"/>
                <a:gd name="T80" fmla="*/ 40222 w 76"/>
                <a:gd name="T81" fmla="*/ 179969 h 69"/>
                <a:gd name="T82" fmla="*/ 80443 w 76"/>
                <a:gd name="T83" fmla="*/ 150586 h 69"/>
                <a:gd name="T84" fmla="*/ 65817 w 76"/>
                <a:gd name="T85" fmla="*/ 121204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6" h="69">
                  <a:moveTo>
                    <a:pt x="2" y="36"/>
                  </a:moveTo>
                  <a:cubicBezTo>
                    <a:pt x="0" y="19"/>
                    <a:pt x="12" y="4"/>
                    <a:pt x="28" y="2"/>
                  </a:cubicBezTo>
                  <a:cubicBezTo>
                    <a:pt x="40" y="0"/>
                    <a:pt x="51" y="5"/>
                    <a:pt x="57" y="14"/>
                  </a:cubicBezTo>
                  <a:cubicBezTo>
                    <a:pt x="52" y="17"/>
                    <a:pt x="46" y="21"/>
                    <a:pt x="44" y="26"/>
                  </a:cubicBezTo>
                  <a:cubicBezTo>
                    <a:pt x="43" y="27"/>
                    <a:pt x="43" y="29"/>
                    <a:pt x="43" y="30"/>
                  </a:cubicBezTo>
                  <a:cubicBezTo>
                    <a:pt x="42" y="30"/>
                    <a:pt x="41" y="29"/>
                    <a:pt x="40" y="29"/>
                  </a:cubicBezTo>
                  <a:cubicBezTo>
                    <a:pt x="38" y="23"/>
                    <a:pt x="30" y="21"/>
                    <a:pt x="26" y="26"/>
                  </a:cubicBezTo>
                  <a:cubicBezTo>
                    <a:pt x="21" y="32"/>
                    <a:pt x="26" y="41"/>
                    <a:pt x="33" y="40"/>
                  </a:cubicBezTo>
                  <a:cubicBezTo>
                    <a:pt x="34" y="40"/>
                    <a:pt x="34" y="40"/>
                    <a:pt x="34" y="40"/>
                  </a:cubicBezTo>
                  <a:cubicBezTo>
                    <a:pt x="34" y="40"/>
                    <a:pt x="34" y="41"/>
                    <a:pt x="34" y="41"/>
                  </a:cubicBezTo>
                  <a:cubicBezTo>
                    <a:pt x="34" y="42"/>
                    <a:pt x="31" y="45"/>
                    <a:pt x="31" y="46"/>
                  </a:cubicBezTo>
                  <a:cubicBezTo>
                    <a:pt x="28" y="51"/>
                    <a:pt x="27" y="56"/>
                    <a:pt x="27" y="61"/>
                  </a:cubicBezTo>
                  <a:cubicBezTo>
                    <a:pt x="15" y="59"/>
                    <a:pt x="4" y="49"/>
                    <a:pt x="2" y="36"/>
                  </a:cubicBezTo>
                  <a:close/>
                  <a:moveTo>
                    <a:pt x="37" y="49"/>
                  </a:moveTo>
                  <a:cubicBezTo>
                    <a:pt x="32" y="57"/>
                    <a:pt x="33" y="64"/>
                    <a:pt x="38" y="69"/>
                  </a:cubicBezTo>
                  <a:cubicBezTo>
                    <a:pt x="50" y="62"/>
                    <a:pt x="62" y="63"/>
                    <a:pt x="73" y="69"/>
                  </a:cubicBezTo>
                  <a:cubicBezTo>
                    <a:pt x="75" y="66"/>
                    <a:pt x="76" y="62"/>
                    <a:pt x="76" y="56"/>
                  </a:cubicBezTo>
                  <a:cubicBezTo>
                    <a:pt x="76" y="53"/>
                    <a:pt x="74" y="49"/>
                    <a:pt x="72" y="45"/>
                  </a:cubicBezTo>
                  <a:cubicBezTo>
                    <a:pt x="63" y="31"/>
                    <a:pt x="72" y="25"/>
                    <a:pt x="72" y="25"/>
                  </a:cubicBezTo>
                  <a:cubicBezTo>
                    <a:pt x="72" y="25"/>
                    <a:pt x="65" y="27"/>
                    <a:pt x="63" y="31"/>
                  </a:cubicBezTo>
                  <a:cubicBezTo>
                    <a:pt x="61" y="35"/>
                    <a:pt x="64" y="42"/>
                    <a:pt x="60" y="37"/>
                  </a:cubicBezTo>
                  <a:cubicBezTo>
                    <a:pt x="55" y="31"/>
                    <a:pt x="58" y="22"/>
                    <a:pt x="61" y="19"/>
                  </a:cubicBezTo>
                  <a:cubicBezTo>
                    <a:pt x="61" y="19"/>
                    <a:pt x="53" y="23"/>
                    <a:pt x="51" y="28"/>
                  </a:cubicBezTo>
                  <a:cubicBezTo>
                    <a:pt x="49" y="32"/>
                    <a:pt x="50" y="36"/>
                    <a:pt x="52" y="41"/>
                  </a:cubicBezTo>
                  <a:cubicBezTo>
                    <a:pt x="53" y="44"/>
                    <a:pt x="56" y="48"/>
                    <a:pt x="52" y="49"/>
                  </a:cubicBezTo>
                  <a:cubicBezTo>
                    <a:pt x="51" y="50"/>
                    <a:pt x="50" y="48"/>
                    <a:pt x="51" y="44"/>
                  </a:cubicBezTo>
                  <a:cubicBezTo>
                    <a:pt x="52" y="38"/>
                    <a:pt x="37" y="33"/>
                    <a:pt x="37" y="33"/>
                  </a:cubicBezTo>
                  <a:cubicBezTo>
                    <a:pt x="45" y="41"/>
                    <a:pt x="41" y="43"/>
                    <a:pt x="37" y="49"/>
                  </a:cubicBezTo>
                  <a:close/>
                  <a:moveTo>
                    <a:pt x="22" y="42"/>
                  </a:moveTo>
                  <a:cubicBezTo>
                    <a:pt x="13" y="51"/>
                    <a:pt x="13" y="51"/>
                    <a:pt x="13" y="51"/>
                  </a:cubicBezTo>
                  <a:cubicBezTo>
                    <a:pt x="14" y="52"/>
                    <a:pt x="16" y="53"/>
                    <a:pt x="17" y="54"/>
                  </a:cubicBezTo>
                  <a:cubicBezTo>
                    <a:pt x="25" y="43"/>
                    <a:pt x="25" y="43"/>
                    <a:pt x="25" y="43"/>
                  </a:cubicBezTo>
                  <a:cubicBezTo>
                    <a:pt x="24" y="43"/>
                    <a:pt x="23" y="42"/>
                    <a:pt x="22" y="42"/>
                  </a:cubicBezTo>
                  <a:close/>
                  <a:moveTo>
                    <a:pt x="29" y="18"/>
                  </a:moveTo>
                  <a:cubicBezTo>
                    <a:pt x="24" y="5"/>
                    <a:pt x="24" y="5"/>
                    <a:pt x="24" y="5"/>
                  </a:cubicBezTo>
                  <a:cubicBezTo>
                    <a:pt x="21" y="6"/>
                    <a:pt x="18" y="8"/>
                    <a:pt x="16" y="10"/>
                  </a:cubicBezTo>
                  <a:cubicBezTo>
                    <a:pt x="24" y="20"/>
                    <a:pt x="24" y="20"/>
                    <a:pt x="24" y="20"/>
                  </a:cubicBezTo>
                  <a:cubicBezTo>
                    <a:pt x="26" y="19"/>
                    <a:pt x="27" y="18"/>
                    <a:pt x="29" y="18"/>
                  </a:cubicBezTo>
                  <a:close/>
                  <a:moveTo>
                    <a:pt x="18" y="33"/>
                  </a:moveTo>
                  <a:cubicBezTo>
                    <a:pt x="5" y="37"/>
                    <a:pt x="5" y="37"/>
                    <a:pt x="5" y="37"/>
                  </a:cubicBezTo>
                  <a:cubicBezTo>
                    <a:pt x="6" y="41"/>
                    <a:pt x="8" y="46"/>
                    <a:pt x="11" y="49"/>
                  </a:cubicBezTo>
                  <a:cubicBezTo>
                    <a:pt x="22" y="41"/>
                    <a:pt x="22" y="41"/>
                    <a:pt x="22" y="41"/>
                  </a:cubicBezTo>
                  <a:cubicBezTo>
                    <a:pt x="20" y="39"/>
                    <a:pt x="18" y="36"/>
                    <a:pt x="1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0" name="Freeform 346">
              <a:extLst>
                <a:ext uri="{FF2B5EF4-FFF2-40B4-BE49-F238E27FC236}">
                  <a16:creationId xmlns:a16="http://schemas.microsoft.com/office/drawing/2014/main" id="{A1723394-F69A-45F6-BBB7-F87EE2CEDE91}"/>
                </a:ext>
              </a:extLst>
            </p:cNvPr>
            <p:cNvSpPr>
              <a:spLocks noEditPoints="1"/>
            </p:cNvSpPr>
            <p:nvPr/>
          </p:nvSpPr>
          <p:spPr bwMode="auto">
            <a:xfrm>
              <a:off x="3275013" y="1046163"/>
              <a:ext cx="220662" cy="223837"/>
            </a:xfrm>
            <a:custGeom>
              <a:avLst/>
              <a:gdLst>
                <a:gd name="T0" fmla="*/ 139471 w 60"/>
                <a:gd name="T1" fmla="*/ 29339 h 61"/>
                <a:gd name="T2" fmla="*/ 80747 w 60"/>
                <a:gd name="T3" fmla="*/ 29339 h 61"/>
                <a:gd name="T4" fmla="*/ 165164 w 60"/>
                <a:gd name="T5" fmla="*/ 150364 h 61"/>
                <a:gd name="T6" fmla="*/ 183515 w 60"/>
                <a:gd name="T7" fmla="*/ 212711 h 61"/>
                <a:gd name="T8" fmla="*/ 187185 w 60"/>
                <a:gd name="T9" fmla="*/ 161367 h 61"/>
                <a:gd name="T10" fmla="*/ 201867 w 60"/>
                <a:gd name="T11" fmla="*/ 212711 h 61"/>
                <a:gd name="T12" fmla="*/ 201867 w 60"/>
                <a:gd name="T13" fmla="*/ 139362 h 61"/>
                <a:gd name="T14" fmla="*/ 205537 w 60"/>
                <a:gd name="T15" fmla="*/ 106355 h 61"/>
                <a:gd name="T16" fmla="*/ 220218 w 60"/>
                <a:gd name="T17" fmla="*/ 139362 h 61"/>
                <a:gd name="T18" fmla="*/ 205537 w 60"/>
                <a:gd name="T19" fmla="*/ 77016 h 61"/>
                <a:gd name="T20" fmla="*/ 172504 w 60"/>
                <a:gd name="T21" fmla="*/ 84351 h 61"/>
                <a:gd name="T22" fmla="*/ 165164 w 60"/>
                <a:gd name="T23" fmla="*/ 150364 h 61"/>
                <a:gd name="T24" fmla="*/ 135801 w 60"/>
                <a:gd name="T25" fmla="*/ 95353 h 61"/>
                <a:gd name="T26" fmla="*/ 132131 w 60"/>
                <a:gd name="T27" fmla="*/ 135695 h 61"/>
                <a:gd name="T28" fmla="*/ 132131 w 60"/>
                <a:gd name="T29" fmla="*/ 223713 h 61"/>
                <a:gd name="T30" fmla="*/ 113779 w 60"/>
                <a:gd name="T31" fmla="*/ 161367 h 61"/>
                <a:gd name="T32" fmla="*/ 110109 w 60"/>
                <a:gd name="T33" fmla="*/ 223713 h 61"/>
                <a:gd name="T34" fmla="*/ 88087 w 60"/>
                <a:gd name="T35" fmla="*/ 146697 h 61"/>
                <a:gd name="T36" fmla="*/ 88087 w 60"/>
                <a:gd name="T37" fmla="*/ 95353 h 61"/>
                <a:gd name="T38" fmla="*/ 84417 w 60"/>
                <a:gd name="T39" fmla="*/ 135695 h 61"/>
                <a:gd name="T40" fmla="*/ 66065 w 60"/>
                <a:gd name="T41" fmla="*/ 80683 h 61"/>
                <a:gd name="T42" fmla="*/ 135801 w 60"/>
                <a:gd name="T43" fmla="*/ 62346 h 61"/>
                <a:gd name="T44" fmla="*/ 157823 w 60"/>
                <a:gd name="T45" fmla="*/ 135695 h 61"/>
                <a:gd name="T46" fmla="*/ 55055 w 60"/>
                <a:gd name="T47" fmla="*/ 150364 h 61"/>
                <a:gd name="T48" fmla="*/ 36703 w 60"/>
                <a:gd name="T49" fmla="*/ 212711 h 61"/>
                <a:gd name="T50" fmla="*/ 33033 w 60"/>
                <a:gd name="T51" fmla="*/ 161367 h 61"/>
                <a:gd name="T52" fmla="*/ 18352 w 60"/>
                <a:gd name="T53" fmla="*/ 212711 h 61"/>
                <a:gd name="T54" fmla="*/ 18352 w 60"/>
                <a:gd name="T55" fmla="*/ 139362 h 61"/>
                <a:gd name="T56" fmla="*/ 14681 w 60"/>
                <a:gd name="T57" fmla="*/ 106355 h 61"/>
                <a:gd name="T58" fmla="*/ 0 w 60"/>
                <a:gd name="T59" fmla="*/ 139362 h 61"/>
                <a:gd name="T60" fmla="*/ 14681 w 60"/>
                <a:gd name="T61" fmla="*/ 77016 h 61"/>
                <a:gd name="T62" fmla="*/ 47714 w 60"/>
                <a:gd name="T63" fmla="*/ 84351 h 61"/>
                <a:gd name="T64" fmla="*/ 55055 w 60"/>
                <a:gd name="T65" fmla="*/ 150364 h 61"/>
                <a:gd name="T66" fmla="*/ 58725 w 60"/>
                <a:gd name="T67" fmla="*/ 51344 h 61"/>
                <a:gd name="T68" fmla="*/ 55055 w 60"/>
                <a:gd name="T69" fmla="*/ 66014 h 61"/>
                <a:gd name="T70" fmla="*/ 11011 w 60"/>
                <a:gd name="T71" fmla="*/ 51344 h 61"/>
                <a:gd name="T72" fmla="*/ 183515 w 60"/>
                <a:gd name="T73" fmla="*/ 25672 h 61"/>
                <a:gd name="T74" fmla="*/ 165164 w 60"/>
                <a:gd name="T75" fmla="*/ 66014 h 61"/>
                <a:gd name="T76" fmla="*/ 183515 w 60"/>
                <a:gd name="T77" fmla="*/ 73349 h 61"/>
                <a:gd name="T78" fmla="*/ 183515 w 60"/>
                <a:gd name="T79" fmla="*/ 25672 h 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1" name="Freeform 347">
              <a:extLst>
                <a:ext uri="{FF2B5EF4-FFF2-40B4-BE49-F238E27FC236}">
                  <a16:creationId xmlns:a16="http://schemas.microsoft.com/office/drawing/2014/main" id="{7B57B5CE-C2ED-46FD-B1E5-C3C053172D09}"/>
                </a:ext>
              </a:extLst>
            </p:cNvPr>
            <p:cNvSpPr>
              <a:spLocks noEditPoints="1"/>
            </p:cNvSpPr>
            <p:nvPr/>
          </p:nvSpPr>
          <p:spPr bwMode="auto">
            <a:xfrm>
              <a:off x="1752600" y="1763713"/>
              <a:ext cx="187325" cy="257175"/>
            </a:xfrm>
            <a:custGeom>
              <a:avLst/>
              <a:gdLst>
                <a:gd name="T0" fmla="*/ 187011 w 51"/>
                <a:gd name="T1" fmla="*/ 66065 h 70"/>
                <a:gd name="T2" fmla="*/ 187011 w 51"/>
                <a:gd name="T3" fmla="*/ 121120 h 70"/>
                <a:gd name="T4" fmla="*/ 161343 w 51"/>
                <a:gd name="T5" fmla="*/ 190856 h 70"/>
                <a:gd name="T6" fmla="*/ 106340 w 51"/>
                <a:gd name="T7" fmla="*/ 216548 h 70"/>
                <a:gd name="T8" fmla="*/ 106340 w 51"/>
                <a:gd name="T9" fmla="*/ 234899 h 70"/>
                <a:gd name="T10" fmla="*/ 154009 w 51"/>
                <a:gd name="T11" fmla="*/ 234899 h 70"/>
                <a:gd name="T12" fmla="*/ 154009 w 51"/>
                <a:gd name="T13" fmla="*/ 256921 h 70"/>
                <a:gd name="T14" fmla="*/ 36669 w 51"/>
                <a:gd name="T15" fmla="*/ 256921 h 70"/>
                <a:gd name="T16" fmla="*/ 36669 w 51"/>
                <a:gd name="T17" fmla="*/ 234899 h 70"/>
                <a:gd name="T18" fmla="*/ 80671 w 51"/>
                <a:gd name="T19" fmla="*/ 234899 h 70"/>
                <a:gd name="T20" fmla="*/ 80671 w 51"/>
                <a:gd name="T21" fmla="*/ 216548 h 70"/>
                <a:gd name="T22" fmla="*/ 25668 w 51"/>
                <a:gd name="T23" fmla="*/ 190856 h 70"/>
                <a:gd name="T24" fmla="*/ 0 w 51"/>
                <a:gd name="T25" fmla="*/ 121120 h 70"/>
                <a:gd name="T26" fmla="*/ 0 w 51"/>
                <a:gd name="T27" fmla="*/ 66065 h 70"/>
                <a:gd name="T28" fmla="*/ 22001 w 51"/>
                <a:gd name="T29" fmla="*/ 66065 h 70"/>
                <a:gd name="T30" fmla="*/ 22001 w 51"/>
                <a:gd name="T31" fmla="*/ 121120 h 70"/>
                <a:gd name="T32" fmla="*/ 44003 w 51"/>
                <a:gd name="T33" fmla="*/ 172504 h 70"/>
                <a:gd name="T34" fmla="*/ 95339 w 51"/>
                <a:gd name="T35" fmla="*/ 194526 h 70"/>
                <a:gd name="T36" fmla="*/ 143008 w 51"/>
                <a:gd name="T37" fmla="*/ 172504 h 70"/>
                <a:gd name="T38" fmla="*/ 165010 w 51"/>
                <a:gd name="T39" fmla="*/ 121120 h 70"/>
                <a:gd name="T40" fmla="*/ 165010 w 51"/>
                <a:gd name="T41" fmla="*/ 66065 h 70"/>
                <a:gd name="T42" fmla="*/ 187011 w 51"/>
                <a:gd name="T43" fmla="*/ 66065 h 70"/>
                <a:gd name="T44" fmla="*/ 99006 w 51"/>
                <a:gd name="T45" fmla="*/ 0 h 70"/>
                <a:gd name="T46" fmla="*/ 99006 w 51"/>
                <a:gd name="T47" fmla="*/ 29362 h 70"/>
                <a:gd name="T48" fmla="*/ 88005 w 51"/>
                <a:gd name="T49" fmla="*/ 29362 h 70"/>
                <a:gd name="T50" fmla="*/ 88005 w 51"/>
                <a:gd name="T51" fmla="*/ 0 h 70"/>
                <a:gd name="T52" fmla="*/ 73338 w 51"/>
                <a:gd name="T53" fmla="*/ 3670 h 70"/>
                <a:gd name="T54" fmla="*/ 73338 w 51"/>
                <a:gd name="T55" fmla="*/ 29362 h 70"/>
                <a:gd name="T56" fmla="*/ 58670 w 51"/>
                <a:gd name="T57" fmla="*/ 29362 h 70"/>
                <a:gd name="T58" fmla="*/ 58670 w 51"/>
                <a:gd name="T59" fmla="*/ 11011 h 70"/>
                <a:gd name="T60" fmla="*/ 40336 w 51"/>
                <a:gd name="T61" fmla="*/ 55055 h 70"/>
                <a:gd name="T62" fmla="*/ 40336 w 51"/>
                <a:gd name="T63" fmla="*/ 58725 h 70"/>
                <a:gd name="T64" fmla="*/ 55003 w 51"/>
                <a:gd name="T65" fmla="*/ 58725 h 70"/>
                <a:gd name="T66" fmla="*/ 55003 w 51"/>
                <a:gd name="T67" fmla="*/ 69736 h 70"/>
                <a:gd name="T68" fmla="*/ 40336 w 51"/>
                <a:gd name="T69" fmla="*/ 69736 h 70"/>
                <a:gd name="T70" fmla="*/ 40336 w 51"/>
                <a:gd name="T71" fmla="*/ 84417 h 70"/>
                <a:gd name="T72" fmla="*/ 55003 w 51"/>
                <a:gd name="T73" fmla="*/ 84417 h 70"/>
                <a:gd name="T74" fmla="*/ 55003 w 51"/>
                <a:gd name="T75" fmla="*/ 95428 h 70"/>
                <a:gd name="T76" fmla="*/ 40336 w 51"/>
                <a:gd name="T77" fmla="*/ 95428 h 70"/>
                <a:gd name="T78" fmla="*/ 40336 w 51"/>
                <a:gd name="T79" fmla="*/ 110109 h 70"/>
                <a:gd name="T80" fmla="*/ 55003 w 51"/>
                <a:gd name="T81" fmla="*/ 110109 h 70"/>
                <a:gd name="T82" fmla="*/ 55003 w 51"/>
                <a:gd name="T83" fmla="*/ 124790 h 70"/>
                <a:gd name="T84" fmla="*/ 40336 w 51"/>
                <a:gd name="T85" fmla="*/ 124790 h 70"/>
                <a:gd name="T86" fmla="*/ 95339 w 51"/>
                <a:gd name="T87" fmla="*/ 176174 h 70"/>
                <a:gd name="T88" fmla="*/ 95339 w 51"/>
                <a:gd name="T89" fmla="*/ 176174 h 70"/>
                <a:gd name="T90" fmla="*/ 146675 w 51"/>
                <a:gd name="T91" fmla="*/ 124790 h 70"/>
                <a:gd name="T92" fmla="*/ 132008 w 51"/>
                <a:gd name="T93" fmla="*/ 124790 h 70"/>
                <a:gd name="T94" fmla="*/ 132008 w 51"/>
                <a:gd name="T95" fmla="*/ 110109 h 70"/>
                <a:gd name="T96" fmla="*/ 146675 w 51"/>
                <a:gd name="T97" fmla="*/ 110109 h 70"/>
                <a:gd name="T98" fmla="*/ 146675 w 51"/>
                <a:gd name="T99" fmla="*/ 95428 h 70"/>
                <a:gd name="T100" fmla="*/ 132008 w 51"/>
                <a:gd name="T101" fmla="*/ 95428 h 70"/>
                <a:gd name="T102" fmla="*/ 132008 w 51"/>
                <a:gd name="T103" fmla="*/ 84417 h 70"/>
                <a:gd name="T104" fmla="*/ 146675 w 51"/>
                <a:gd name="T105" fmla="*/ 84417 h 70"/>
                <a:gd name="T106" fmla="*/ 146675 w 51"/>
                <a:gd name="T107" fmla="*/ 69736 h 70"/>
                <a:gd name="T108" fmla="*/ 132008 w 51"/>
                <a:gd name="T109" fmla="*/ 69736 h 70"/>
                <a:gd name="T110" fmla="*/ 132008 w 51"/>
                <a:gd name="T111" fmla="*/ 58725 h 70"/>
                <a:gd name="T112" fmla="*/ 146675 w 51"/>
                <a:gd name="T113" fmla="*/ 58725 h 70"/>
                <a:gd name="T114" fmla="*/ 146675 w 51"/>
                <a:gd name="T115" fmla="*/ 55055 h 70"/>
                <a:gd name="T116" fmla="*/ 128341 w 51"/>
                <a:gd name="T117" fmla="*/ 11011 h 70"/>
                <a:gd name="T118" fmla="*/ 128341 w 51"/>
                <a:gd name="T119" fmla="*/ 29362 h 70"/>
                <a:gd name="T120" fmla="*/ 113673 w 51"/>
                <a:gd name="T121" fmla="*/ 29362 h 70"/>
                <a:gd name="T122" fmla="*/ 113673 w 51"/>
                <a:gd name="T123" fmla="*/ 3670 h 70"/>
                <a:gd name="T124" fmla="*/ 99006 w 51"/>
                <a:gd name="T125" fmla="*/ 0 h 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 h="70">
                  <a:moveTo>
                    <a:pt x="51" y="18"/>
                  </a:moveTo>
                  <a:cubicBezTo>
                    <a:pt x="51" y="33"/>
                    <a:pt x="51" y="33"/>
                    <a:pt x="51" y="33"/>
                  </a:cubicBezTo>
                  <a:cubicBezTo>
                    <a:pt x="51" y="40"/>
                    <a:pt x="48" y="47"/>
                    <a:pt x="44" y="52"/>
                  </a:cubicBezTo>
                  <a:cubicBezTo>
                    <a:pt x="40" y="55"/>
                    <a:pt x="34" y="58"/>
                    <a:pt x="29" y="59"/>
                  </a:cubicBezTo>
                  <a:cubicBezTo>
                    <a:pt x="29" y="64"/>
                    <a:pt x="29" y="64"/>
                    <a:pt x="29" y="64"/>
                  </a:cubicBezTo>
                  <a:cubicBezTo>
                    <a:pt x="42" y="64"/>
                    <a:pt x="42" y="64"/>
                    <a:pt x="42" y="64"/>
                  </a:cubicBezTo>
                  <a:cubicBezTo>
                    <a:pt x="42" y="70"/>
                    <a:pt x="42" y="70"/>
                    <a:pt x="42" y="70"/>
                  </a:cubicBezTo>
                  <a:cubicBezTo>
                    <a:pt x="10" y="70"/>
                    <a:pt x="10" y="70"/>
                    <a:pt x="10" y="70"/>
                  </a:cubicBezTo>
                  <a:cubicBezTo>
                    <a:pt x="10" y="64"/>
                    <a:pt x="10" y="64"/>
                    <a:pt x="10" y="64"/>
                  </a:cubicBezTo>
                  <a:cubicBezTo>
                    <a:pt x="22" y="64"/>
                    <a:pt x="22" y="64"/>
                    <a:pt x="22" y="64"/>
                  </a:cubicBezTo>
                  <a:cubicBezTo>
                    <a:pt x="22" y="59"/>
                    <a:pt x="22" y="59"/>
                    <a:pt x="22" y="59"/>
                  </a:cubicBezTo>
                  <a:cubicBezTo>
                    <a:pt x="16" y="58"/>
                    <a:pt x="11" y="55"/>
                    <a:pt x="7" y="52"/>
                  </a:cubicBezTo>
                  <a:cubicBezTo>
                    <a:pt x="3" y="47"/>
                    <a:pt x="0" y="40"/>
                    <a:pt x="0" y="33"/>
                  </a:cubicBezTo>
                  <a:cubicBezTo>
                    <a:pt x="0" y="18"/>
                    <a:pt x="0" y="18"/>
                    <a:pt x="0" y="18"/>
                  </a:cubicBezTo>
                  <a:cubicBezTo>
                    <a:pt x="6" y="18"/>
                    <a:pt x="6" y="18"/>
                    <a:pt x="6" y="18"/>
                  </a:cubicBezTo>
                  <a:cubicBezTo>
                    <a:pt x="6" y="33"/>
                    <a:pt x="6" y="33"/>
                    <a:pt x="6" y="33"/>
                  </a:cubicBezTo>
                  <a:cubicBezTo>
                    <a:pt x="6" y="39"/>
                    <a:pt x="8" y="43"/>
                    <a:pt x="12" y="47"/>
                  </a:cubicBezTo>
                  <a:cubicBezTo>
                    <a:pt x="15" y="50"/>
                    <a:pt x="20" y="53"/>
                    <a:pt x="26" y="53"/>
                  </a:cubicBezTo>
                  <a:cubicBezTo>
                    <a:pt x="31" y="53"/>
                    <a:pt x="36" y="50"/>
                    <a:pt x="39" y="47"/>
                  </a:cubicBezTo>
                  <a:cubicBezTo>
                    <a:pt x="43" y="43"/>
                    <a:pt x="45" y="39"/>
                    <a:pt x="45" y="33"/>
                  </a:cubicBezTo>
                  <a:cubicBezTo>
                    <a:pt x="45" y="18"/>
                    <a:pt x="45" y="18"/>
                    <a:pt x="45" y="18"/>
                  </a:cubicBezTo>
                  <a:cubicBezTo>
                    <a:pt x="51" y="18"/>
                    <a:pt x="51" y="18"/>
                    <a:pt x="51" y="18"/>
                  </a:cubicBezTo>
                  <a:close/>
                  <a:moveTo>
                    <a:pt x="27" y="0"/>
                  </a:moveTo>
                  <a:cubicBezTo>
                    <a:pt x="27" y="8"/>
                    <a:pt x="27" y="8"/>
                    <a:pt x="27" y="8"/>
                  </a:cubicBezTo>
                  <a:cubicBezTo>
                    <a:pt x="24" y="8"/>
                    <a:pt x="24" y="8"/>
                    <a:pt x="24" y="8"/>
                  </a:cubicBezTo>
                  <a:cubicBezTo>
                    <a:pt x="24" y="0"/>
                    <a:pt x="24" y="0"/>
                    <a:pt x="24" y="0"/>
                  </a:cubicBezTo>
                  <a:cubicBezTo>
                    <a:pt x="22" y="0"/>
                    <a:pt x="21" y="1"/>
                    <a:pt x="20" y="1"/>
                  </a:cubicBezTo>
                  <a:cubicBezTo>
                    <a:pt x="20" y="8"/>
                    <a:pt x="20" y="8"/>
                    <a:pt x="20" y="8"/>
                  </a:cubicBezTo>
                  <a:cubicBezTo>
                    <a:pt x="16" y="8"/>
                    <a:pt x="16" y="8"/>
                    <a:pt x="16" y="8"/>
                  </a:cubicBezTo>
                  <a:cubicBezTo>
                    <a:pt x="16" y="3"/>
                    <a:pt x="16" y="3"/>
                    <a:pt x="16" y="3"/>
                  </a:cubicBezTo>
                  <a:cubicBezTo>
                    <a:pt x="13" y="6"/>
                    <a:pt x="11" y="10"/>
                    <a:pt x="11" y="15"/>
                  </a:cubicBezTo>
                  <a:cubicBezTo>
                    <a:pt x="11" y="16"/>
                    <a:pt x="11" y="16"/>
                    <a:pt x="11" y="16"/>
                  </a:cubicBezTo>
                  <a:cubicBezTo>
                    <a:pt x="15" y="16"/>
                    <a:pt x="15" y="16"/>
                    <a:pt x="15" y="16"/>
                  </a:cubicBezTo>
                  <a:cubicBezTo>
                    <a:pt x="15" y="19"/>
                    <a:pt x="15" y="19"/>
                    <a:pt x="15" y="19"/>
                  </a:cubicBezTo>
                  <a:cubicBezTo>
                    <a:pt x="11" y="19"/>
                    <a:pt x="11" y="19"/>
                    <a:pt x="11" y="19"/>
                  </a:cubicBezTo>
                  <a:cubicBezTo>
                    <a:pt x="11" y="23"/>
                    <a:pt x="11" y="23"/>
                    <a:pt x="11" y="23"/>
                  </a:cubicBezTo>
                  <a:cubicBezTo>
                    <a:pt x="15" y="23"/>
                    <a:pt x="15" y="23"/>
                    <a:pt x="15" y="23"/>
                  </a:cubicBezTo>
                  <a:cubicBezTo>
                    <a:pt x="15" y="26"/>
                    <a:pt x="15" y="26"/>
                    <a:pt x="15" y="26"/>
                  </a:cubicBezTo>
                  <a:cubicBezTo>
                    <a:pt x="11" y="26"/>
                    <a:pt x="11" y="26"/>
                    <a:pt x="11" y="26"/>
                  </a:cubicBezTo>
                  <a:cubicBezTo>
                    <a:pt x="11" y="30"/>
                    <a:pt x="11" y="30"/>
                    <a:pt x="11" y="30"/>
                  </a:cubicBezTo>
                  <a:cubicBezTo>
                    <a:pt x="15" y="30"/>
                    <a:pt x="15" y="30"/>
                    <a:pt x="15" y="30"/>
                  </a:cubicBezTo>
                  <a:cubicBezTo>
                    <a:pt x="15" y="34"/>
                    <a:pt x="15" y="34"/>
                    <a:pt x="15" y="34"/>
                  </a:cubicBezTo>
                  <a:cubicBezTo>
                    <a:pt x="11" y="34"/>
                    <a:pt x="11" y="34"/>
                    <a:pt x="11" y="34"/>
                  </a:cubicBezTo>
                  <a:cubicBezTo>
                    <a:pt x="11" y="42"/>
                    <a:pt x="18" y="48"/>
                    <a:pt x="26" y="48"/>
                  </a:cubicBezTo>
                  <a:cubicBezTo>
                    <a:pt x="26" y="48"/>
                    <a:pt x="26" y="48"/>
                    <a:pt x="26" y="48"/>
                  </a:cubicBezTo>
                  <a:cubicBezTo>
                    <a:pt x="33" y="48"/>
                    <a:pt x="40" y="42"/>
                    <a:pt x="40" y="34"/>
                  </a:cubicBezTo>
                  <a:cubicBezTo>
                    <a:pt x="36" y="34"/>
                    <a:pt x="36" y="34"/>
                    <a:pt x="36" y="34"/>
                  </a:cubicBezTo>
                  <a:cubicBezTo>
                    <a:pt x="36" y="30"/>
                    <a:pt x="36" y="30"/>
                    <a:pt x="36" y="30"/>
                  </a:cubicBezTo>
                  <a:cubicBezTo>
                    <a:pt x="40" y="30"/>
                    <a:pt x="40" y="30"/>
                    <a:pt x="40" y="30"/>
                  </a:cubicBezTo>
                  <a:cubicBezTo>
                    <a:pt x="40" y="26"/>
                    <a:pt x="40" y="26"/>
                    <a:pt x="40" y="26"/>
                  </a:cubicBezTo>
                  <a:cubicBezTo>
                    <a:pt x="36" y="26"/>
                    <a:pt x="36" y="26"/>
                    <a:pt x="36" y="26"/>
                  </a:cubicBezTo>
                  <a:cubicBezTo>
                    <a:pt x="36" y="23"/>
                    <a:pt x="36" y="23"/>
                    <a:pt x="36" y="23"/>
                  </a:cubicBezTo>
                  <a:cubicBezTo>
                    <a:pt x="40" y="23"/>
                    <a:pt x="40" y="23"/>
                    <a:pt x="40" y="23"/>
                  </a:cubicBezTo>
                  <a:cubicBezTo>
                    <a:pt x="40" y="19"/>
                    <a:pt x="40" y="19"/>
                    <a:pt x="40" y="19"/>
                  </a:cubicBezTo>
                  <a:cubicBezTo>
                    <a:pt x="36" y="19"/>
                    <a:pt x="36" y="19"/>
                    <a:pt x="36" y="19"/>
                  </a:cubicBezTo>
                  <a:cubicBezTo>
                    <a:pt x="36" y="16"/>
                    <a:pt x="36" y="16"/>
                    <a:pt x="36" y="16"/>
                  </a:cubicBezTo>
                  <a:cubicBezTo>
                    <a:pt x="40" y="16"/>
                    <a:pt x="40" y="16"/>
                    <a:pt x="40" y="16"/>
                  </a:cubicBezTo>
                  <a:cubicBezTo>
                    <a:pt x="40" y="15"/>
                    <a:pt x="40" y="15"/>
                    <a:pt x="40" y="15"/>
                  </a:cubicBezTo>
                  <a:cubicBezTo>
                    <a:pt x="40" y="10"/>
                    <a:pt x="38" y="6"/>
                    <a:pt x="35" y="3"/>
                  </a:cubicBezTo>
                  <a:cubicBezTo>
                    <a:pt x="35" y="8"/>
                    <a:pt x="35" y="8"/>
                    <a:pt x="35" y="8"/>
                  </a:cubicBezTo>
                  <a:cubicBezTo>
                    <a:pt x="31" y="8"/>
                    <a:pt x="31" y="8"/>
                    <a:pt x="31" y="8"/>
                  </a:cubicBezTo>
                  <a:cubicBezTo>
                    <a:pt x="31" y="1"/>
                    <a:pt x="31" y="1"/>
                    <a:pt x="31" y="1"/>
                  </a:cubicBezTo>
                  <a:cubicBezTo>
                    <a:pt x="30" y="1"/>
                    <a:pt x="29"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2" name="Freeform 348">
              <a:extLst>
                <a:ext uri="{FF2B5EF4-FFF2-40B4-BE49-F238E27FC236}">
                  <a16:creationId xmlns:a16="http://schemas.microsoft.com/office/drawing/2014/main" id="{F0CFB09E-BFF9-4E52-8EBD-93330AE6B3E5}"/>
                </a:ext>
              </a:extLst>
            </p:cNvPr>
            <p:cNvSpPr>
              <a:spLocks noEditPoints="1"/>
            </p:cNvSpPr>
            <p:nvPr/>
          </p:nvSpPr>
          <p:spPr bwMode="auto">
            <a:xfrm>
              <a:off x="915988" y="4879975"/>
              <a:ext cx="282575" cy="201613"/>
            </a:xfrm>
            <a:custGeom>
              <a:avLst/>
              <a:gdLst>
                <a:gd name="T0" fmla="*/ 139730 w 77"/>
                <a:gd name="T1" fmla="*/ 14618 h 55"/>
                <a:gd name="T2" fmla="*/ 150761 w 77"/>
                <a:gd name="T3" fmla="*/ 18272 h 55"/>
                <a:gd name="T4" fmla="*/ 231658 w 77"/>
                <a:gd name="T5" fmla="*/ 0 h 55"/>
                <a:gd name="T6" fmla="*/ 231658 w 77"/>
                <a:gd name="T7" fmla="*/ 0 h 55"/>
                <a:gd name="T8" fmla="*/ 231658 w 77"/>
                <a:gd name="T9" fmla="*/ 0 h 55"/>
                <a:gd name="T10" fmla="*/ 239012 w 77"/>
                <a:gd name="T11" fmla="*/ 18272 h 55"/>
                <a:gd name="T12" fmla="*/ 253720 w 77"/>
                <a:gd name="T13" fmla="*/ 58471 h 55"/>
                <a:gd name="T14" fmla="*/ 272106 w 77"/>
                <a:gd name="T15" fmla="*/ 95015 h 55"/>
                <a:gd name="T16" fmla="*/ 283137 w 77"/>
                <a:gd name="T17" fmla="*/ 95015 h 55"/>
                <a:gd name="T18" fmla="*/ 231658 w 77"/>
                <a:gd name="T19" fmla="*/ 127905 h 55"/>
                <a:gd name="T20" fmla="*/ 180178 w 77"/>
                <a:gd name="T21" fmla="*/ 95015 h 55"/>
                <a:gd name="T22" fmla="*/ 194887 w 77"/>
                <a:gd name="T23" fmla="*/ 95015 h 55"/>
                <a:gd name="T24" fmla="*/ 209595 w 77"/>
                <a:gd name="T25" fmla="*/ 58471 h 55"/>
                <a:gd name="T26" fmla="*/ 213272 w 77"/>
                <a:gd name="T27" fmla="*/ 43853 h 55"/>
                <a:gd name="T28" fmla="*/ 169147 w 77"/>
                <a:gd name="T29" fmla="*/ 69434 h 55"/>
                <a:gd name="T30" fmla="*/ 139730 w 77"/>
                <a:gd name="T31" fmla="*/ 87706 h 55"/>
                <a:gd name="T32" fmla="*/ 128699 w 77"/>
                <a:gd name="T33" fmla="*/ 84052 h 55"/>
                <a:gd name="T34" fmla="*/ 62511 w 77"/>
                <a:gd name="T35" fmla="*/ 98669 h 55"/>
                <a:gd name="T36" fmla="*/ 73542 w 77"/>
                <a:gd name="T37" fmla="*/ 127905 h 55"/>
                <a:gd name="T38" fmla="*/ 84573 w 77"/>
                <a:gd name="T39" fmla="*/ 164449 h 55"/>
                <a:gd name="T40" fmla="*/ 95605 w 77"/>
                <a:gd name="T41" fmla="*/ 164449 h 55"/>
                <a:gd name="T42" fmla="*/ 91928 w 77"/>
                <a:gd name="T43" fmla="*/ 179066 h 55"/>
                <a:gd name="T44" fmla="*/ 91928 w 77"/>
                <a:gd name="T45" fmla="*/ 179066 h 55"/>
                <a:gd name="T46" fmla="*/ 91928 w 77"/>
                <a:gd name="T47" fmla="*/ 179066 h 55"/>
                <a:gd name="T48" fmla="*/ 47802 w 77"/>
                <a:gd name="T49" fmla="*/ 200993 h 55"/>
                <a:gd name="T50" fmla="*/ 0 w 77"/>
                <a:gd name="T51" fmla="*/ 164449 h 55"/>
                <a:gd name="T52" fmla="*/ 11031 w 77"/>
                <a:gd name="T53" fmla="*/ 164449 h 55"/>
                <a:gd name="T54" fmla="*/ 25740 w 77"/>
                <a:gd name="T55" fmla="*/ 127905 h 55"/>
                <a:gd name="T56" fmla="*/ 40448 w 77"/>
                <a:gd name="T57" fmla="*/ 91360 h 55"/>
                <a:gd name="T58" fmla="*/ 33094 w 77"/>
                <a:gd name="T59" fmla="*/ 73088 h 55"/>
                <a:gd name="T60" fmla="*/ 106636 w 77"/>
                <a:gd name="T61" fmla="*/ 32890 h 55"/>
                <a:gd name="T62" fmla="*/ 139730 w 77"/>
                <a:gd name="T63" fmla="*/ 14618 h 55"/>
                <a:gd name="T64" fmla="*/ 139730 w 77"/>
                <a:gd name="T65" fmla="*/ 36544 h 55"/>
                <a:gd name="T66" fmla="*/ 125022 w 77"/>
                <a:gd name="T67" fmla="*/ 51162 h 55"/>
                <a:gd name="T68" fmla="*/ 139730 w 77"/>
                <a:gd name="T69" fmla="*/ 65780 h 55"/>
                <a:gd name="T70" fmla="*/ 154438 w 77"/>
                <a:gd name="T71" fmla="*/ 51162 h 55"/>
                <a:gd name="T72" fmla="*/ 139730 w 77"/>
                <a:gd name="T73" fmla="*/ 36544 h 55"/>
                <a:gd name="T74" fmla="*/ 239012 w 77"/>
                <a:gd name="T75" fmla="*/ 62125 h 55"/>
                <a:gd name="T76" fmla="*/ 231658 w 77"/>
                <a:gd name="T77" fmla="*/ 40199 h 55"/>
                <a:gd name="T78" fmla="*/ 224303 w 77"/>
                <a:gd name="T79" fmla="*/ 62125 h 55"/>
                <a:gd name="T80" fmla="*/ 213272 w 77"/>
                <a:gd name="T81" fmla="*/ 91360 h 55"/>
                <a:gd name="T82" fmla="*/ 231658 w 77"/>
                <a:gd name="T83" fmla="*/ 91360 h 55"/>
                <a:gd name="T84" fmla="*/ 253720 w 77"/>
                <a:gd name="T85" fmla="*/ 91360 h 55"/>
                <a:gd name="T86" fmla="*/ 239012 w 77"/>
                <a:gd name="T87" fmla="*/ 62125 h 55"/>
                <a:gd name="T88" fmla="*/ 55157 w 77"/>
                <a:gd name="T89" fmla="*/ 135213 h 55"/>
                <a:gd name="T90" fmla="*/ 47802 w 77"/>
                <a:gd name="T91" fmla="*/ 113287 h 55"/>
                <a:gd name="T92" fmla="*/ 40448 w 77"/>
                <a:gd name="T93" fmla="*/ 135213 h 55"/>
                <a:gd name="T94" fmla="*/ 29417 w 77"/>
                <a:gd name="T95" fmla="*/ 164449 h 55"/>
                <a:gd name="T96" fmla="*/ 47802 w 77"/>
                <a:gd name="T97" fmla="*/ 164449 h 55"/>
                <a:gd name="T98" fmla="*/ 69865 w 77"/>
                <a:gd name="T99" fmla="*/ 164449 h 55"/>
                <a:gd name="T100" fmla="*/ 55157 w 77"/>
                <a:gd name="T101" fmla="*/ 135213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7" h="55">
                  <a:moveTo>
                    <a:pt x="38" y="4"/>
                  </a:moveTo>
                  <a:cubicBezTo>
                    <a:pt x="39" y="4"/>
                    <a:pt x="40" y="5"/>
                    <a:pt x="41" y="5"/>
                  </a:cubicBezTo>
                  <a:cubicBezTo>
                    <a:pt x="63" y="0"/>
                    <a:pt x="63" y="0"/>
                    <a:pt x="63" y="0"/>
                  </a:cubicBezTo>
                  <a:cubicBezTo>
                    <a:pt x="63" y="0"/>
                    <a:pt x="63" y="0"/>
                    <a:pt x="63" y="0"/>
                  </a:cubicBezTo>
                  <a:cubicBezTo>
                    <a:pt x="63" y="0"/>
                    <a:pt x="63" y="0"/>
                    <a:pt x="63" y="0"/>
                  </a:cubicBezTo>
                  <a:cubicBezTo>
                    <a:pt x="65" y="5"/>
                    <a:pt x="65" y="5"/>
                    <a:pt x="65" y="5"/>
                  </a:cubicBezTo>
                  <a:cubicBezTo>
                    <a:pt x="69" y="16"/>
                    <a:pt x="69" y="16"/>
                    <a:pt x="69" y="16"/>
                  </a:cubicBezTo>
                  <a:cubicBezTo>
                    <a:pt x="74" y="26"/>
                    <a:pt x="74" y="26"/>
                    <a:pt x="74" y="26"/>
                  </a:cubicBezTo>
                  <a:cubicBezTo>
                    <a:pt x="77" y="26"/>
                    <a:pt x="77" y="26"/>
                    <a:pt x="77" y="26"/>
                  </a:cubicBezTo>
                  <a:cubicBezTo>
                    <a:pt x="76" y="31"/>
                    <a:pt x="70" y="35"/>
                    <a:pt x="63" y="35"/>
                  </a:cubicBezTo>
                  <a:cubicBezTo>
                    <a:pt x="56" y="35"/>
                    <a:pt x="50" y="31"/>
                    <a:pt x="49" y="26"/>
                  </a:cubicBezTo>
                  <a:cubicBezTo>
                    <a:pt x="53" y="26"/>
                    <a:pt x="53" y="26"/>
                    <a:pt x="53" y="26"/>
                  </a:cubicBezTo>
                  <a:cubicBezTo>
                    <a:pt x="57" y="16"/>
                    <a:pt x="57" y="16"/>
                    <a:pt x="57" y="16"/>
                  </a:cubicBezTo>
                  <a:cubicBezTo>
                    <a:pt x="58" y="12"/>
                    <a:pt x="58" y="12"/>
                    <a:pt x="58" y="12"/>
                  </a:cubicBezTo>
                  <a:cubicBezTo>
                    <a:pt x="46" y="19"/>
                    <a:pt x="46" y="19"/>
                    <a:pt x="46" y="19"/>
                  </a:cubicBezTo>
                  <a:cubicBezTo>
                    <a:pt x="44" y="22"/>
                    <a:pt x="41" y="24"/>
                    <a:pt x="38" y="24"/>
                  </a:cubicBezTo>
                  <a:cubicBezTo>
                    <a:pt x="37" y="24"/>
                    <a:pt x="36" y="24"/>
                    <a:pt x="35" y="23"/>
                  </a:cubicBezTo>
                  <a:cubicBezTo>
                    <a:pt x="17" y="27"/>
                    <a:pt x="17" y="27"/>
                    <a:pt x="17" y="27"/>
                  </a:cubicBezTo>
                  <a:cubicBezTo>
                    <a:pt x="20" y="35"/>
                    <a:pt x="20" y="35"/>
                    <a:pt x="20" y="35"/>
                  </a:cubicBezTo>
                  <a:cubicBezTo>
                    <a:pt x="23" y="45"/>
                    <a:pt x="23" y="45"/>
                    <a:pt x="23" y="45"/>
                  </a:cubicBezTo>
                  <a:cubicBezTo>
                    <a:pt x="26" y="45"/>
                    <a:pt x="26" y="45"/>
                    <a:pt x="26" y="45"/>
                  </a:cubicBezTo>
                  <a:cubicBezTo>
                    <a:pt x="26" y="47"/>
                    <a:pt x="25" y="48"/>
                    <a:pt x="25" y="49"/>
                  </a:cubicBezTo>
                  <a:cubicBezTo>
                    <a:pt x="25" y="49"/>
                    <a:pt x="25" y="49"/>
                    <a:pt x="25" y="49"/>
                  </a:cubicBezTo>
                  <a:cubicBezTo>
                    <a:pt x="25" y="49"/>
                    <a:pt x="25" y="49"/>
                    <a:pt x="25" y="49"/>
                  </a:cubicBezTo>
                  <a:cubicBezTo>
                    <a:pt x="23" y="52"/>
                    <a:pt x="18" y="55"/>
                    <a:pt x="13" y="55"/>
                  </a:cubicBezTo>
                  <a:cubicBezTo>
                    <a:pt x="7" y="55"/>
                    <a:pt x="1" y="50"/>
                    <a:pt x="0" y="45"/>
                  </a:cubicBezTo>
                  <a:cubicBezTo>
                    <a:pt x="3" y="45"/>
                    <a:pt x="3" y="45"/>
                    <a:pt x="3" y="45"/>
                  </a:cubicBezTo>
                  <a:cubicBezTo>
                    <a:pt x="7" y="35"/>
                    <a:pt x="7" y="35"/>
                    <a:pt x="7" y="35"/>
                  </a:cubicBezTo>
                  <a:cubicBezTo>
                    <a:pt x="11" y="25"/>
                    <a:pt x="11" y="25"/>
                    <a:pt x="11" y="25"/>
                  </a:cubicBezTo>
                  <a:cubicBezTo>
                    <a:pt x="9" y="20"/>
                    <a:pt x="9" y="20"/>
                    <a:pt x="9" y="20"/>
                  </a:cubicBezTo>
                  <a:cubicBezTo>
                    <a:pt x="29" y="9"/>
                    <a:pt x="29" y="9"/>
                    <a:pt x="29" y="9"/>
                  </a:cubicBezTo>
                  <a:cubicBezTo>
                    <a:pt x="31" y="6"/>
                    <a:pt x="34" y="4"/>
                    <a:pt x="38" y="4"/>
                  </a:cubicBezTo>
                  <a:close/>
                  <a:moveTo>
                    <a:pt x="38" y="10"/>
                  </a:moveTo>
                  <a:cubicBezTo>
                    <a:pt x="35" y="10"/>
                    <a:pt x="34" y="12"/>
                    <a:pt x="34" y="14"/>
                  </a:cubicBezTo>
                  <a:cubicBezTo>
                    <a:pt x="34" y="16"/>
                    <a:pt x="35" y="18"/>
                    <a:pt x="38" y="18"/>
                  </a:cubicBezTo>
                  <a:cubicBezTo>
                    <a:pt x="40" y="18"/>
                    <a:pt x="42" y="16"/>
                    <a:pt x="42" y="14"/>
                  </a:cubicBezTo>
                  <a:cubicBezTo>
                    <a:pt x="42" y="12"/>
                    <a:pt x="40" y="10"/>
                    <a:pt x="38" y="10"/>
                  </a:cubicBezTo>
                  <a:close/>
                  <a:moveTo>
                    <a:pt x="65" y="17"/>
                  </a:moveTo>
                  <a:cubicBezTo>
                    <a:pt x="63" y="11"/>
                    <a:pt x="63" y="11"/>
                    <a:pt x="63" y="11"/>
                  </a:cubicBezTo>
                  <a:cubicBezTo>
                    <a:pt x="61" y="17"/>
                    <a:pt x="61" y="17"/>
                    <a:pt x="61" y="17"/>
                  </a:cubicBezTo>
                  <a:cubicBezTo>
                    <a:pt x="58" y="25"/>
                    <a:pt x="58" y="25"/>
                    <a:pt x="58" y="25"/>
                  </a:cubicBezTo>
                  <a:cubicBezTo>
                    <a:pt x="63" y="25"/>
                    <a:pt x="63" y="25"/>
                    <a:pt x="63" y="25"/>
                  </a:cubicBezTo>
                  <a:cubicBezTo>
                    <a:pt x="69" y="25"/>
                    <a:pt x="69" y="25"/>
                    <a:pt x="69" y="25"/>
                  </a:cubicBezTo>
                  <a:cubicBezTo>
                    <a:pt x="65" y="17"/>
                    <a:pt x="65" y="17"/>
                    <a:pt x="65" y="17"/>
                  </a:cubicBezTo>
                  <a:close/>
                  <a:moveTo>
                    <a:pt x="15" y="37"/>
                  </a:moveTo>
                  <a:cubicBezTo>
                    <a:pt x="13" y="31"/>
                    <a:pt x="13" y="31"/>
                    <a:pt x="13" y="31"/>
                  </a:cubicBezTo>
                  <a:cubicBezTo>
                    <a:pt x="11" y="37"/>
                    <a:pt x="11" y="37"/>
                    <a:pt x="11" y="37"/>
                  </a:cubicBezTo>
                  <a:cubicBezTo>
                    <a:pt x="8" y="45"/>
                    <a:pt x="8" y="45"/>
                    <a:pt x="8" y="45"/>
                  </a:cubicBezTo>
                  <a:cubicBezTo>
                    <a:pt x="13" y="45"/>
                    <a:pt x="13" y="45"/>
                    <a:pt x="13" y="45"/>
                  </a:cubicBezTo>
                  <a:cubicBezTo>
                    <a:pt x="19" y="45"/>
                    <a:pt x="19" y="45"/>
                    <a:pt x="19" y="45"/>
                  </a:cubicBezTo>
                  <a:lnTo>
                    <a:pt x="1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3" name="Freeform 349">
              <a:extLst>
                <a:ext uri="{FF2B5EF4-FFF2-40B4-BE49-F238E27FC236}">
                  <a16:creationId xmlns:a16="http://schemas.microsoft.com/office/drawing/2014/main" id="{24725D43-F6DF-4137-B84E-EB184D38BA27}"/>
                </a:ext>
              </a:extLst>
            </p:cNvPr>
            <p:cNvSpPr>
              <a:spLocks noEditPoints="1"/>
            </p:cNvSpPr>
            <p:nvPr/>
          </p:nvSpPr>
          <p:spPr bwMode="auto">
            <a:xfrm>
              <a:off x="2490788" y="4470400"/>
              <a:ext cx="252412" cy="247650"/>
            </a:xfrm>
            <a:custGeom>
              <a:avLst/>
              <a:gdLst>
                <a:gd name="T0" fmla="*/ 216698 w 69"/>
                <a:gd name="T1" fmla="*/ 91243 h 68"/>
                <a:gd name="T2" fmla="*/ 202006 w 69"/>
                <a:gd name="T3" fmla="*/ 76644 h 68"/>
                <a:gd name="T4" fmla="*/ 179969 w 69"/>
                <a:gd name="T5" fmla="*/ 142340 h 68"/>
                <a:gd name="T6" fmla="*/ 216698 w 69"/>
                <a:gd name="T7" fmla="*/ 116792 h 68"/>
                <a:gd name="T8" fmla="*/ 216698 w 69"/>
                <a:gd name="T9" fmla="*/ 91243 h 68"/>
                <a:gd name="T10" fmla="*/ 95494 w 69"/>
                <a:gd name="T11" fmla="*/ 43797 h 68"/>
                <a:gd name="T12" fmla="*/ 51420 w 69"/>
                <a:gd name="T13" fmla="*/ 65695 h 68"/>
                <a:gd name="T14" fmla="*/ 146914 w 69"/>
                <a:gd name="T15" fmla="*/ 65695 h 68"/>
                <a:gd name="T16" fmla="*/ 106512 w 69"/>
                <a:gd name="T17" fmla="*/ 32848 h 68"/>
                <a:gd name="T18" fmla="*/ 165278 w 69"/>
                <a:gd name="T19" fmla="*/ 36497 h 68"/>
                <a:gd name="T20" fmla="*/ 194661 w 69"/>
                <a:gd name="T21" fmla="*/ 58396 h 68"/>
                <a:gd name="T22" fmla="*/ 165278 w 69"/>
                <a:gd name="T23" fmla="*/ 116792 h 68"/>
                <a:gd name="T24" fmla="*/ 172624 w 69"/>
                <a:gd name="T25" fmla="*/ 40147 h 68"/>
                <a:gd name="T26" fmla="*/ 190988 w 69"/>
                <a:gd name="T27" fmla="*/ 171538 h 68"/>
                <a:gd name="T28" fmla="*/ 220370 w 69"/>
                <a:gd name="T29" fmla="*/ 131390 h 68"/>
                <a:gd name="T30" fmla="*/ 194661 w 69"/>
                <a:gd name="T31" fmla="*/ 193436 h 68"/>
                <a:gd name="T32" fmla="*/ 143241 w 69"/>
                <a:gd name="T33" fmla="*/ 72995 h 68"/>
                <a:gd name="T34" fmla="*/ 77130 w 69"/>
                <a:gd name="T35" fmla="*/ 94893 h 68"/>
                <a:gd name="T36" fmla="*/ 40401 w 69"/>
                <a:gd name="T37" fmla="*/ 83944 h 68"/>
                <a:gd name="T38" fmla="*/ 80802 w 69"/>
                <a:gd name="T39" fmla="*/ 69345 h 68"/>
                <a:gd name="T40" fmla="*/ 51420 w 69"/>
                <a:gd name="T41" fmla="*/ 113142 h 68"/>
                <a:gd name="T42" fmla="*/ 77130 w 69"/>
                <a:gd name="T43" fmla="*/ 204385 h 68"/>
                <a:gd name="T44" fmla="*/ 132222 w 69"/>
                <a:gd name="T45" fmla="*/ 218984 h 68"/>
                <a:gd name="T46" fmla="*/ 88148 w 69"/>
                <a:gd name="T47" fmla="*/ 102193 h 68"/>
                <a:gd name="T48" fmla="*/ 51420 w 69"/>
                <a:gd name="T49" fmla="*/ 113142 h 68"/>
                <a:gd name="T50" fmla="*/ 40401 w 69"/>
                <a:gd name="T51" fmla="*/ 156939 h 68"/>
                <a:gd name="T52" fmla="*/ 33056 w 69"/>
                <a:gd name="T53" fmla="*/ 120441 h 68"/>
                <a:gd name="T54" fmla="*/ 55093 w 69"/>
                <a:gd name="T55" fmla="*/ 175187 h 68"/>
                <a:gd name="T56" fmla="*/ 95494 w 69"/>
                <a:gd name="T57" fmla="*/ 98543 h 68"/>
                <a:gd name="T58" fmla="*/ 172624 w 69"/>
                <a:gd name="T59" fmla="*/ 145989 h 68"/>
                <a:gd name="T60" fmla="*/ 161605 w 69"/>
                <a:gd name="T61" fmla="*/ 211685 h 68"/>
                <a:gd name="T62" fmla="*/ 157932 w 69"/>
                <a:gd name="T63" fmla="*/ 211685 h 68"/>
                <a:gd name="T64" fmla="*/ 110185 w 69"/>
                <a:gd name="T65" fmla="*/ 156939 h 68"/>
                <a:gd name="T66" fmla="*/ 242407 w 69"/>
                <a:gd name="T67" fmla="*/ 83944 h 68"/>
                <a:gd name="T68" fmla="*/ 168951 w 69"/>
                <a:gd name="T69" fmla="*/ 237233 h 68"/>
                <a:gd name="T70" fmla="*/ 168951 w 69"/>
                <a:gd name="T71" fmla="*/ 237233 h 68"/>
                <a:gd name="T72" fmla="*/ 168951 w 69"/>
                <a:gd name="T73" fmla="*/ 240883 h 68"/>
                <a:gd name="T74" fmla="*/ 77130 w 69"/>
                <a:gd name="T75" fmla="*/ 233583 h 68"/>
                <a:gd name="T76" fmla="*/ 11019 w 69"/>
                <a:gd name="T77" fmla="*/ 164238 h 68"/>
                <a:gd name="T78" fmla="*/ 14691 w 69"/>
                <a:gd name="T79" fmla="*/ 72995 h 68"/>
                <a:gd name="T80" fmla="*/ 88148 w 69"/>
                <a:gd name="T81" fmla="*/ 7299 h 68"/>
                <a:gd name="T82" fmla="*/ 179969 w 69"/>
                <a:gd name="T83" fmla="*/ 14599 h 68"/>
                <a:gd name="T84" fmla="*/ 242407 w 69"/>
                <a:gd name="T85" fmla="*/ 83944 h 6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 h="68">
                  <a:moveTo>
                    <a:pt x="59" y="25"/>
                  </a:moveTo>
                  <a:cubicBezTo>
                    <a:pt x="59" y="25"/>
                    <a:pt x="59" y="25"/>
                    <a:pt x="59" y="25"/>
                  </a:cubicBezTo>
                  <a:cubicBezTo>
                    <a:pt x="58" y="23"/>
                    <a:pt x="57" y="21"/>
                    <a:pt x="55" y="19"/>
                  </a:cubicBezTo>
                  <a:cubicBezTo>
                    <a:pt x="55" y="19"/>
                    <a:pt x="55" y="20"/>
                    <a:pt x="55" y="21"/>
                  </a:cubicBezTo>
                  <a:cubicBezTo>
                    <a:pt x="53" y="25"/>
                    <a:pt x="50" y="30"/>
                    <a:pt x="46" y="34"/>
                  </a:cubicBezTo>
                  <a:cubicBezTo>
                    <a:pt x="47" y="35"/>
                    <a:pt x="48" y="37"/>
                    <a:pt x="49" y="39"/>
                  </a:cubicBezTo>
                  <a:cubicBezTo>
                    <a:pt x="50" y="41"/>
                    <a:pt x="50" y="43"/>
                    <a:pt x="51" y="45"/>
                  </a:cubicBezTo>
                  <a:cubicBezTo>
                    <a:pt x="55" y="41"/>
                    <a:pt x="58" y="36"/>
                    <a:pt x="59" y="32"/>
                  </a:cubicBezTo>
                  <a:cubicBezTo>
                    <a:pt x="60" y="31"/>
                    <a:pt x="60" y="31"/>
                    <a:pt x="60" y="30"/>
                  </a:cubicBezTo>
                  <a:cubicBezTo>
                    <a:pt x="60" y="28"/>
                    <a:pt x="59" y="27"/>
                    <a:pt x="59" y="25"/>
                  </a:cubicBezTo>
                  <a:close/>
                  <a:moveTo>
                    <a:pt x="43" y="13"/>
                  </a:moveTo>
                  <a:cubicBezTo>
                    <a:pt x="36" y="11"/>
                    <a:pt x="31" y="11"/>
                    <a:pt x="26" y="12"/>
                  </a:cubicBezTo>
                  <a:cubicBezTo>
                    <a:pt x="24" y="12"/>
                    <a:pt x="21" y="13"/>
                    <a:pt x="19" y="14"/>
                  </a:cubicBezTo>
                  <a:cubicBezTo>
                    <a:pt x="17" y="15"/>
                    <a:pt x="16" y="16"/>
                    <a:pt x="14" y="18"/>
                  </a:cubicBezTo>
                  <a:cubicBezTo>
                    <a:pt x="17" y="17"/>
                    <a:pt x="19" y="17"/>
                    <a:pt x="22" y="16"/>
                  </a:cubicBezTo>
                  <a:cubicBezTo>
                    <a:pt x="27" y="15"/>
                    <a:pt x="33" y="15"/>
                    <a:pt x="40" y="18"/>
                  </a:cubicBezTo>
                  <a:cubicBezTo>
                    <a:pt x="41" y="16"/>
                    <a:pt x="42" y="15"/>
                    <a:pt x="43" y="13"/>
                  </a:cubicBezTo>
                  <a:close/>
                  <a:moveTo>
                    <a:pt x="29" y="9"/>
                  </a:moveTo>
                  <a:cubicBezTo>
                    <a:pt x="33" y="9"/>
                    <a:pt x="38" y="9"/>
                    <a:pt x="44" y="11"/>
                  </a:cubicBezTo>
                  <a:cubicBezTo>
                    <a:pt x="45" y="10"/>
                    <a:pt x="45" y="10"/>
                    <a:pt x="45" y="10"/>
                  </a:cubicBezTo>
                  <a:cubicBezTo>
                    <a:pt x="40" y="8"/>
                    <a:pt x="34" y="8"/>
                    <a:pt x="29" y="9"/>
                  </a:cubicBezTo>
                  <a:close/>
                  <a:moveTo>
                    <a:pt x="53" y="16"/>
                  </a:moveTo>
                  <a:cubicBezTo>
                    <a:pt x="53" y="17"/>
                    <a:pt x="53" y="19"/>
                    <a:pt x="52" y="20"/>
                  </a:cubicBezTo>
                  <a:cubicBezTo>
                    <a:pt x="51" y="24"/>
                    <a:pt x="48" y="28"/>
                    <a:pt x="45" y="32"/>
                  </a:cubicBezTo>
                  <a:cubicBezTo>
                    <a:pt x="43" y="29"/>
                    <a:pt x="41" y="27"/>
                    <a:pt x="39" y="25"/>
                  </a:cubicBezTo>
                  <a:cubicBezTo>
                    <a:pt x="40" y="23"/>
                    <a:pt x="44" y="18"/>
                    <a:pt x="47" y="11"/>
                  </a:cubicBezTo>
                  <a:cubicBezTo>
                    <a:pt x="49" y="13"/>
                    <a:pt x="51" y="14"/>
                    <a:pt x="53" y="16"/>
                  </a:cubicBezTo>
                  <a:close/>
                  <a:moveTo>
                    <a:pt x="52" y="47"/>
                  </a:moveTo>
                  <a:cubicBezTo>
                    <a:pt x="52" y="47"/>
                    <a:pt x="52" y="47"/>
                    <a:pt x="52" y="47"/>
                  </a:cubicBezTo>
                  <a:cubicBezTo>
                    <a:pt x="55" y="44"/>
                    <a:pt x="58" y="40"/>
                    <a:pt x="60" y="36"/>
                  </a:cubicBezTo>
                  <a:cubicBezTo>
                    <a:pt x="60" y="39"/>
                    <a:pt x="59" y="42"/>
                    <a:pt x="58" y="45"/>
                  </a:cubicBezTo>
                  <a:cubicBezTo>
                    <a:pt x="57" y="48"/>
                    <a:pt x="55" y="50"/>
                    <a:pt x="53" y="53"/>
                  </a:cubicBezTo>
                  <a:cubicBezTo>
                    <a:pt x="52" y="51"/>
                    <a:pt x="52" y="49"/>
                    <a:pt x="52" y="47"/>
                  </a:cubicBezTo>
                  <a:close/>
                  <a:moveTo>
                    <a:pt x="39" y="20"/>
                  </a:moveTo>
                  <a:cubicBezTo>
                    <a:pt x="38" y="22"/>
                    <a:pt x="37" y="23"/>
                    <a:pt x="37" y="24"/>
                  </a:cubicBezTo>
                  <a:cubicBezTo>
                    <a:pt x="31" y="24"/>
                    <a:pt x="26" y="25"/>
                    <a:pt x="21" y="26"/>
                  </a:cubicBezTo>
                  <a:cubicBezTo>
                    <a:pt x="17" y="27"/>
                    <a:pt x="13" y="28"/>
                    <a:pt x="9" y="30"/>
                  </a:cubicBezTo>
                  <a:cubicBezTo>
                    <a:pt x="10" y="28"/>
                    <a:pt x="10" y="25"/>
                    <a:pt x="11" y="23"/>
                  </a:cubicBezTo>
                  <a:cubicBezTo>
                    <a:pt x="12" y="23"/>
                    <a:pt x="12" y="22"/>
                    <a:pt x="12" y="22"/>
                  </a:cubicBezTo>
                  <a:cubicBezTo>
                    <a:pt x="15" y="20"/>
                    <a:pt x="19" y="19"/>
                    <a:pt x="22" y="19"/>
                  </a:cubicBezTo>
                  <a:cubicBezTo>
                    <a:pt x="27" y="18"/>
                    <a:pt x="32" y="18"/>
                    <a:pt x="39" y="20"/>
                  </a:cubicBezTo>
                  <a:close/>
                  <a:moveTo>
                    <a:pt x="14" y="31"/>
                  </a:moveTo>
                  <a:cubicBezTo>
                    <a:pt x="14" y="36"/>
                    <a:pt x="15" y="42"/>
                    <a:pt x="17" y="47"/>
                  </a:cubicBezTo>
                  <a:cubicBezTo>
                    <a:pt x="18" y="50"/>
                    <a:pt x="19" y="53"/>
                    <a:pt x="21" y="56"/>
                  </a:cubicBezTo>
                  <a:cubicBezTo>
                    <a:pt x="22" y="56"/>
                    <a:pt x="23" y="57"/>
                    <a:pt x="24" y="57"/>
                  </a:cubicBezTo>
                  <a:cubicBezTo>
                    <a:pt x="28" y="59"/>
                    <a:pt x="32" y="60"/>
                    <a:pt x="36" y="60"/>
                  </a:cubicBezTo>
                  <a:cubicBezTo>
                    <a:pt x="32" y="54"/>
                    <a:pt x="29" y="49"/>
                    <a:pt x="27" y="44"/>
                  </a:cubicBezTo>
                  <a:cubicBezTo>
                    <a:pt x="25" y="38"/>
                    <a:pt x="24" y="33"/>
                    <a:pt x="24" y="28"/>
                  </a:cubicBezTo>
                  <a:cubicBezTo>
                    <a:pt x="23" y="28"/>
                    <a:pt x="22" y="28"/>
                    <a:pt x="22" y="28"/>
                  </a:cubicBezTo>
                  <a:cubicBezTo>
                    <a:pt x="19" y="29"/>
                    <a:pt x="16" y="30"/>
                    <a:pt x="14" y="31"/>
                  </a:cubicBezTo>
                  <a:close/>
                  <a:moveTo>
                    <a:pt x="16" y="52"/>
                  </a:moveTo>
                  <a:cubicBezTo>
                    <a:pt x="14" y="49"/>
                    <a:pt x="12" y="46"/>
                    <a:pt x="11" y="43"/>
                  </a:cubicBezTo>
                  <a:cubicBezTo>
                    <a:pt x="11" y="43"/>
                    <a:pt x="11" y="43"/>
                    <a:pt x="11" y="43"/>
                  </a:cubicBezTo>
                  <a:cubicBezTo>
                    <a:pt x="9" y="40"/>
                    <a:pt x="9" y="36"/>
                    <a:pt x="9" y="33"/>
                  </a:cubicBezTo>
                  <a:cubicBezTo>
                    <a:pt x="10" y="33"/>
                    <a:pt x="11" y="32"/>
                    <a:pt x="11" y="32"/>
                  </a:cubicBezTo>
                  <a:cubicBezTo>
                    <a:pt x="12" y="37"/>
                    <a:pt x="13" y="43"/>
                    <a:pt x="15" y="48"/>
                  </a:cubicBezTo>
                  <a:cubicBezTo>
                    <a:pt x="15" y="49"/>
                    <a:pt x="16" y="51"/>
                    <a:pt x="16" y="52"/>
                  </a:cubicBezTo>
                  <a:close/>
                  <a:moveTo>
                    <a:pt x="26" y="27"/>
                  </a:moveTo>
                  <a:cubicBezTo>
                    <a:pt x="30" y="27"/>
                    <a:pt x="33" y="27"/>
                    <a:pt x="37" y="27"/>
                  </a:cubicBezTo>
                  <a:cubicBezTo>
                    <a:pt x="41" y="31"/>
                    <a:pt x="45" y="35"/>
                    <a:pt x="47" y="40"/>
                  </a:cubicBezTo>
                  <a:cubicBezTo>
                    <a:pt x="49" y="45"/>
                    <a:pt x="50" y="49"/>
                    <a:pt x="50" y="54"/>
                  </a:cubicBezTo>
                  <a:cubicBezTo>
                    <a:pt x="48" y="56"/>
                    <a:pt x="46" y="57"/>
                    <a:pt x="44" y="58"/>
                  </a:cubicBezTo>
                  <a:cubicBezTo>
                    <a:pt x="44" y="58"/>
                    <a:pt x="44" y="58"/>
                    <a:pt x="44" y="58"/>
                  </a:cubicBezTo>
                  <a:cubicBezTo>
                    <a:pt x="43" y="58"/>
                    <a:pt x="43" y="58"/>
                    <a:pt x="43" y="58"/>
                  </a:cubicBezTo>
                  <a:cubicBezTo>
                    <a:pt x="42" y="59"/>
                    <a:pt x="41" y="59"/>
                    <a:pt x="39" y="59"/>
                  </a:cubicBezTo>
                  <a:cubicBezTo>
                    <a:pt x="35" y="54"/>
                    <a:pt x="32" y="48"/>
                    <a:pt x="30" y="43"/>
                  </a:cubicBezTo>
                  <a:cubicBezTo>
                    <a:pt x="28" y="38"/>
                    <a:pt x="27" y="32"/>
                    <a:pt x="26" y="27"/>
                  </a:cubicBezTo>
                  <a:close/>
                  <a:moveTo>
                    <a:pt x="66" y="23"/>
                  </a:moveTo>
                  <a:cubicBezTo>
                    <a:pt x="69" y="32"/>
                    <a:pt x="68" y="40"/>
                    <a:pt x="65" y="48"/>
                  </a:cubicBezTo>
                  <a:cubicBezTo>
                    <a:pt x="61" y="56"/>
                    <a:pt x="55" y="62"/>
                    <a:pt x="46" y="65"/>
                  </a:cubicBezTo>
                  <a:cubicBezTo>
                    <a:pt x="46" y="65"/>
                    <a:pt x="46" y="65"/>
                    <a:pt x="46" y="65"/>
                  </a:cubicBezTo>
                  <a:cubicBezTo>
                    <a:pt x="46" y="65"/>
                    <a:pt x="46" y="65"/>
                    <a:pt x="46" y="65"/>
                  </a:cubicBezTo>
                  <a:cubicBezTo>
                    <a:pt x="46" y="65"/>
                    <a:pt x="46" y="65"/>
                    <a:pt x="46" y="65"/>
                  </a:cubicBezTo>
                  <a:cubicBezTo>
                    <a:pt x="46" y="66"/>
                    <a:pt x="46" y="66"/>
                    <a:pt x="46" y="66"/>
                  </a:cubicBezTo>
                  <a:cubicBezTo>
                    <a:pt x="46" y="66"/>
                    <a:pt x="46" y="66"/>
                    <a:pt x="46" y="66"/>
                  </a:cubicBezTo>
                  <a:cubicBezTo>
                    <a:pt x="37" y="68"/>
                    <a:pt x="28" y="68"/>
                    <a:pt x="21" y="64"/>
                  </a:cubicBezTo>
                  <a:cubicBezTo>
                    <a:pt x="13" y="61"/>
                    <a:pt x="7" y="54"/>
                    <a:pt x="3" y="46"/>
                  </a:cubicBezTo>
                  <a:cubicBezTo>
                    <a:pt x="3" y="45"/>
                    <a:pt x="3" y="45"/>
                    <a:pt x="3" y="45"/>
                  </a:cubicBezTo>
                  <a:cubicBezTo>
                    <a:pt x="3" y="45"/>
                    <a:pt x="3" y="45"/>
                    <a:pt x="3" y="45"/>
                  </a:cubicBezTo>
                  <a:cubicBezTo>
                    <a:pt x="0" y="36"/>
                    <a:pt x="1" y="28"/>
                    <a:pt x="4" y="20"/>
                  </a:cubicBezTo>
                  <a:cubicBezTo>
                    <a:pt x="8" y="12"/>
                    <a:pt x="14" y="6"/>
                    <a:pt x="23" y="3"/>
                  </a:cubicBezTo>
                  <a:cubicBezTo>
                    <a:pt x="24" y="2"/>
                    <a:pt x="24" y="2"/>
                    <a:pt x="24" y="2"/>
                  </a:cubicBezTo>
                  <a:cubicBezTo>
                    <a:pt x="24" y="2"/>
                    <a:pt x="24" y="2"/>
                    <a:pt x="24" y="2"/>
                  </a:cubicBezTo>
                  <a:cubicBezTo>
                    <a:pt x="32" y="0"/>
                    <a:pt x="41" y="0"/>
                    <a:pt x="49" y="4"/>
                  </a:cubicBezTo>
                  <a:cubicBezTo>
                    <a:pt x="56" y="7"/>
                    <a:pt x="63" y="14"/>
                    <a:pt x="66" y="22"/>
                  </a:cubicBezTo>
                  <a:cubicBezTo>
                    <a:pt x="66" y="23"/>
                    <a:pt x="66" y="23"/>
                    <a:pt x="6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4" name="Freeform 350">
              <a:extLst>
                <a:ext uri="{FF2B5EF4-FFF2-40B4-BE49-F238E27FC236}">
                  <a16:creationId xmlns:a16="http://schemas.microsoft.com/office/drawing/2014/main" id="{A806DBCC-21AC-428E-BD71-81E3CD206DB7}"/>
                </a:ext>
              </a:extLst>
            </p:cNvPr>
            <p:cNvSpPr>
              <a:spLocks noEditPoints="1"/>
            </p:cNvSpPr>
            <p:nvPr/>
          </p:nvSpPr>
          <p:spPr bwMode="auto">
            <a:xfrm>
              <a:off x="2527300" y="4868863"/>
              <a:ext cx="207963" cy="204787"/>
            </a:xfrm>
            <a:custGeom>
              <a:avLst/>
              <a:gdLst>
                <a:gd name="T0" fmla="*/ 7298 w 57"/>
                <a:gd name="T1" fmla="*/ 195188 h 56"/>
                <a:gd name="T2" fmla="*/ 7298 w 57"/>
                <a:gd name="T3" fmla="*/ 195188 h 56"/>
                <a:gd name="T4" fmla="*/ 47435 w 57"/>
                <a:gd name="T5" fmla="*/ 206236 h 56"/>
                <a:gd name="T6" fmla="*/ 0 w 57"/>
                <a:gd name="T7" fmla="*/ 154677 h 56"/>
                <a:gd name="T8" fmla="*/ 7298 w 57"/>
                <a:gd name="T9" fmla="*/ 195188 h 56"/>
                <a:gd name="T10" fmla="*/ 69328 w 57"/>
                <a:gd name="T11" fmla="*/ 202553 h 56"/>
                <a:gd name="T12" fmla="*/ 3649 w 57"/>
                <a:gd name="T13" fmla="*/ 132580 h 56"/>
                <a:gd name="T14" fmla="*/ 47435 w 57"/>
                <a:gd name="T15" fmla="*/ 51559 h 56"/>
                <a:gd name="T16" fmla="*/ 138656 w 57"/>
                <a:gd name="T17" fmla="*/ 3683 h 56"/>
                <a:gd name="T18" fmla="*/ 204335 w 57"/>
                <a:gd name="T19" fmla="*/ 73656 h 56"/>
                <a:gd name="T20" fmla="*/ 160549 w 57"/>
                <a:gd name="T21" fmla="*/ 154677 h 56"/>
                <a:gd name="T22" fmla="*/ 69328 w 57"/>
                <a:gd name="T23" fmla="*/ 202553 h 56"/>
                <a:gd name="T24" fmla="*/ 207984 w 57"/>
                <a:gd name="T25" fmla="*/ 47876 h 56"/>
                <a:gd name="T26" fmla="*/ 197037 w 57"/>
                <a:gd name="T27" fmla="*/ 11048 h 56"/>
                <a:gd name="T28" fmla="*/ 197037 w 57"/>
                <a:gd name="T29" fmla="*/ 11048 h 56"/>
                <a:gd name="T30" fmla="*/ 164198 w 57"/>
                <a:gd name="T31" fmla="*/ 0 h 56"/>
                <a:gd name="T32" fmla="*/ 207984 w 57"/>
                <a:gd name="T33" fmla="*/ 47876 h 56"/>
                <a:gd name="T34" fmla="*/ 105816 w 57"/>
                <a:gd name="T35" fmla="*/ 47876 h 56"/>
                <a:gd name="T36" fmla="*/ 105816 w 57"/>
                <a:gd name="T37" fmla="*/ 47876 h 56"/>
                <a:gd name="T38" fmla="*/ 120412 w 57"/>
                <a:gd name="T39" fmla="*/ 51559 h 56"/>
                <a:gd name="T40" fmla="*/ 131358 w 57"/>
                <a:gd name="T41" fmla="*/ 62607 h 56"/>
                <a:gd name="T42" fmla="*/ 142305 w 57"/>
                <a:gd name="T43" fmla="*/ 51559 h 56"/>
                <a:gd name="T44" fmla="*/ 153251 w 57"/>
                <a:gd name="T45" fmla="*/ 66290 h 56"/>
                <a:gd name="T46" fmla="*/ 142305 w 57"/>
                <a:gd name="T47" fmla="*/ 73656 h 56"/>
                <a:gd name="T48" fmla="*/ 153251 w 57"/>
                <a:gd name="T49" fmla="*/ 88387 h 56"/>
                <a:gd name="T50" fmla="*/ 153251 w 57"/>
                <a:gd name="T51" fmla="*/ 103118 h 56"/>
                <a:gd name="T52" fmla="*/ 153251 w 57"/>
                <a:gd name="T53" fmla="*/ 103118 h 56"/>
                <a:gd name="T54" fmla="*/ 138656 w 57"/>
                <a:gd name="T55" fmla="*/ 103118 h 56"/>
                <a:gd name="T56" fmla="*/ 127709 w 57"/>
                <a:gd name="T57" fmla="*/ 88387 h 56"/>
                <a:gd name="T58" fmla="*/ 116763 w 57"/>
                <a:gd name="T59" fmla="*/ 99435 h 56"/>
                <a:gd name="T60" fmla="*/ 127709 w 57"/>
                <a:gd name="T61" fmla="*/ 114166 h 56"/>
                <a:gd name="T62" fmla="*/ 127709 w 57"/>
                <a:gd name="T63" fmla="*/ 128898 h 56"/>
                <a:gd name="T64" fmla="*/ 127709 w 57"/>
                <a:gd name="T65" fmla="*/ 128898 h 56"/>
                <a:gd name="T66" fmla="*/ 113114 w 57"/>
                <a:gd name="T67" fmla="*/ 128898 h 56"/>
                <a:gd name="T68" fmla="*/ 102168 w 57"/>
                <a:gd name="T69" fmla="*/ 114166 h 56"/>
                <a:gd name="T70" fmla="*/ 91221 w 57"/>
                <a:gd name="T71" fmla="*/ 125215 h 56"/>
                <a:gd name="T72" fmla="*/ 102168 w 57"/>
                <a:gd name="T73" fmla="*/ 139946 h 56"/>
                <a:gd name="T74" fmla="*/ 102168 w 57"/>
                <a:gd name="T75" fmla="*/ 154677 h 56"/>
                <a:gd name="T76" fmla="*/ 102168 w 57"/>
                <a:gd name="T77" fmla="*/ 154677 h 56"/>
                <a:gd name="T78" fmla="*/ 83923 w 57"/>
                <a:gd name="T79" fmla="*/ 154677 h 56"/>
                <a:gd name="T80" fmla="*/ 72977 w 57"/>
                <a:gd name="T81" fmla="*/ 139946 h 56"/>
                <a:gd name="T82" fmla="*/ 65679 w 57"/>
                <a:gd name="T83" fmla="*/ 150994 h 56"/>
                <a:gd name="T84" fmla="*/ 54733 w 57"/>
                <a:gd name="T85" fmla="*/ 136263 h 56"/>
                <a:gd name="T86" fmla="*/ 62030 w 57"/>
                <a:gd name="T87" fmla="*/ 128898 h 56"/>
                <a:gd name="T88" fmla="*/ 51084 w 57"/>
                <a:gd name="T89" fmla="*/ 117849 h 56"/>
                <a:gd name="T90" fmla="*/ 51084 w 57"/>
                <a:gd name="T91" fmla="*/ 99435 h 56"/>
                <a:gd name="T92" fmla="*/ 51084 w 57"/>
                <a:gd name="T93" fmla="*/ 99435 h 56"/>
                <a:gd name="T94" fmla="*/ 65679 w 57"/>
                <a:gd name="T95" fmla="*/ 103118 h 56"/>
                <a:gd name="T96" fmla="*/ 76626 w 57"/>
                <a:gd name="T97" fmla="*/ 114166 h 56"/>
                <a:gd name="T98" fmla="*/ 87572 w 57"/>
                <a:gd name="T99" fmla="*/ 103118 h 56"/>
                <a:gd name="T100" fmla="*/ 76626 w 57"/>
                <a:gd name="T101" fmla="*/ 92070 h 56"/>
                <a:gd name="T102" fmla="*/ 76626 w 57"/>
                <a:gd name="T103" fmla="*/ 73656 h 56"/>
                <a:gd name="T104" fmla="*/ 76626 w 57"/>
                <a:gd name="T105" fmla="*/ 73656 h 56"/>
                <a:gd name="T106" fmla="*/ 94870 w 57"/>
                <a:gd name="T107" fmla="*/ 73656 h 56"/>
                <a:gd name="T108" fmla="*/ 105816 w 57"/>
                <a:gd name="T109" fmla="*/ 88387 h 56"/>
                <a:gd name="T110" fmla="*/ 113114 w 57"/>
                <a:gd name="T111" fmla="*/ 77339 h 56"/>
                <a:gd name="T112" fmla="*/ 102168 w 57"/>
                <a:gd name="T113" fmla="*/ 66290 h 56"/>
                <a:gd name="T114" fmla="*/ 105816 w 57"/>
                <a:gd name="T115" fmla="*/ 47876 h 5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7" h="56">
                  <a:moveTo>
                    <a:pt x="2" y="53"/>
                  </a:moveTo>
                  <a:cubicBezTo>
                    <a:pt x="2" y="53"/>
                    <a:pt x="2" y="53"/>
                    <a:pt x="2" y="53"/>
                  </a:cubicBezTo>
                  <a:cubicBezTo>
                    <a:pt x="5" y="55"/>
                    <a:pt x="9" y="56"/>
                    <a:pt x="13" y="56"/>
                  </a:cubicBezTo>
                  <a:cubicBezTo>
                    <a:pt x="0" y="42"/>
                    <a:pt x="0" y="42"/>
                    <a:pt x="0" y="42"/>
                  </a:cubicBezTo>
                  <a:cubicBezTo>
                    <a:pt x="0" y="46"/>
                    <a:pt x="1" y="49"/>
                    <a:pt x="2" y="53"/>
                  </a:cubicBezTo>
                  <a:close/>
                  <a:moveTo>
                    <a:pt x="19" y="55"/>
                  </a:moveTo>
                  <a:cubicBezTo>
                    <a:pt x="1" y="36"/>
                    <a:pt x="1" y="36"/>
                    <a:pt x="1" y="36"/>
                  </a:cubicBezTo>
                  <a:cubicBezTo>
                    <a:pt x="2" y="28"/>
                    <a:pt x="7" y="20"/>
                    <a:pt x="13" y="14"/>
                  </a:cubicBezTo>
                  <a:cubicBezTo>
                    <a:pt x="20" y="7"/>
                    <a:pt x="30" y="2"/>
                    <a:pt x="38" y="1"/>
                  </a:cubicBezTo>
                  <a:cubicBezTo>
                    <a:pt x="56" y="20"/>
                    <a:pt x="56" y="20"/>
                    <a:pt x="56" y="20"/>
                  </a:cubicBezTo>
                  <a:cubicBezTo>
                    <a:pt x="55" y="28"/>
                    <a:pt x="50" y="35"/>
                    <a:pt x="44" y="42"/>
                  </a:cubicBezTo>
                  <a:cubicBezTo>
                    <a:pt x="37" y="49"/>
                    <a:pt x="28" y="54"/>
                    <a:pt x="19" y="55"/>
                  </a:cubicBezTo>
                  <a:close/>
                  <a:moveTo>
                    <a:pt x="57" y="13"/>
                  </a:moveTo>
                  <a:cubicBezTo>
                    <a:pt x="57" y="10"/>
                    <a:pt x="56" y="6"/>
                    <a:pt x="54" y="3"/>
                  </a:cubicBezTo>
                  <a:cubicBezTo>
                    <a:pt x="54" y="3"/>
                    <a:pt x="54" y="3"/>
                    <a:pt x="54" y="3"/>
                  </a:cubicBezTo>
                  <a:cubicBezTo>
                    <a:pt x="52" y="1"/>
                    <a:pt x="48" y="1"/>
                    <a:pt x="45" y="0"/>
                  </a:cubicBezTo>
                  <a:cubicBezTo>
                    <a:pt x="57" y="13"/>
                    <a:pt x="57" y="13"/>
                    <a:pt x="57" y="13"/>
                  </a:cubicBezTo>
                  <a:close/>
                  <a:moveTo>
                    <a:pt x="29" y="13"/>
                  </a:moveTo>
                  <a:cubicBezTo>
                    <a:pt x="29" y="13"/>
                    <a:pt x="29" y="13"/>
                    <a:pt x="29" y="13"/>
                  </a:cubicBezTo>
                  <a:cubicBezTo>
                    <a:pt x="30" y="12"/>
                    <a:pt x="32" y="12"/>
                    <a:pt x="33" y="14"/>
                  </a:cubicBezTo>
                  <a:cubicBezTo>
                    <a:pt x="36" y="17"/>
                    <a:pt x="36" y="17"/>
                    <a:pt x="36" y="17"/>
                  </a:cubicBezTo>
                  <a:cubicBezTo>
                    <a:pt x="39" y="14"/>
                    <a:pt x="39" y="14"/>
                    <a:pt x="39" y="14"/>
                  </a:cubicBezTo>
                  <a:cubicBezTo>
                    <a:pt x="42" y="18"/>
                    <a:pt x="42" y="18"/>
                    <a:pt x="42" y="18"/>
                  </a:cubicBezTo>
                  <a:cubicBezTo>
                    <a:pt x="39" y="20"/>
                    <a:pt x="39" y="20"/>
                    <a:pt x="39" y="20"/>
                  </a:cubicBezTo>
                  <a:cubicBezTo>
                    <a:pt x="42" y="24"/>
                    <a:pt x="42" y="24"/>
                    <a:pt x="42" y="24"/>
                  </a:cubicBezTo>
                  <a:cubicBezTo>
                    <a:pt x="44" y="25"/>
                    <a:pt x="44" y="27"/>
                    <a:pt x="42" y="28"/>
                  </a:cubicBezTo>
                  <a:cubicBezTo>
                    <a:pt x="42" y="28"/>
                    <a:pt x="42" y="28"/>
                    <a:pt x="42" y="28"/>
                  </a:cubicBezTo>
                  <a:cubicBezTo>
                    <a:pt x="41" y="29"/>
                    <a:pt x="39" y="29"/>
                    <a:pt x="38" y="28"/>
                  </a:cubicBezTo>
                  <a:cubicBezTo>
                    <a:pt x="35" y="24"/>
                    <a:pt x="35" y="24"/>
                    <a:pt x="35" y="24"/>
                  </a:cubicBezTo>
                  <a:cubicBezTo>
                    <a:pt x="32" y="27"/>
                    <a:pt x="32" y="27"/>
                    <a:pt x="32" y="27"/>
                  </a:cubicBezTo>
                  <a:cubicBezTo>
                    <a:pt x="35" y="31"/>
                    <a:pt x="35" y="31"/>
                    <a:pt x="35" y="31"/>
                  </a:cubicBezTo>
                  <a:cubicBezTo>
                    <a:pt x="36" y="32"/>
                    <a:pt x="36" y="34"/>
                    <a:pt x="35" y="35"/>
                  </a:cubicBezTo>
                  <a:cubicBezTo>
                    <a:pt x="35" y="35"/>
                    <a:pt x="35" y="35"/>
                    <a:pt x="35" y="35"/>
                  </a:cubicBezTo>
                  <a:cubicBezTo>
                    <a:pt x="34" y="36"/>
                    <a:pt x="32" y="36"/>
                    <a:pt x="31" y="35"/>
                  </a:cubicBezTo>
                  <a:cubicBezTo>
                    <a:pt x="28" y="31"/>
                    <a:pt x="28" y="31"/>
                    <a:pt x="28" y="31"/>
                  </a:cubicBezTo>
                  <a:cubicBezTo>
                    <a:pt x="25" y="34"/>
                    <a:pt x="25" y="34"/>
                    <a:pt x="25" y="34"/>
                  </a:cubicBezTo>
                  <a:cubicBezTo>
                    <a:pt x="28" y="38"/>
                    <a:pt x="28" y="38"/>
                    <a:pt x="28" y="38"/>
                  </a:cubicBezTo>
                  <a:cubicBezTo>
                    <a:pt x="29" y="39"/>
                    <a:pt x="29" y="41"/>
                    <a:pt x="28" y="42"/>
                  </a:cubicBezTo>
                  <a:cubicBezTo>
                    <a:pt x="28" y="42"/>
                    <a:pt x="28" y="42"/>
                    <a:pt x="28" y="42"/>
                  </a:cubicBezTo>
                  <a:cubicBezTo>
                    <a:pt x="26" y="43"/>
                    <a:pt x="25" y="43"/>
                    <a:pt x="23" y="42"/>
                  </a:cubicBezTo>
                  <a:cubicBezTo>
                    <a:pt x="20" y="38"/>
                    <a:pt x="20" y="38"/>
                    <a:pt x="20" y="38"/>
                  </a:cubicBezTo>
                  <a:cubicBezTo>
                    <a:pt x="18" y="41"/>
                    <a:pt x="18" y="41"/>
                    <a:pt x="18" y="41"/>
                  </a:cubicBezTo>
                  <a:cubicBezTo>
                    <a:pt x="15" y="37"/>
                    <a:pt x="15" y="37"/>
                    <a:pt x="15" y="37"/>
                  </a:cubicBezTo>
                  <a:cubicBezTo>
                    <a:pt x="17" y="35"/>
                    <a:pt x="17" y="35"/>
                    <a:pt x="17" y="35"/>
                  </a:cubicBezTo>
                  <a:cubicBezTo>
                    <a:pt x="14" y="32"/>
                    <a:pt x="14" y="32"/>
                    <a:pt x="14" y="32"/>
                  </a:cubicBezTo>
                  <a:cubicBezTo>
                    <a:pt x="13" y="31"/>
                    <a:pt x="13" y="29"/>
                    <a:pt x="14" y="27"/>
                  </a:cubicBezTo>
                  <a:cubicBezTo>
                    <a:pt x="14" y="27"/>
                    <a:pt x="14" y="27"/>
                    <a:pt x="14" y="27"/>
                  </a:cubicBezTo>
                  <a:cubicBezTo>
                    <a:pt x="15" y="26"/>
                    <a:pt x="17" y="26"/>
                    <a:pt x="18" y="28"/>
                  </a:cubicBezTo>
                  <a:cubicBezTo>
                    <a:pt x="21" y="31"/>
                    <a:pt x="21" y="31"/>
                    <a:pt x="21" y="31"/>
                  </a:cubicBezTo>
                  <a:cubicBezTo>
                    <a:pt x="24" y="28"/>
                    <a:pt x="24" y="28"/>
                    <a:pt x="24" y="28"/>
                  </a:cubicBezTo>
                  <a:cubicBezTo>
                    <a:pt x="21" y="25"/>
                    <a:pt x="21" y="25"/>
                    <a:pt x="21" y="25"/>
                  </a:cubicBezTo>
                  <a:cubicBezTo>
                    <a:pt x="20" y="23"/>
                    <a:pt x="20" y="21"/>
                    <a:pt x="21" y="20"/>
                  </a:cubicBezTo>
                  <a:cubicBezTo>
                    <a:pt x="21" y="20"/>
                    <a:pt x="21" y="20"/>
                    <a:pt x="21" y="20"/>
                  </a:cubicBezTo>
                  <a:cubicBezTo>
                    <a:pt x="23" y="19"/>
                    <a:pt x="24" y="19"/>
                    <a:pt x="26" y="20"/>
                  </a:cubicBezTo>
                  <a:cubicBezTo>
                    <a:pt x="29" y="24"/>
                    <a:pt x="29" y="24"/>
                    <a:pt x="29" y="24"/>
                  </a:cubicBezTo>
                  <a:cubicBezTo>
                    <a:pt x="31" y="21"/>
                    <a:pt x="31" y="21"/>
                    <a:pt x="31" y="21"/>
                  </a:cubicBezTo>
                  <a:cubicBezTo>
                    <a:pt x="28" y="18"/>
                    <a:pt x="28" y="18"/>
                    <a:pt x="28" y="18"/>
                  </a:cubicBezTo>
                  <a:cubicBezTo>
                    <a:pt x="27" y="17"/>
                    <a:pt x="27" y="15"/>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5" name="Freeform 351">
              <a:extLst>
                <a:ext uri="{FF2B5EF4-FFF2-40B4-BE49-F238E27FC236}">
                  <a16:creationId xmlns:a16="http://schemas.microsoft.com/office/drawing/2014/main" id="{866B99AD-1D50-4132-A52B-B5442D5CEC1B}"/>
                </a:ext>
              </a:extLst>
            </p:cNvPr>
            <p:cNvSpPr>
              <a:spLocks noEditPoints="1"/>
            </p:cNvSpPr>
            <p:nvPr/>
          </p:nvSpPr>
          <p:spPr bwMode="auto">
            <a:xfrm>
              <a:off x="2144713" y="4864100"/>
              <a:ext cx="161925" cy="236538"/>
            </a:xfrm>
            <a:custGeom>
              <a:avLst/>
              <a:gdLst>
                <a:gd name="T0" fmla="*/ 62800 w 44"/>
                <a:gd name="T1" fmla="*/ 73734 h 64"/>
                <a:gd name="T2" fmla="*/ 107130 w 44"/>
                <a:gd name="T3" fmla="*/ 73734 h 64"/>
                <a:gd name="T4" fmla="*/ 147765 w 44"/>
                <a:gd name="T5" fmla="*/ 7373 h 64"/>
                <a:gd name="T6" fmla="*/ 103436 w 44"/>
                <a:gd name="T7" fmla="*/ 7373 h 64"/>
                <a:gd name="T8" fmla="*/ 62800 w 44"/>
                <a:gd name="T9" fmla="*/ 73734 h 64"/>
                <a:gd name="T10" fmla="*/ 77577 w 44"/>
                <a:gd name="T11" fmla="*/ 103227 h 64"/>
                <a:gd name="T12" fmla="*/ 140377 w 44"/>
                <a:gd name="T13" fmla="*/ 162214 h 64"/>
                <a:gd name="T14" fmla="*/ 77577 w 44"/>
                <a:gd name="T15" fmla="*/ 224888 h 64"/>
                <a:gd name="T16" fmla="*/ 77577 w 44"/>
                <a:gd name="T17" fmla="*/ 224888 h 64"/>
                <a:gd name="T18" fmla="*/ 132989 w 44"/>
                <a:gd name="T19" fmla="*/ 165901 h 64"/>
                <a:gd name="T20" fmla="*/ 70189 w 44"/>
                <a:gd name="T21" fmla="*/ 103227 h 64"/>
                <a:gd name="T22" fmla="*/ 77577 w 44"/>
                <a:gd name="T23" fmla="*/ 103227 h 64"/>
                <a:gd name="T24" fmla="*/ 77577 w 44"/>
                <a:gd name="T25" fmla="*/ 92167 h 64"/>
                <a:gd name="T26" fmla="*/ 103436 w 44"/>
                <a:gd name="T27" fmla="*/ 95854 h 64"/>
                <a:gd name="T28" fmla="*/ 103436 w 44"/>
                <a:gd name="T29" fmla="*/ 84794 h 64"/>
                <a:gd name="T30" fmla="*/ 51718 w 44"/>
                <a:gd name="T31" fmla="*/ 84794 h 64"/>
                <a:gd name="T32" fmla="*/ 51718 w 44"/>
                <a:gd name="T33" fmla="*/ 95854 h 64"/>
                <a:gd name="T34" fmla="*/ 77577 w 44"/>
                <a:gd name="T35" fmla="*/ 92167 h 64"/>
                <a:gd name="T36" fmla="*/ 118212 w 44"/>
                <a:gd name="T37" fmla="*/ 103227 h 64"/>
                <a:gd name="T38" fmla="*/ 151460 w 44"/>
                <a:gd name="T39" fmla="*/ 162214 h 64"/>
                <a:gd name="T40" fmla="*/ 77577 w 44"/>
                <a:gd name="T41" fmla="*/ 235948 h 64"/>
                <a:gd name="T42" fmla="*/ 7388 w 44"/>
                <a:gd name="T43" fmla="*/ 162214 h 64"/>
                <a:gd name="T44" fmla="*/ 36941 w 44"/>
                <a:gd name="T45" fmla="*/ 106914 h 64"/>
                <a:gd name="T46" fmla="*/ 36941 w 44"/>
                <a:gd name="T47" fmla="*/ 77420 h 64"/>
                <a:gd name="T48" fmla="*/ 36941 w 44"/>
                <a:gd name="T49" fmla="*/ 70047 h 64"/>
                <a:gd name="T50" fmla="*/ 44330 w 44"/>
                <a:gd name="T51" fmla="*/ 70047 h 64"/>
                <a:gd name="T52" fmla="*/ 3694 w 44"/>
                <a:gd name="T53" fmla="*/ 7373 h 64"/>
                <a:gd name="T54" fmla="*/ 0 w 44"/>
                <a:gd name="T55" fmla="*/ 0 h 64"/>
                <a:gd name="T56" fmla="*/ 7388 w 44"/>
                <a:gd name="T57" fmla="*/ 0 h 64"/>
                <a:gd name="T58" fmla="*/ 59106 w 44"/>
                <a:gd name="T59" fmla="*/ 0 h 64"/>
                <a:gd name="T60" fmla="*/ 59106 w 44"/>
                <a:gd name="T61" fmla="*/ 0 h 64"/>
                <a:gd name="T62" fmla="*/ 59106 w 44"/>
                <a:gd name="T63" fmla="*/ 3687 h 64"/>
                <a:gd name="T64" fmla="*/ 81271 w 44"/>
                <a:gd name="T65" fmla="*/ 33180 h 64"/>
                <a:gd name="T66" fmla="*/ 99742 w 44"/>
                <a:gd name="T67" fmla="*/ 3687 h 64"/>
                <a:gd name="T68" fmla="*/ 103436 w 44"/>
                <a:gd name="T69" fmla="*/ 0 h 64"/>
                <a:gd name="T70" fmla="*/ 103436 w 44"/>
                <a:gd name="T71" fmla="*/ 0 h 64"/>
                <a:gd name="T72" fmla="*/ 155154 w 44"/>
                <a:gd name="T73" fmla="*/ 0 h 64"/>
                <a:gd name="T74" fmla="*/ 162542 w 44"/>
                <a:gd name="T75" fmla="*/ 0 h 64"/>
                <a:gd name="T76" fmla="*/ 158848 w 44"/>
                <a:gd name="T77" fmla="*/ 7373 h 64"/>
                <a:gd name="T78" fmla="*/ 118212 w 44"/>
                <a:gd name="T79" fmla="*/ 70047 h 64"/>
                <a:gd name="T80" fmla="*/ 118212 w 44"/>
                <a:gd name="T81" fmla="*/ 70047 h 64"/>
                <a:gd name="T82" fmla="*/ 118212 w 44"/>
                <a:gd name="T83" fmla="*/ 77420 h 64"/>
                <a:gd name="T84" fmla="*/ 118212 w 44"/>
                <a:gd name="T85" fmla="*/ 103227 h 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 h="64">
                  <a:moveTo>
                    <a:pt x="17" y="20"/>
                  </a:moveTo>
                  <a:cubicBezTo>
                    <a:pt x="29" y="20"/>
                    <a:pt x="29" y="20"/>
                    <a:pt x="29" y="20"/>
                  </a:cubicBezTo>
                  <a:cubicBezTo>
                    <a:pt x="40" y="2"/>
                    <a:pt x="40" y="2"/>
                    <a:pt x="40" y="2"/>
                  </a:cubicBezTo>
                  <a:cubicBezTo>
                    <a:pt x="28" y="2"/>
                    <a:pt x="28" y="2"/>
                    <a:pt x="28" y="2"/>
                  </a:cubicBezTo>
                  <a:cubicBezTo>
                    <a:pt x="17" y="20"/>
                    <a:pt x="17" y="20"/>
                    <a:pt x="17" y="20"/>
                  </a:cubicBezTo>
                  <a:close/>
                  <a:moveTo>
                    <a:pt x="21" y="28"/>
                  </a:moveTo>
                  <a:cubicBezTo>
                    <a:pt x="31" y="28"/>
                    <a:pt x="38" y="35"/>
                    <a:pt x="38" y="44"/>
                  </a:cubicBezTo>
                  <a:cubicBezTo>
                    <a:pt x="38" y="54"/>
                    <a:pt x="31" y="61"/>
                    <a:pt x="21" y="61"/>
                  </a:cubicBezTo>
                  <a:cubicBezTo>
                    <a:pt x="21" y="61"/>
                    <a:pt x="21" y="61"/>
                    <a:pt x="21" y="61"/>
                  </a:cubicBezTo>
                  <a:cubicBezTo>
                    <a:pt x="29" y="60"/>
                    <a:pt x="36" y="53"/>
                    <a:pt x="36" y="45"/>
                  </a:cubicBezTo>
                  <a:cubicBezTo>
                    <a:pt x="36" y="35"/>
                    <a:pt x="28" y="28"/>
                    <a:pt x="19" y="28"/>
                  </a:cubicBezTo>
                  <a:cubicBezTo>
                    <a:pt x="20" y="28"/>
                    <a:pt x="21" y="28"/>
                    <a:pt x="21" y="28"/>
                  </a:cubicBezTo>
                  <a:close/>
                  <a:moveTo>
                    <a:pt x="21" y="25"/>
                  </a:moveTo>
                  <a:cubicBezTo>
                    <a:pt x="24" y="25"/>
                    <a:pt x="26" y="25"/>
                    <a:pt x="28" y="26"/>
                  </a:cubicBezTo>
                  <a:cubicBezTo>
                    <a:pt x="28" y="23"/>
                    <a:pt x="28" y="23"/>
                    <a:pt x="28" y="23"/>
                  </a:cubicBezTo>
                  <a:cubicBezTo>
                    <a:pt x="14" y="23"/>
                    <a:pt x="14" y="23"/>
                    <a:pt x="14" y="23"/>
                  </a:cubicBezTo>
                  <a:cubicBezTo>
                    <a:pt x="14" y="26"/>
                    <a:pt x="14" y="26"/>
                    <a:pt x="14" y="26"/>
                  </a:cubicBezTo>
                  <a:cubicBezTo>
                    <a:pt x="16" y="25"/>
                    <a:pt x="19" y="25"/>
                    <a:pt x="21" y="25"/>
                  </a:cubicBezTo>
                  <a:close/>
                  <a:moveTo>
                    <a:pt x="32" y="28"/>
                  </a:moveTo>
                  <a:cubicBezTo>
                    <a:pt x="37" y="32"/>
                    <a:pt x="41" y="38"/>
                    <a:pt x="41" y="44"/>
                  </a:cubicBezTo>
                  <a:cubicBezTo>
                    <a:pt x="41" y="55"/>
                    <a:pt x="32" y="64"/>
                    <a:pt x="21" y="64"/>
                  </a:cubicBezTo>
                  <a:cubicBezTo>
                    <a:pt x="11" y="64"/>
                    <a:pt x="2" y="55"/>
                    <a:pt x="2" y="44"/>
                  </a:cubicBezTo>
                  <a:cubicBezTo>
                    <a:pt x="2" y="38"/>
                    <a:pt x="5" y="32"/>
                    <a:pt x="10" y="29"/>
                  </a:cubicBezTo>
                  <a:cubicBezTo>
                    <a:pt x="10" y="21"/>
                    <a:pt x="10" y="21"/>
                    <a:pt x="10" y="21"/>
                  </a:cubicBezTo>
                  <a:cubicBezTo>
                    <a:pt x="10" y="19"/>
                    <a:pt x="10" y="19"/>
                    <a:pt x="10" y="19"/>
                  </a:cubicBezTo>
                  <a:cubicBezTo>
                    <a:pt x="12" y="19"/>
                    <a:pt x="12" y="19"/>
                    <a:pt x="12" y="19"/>
                  </a:cubicBezTo>
                  <a:cubicBezTo>
                    <a:pt x="1" y="2"/>
                    <a:pt x="1" y="2"/>
                    <a:pt x="1" y="2"/>
                  </a:cubicBezTo>
                  <a:cubicBezTo>
                    <a:pt x="0" y="0"/>
                    <a:pt x="0" y="0"/>
                    <a:pt x="0" y="0"/>
                  </a:cubicBezTo>
                  <a:cubicBezTo>
                    <a:pt x="2" y="0"/>
                    <a:pt x="2" y="0"/>
                    <a:pt x="2" y="0"/>
                  </a:cubicBezTo>
                  <a:cubicBezTo>
                    <a:pt x="16" y="0"/>
                    <a:pt x="16" y="0"/>
                    <a:pt x="16" y="0"/>
                  </a:cubicBezTo>
                  <a:cubicBezTo>
                    <a:pt x="16" y="0"/>
                    <a:pt x="16" y="0"/>
                    <a:pt x="16" y="0"/>
                  </a:cubicBezTo>
                  <a:cubicBezTo>
                    <a:pt x="16" y="1"/>
                    <a:pt x="16" y="1"/>
                    <a:pt x="16" y="1"/>
                  </a:cubicBezTo>
                  <a:cubicBezTo>
                    <a:pt x="22" y="9"/>
                    <a:pt x="22" y="9"/>
                    <a:pt x="22" y="9"/>
                  </a:cubicBezTo>
                  <a:cubicBezTo>
                    <a:pt x="27" y="1"/>
                    <a:pt x="27" y="1"/>
                    <a:pt x="27" y="1"/>
                  </a:cubicBezTo>
                  <a:cubicBezTo>
                    <a:pt x="28" y="0"/>
                    <a:pt x="28" y="0"/>
                    <a:pt x="28" y="0"/>
                  </a:cubicBezTo>
                  <a:cubicBezTo>
                    <a:pt x="28" y="0"/>
                    <a:pt x="28" y="0"/>
                    <a:pt x="28" y="0"/>
                  </a:cubicBezTo>
                  <a:cubicBezTo>
                    <a:pt x="42" y="0"/>
                    <a:pt x="42" y="0"/>
                    <a:pt x="42" y="0"/>
                  </a:cubicBezTo>
                  <a:cubicBezTo>
                    <a:pt x="44" y="0"/>
                    <a:pt x="44" y="0"/>
                    <a:pt x="44" y="0"/>
                  </a:cubicBezTo>
                  <a:cubicBezTo>
                    <a:pt x="43" y="2"/>
                    <a:pt x="43" y="2"/>
                    <a:pt x="43" y="2"/>
                  </a:cubicBezTo>
                  <a:cubicBezTo>
                    <a:pt x="32" y="19"/>
                    <a:pt x="32" y="19"/>
                    <a:pt x="32" y="19"/>
                  </a:cubicBezTo>
                  <a:cubicBezTo>
                    <a:pt x="32" y="19"/>
                    <a:pt x="32" y="19"/>
                    <a:pt x="32" y="19"/>
                  </a:cubicBezTo>
                  <a:cubicBezTo>
                    <a:pt x="32" y="21"/>
                    <a:pt x="32" y="21"/>
                    <a:pt x="32" y="21"/>
                  </a:cubicBezTo>
                  <a:lnTo>
                    <a:pt x="3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6" name="Freeform 352">
              <a:extLst>
                <a:ext uri="{FF2B5EF4-FFF2-40B4-BE49-F238E27FC236}">
                  <a16:creationId xmlns:a16="http://schemas.microsoft.com/office/drawing/2014/main" id="{9FEDD0D9-8F41-4D0F-8A41-1DB22A49AFF0}"/>
                </a:ext>
              </a:extLst>
            </p:cNvPr>
            <p:cNvSpPr>
              <a:spLocks noEditPoints="1"/>
            </p:cNvSpPr>
            <p:nvPr/>
          </p:nvSpPr>
          <p:spPr bwMode="auto">
            <a:xfrm>
              <a:off x="2119313" y="4476750"/>
              <a:ext cx="220662" cy="233363"/>
            </a:xfrm>
            <a:custGeom>
              <a:avLst/>
              <a:gdLst>
                <a:gd name="T0" fmla="*/ 69736 w 60"/>
                <a:gd name="T1" fmla="*/ 25616 h 64"/>
                <a:gd name="T2" fmla="*/ 110109 w 60"/>
                <a:gd name="T3" fmla="*/ 102463 h 64"/>
                <a:gd name="T4" fmla="*/ 143142 w 60"/>
                <a:gd name="T5" fmla="*/ 73188 h 64"/>
                <a:gd name="T6" fmla="*/ 110109 w 60"/>
                <a:gd name="T7" fmla="*/ 25616 h 64"/>
                <a:gd name="T8" fmla="*/ 179845 w 60"/>
                <a:gd name="T9" fmla="*/ 25616 h 64"/>
                <a:gd name="T10" fmla="*/ 187185 w 60"/>
                <a:gd name="T11" fmla="*/ 69528 h 64"/>
                <a:gd name="T12" fmla="*/ 157823 w 60"/>
                <a:gd name="T13" fmla="*/ 76847 h 64"/>
                <a:gd name="T14" fmla="*/ 172504 w 60"/>
                <a:gd name="T15" fmla="*/ 36594 h 64"/>
                <a:gd name="T16" fmla="*/ 132131 w 60"/>
                <a:gd name="T17" fmla="*/ 117100 h 64"/>
                <a:gd name="T18" fmla="*/ 128461 w 60"/>
                <a:gd name="T19" fmla="*/ 131738 h 64"/>
                <a:gd name="T20" fmla="*/ 161493 w 60"/>
                <a:gd name="T21" fmla="*/ 161013 h 64"/>
                <a:gd name="T22" fmla="*/ 172504 w 60"/>
                <a:gd name="T23" fmla="*/ 175650 h 64"/>
                <a:gd name="T24" fmla="*/ 51384 w 60"/>
                <a:gd name="T25" fmla="*/ 234200 h 64"/>
                <a:gd name="T26" fmla="*/ 58725 w 60"/>
                <a:gd name="T27" fmla="*/ 175650 h 64"/>
                <a:gd name="T28" fmla="*/ 84417 w 60"/>
                <a:gd name="T29" fmla="*/ 161013 h 64"/>
                <a:gd name="T30" fmla="*/ 91758 w 60"/>
                <a:gd name="T31" fmla="*/ 131738 h 64"/>
                <a:gd name="T32" fmla="*/ 77076 w 60"/>
                <a:gd name="T33" fmla="*/ 106122 h 64"/>
                <a:gd name="T34" fmla="*/ 62395 w 60"/>
                <a:gd name="T35" fmla="*/ 109781 h 64"/>
                <a:gd name="T36" fmla="*/ 25692 w 60"/>
                <a:gd name="T37" fmla="*/ 76847 h 64"/>
                <a:gd name="T38" fmla="*/ 7341 w 60"/>
                <a:gd name="T39" fmla="*/ 10978 h 64"/>
                <a:gd name="T40" fmla="*/ 47714 w 60"/>
                <a:gd name="T41" fmla="*/ 10978 h 64"/>
                <a:gd name="T42" fmla="*/ 176174 w 60"/>
                <a:gd name="T43" fmla="*/ 0 h 64"/>
                <a:gd name="T44" fmla="*/ 216548 w 60"/>
                <a:gd name="T45" fmla="*/ 10978 h 64"/>
                <a:gd name="T46" fmla="*/ 198196 w 60"/>
                <a:gd name="T47" fmla="*/ 76847 h 64"/>
                <a:gd name="T48" fmla="*/ 161493 w 60"/>
                <a:gd name="T49" fmla="*/ 109781 h 64"/>
                <a:gd name="T50" fmla="*/ 143142 w 60"/>
                <a:gd name="T51" fmla="*/ 106122 h 64"/>
                <a:gd name="T52" fmla="*/ 44044 w 60"/>
                <a:gd name="T53" fmla="*/ 25616 h 64"/>
                <a:gd name="T54" fmla="*/ 33033 w 60"/>
                <a:gd name="T55" fmla="*/ 69528 h 64"/>
                <a:gd name="T56" fmla="*/ 62395 w 60"/>
                <a:gd name="T57" fmla="*/ 76847 h 64"/>
                <a:gd name="T58" fmla="*/ 51384 w 60"/>
                <a:gd name="T59" fmla="*/ 36594 h 64"/>
                <a:gd name="T60" fmla="*/ 69736 w 60"/>
                <a:gd name="T61" fmla="*/ 219563 h 64"/>
                <a:gd name="T62" fmla="*/ 154153 w 60"/>
                <a:gd name="T63" fmla="*/ 186628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 h="64">
                  <a:moveTo>
                    <a:pt x="30" y="7"/>
                  </a:moveTo>
                  <a:cubicBezTo>
                    <a:pt x="19" y="7"/>
                    <a:pt x="19" y="7"/>
                    <a:pt x="19" y="7"/>
                  </a:cubicBezTo>
                  <a:cubicBezTo>
                    <a:pt x="20" y="11"/>
                    <a:pt x="20" y="16"/>
                    <a:pt x="22" y="20"/>
                  </a:cubicBezTo>
                  <a:cubicBezTo>
                    <a:pt x="23" y="25"/>
                    <a:pt x="26" y="28"/>
                    <a:pt x="30" y="28"/>
                  </a:cubicBezTo>
                  <a:cubicBezTo>
                    <a:pt x="30" y="28"/>
                    <a:pt x="30" y="28"/>
                    <a:pt x="30" y="28"/>
                  </a:cubicBezTo>
                  <a:cubicBezTo>
                    <a:pt x="35" y="28"/>
                    <a:pt x="37" y="25"/>
                    <a:pt x="39" y="20"/>
                  </a:cubicBezTo>
                  <a:cubicBezTo>
                    <a:pt x="40" y="16"/>
                    <a:pt x="41" y="11"/>
                    <a:pt x="41" y="7"/>
                  </a:cubicBezTo>
                  <a:cubicBezTo>
                    <a:pt x="30" y="7"/>
                    <a:pt x="30" y="7"/>
                    <a:pt x="30" y="7"/>
                  </a:cubicBezTo>
                  <a:close/>
                  <a:moveTo>
                    <a:pt x="47" y="10"/>
                  </a:moveTo>
                  <a:cubicBezTo>
                    <a:pt x="49" y="7"/>
                    <a:pt x="49" y="7"/>
                    <a:pt x="49" y="7"/>
                  </a:cubicBezTo>
                  <a:cubicBezTo>
                    <a:pt x="56" y="7"/>
                    <a:pt x="56" y="7"/>
                    <a:pt x="56" y="7"/>
                  </a:cubicBezTo>
                  <a:cubicBezTo>
                    <a:pt x="56" y="12"/>
                    <a:pt x="54" y="16"/>
                    <a:pt x="51" y="19"/>
                  </a:cubicBezTo>
                  <a:cubicBezTo>
                    <a:pt x="49" y="21"/>
                    <a:pt x="46" y="23"/>
                    <a:pt x="42" y="24"/>
                  </a:cubicBezTo>
                  <a:cubicBezTo>
                    <a:pt x="43" y="23"/>
                    <a:pt x="43" y="22"/>
                    <a:pt x="43" y="21"/>
                  </a:cubicBezTo>
                  <a:cubicBezTo>
                    <a:pt x="45" y="17"/>
                    <a:pt x="45" y="13"/>
                    <a:pt x="45" y="9"/>
                  </a:cubicBezTo>
                  <a:cubicBezTo>
                    <a:pt x="47" y="10"/>
                    <a:pt x="47" y="10"/>
                    <a:pt x="47" y="10"/>
                  </a:cubicBezTo>
                  <a:close/>
                  <a:moveTo>
                    <a:pt x="39" y="29"/>
                  </a:moveTo>
                  <a:cubicBezTo>
                    <a:pt x="38" y="30"/>
                    <a:pt x="37" y="31"/>
                    <a:pt x="36" y="32"/>
                  </a:cubicBezTo>
                  <a:cubicBezTo>
                    <a:pt x="36" y="36"/>
                    <a:pt x="36" y="36"/>
                    <a:pt x="36" y="36"/>
                  </a:cubicBezTo>
                  <a:cubicBezTo>
                    <a:pt x="35" y="36"/>
                    <a:pt x="35" y="36"/>
                    <a:pt x="35" y="36"/>
                  </a:cubicBezTo>
                  <a:cubicBezTo>
                    <a:pt x="35" y="39"/>
                    <a:pt x="36" y="41"/>
                    <a:pt x="37" y="44"/>
                  </a:cubicBezTo>
                  <a:cubicBezTo>
                    <a:pt x="44" y="44"/>
                    <a:pt x="44" y="44"/>
                    <a:pt x="44" y="44"/>
                  </a:cubicBezTo>
                  <a:cubicBezTo>
                    <a:pt x="44" y="48"/>
                    <a:pt x="44" y="48"/>
                    <a:pt x="44" y="48"/>
                  </a:cubicBezTo>
                  <a:cubicBezTo>
                    <a:pt x="47" y="48"/>
                    <a:pt x="47" y="48"/>
                    <a:pt x="47" y="48"/>
                  </a:cubicBezTo>
                  <a:cubicBezTo>
                    <a:pt x="47" y="64"/>
                    <a:pt x="47" y="64"/>
                    <a:pt x="47" y="64"/>
                  </a:cubicBezTo>
                  <a:cubicBezTo>
                    <a:pt x="14" y="64"/>
                    <a:pt x="14" y="64"/>
                    <a:pt x="14" y="64"/>
                  </a:cubicBezTo>
                  <a:cubicBezTo>
                    <a:pt x="14" y="48"/>
                    <a:pt x="14" y="48"/>
                    <a:pt x="14" y="48"/>
                  </a:cubicBezTo>
                  <a:cubicBezTo>
                    <a:pt x="16" y="48"/>
                    <a:pt x="16" y="48"/>
                    <a:pt x="16" y="48"/>
                  </a:cubicBezTo>
                  <a:cubicBezTo>
                    <a:pt x="16" y="44"/>
                    <a:pt x="16" y="44"/>
                    <a:pt x="16" y="44"/>
                  </a:cubicBezTo>
                  <a:cubicBezTo>
                    <a:pt x="23" y="44"/>
                    <a:pt x="23" y="44"/>
                    <a:pt x="23" y="44"/>
                  </a:cubicBezTo>
                  <a:cubicBezTo>
                    <a:pt x="25" y="41"/>
                    <a:pt x="25" y="39"/>
                    <a:pt x="26" y="36"/>
                  </a:cubicBezTo>
                  <a:cubicBezTo>
                    <a:pt x="25" y="36"/>
                    <a:pt x="25" y="36"/>
                    <a:pt x="25" y="36"/>
                  </a:cubicBezTo>
                  <a:cubicBezTo>
                    <a:pt x="25" y="32"/>
                    <a:pt x="25" y="32"/>
                    <a:pt x="25" y="32"/>
                  </a:cubicBezTo>
                  <a:cubicBezTo>
                    <a:pt x="23" y="31"/>
                    <a:pt x="22" y="30"/>
                    <a:pt x="21" y="29"/>
                  </a:cubicBezTo>
                  <a:cubicBezTo>
                    <a:pt x="20" y="31"/>
                    <a:pt x="20" y="31"/>
                    <a:pt x="20" y="31"/>
                  </a:cubicBezTo>
                  <a:cubicBezTo>
                    <a:pt x="17" y="30"/>
                    <a:pt x="17" y="30"/>
                    <a:pt x="17" y="30"/>
                  </a:cubicBezTo>
                  <a:cubicBezTo>
                    <a:pt x="17" y="27"/>
                    <a:pt x="17" y="27"/>
                    <a:pt x="17" y="27"/>
                  </a:cubicBezTo>
                  <a:cubicBezTo>
                    <a:pt x="13" y="26"/>
                    <a:pt x="10" y="24"/>
                    <a:pt x="7" y="21"/>
                  </a:cubicBezTo>
                  <a:cubicBezTo>
                    <a:pt x="3" y="18"/>
                    <a:pt x="1" y="12"/>
                    <a:pt x="0" y="5"/>
                  </a:cubicBezTo>
                  <a:cubicBezTo>
                    <a:pt x="2" y="3"/>
                    <a:pt x="2" y="3"/>
                    <a:pt x="2" y="3"/>
                  </a:cubicBezTo>
                  <a:cubicBezTo>
                    <a:pt x="12" y="3"/>
                    <a:pt x="12" y="3"/>
                    <a:pt x="12" y="3"/>
                  </a:cubicBezTo>
                  <a:cubicBezTo>
                    <a:pt x="13" y="3"/>
                    <a:pt x="13" y="3"/>
                    <a:pt x="13" y="3"/>
                  </a:cubicBezTo>
                  <a:cubicBezTo>
                    <a:pt x="13" y="0"/>
                    <a:pt x="13" y="0"/>
                    <a:pt x="13" y="0"/>
                  </a:cubicBezTo>
                  <a:cubicBezTo>
                    <a:pt x="48" y="0"/>
                    <a:pt x="48" y="0"/>
                    <a:pt x="48" y="0"/>
                  </a:cubicBezTo>
                  <a:cubicBezTo>
                    <a:pt x="48" y="3"/>
                    <a:pt x="48" y="3"/>
                    <a:pt x="48" y="3"/>
                  </a:cubicBezTo>
                  <a:cubicBezTo>
                    <a:pt x="59" y="3"/>
                    <a:pt x="59" y="3"/>
                    <a:pt x="59" y="3"/>
                  </a:cubicBezTo>
                  <a:cubicBezTo>
                    <a:pt x="60" y="5"/>
                    <a:pt x="60" y="5"/>
                    <a:pt x="60" y="5"/>
                  </a:cubicBezTo>
                  <a:cubicBezTo>
                    <a:pt x="60" y="12"/>
                    <a:pt x="57" y="18"/>
                    <a:pt x="54" y="21"/>
                  </a:cubicBezTo>
                  <a:cubicBezTo>
                    <a:pt x="51" y="24"/>
                    <a:pt x="47" y="26"/>
                    <a:pt x="43" y="27"/>
                  </a:cubicBezTo>
                  <a:cubicBezTo>
                    <a:pt x="44" y="30"/>
                    <a:pt x="44" y="30"/>
                    <a:pt x="44" y="30"/>
                  </a:cubicBezTo>
                  <a:cubicBezTo>
                    <a:pt x="40" y="31"/>
                    <a:pt x="40" y="31"/>
                    <a:pt x="40" y="31"/>
                  </a:cubicBezTo>
                  <a:cubicBezTo>
                    <a:pt x="39" y="29"/>
                    <a:pt x="39" y="29"/>
                    <a:pt x="39" y="29"/>
                  </a:cubicBezTo>
                  <a:close/>
                  <a:moveTo>
                    <a:pt x="14" y="10"/>
                  </a:moveTo>
                  <a:cubicBezTo>
                    <a:pt x="12" y="7"/>
                    <a:pt x="12" y="7"/>
                    <a:pt x="12" y="7"/>
                  </a:cubicBezTo>
                  <a:cubicBezTo>
                    <a:pt x="4" y="7"/>
                    <a:pt x="4" y="7"/>
                    <a:pt x="4" y="7"/>
                  </a:cubicBezTo>
                  <a:cubicBezTo>
                    <a:pt x="5" y="12"/>
                    <a:pt x="7" y="16"/>
                    <a:pt x="9" y="19"/>
                  </a:cubicBezTo>
                  <a:cubicBezTo>
                    <a:pt x="12" y="21"/>
                    <a:pt x="15" y="23"/>
                    <a:pt x="18" y="24"/>
                  </a:cubicBezTo>
                  <a:cubicBezTo>
                    <a:pt x="18" y="23"/>
                    <a:pt x="17" y="22"/>
                    <a:pt x="17" y="21"/>
                  </a:cubicBezTo>
                  <a:cubicBezTo>
                    <a:pt x="16" y="17"/>
                    <a:pt x="15" y="13"/>
                    <a:pt x="15" y="9"/>
                  </a:cubicBezTo>
                  <a:cubicBezTo>
                    <a:pt x="14" y="10"/>
                    <a:pt x="14" y="10"/>
                    <a:pt x="14" y="10"/>
                  </a:cubicBezTo>
                  <a:close/>
                  <a:moveTo>
                    <a:pt x="19" y="51"/>
                  </a:moveTo>
                  <a:cubicBezTo>
                    <a:pt x="19" y="60"/>
                    <a:pt x="19" y="60"/>
                    <a:pt x="19" y="60"/>
                  </a:cubicBezTo>
                  <a:cubicBezTo>
                    <a:pt x="42" y="60"/>
                    <a:pt x="42" y="60"/>
                    <a:pt x="42" y="60"/>
                  </a:cubicBezTo>
                  <a:cubicBezTo>
                    <a:pt x="42" y="51"/>
                    <a:pt x="42" y="51"/>
                    <a:pt x="42" y="51"/>
                  </a:cubicBezTo>
                  <a:lnTo>
                    <a:pt x="19"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7" name="Freeform 353">
              <a:extLst>
                <a:ext uri="{FF2B5EF4-FFF2-40B4-BE49-F238E27FC236}">
                  <a16:creationId xmlns:a16="http://schemas.microsoft.com/office/drawing/2014/main" id="{2BF1FBF5-401E-412E-A9C5-B4757818A762}"/>
                </a:ext>
              </a:extLst>
            </p:cNvPr>
            <p:cNvSpPr>
              <a:spLocks noEditPoints="1"/>
            </p:cNvSpPr>
            <p:nvPr/>
          </p:nvSpPr>
          <p:spPr bwMode="auto">
            <a:xfrm>
              <a:off x="1312863" y="5257800"/>
              <a:ext cx="269875" cy="223838"/>
            </a:xfrm>
            <a:custGeom>
              <a:avLst/>
              <a:gdLst>
                <a:gd name="T0" fmla="*/ 102504 w 74"/>
                <a:gd name="T1" fmla="*/ 0 h 61"/>
                <a:gd name="T2" fmla="*/ 109826 w 74"/>
                <a:gd name="T3" fmla="*/ 58679 h 61"/>
                <a:gd name="T4" fmla="*/ 120808 w 74"/>
                <a:gd name="T5" fmla="*/ 80683 h 61"/>
                <a:gd name="T6" fmla="*/ 0 w 74"/>
                <a:gd name="T7" fmla="*/ 88018 h 61"/>
                <a:gd name="T8" fmla="*/ 18304 w 74"/>
                <a:gd name="T9" fmla="*/ 69681 h 61"/>
                <a:gd name="T10" fmla="*/ 10983 w 74"/>
                <a:gd name="T11" fmla="*/ 58679 h 61"/>
                <a:gd name="T12" fmla="*/ 18304 w 74"/>
                <a:gd name="T13" fmla="*/ 0 h 61"/>
                <a:gd name="T14" fmla="*/ 117147 w 74"/>
                <a:gd name="T15" fmla="*/ 161367 h 61"/>
                <a:gd name="T16" fmla="*/ 139112 w 74"/>
                <a:gd name="T17" fmla="*/ 157699 h 61"/>
                <a:gd name="T18" fmla="*/ 69556 w 74"/>
                <a:gd name="T19" fmla="*/ 95353 h 61"/>
                <a:gd name="T20" fmla="*/ 54913 w 74"/>
                <a:gd name="T21" fmla="*/ 128360 h 61"/>
                <a:gd name="T22" fmla="*/ 69556 w 74"/>
                <a:gd name="T23" fmla="*/ 95353 h 61"/>
                <a:gd name="T24" fmla="*/ 117147 w 74"/>
                <a:gd name="T25" fmla="*/ 29339 h 61"/>
                <a:gd name="T26" fmla="*/ 153756 w 74"/>
                <a:gd name="T27" fmla="*/ 88018 h 61"/>
                <a:gd name="T28" fmla="*/ 117147 w 74"/>
                <a:gd name="T29" fmla="*/ 29339 h 61"/>
                <a:gd name="T30" fmla="*/ 252599 w 74"/>
                <a:gd name="T31" fmla="*/ 51344 h 61"/>
                <a:gd name="T32" fmla="*/ 259920 w 74"/>
                <a:gd name="T33" fmla="*/ 110023 h 61"/>
                <a:gd name="T34" fmla="*/ 270903 w 74"/>
                <a:gd name="T35" fmla="*/ 132027 h 61"/>
                <a:gd name="T36" fmla="*/ 150095 w 74"/>
                <a:gd name="T37" fmla="*/ 139362 h 61"/>
                <a:gd name="T38" fmla="*/ 164738 w 74"/>
                <a:gd name="T39" fmla="*/ 117358 h 61"/>
                <a:gd name="T40" fmla="*/ 161077 w 74"/>
                <a:gd name="T41" fmla="*/ 110023 h 61"/>
                <a:gd name="T42" fmla="*/ 168399 w 74"/>
                <a:gd name="T43" fmla="*/ 51344 h 61"/>
                <a:gd name="T44" fmla="*/ 201347 w 74"/>
                <a:gd name="T45" fmla="*/ 132027 h 61"/>
                <a:gd name="T46" fmla="*/ 215990 w 74"/>
                <a:gd name="T47" fmla="*/ 124692 h 61"/>
                <a:gd name="T48" fmla="*/ 172060 w 74"/>
                <a:gd name="T49" fmla="*/ 66014 h 61"/>
                <a:gd name="T50" fmla="*/ 248938 w 74"/>
                <a:gd name="T51" fmla="*/ 106355 h 61"/>
                <a:gd name="T52" fmla="*/ 172060 w 74"/>
                <a:gd name="T53" fmla="*/ 66014 h 61"/>
                <a:gd name="T54" fmla="*/ 102504 w 74"/>
                <a:gd name="T55" fmla="*/ 135695 h 61"/>
                <a:gd name="T56" fmla="*/ 109826 w 74"/>
                <a:gd name="T57" fmla="*/ 194374 h 61"/>
                <a:gd name="T58" fmla="*/ 120808 w 74"/>
                <a:gd name="T59" fmla="*/ 216378 h 61"/>
                <a:gd name="T60" fmla="*/ 0 w 74"/>
                <a:gd name="T61" fmla="*/ 223713 h 61"/>
                <a:gd name="T62" fmla="*/ 18304 w 74"/>
                <a:gd name="T63" fmla="*/ 201708 h 61"/>
                <a:gd name="T64" fmla="*/ 10983 w 74"/>
                <a:gd name="T65" fmla="*/ 194374 h 61"/>
                <a:gd name="T66" fmla="*/ 18304 w 74"/>
                <a:gd name="T67" fmla="*/ 135695 h 61"/>
                <a:gd name="T68" fmla="*/ 51252 w 74"/>
                <a:gd name="T69" fmla="*/ 216378 h 61"/>
                <a:gd name="T70" fmla="*/ 65895 w 74"/>
                <a:gd name="T71" fmla="*/ 209043 h 61"/>
                <a:gd name="T72" fmla="*/ 21965 w 74"/>
                <a:gd name="T73" fmla="*/ 146697 h 61"/>
                <a:gd name="T74" fmla="*/ 98843 w 74"/>
                <a:gd name="T75" fmla="*/ 190706 h 61"/>
                <a:gd name="T76" fmla="*/ 21965 w 74"/>
                <a:gd name="T77" fmla="*/ 146697 h 61"/>
                <a:gd name="T78" fmla="*/ 51252 w 74"/>
                <a:gd name="T79" fmla="*/ 80683 h 61"/>
                <a:gd name="T80" fmla="*/ 65895 w 74"/>
                <a:gd name="T81" fmla="*/ 73349 h 61"/>
                <a:gd name="T82" fmla="*/ 21965 w 74"/>
                <a:gd name="T83" fmla="*/ 14670 h 61"/>
                <a:gd name="T84" fmla="*/ 98843 w 74"/>
                <a:gd name="T85" fmla="*/ 55011 h 61"/>
                <a:gd name="T86" fmla="*/ 21965 w 74"/>
                <a:gd name="T87" fmla="*/ 14670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 h="61">
                  <a:moveTo>
                    <a:pt x="5" y="0"/>
                  </a:moveTo>
                  <a:cubicBezTo>
                    <a:pt x="28" y="0"/>
                    <a:pt x="28" y="0"/>
                    <a:pt x="28" y="0"/>
                  </a:cubicBezTo>
                  <a:cubicBezTo>
                    <a:pt x="29" y="0"/>
                    <a:pt x="30" y="1"/>
                    <a:pt x="30" y="3"/>
                  </a:cubicBezTo>
                  <a:cubicBezTo>
                    <a:pt x="30" y="16"/>
                    <a:pt x="30" y="16"/>
                    <a:pt x="30" y="16"/>
                  </a:cubicBezTo>
                  <a:cubicBezTo>
                    <a:pt x="30" y="17"/>
                    <a:pt x="30" y="18"/>
                    <a:pt x="28" y="19"/>
                  </a:cubicBezTo>
                  <a:cubicBezTo>
                    <a:pt x="33" y="22"/>
                    <a:pt x="33" y="22"/>
                    <a:pt x="33" y="22"/>
                  </a:cubicBezTo>
                  <a:cubicBezTo>
                    <a:pt x="33" y="24"/>
                    <a:pt x="33" y="24"/>
                    <a:pt x="33" y="24"/>
                  </a:cubicBezTo>
                  <a:cubicBezTo>
                    <a:pt x="0" y="24"/>
                    <a:pt x="0" y="24"/>
                    <a:pt x="0" y="24"/>
                  </a:cubicBezTo>
                  <a:cubicBezTo>
                    <a:pt x="0" y="22"/>
                    <a:pt x="0" y="22"/>
                    <a:pt x="0" y="22"/>
                  </a:cubicBezTo>
                  <a:cubicBezTo>
                    <a:pt x="5" y="19"/>
                    <a:pt x="5" y="19"/>
                    <a:pt x="5" y="19"/>
                  </a:cubicBezTo>
                  <a:cubicBezTo>
                    <a:pt x="5" y="19"/>
                    <a:pt x="5" y="19"/>
                    <a:pt x="5" y="19"/>
                  </a:cubicBezTo>
                  <a:cubicBezTo>
                    <a:pt x="4" y="18"/>
                    <a:pt x="3" y="17"/>
                    <a:pt x="3" y="16"/>
                  </a:cubicBezTo>
                  <a:cubicBezTo>
                    <a:pt x="3" y="3"/>
                    <a:pt x="3" y="3"/>
                    <a:pt x="3" y="3"/>
                  </a:cubicBezTo>
                  <a:cubicBezTo>
                    <a:pt x="3" y="1"/>
                    <a:pt x="4" y="0"/>
                    <a:pt x="5" y="0"/>
                  </a:cubicBezTo>
                  <a:close/>
                  <a:moveTo>
                    <a:pt x="38" y="38"/>
                  </a:moveTo>
                  <a:cubicBezTo>
                    <a:pt x="32" y="44"/>
                    <a:pt x="32" y="44"/>
                    <a:pt x="32" y="44"/>
                  </a:cubicBezTo>
                  <a:cubicBezTo>
                    <a:pt x="32" y="50"/>
                    <a:pt x="32" y="50"/>
                    <a:pt x="32" y="50"/>
                  </a:cubicBezTo>
                  <a:cubicBezTo>
                    <a:pt x="38" y="43"/>
                    <a:pt x="38" y="43"/>
                    <a:pt x="38" y="43"/>
                  </a:cubicBezTo>
                  <a:cubicBezTo>
                    <a:pt x="38" y="38"/>
                    <a:pt x="38" y="38"/>
                    <a:pt x="38" y="38"/>
                  </a:cubicBezTo>
                  <a:close/>
                  <a:moveTo>
                    <a:pt x="19" y="26"/>
                  </a:moveTo>
                  <a:cubicBezTo>
                    <a:pt x="19" y="35"/>
                    <a:pt x="19" y="35"/>
                    <a:pt x="19" y="35"/>
                  </a:cubicBezTo>
                  <a:cubicBezTo>
                    <a:pt x="15" y="35"/>
                    <a:pt x="15" y="35"/>
                    <a:pt x="15" y="35"/>
                  </a:cubicBezTo>
                  <a:cubicBezTo>
                    <a:pt x="15" y="26"/>
                    <a:pt x="15" y="26"/>
                    <a:pt x="15" y="26"/>
                  </a:cubicBezTo>
                  <a:cubicBezTo>
                    <a:pt x="19" y="26"/>
                    <a:pt x="19" y="26"/>
                    <a:pt x="19" y="26"/>
                  </a:cubicBezTo>
                  <a:close/>
                  <a:moveTo>
                    <a:pt x="32" y="8"/>
                  </a:moveTo>
                  <a:cubicBezTo>
                    <a:pt x="32" y="8"/>
                    <a:pt x="32" y="8"/>
                    <a:pt x="32" y="8"/>
                  </a:cubicBezTo>
                  <a:cubicBezTo>
                    <a:pt x="32" y="14"/>
                    <a:pt x="32" y="14"/>
                    <a:pt x="32" y="14"/>
                  </a:cubicBezTo>
                  <a:cubicBezTo>
                    <a:pt x="42" y="24"/>
                    <a:pt x="42" y="24"/>
                    <a:pt x="42" y="24"/>
                  </a:cubicBezTo>
                  <a:cubicBezTo>
                    <a:pt x="42" y="18"/>
                    <a:pt x="42" y="18"/>
                    <a:pt x="42" y="18"/>
                  </a:cubicBezTo>
                  <a:cubicBezTo>
                    <a:pt x="32" y="8"/>
                    <a:pt x="32" y="8"/>
                    <a:pt x="32" y="8"/>
                  </a:cubicBezTo>
                  <a:close/>
                  <a:moveTo>
                    <a:pt x="46" y="14"/>
                  </a:moveTo>
                  <a:cubicBezTo>
                    <a:pt x="69" y="14"/>
                    <a:pt x="69" y="14"/>
                    <a:pt x="69" y="14"/>
                  </a:cubicBezTo>
                  <a:cubicBezTo>
                    <a:pt x="70" y="14"/>
                    <a:pt x="71" y="15"/>
                    <a:pt x="71" y="16"/>
                  </a:cubicBezTo>
                  <a:cubicBezTo>
                    <a:pt x="71" y="30"/>
                    <a:pt x="71" y="30"/>
                    <a:pt x="71" y="30"/>
                  </a:cubicBezTo>
                  <a:cubicBezTo>
                    <a:pt x="71" y="31"/>
                    <a:pt x="70" y="32"/>
                    <a:pt x="69" y="32"/>
                  </a:cubicBezTo>
                  <a:cubicBezTo>
                    <a:pt x="74" y="36"/>
                    <a:pt x="74" y="36"/>
                    <a:pt x="74" y="36"/>
                  </a:cubicBezTo>
                  <a:cubicBezTo>
                    <a:pt x="74" y="38"/>
                    <a:pt x="74" y="38"/>
                    <a:pt x="74" y="38"/>
                  </a:cubicBezTo>
                  <a:cubicBezTo>
                    <a:pt x="41" y="38"/>
                    <a:pt x="41" y="38"/>
                    <a:pt x="41" y="38"/>
                  </a:cubicBezTo>
                  <a:cubicBezTo>
                    <a:pt x="41" y="36"/>
                    <a:pt x="41" y="36"/>
                    <a:pt x="41" y="36"/>
                  </a:cubicBezTo>
                  <a:cubicBezTo>
                    <a:pt x="45" y="32"/>
                    <a:pt x="45" y="32"/>
                    <a:pt x="45" y="32"/>
                  </a:cubicBezTo>
                  <a:cubicBezTo>
                    <a:pt x="45" y="32"/>
                    <a:pt x="45" y="32"/>
                    <a:pt x="45" y="32"/>
                  </a:cubicBezTo>
                  <a:cubicBezTo>
                    <a:pt x="44" y="32"/>
                    <a:pt x="44" y="31"/>
                    <a:pt x="44" y="30"/>
                  </a:cubicBezTo>
                  <a:cubicBezTo>
                    <a:pt x="44" y="16"/>
                    <a:pt x="44" y="16"/>
                    <a:pt x="44" y="16"/>
                  </a:cubicBezTo>
                  <a:cubicBezTo>
                    <a:pt x="44" y="15"/>
                    <a:pt x="45" y="14"/>
                    <a:pt x="46" y="14"/>
                  </a:cubicBezTo>
                  <a:close/>
                  <a:moveTo>
                    <a:pt x="56" y="34"/>
                  </a:moveTo>
                  <a:cubicBezTo>
                    <a:pt x="55" y="36"/>
                    <a:pt x="55" y="36"/>
                    <a:pt x="55" y="36"/>
                  </a:cubicBezTo>
                  <a:cubicBezTo>
                    <a:pt x="60" y="36"/>
                    <a:pt x="60" y="36"/>
                    <a:pt x="60" y="36"/>
                  </a:cubicBezTo>
                  <a:cubicBezTo>
                    <a:pt x="59" y="34"/>
                    <a:pt x="59" y="34"/>
                    <a:pt x="59" y="34"/>
                  </a:cubicBezTo>
                  <a:cubicBezTo>
                    <a:pt x="56" y="34"/>
                    <a:pt x="56" y="34"/>
                    <a:pt x="56" y="34"/>
                  </a:cubicBezTo>
                  <a:close/>
                  <a:moveTo>
                    <a:pt x="47" y="18"/>
                  </a:moveTo>
                  <a:cubicBezTo>
                    <a:pt x="47" y="29"/>
                    <a:pt x="47" y="29"/>
                    <a:pt x="47" y="29"/>
                  </a:cubicBezTo>
                  <a:cubicBezTo>
                    <a:pt x="68" y="29"/>
                    <a:pt x="68" y="29"/>
                    <a:pt x="68" y="29"/>
                  </a:cubicBezTo>
                  <a:cubicBezTo>
                    <a:pt x="68" y="18"/>
                    <a:pt x="68" y="18"/>
                    <a:pt x="68" y="18"/>
                  </a:cubicBezTo>
                  <a:cubicBezTo>
                    <a:pt x="47" y="18"/>
                    <a:pt x="47" y="18"/>
                    <a:pt x="47" y="18"/>
                  </a:cubicBezTo>
                  <a:close/>
                  <a:moveTo>
                    <a:pt x="5" y="37"/>
                  </a:moveTo>
                  <a:cubicBezTo>
                    <a:pt x="28" y="37"/>
                    <a:pt x="28" y="37"/>
                    <a:pt x="28" y="37"/>
                  </a:cubicBezTo>
                  <a:cubicBezTo>
                    <a:pt x="29" y="37"/>
                    <a:pt x="30" y="38"/>
                    <a:pt x="30" y="39"/>
                  </a:cubicBezTo>
                  <a:cubicBezTo>
                    <a:pt x="30" y="53"/>
                    <a:pt x="30" y="53"/>
                    <a:pt x="30" y="53"/>
                  </a:cubicBezTo>
                  <a:cubicBezTo>
                    <a:pt x="30" y="54"/>
                    <a:pt x="30" y="55"/>
                    <a:pt x="28" y="55"/>
                  </a:cubicBezTo>
                  <a:cubicBezTo>
                    <a:pt x="33" y="59"/>
                    <a:pt x="33" y="59"/>
                    <a:pt x="33" y="59"/>
                  </a:cubicBezTo>
                  <a:cubicBezTo>
                    <a:pt x="33" y="61"/>
                    <a:pt x="33" y="61"/>
                    <a:pt x="33" y="61"/>
                  </a:cubicBezTo>
                  <a:cubicBezTo>
                    <a:pt x="0" y="61"/>
                    <a:pt x="0" y="61"/>
                    <a:pt x="0" y="61"/>
                  </a:cubicBezTo>
                  <a:cubicBezTo>
                    <a:pt x="0" y="59"/>
                    <a:pt x="0" y="59"/>
                    <a:pt x="0" y="59"/>
                  </a:cubicBezTo>
                  <a:cubicBezTo>
                    <a:pt x="5" y="55"/>
                    <a:pt x="5" y="55"/>
                    <a:pt x="5" y="55"/>
                  </a:cubicBezTo>
                  <a:cubicBezTo>
                    <a:pt x="5" y="55"/>
                    <a:pt x="5" y="55"/>
                    <a:pt x="5" y="55"/>
                  </a:cubicBezTo>
                  <a:cubicBezTo>
                    <a:pt x="4" y="55"/>
                    <a:pt x="3" y="54"/>
                    <a:pt x="3" y="53"/>
                  </a:cubicBezTo>
                  <a:cubicBezTo>
                    <a:pt x="3" y="39"/>
                    <a:pt x="3" y="39"/>
                    <a:pt x="3" y="39"/>
                  </a:cubicBezTo>
                  <a:cubicBezTo>
                    <a:pt x="3" y="38"/>
                    <a:pt x="4" y="37"/>
                    <a:pt x="5" y="37"/>
                  </a:cubicBezTo>
                  <a:close/>
                  <a:moveTo>
                    <a:pt x="15" y="57"/>
                  </a:moveTo>
                  <a:cubicBezTo>
                    <a:pt x="14" y="59"/>
                    <a:pt x="14" y="59"/>
                    <a:pt x="14" y="59"/>
                  </a:cubicBezTo>
                  <a:cubicBezTo>
                    <a:pt x="20" y="59"/>
                    <a:pt x="20" y="59"/>
                    <a:pt x="20" y="59"/>
                  </a:cubicBezTo>
                  <a:cubicBezTo>
                    <a:pt x="18" y="57"/>
                    <a:pt x="18" y="57"/>
                    <a:pt x="18" y="57"/>
                  </a:cubicBezTo>
                  <a:cubicBezTo>
                    <a:pt x="15" y="57"/>
                    <a:pt x="15" y="57"/>
                    <a:pt x="15" y="57"/>
                  </a:cubicBezTo>
                  <a:close/>
                  <a:moveTo>
                    <a:pt x="6" y="40"/>
                  </a:moveTo>
                  <a:cubicBezTo>
                    <a:pt x="6" y="52"/>
                    <a:pt x="6" y="52"/>
                    <a:pt x="6" y="52"/>
                  </a:cubicBezTo>
                  <a:cubicBezTo>
                    <a:pt x="27" y="52"/>
                    <a:pt x="27" y="52"/>
                    <a:pt x="27" y="52"/>
                  </a:cubicBezTo>
                  <a:cubicBezTo>
                    <a:pt x="27" y="40"/>
                    <a:pt x="27" y="40"/>
                    <a:pt x="27" y="40"/>
                  </a:cubicBezTo>
                  <a:cubicBezTo>
                    <a:pt x="6" y="40"/>
                    <a:pt x="6" y="40"/>
                    <a:pt x="6" y="40"/>
                  </a:cubicBezTo>
                  <a:close/>
                  <a:moveTo>
                    <a:pt x="15" y="20"/>
                  </a:moveTo>
                  <a:cubicBezTo>
                    <a:pt x="14" y="22"/>
                    <a:pt x="14" y="22"/>
                    <a:pt x="14" y="22"/>
                  </a:cubicBezTo>
                  <a:cubicBezTo>
                    <a:pt x="20" y="22"/>
                    <a:pt x="20" y="22"/>
                    <a:pt x="20" y="22"/>
                  </a:cubicBezTo>
                  <a:cubicBezTo>
                    <a:pt x="18" y="20"/>
                    <a:pt x="18" y="20"/>
                    <a:pt x="18" y="20"/>
                  </a:cubicBezTo>
                  <a:cubicBezTo>
                    <a:pt x="15" y="20"/>
                    <a:pt x="15" y="20"/>
                    <a:pt x="15" y="20"/>
                  </a:cubicBezTo>
                  <a:close/>
                  <a:moveTo>
                    <a:pt x="6" y="4"/>
                  </a:moveTo>
                  <a:cubicBezTo>
                    <a:pt x="6" y="15"/>
                    <a:pt x="6" y="15"/>
                    <a:pt x="6" y="15"/>
                  </a:cubicBezTo>
                  <a:cubicBezTo>
                    <a:pt x="27" y="15"/>
                    <a:pt x="27" y="15"/>
                    <a:pt x="27" y="15"/>
                  </a:cubicBezTo>
                  <a:cubicBezTo>
                    <a:pt x="27" y="4"/>
                    <a:pt x="27" y="4"/>
                    <a:pt x="27" y="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8" name="Freeform 354">
              <a:extLst>
                <a:ext uri="{FF2B5EF4-FFF2-40B4-BE49-F238E27FC236}">
                  <a16:creationId xmlns:a16="http://schemas.microsoft.com/office/drawing/2014/main" id="{6EDE82AE-8176-4F8D-8A93-66BB550E0F94}"/>
                </a:ext>
              </a:extLst>
            </p:cNvPr>
            <p:cNvSpPr>
              <a:spLocks noEditPoints="1"/>
            </p:cNvSpPr>
            <p:nvPr/>
          </p:nvSpPr>
          <p:spPr bwMode="auto">
            <a:xfrm>
              <a:off x="1296988" y="4876800"/>
              <a:ext cx="246062" cy="238125"/>
            </a:xfrm>
            <a:custGeom>
              <a:avLst/>
              <a:gdLst>
                <a:gd name="T0" fmla="*/ 242757 w 67"/>
                <a:gd name="T1" fmla="*/ 36568 h 65"/>
                <a:gd name="T2" fmla="*/ 239079 w 67"/>
                <a:gd name="T3" fmla="*/ 0 h 65"/>
                <a:gd name="T4" fmla="*/ 239079 w 67"/>
                <a:gd name="T5" fmla="*/ 18284 h 65"/>
                <a:gd name="T6" fmla="*/ 220688 w 67"/>
                <a:gd name="T7" fmla="*/ 0 h 65"/>
                <a:gd name="T8" fmla="*/ 213332 w 67"/>
                <a:gd name="T9" fmla="*/ 25598 h 65"/>
                <a:gd name="T10" fmla="*/ 209654 w 67"/>
                <a:gd name="T11" fmla="*/ 0 h 65"/>
                <a:gd name="T12" fmla="*/ 213332 w 67"/>
                <a:gd name="T13" fmla="*/ 98735 h 65"/>
                <a:gd name="T14" fmla="*/ 231722 w 67"/>
                <a:gd name="T15" fmla="*/ 237695 h 65"/>
                <a:gd name="T16" fmla="*/ 213332 w 67"/>
                <a:gd name="T17" fmla="*/ 98735 h 65"/>
                <a:gd name="T18" fmla="*/ 29425 w 67"/>
                <a:gd name="T19" fmla="*/ 43882 h 65"/>
                <a:gd name="T20" fmla="*/ 73563 w 67"/>
                <a:gd name="T21" fmla="*/ 226724 h 65"/>
                <a:gd name="T22" fmla="*/ 147125 w 67"/>
                <a:gd name="T23" fmla="*/ 84107 h 65"/>
                <a:gd name="T24" fmla="*/ 80919 w 67"/>
                <a:gd name="T25" fmla="*/ 43882 h 65"/>
                <a:gd name="T26" fmla="*/ 55172 w 67"/>
                <a:gd name="T27" fmla="*/ 80451 h 65"/>
                <a:gd name="T28" fmla="*/ 80919 w 67"/>
                <a:gd name="T29" fmla="*/ 43882 h 65"/>
                <a:gd name="T30" fmla="*/ 47816 w 67"/>
                <a:gd name="T31" fmla="*/ 131646 h 65"/>
                <a:gd name="T32" fmla="*/ 29425 w 67"/>
                <a:gd name="T33" fmla="*/ 117019 h 65"/>
                <a:gd name="T34" fmla="*/ 55172 w 67"/>
                <a:gd name="T35" fmla="*/ 157244 h 65"/>
                <a:gd name="T36" fmla="*/ 40459 w 67"/>
                <a:gd name="T37" fmla="*/ 175529 h 65"/>
                <a:gd name="T38" fmla="*/ 55172 w 67"/>
                <a:gd name="T39" fmla="*/ 157244 h 65"/>
                <a:gd name="T40" fmla="*/ 95631 w 67"/>
                <a:gd name="T41" fmla="*/ 201127 h 65"/>
                <a:gd name="T42" fmla="*/ 77241 w 67"/>
                <a:gd name="T43" fmla="*/ 190156 h 65"/>
                <a:gd name="T44" fmla="*/ 132413 w 67"/>
                <a:gd name="T45" fmla="*/ 179185 h 65"/>
                <a:gd name="T46" fmla="*/ 121378 w 67"/>
                <a:gd name="T47" fmla="*/ 197470 h 65"/>
                <a:gd name="T48" fmla="*/ 132413 w 67"/>
                <a:gd name="T49" fmla="*/ 179185 h 65"/>
                <a:gd name="T50" fmla="*/ 161838 w 67"/>
                <a:gd name="T51" fmla="*/ 157244 h 65"/>
                <a:gd name="T52" fmla="*/ 143447 w 67"/>
                <a:gd name="T53" fmla="*/ 142617 h 65"/>
                <a:gd name="T54" fmla="*/ 235401 w 67"/>
                <a:gd name="T55" fmla="*/ 80451 h 65"/>
                <a:gd name="T56" fmla="*/ 239079 w 67"/>
                <a:gd name="T57" fmla="*/ 69480 h 65"/>
                <a:gd name="T58" fmla="*/ 242757 w 67"/>
                <a:gd name="T59" fmla="*/ 40225 h 65"/>
                <a:gd name="T60" fmla="*/ 213332 w 67"/>
                <a:gd name="T61" fmla="*/ 69480 h 65"/>
                <a:gd name="T62" fmla="*/ 213332 w 67"/>
                <a:gd name="T63" fmla="*/ 76794 h 65"/>
                <a:gd name="T64" fmla="*/ 213332 w 67"/>
                <a:gd name="T65" fmla="*/ 80451 h 65"/>
                <a:gd name="T66" fmla="*/ 239079 w 67"/>
                <a:gd name="T67" fmla="*/ 91421 h 65"/>
                <a:gd name="T68" fmla="*/ 235401 w 67"/>
                <a:gd name="T69" fmla="*/ 80451 h 65"/>
                <a:gd name="T70" fmla="*/ 220688 w 67"/>
                <a:gd name="T71" fmla="*/ 43882 h 65"/>
                <a:gd name="T72" fmla="*/ 220688 w 67"/>
                <a:gd name="T73" fmla="*/ 69480 h 65"/>
                <a:gd name="T74" fmla="*/ 220688 w 67"/>
                <a:gd name="T75" fmla="*/ 73137 h 65"/>
                <a:gd name="T76" fmla="*/ 224366 w 67"/>
                <a:gd name="T77" fmla="*/ 76794 h 65"/>
                <a:gd name="T78" fmla="*/ 220688 w 67"/>
                <a:gd name="T79" fmla="*/ 73137 h 65"/>
                <a:gd name="T80" fmla="*/ 224366 w 67"/>
                <a:gd name="T81" fmla="*/ 84107 h 65"/>
                <a:gd name="T82" fmla="*/ 220688 w 67"/>
                <a:gd name="T83" fmla="*/ 87764 h 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7" h="65">
                  <a:moveTo>
                    <a:pt x="57" y="10"/>
                  </a:moveTo>
                  <a:cubicBezTo>
                    <a:pt x="60" y="10"/>
                    <a:pt x="63" y="10"/>
                    <a:pt x="66" y="10"/>
                  </a:cubicBezTo>
                  <a:cubicBezTo>
                    <a:pt x="67" y="7"/>
                    <a:pt x="67" y="4"/>
                    <a:pt x="66" y="0"/>
                  </a:cubicBezTo>
                  <a:cubicBezTo>
                    <a:pt x="65" y="0"/>
                    <a:pt x="65" y="0"/>
                    <a:pt x="65" y="0"/>
                  </a:cubicBezTo>
                  <a:cubicBezTo>
                    <a:pt x="65" y="5"/>
                    <a:pt x="65" y="5"/>
                    <a:pt x="65" y="5"/>
                  </a:cubicBezTo>
                  <a:cubicBezTo>
                    <a:pt x="65" y="5"/>
                    <a:pt x="65" y="5"/>
                    <a:pt x="65" y="5"/>
                  </a:cubicBezTo>
                  <a:cubicBezTo>
                    <a:pt x="65" y="0"/>
                    <a:pt x="65" y="0"/>
                    <a:pt x="65" y="0"/>
                  </a:cubicBezTo>
                  <a:cubicBezTo>
                    <a:pt x="60" y="0"/>
                    <a:pt x="60" y="0"/>
                    <a:pt x="60" y="0"/>
                  </a:cubicBezTo>
                  <a:cubicBezTo>
                    <a:pt x="59" y="7"/>
                    <a:pt x="59" y="7"/>
                    <a:pt x="59" y="7"/>
                  </a:cubicBezTo>
                  <a:cubicBezTo>
                    <a:pt x="58" y="7"/>
                    <a:pt x="58" y="7"/>
                    <a:pt x="58" y="7"/>
                  </a:cubicBezTo>
                  <a:cubicBezTo>
                    <a:pt x="58" y="0"/>
                    <a:pt x="58" y="0"/>
                    <a:pt x="58" y="0"/>
                  </a:cubicBezTo>
                  <a:cubicBezTo>
                    <a:pt x="57" y="0"/>
                    <a:pt x="57" y="0"/>
                    <a:pt x="57" y="0"/>
                  </a:cubicBezTo>
                  <a:cubicBezTo>
                    <a:pt x="57" y="4"/>
                    <a:pt x="57" y="7"/>
                    <a:pt x="57" y="10"/>
                  </a:cubicBezTo>
                  <a:close/>
                  <a:moveTo>
                    <a:pt x="58" y="27"/>
                  </a:moveTo>
                  <a:cubicBezTo>
                    <a:pt x="60" y="27"/>
                    <a:pt x="63" y="27"/>
                    <a:pt x="65" y="27"/>
                  </a:cubicBezTo>
                  <a:cubicBezTo>
                    <a:pt x="66" y="40"/>
                    <a:pt x="65" y="53"/>
                    <a:pt x="63" y="65"/>
                  </a:cubicBezTo>
                  <a:cubicBezTo>
                    <a:pt x="60" y="65"/>
                    <a:pt x="60" y="65"/>
                    <a:pt x="60" y="65"/>
                  </a:cubicBezTo>
                  <a:cubicBezTo>
                    <a:pt x="58" y="53"/>
                    <a:pt x="56" y="41"/>
                    <a:pt x="58" y="27"/>
                  </a:cubicBezTo>
                  <a:close/>
                  <a:moveTo>
                    <a:pt x="29" y="12"/>
                  </a:moveTo>
                  <a:cubicBezTo>
                    <a:pt x="27" y="1"/>
                    <a:pt x="16" y="0"/>
                    <a:pt x="8" y="12"/>
                  </a:cubicBezTo>
                  <a:cubicBezTo>
                    <a:pt x="5" y="18"/>
                    <a:pt x="3" y="23"/>
                    <a:pt x="2" y="29"/>
                  </a:cubicBezTo>
                  <a:cubicBezTo>
                    <a:pt x="0" y="42"/>
                    <a:pt x="5" y="59"/>
                    <a:pt x="20" y="62"/>
                  </a:cubicBezTo>
                  <a:cubicBezTo>
                    <a:pt x="31" y="65"/>
                    <a:pt x="44" y="56"/>
                    <a:pt x="51" y="40"/>
                  </a:cubicBezTo>
                  <a:cubicBezTo>
                    <a:pt x="56" y="30"/>
                    <a:pt x="55" y="18"/>
                    <a:pt x="40" y="23"/>
                  </a:cubicBezTo>
                  <a:cubicBezTo>
                    <a:pt x="35" y="25"/>
                    <a:pt x="32" y="22"/>
                    <a:pt x="29" y="12"/>
                  </a:cubicBezTo>
                  <a:close/>
                  <a:moveTo>
                    <a:pt x="22" y="12"/>
                  </a:moveTo>
                  <a:cubicBezTo>
                    <a:pt x="23" y="13"/>
                    <a:pt x="23" y="16"/>
                    <a:pt x="21" y="19"/>
                  </a:cubicBezTo>
                  <a:cubicBezTo>
                    <a:pt x="20" y="22"/>
                    <a:pt x="16" y="23"/>
                    <a:pt x="15" y="22"/>
                  </a:cubicBezTo>
                  <a:cubicBezTo>
                    <a:pt x="13" y="21"/>
                    <a:pt x="13" y="17"/>
                    <a:pt x="15" y="14"/>
                  </a:cubicBezTo>
                  <a:cubicBezTo>
                    <a:pt x="17" y="12"/>
                    <a:pt x="20" y="10"/>
                    <a:pt x="22" y="12"/>
                  </a:cubicBezTo>
                  <a:close/>
                  <a:moveTo>
                    <a:pt x="12" y="32"/>
                  </a:moveTo>
                  <a:cubicBezTo>
                    <a:pt x="14" y="33"/>
                    <a:pt x="14" y="34"/>
                    <a:pt x="13" y="36"/>
                  </a:cubicBezTo>
                  <a:cubicBezTo>
                    <a:pt x="12" y="37"/>
                    <a:pt x="10" y="38"/>
                    <a:pt x="9" y="37"/>
                  </a:cubicBezTo>
                  <a:cubicBezTo>
                    <a:pt x="8" y="36"/>
                    <a:pt x="7" y="34"/>
                    <a:pt x="8" y="32"/>
                  </a:cubicBezTo>
                  <a:cubicBezTo>
                    <a:pt x="9" y="31"/>
                    <a:pt x="11" y="31"/>
                    <a:pt x="12" y="32"/>
                  </a:cubicBezTo>
                  <a:close/>
                  <a:moveTo>
                    <a:pt x="15" y="43"/>
                  </a:moveTo>
                  <a:cubicBezTo>
                    <a:pt x="16" y="44"/>
                    <a:pt x="17" y="46"/>
                    <a:pt x="16" y="48"/>
                  </a:cubicBezTo>
                  <a:cubicBezTo>
                    <a:pt x="15" y="49"/>
                    <a:pt x="13" y="49"/>
                    <a:pt x="11" y="48"/>
                  </a:cubicBezTo>
                  <a:cubicBezTo>
                    <a:pt x="10" y="47"/>
                    <a:pt x="10" y="46"/>
                    <a:pt x="11" y="44"/>
                  </a:cubicBezTo>
                  <a:cubicBezTo>
                    <a:pt x="12" y="43"/>
                    <a:pt x="13" y="42"/>
                    <a:pt x="15" y="43"/>
                  </a:cubicBezTo>
                  <a:close/>
                  <a:moveTo>
                    <a:pt x="25" y="51"/>
                  </a:moveTo>
                  <a:cubicBezTo>
                    <a:pt x="27" y="52"/>
                    <a:pt x="27" y="54"/>
                    <a:pt x="26" y="55"/>
                  </a:cubicBezTo>
                  <a:cubicBezTo>
                    <a:pt x="25" y="56"/>
                    <a:pt x="23" y="57"/>
                    <a:pt x="22" y="56"/>
                  </a:cubicBezTo>
                  <a:cubicBezTo>
                    <a:pt x="21" y="55"/>
                    <a:pt x="20" y="53"/>
                    <a:pt x="21" y="52"/>
                  </a:cubicBezTo>
                  <a:cubicBezTo>
                    <a:pt x="22" y="50"/>
                    <a:pt x="24" y="50"/>
                    <a:pt x="25" y="51"/>
                  </a:cubicBezTo>
                  <a:close/>
                  <a:moveTo>
                    <a:pt x="36" y="49"/>
                  </a:moveTo>
                  <a:cubicBezTo>
                    <a:pt x="37" y="50"/>
                    <a:pt x="38" y="52"/>
                    <a:pt x="37" y="53"/>
                  </a:cubicBezTo>
                  <a:cubicBezTo>
                    <a:pt x="36" y="54"/>
                    <a:pt x="34" y="55"/>
                    <a:pt x="33" y="54"/>
                  </a:cubicBezTo>
                  <a:cubicBezTo>
                    <a:pt x="31" y="53"/>
                    <a:pt x="31" y="51"/>
                    <a:pt x="32" y="50"/>
                  </a:cubicBezTo>
                  <a:cubicBezTo>
                    <a:pt x="33" y="48"/>
                    <a:pt x="35" y="48"/>
                    <a:pt x="36" y="49"/>
                  </a:cubicBezTo>
                  <a:close/>
                  <a:moveTo>
                    <a:pt x="43" y="39"/>
                  </a:moveTo>
                  <a:cubicBezTo>
                    <a:pt x="44" y="39"/>
                    <a:pt x="45" y="41"/>
                    <a:pt x="44" y="43"/>
                  </a:cubicBezTo>
                  <a:cubicBezTo>
                    <a:pt x="43" y="44"/>
                    <a:pt x="41" y="44"/>
                    <a:pt x="40" y="44"/>
                  </a:cubicBezTo>
                  <a:cubicBezTo>
                    <a:pt x="38" y="43"/>
                    <a:pt x="38" y="41"/>
                    <a:pt x="39" y="39"/>
                  </a:cubicBezTo>
                  <a:cubicBezTo>
                    <a:pt x="40" y="38"/>
                    <a:pt x="42" y="38"/>
                    <a:pt x="43" y="39"/>
                  </a:cubicBezTo>
                  <a:close/>
                  <a:moveTo>
                    <a:pt x="64" y="22"/>
                  </a:moveTo>
                  <a:cubicBezTo>
                    <a:pt x="65" y="21"/>
                    <a:pt x="65" y="21"/>
                    <a:pt x="65" y="21"/>
                  </a:cubicBezTo>
                  <a:cubicBezTo>
                    <a:pt x="65" y="19"/>
                    <a:pt x="65" y="19"/>
                    <a:pt x="65" y="19"/>
                  </a:cubicBezTo>
                  <a:cubicBezTo>
                    <a:pt x="65" y="19"/>
                    <a:pt x="65" y="19"/>
                    <a:pt x="65" y="19"/>
                  </a:cubicBezTo>
                  <a:cubicBezTo>
                    <a:pt x="66" y="11"/>
                    <a:pt x="66" y="11"/>
                    <a:pt x="66" y="11"/>
                  </a:cubicBezTo>
                  <a:cubicBezTo>
                    <a:pt x="57" y="11"/>
                    <a:pt x="57" y="11"/>
                    <a:pt x="57" y="11"/>
                  </a:cubicBezTo>
                  <a:cubicBezTo>
                    <a:pt x="58" y="19"/>
                    <a:pt x="58" y="19"/>
                    <a:pt x="58" y="19"/>
                  </a:cubicBezTo>
                  <a:cubicBezTo>
                    <a:pt x="58" y="19"/>
                    <a:pt x="58" y="19"/>
                    <a:pt x="58" y="19"/>
                  </a:cubicBezTo>
                  <a:cubicBezTo>
                    <a:pt x="58" y="21"/>
                    <a:pt x="58" y="21"/>
                    <a:pt x="58" y="21"/>
                  </a:cubicBezTo>
                  <a:cubicBezTo>
                    <a:pt x="59" y="22"/>
                    <a:pt x="59" y="22"/>
                    <a:pt x="59" y="22"/>
                  </a:cubicBezTo>
                  <a:cubicBezTo>
                    <a:pt x="58" y="22"/>
                    <a:pt x="58" y="22"/>
                    <a:pt x="58" y="22"/>
                  </a:cubicBezTo>
                  <a:cubicBezTo>
                    <a:pt x="58" y="25"/>
                    <a:pt x="58" y="25"/>
                    <a:pt x="58" y="25"/>
                  </a:cubicBezTo>
                  <a:cubicBezTo>
                    <a:pt x="65" y="25"/>
                    <a:pt x="65" y="25"/>
                    <a:pt x="65" y="25"/>
                  </a:cubicBezTo>
                  <a:cubicBezTo>
                    <a:pt x="65" y="22"/>
                    <a:pt x="65" y="22"/>
                    <a:pt x="65" y="22"/>
                  </a:cubicBezTo>
                  <a:cubicBezTo>
                    <a:pt x="64" y="22"/>
                    <a:pt x="64" y="22"/>
                    <a:pt x="64" y="22"/>
                  </a:cubicBezTo>
                  <a:close/>
                  <a:moveTo>
                    <a:pt x="59" y="12"/>
                  </a:moveTo>
                  <a:cubicBezTo>
                    <a:pt x="60" y="12"/>
                    <a:pt x="60" y="12"/>
                    <a:pt x="60" y="12"/>
                  </a:cubicBezTo>
                  <a:cubicBezTo>
                    <a:pt x="61" y="19"/>
                    <a:pt x="61" y="19"/>
                    <a:pt x="61" y="19"/>
                  </a:cubicBezTo>
                  <a:cubicBezTo>
                    <a:pt x="60" y="19"/>
                    <a:pt x="60" y="19"/>
                    <a:pt x="60" y="19"/>
                  </a:cubicBezTo>
                  <a:cubicBezTo>
                    <a:pt x="59" y="12"/>
                    <a:pt x="59" y="12"/>
                    <a:pt x="59" y="12"/>
                  </a:cubicBezTo>
                  <a:close/>
                  <a:moveTo>
                    <a:pt x="60" y="20"/>
                  </a:moveTo>
                  <a:cubicBezTo>
                    <a:pt x="61" y="20"/>
                    <a:pt x="61" y="20"/>
                    <a:pt x="61" y="20"/>
                  </a:cubicBezTo>
                  <a:cubicBezTo>
                    <a:pt x="61" y="21"/>
                    <a:pt x="61" y="21"/>
                    <a:pt x="61" y="21"/>
                  </a:cubicBezTo>
                  <a:cubicBezTo>
                    <a:pt x="60" y="21"/>
                    <a:pt x="60" y="21"/>
                    <a:pt x="60" y="21"/>
                  </a:cubicBezTo>
                  <a:cubicBezTo>
                    <a:pt x="60" y="20"/>
                    <a:pt x="60" y="20"/>
                    <a:pt x="60" y="20"/>
                  </a:cubicBezTo>
                  <a:close/>
                  <a:moveTo>
                    <a:pt x="60" y="23"/>
                  </a:moveTo>
                  <a:cubicBezTo>
                    <a:pt x="61" y="23"/>
                    <a:pt x="61" y="23"/>
                    <a:pt x="61" y="23"/>
                  </a:cubicBezTo>
                  <a:cubicBezTo>
                    <a:pt x="61" y="24"/>
                    <a:pt x="61" y="24"/>
                    <a:pt x="61" y="24"/>
                  </a:cubicBezTo>
                  <a:cubicBezTo>
                    <a:pt x="60" y="24"/>
                    <a:pt x="60" y="24"/>
                    <a:pt x="60" y="24"/>
                  </a:cubicBezTo>
                  <a:lnTo>
                    <a:pt x="6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399" name="Freeform 355">
              <a:extLst>
                <a:ext uri="{FF2B5EF4-FFF2-40B4-BE49-F238E27FC236}">
                  <a16:creationId xmlns:a16="http://schemas.microsoft.com/office/drawing/2014/main" id="{4236E839-5F3B-4A21-8C59-1AA0A958EEC8}"/>
                </a:ext>
              </a:extLst>
            </p:cNvPr>
            <p:cNvSpPr>
              <a:spLocks noEditPoints="1"/>
            </p:cNvSpPr>
            <p:nvPr/>
          </p:nvSpPr>
          <p:spPr bwMode="auto">
            <a:xfrm>
              <a:off x="7153275" y="4883150"/>
              <a:ext cx="187325" cy="171450"/>
            </a:xfrm>
            <a:custGeom>
              <a:avLst/>
              <a:gdLst>
                <a:gd name="T0" fmla="*/ 29335 w 51"/>
                <a:gd name="T1" fmla="*/ 18221 h 47"/>
                <a:gd name="T2" fmla="*/ 47669 w 51"/>
                <a:gd name="T3" fmla="*/ 0 h 47"/>
                <a:gd name="T4" fmla="*/ 66004 w 51"/>
                <a:gd name="T5" fmla="*/ 21866 h 47"/>
                <a:gd name="T6" fmla="*/ 80671 w 51"/>
                <a:gd name="T7" fmla="*/ 7289 h 47"/>
                <a:gd name="T8" fmla="*/ 106340 w 51"/>
                <a:gd name="T9" fmla="*/ 7289 h 47"/>
                <a:gd name="T10" fmla="*/ 121007 w 51"/>
                <a:gd name="T11" fmla="*/ 21866 h 47"/>
                <a:gd name="T12" fmla="*/ 139342 w 51"/>
                <a:gd name="T13" fmla="*/ 0 h 47"/>
                <a:gd name="T14" fmla="*/ 157676 w 51"/>
                <a:gd name="T15" fmla="*/ 18221 h 47"/>
                <a:gd name="T16" fmla="*/ 187011 w 51"/>
                <a:gd name="T17" fmla="*/ 21866 h 47"/>
                <a:gd name="T18" fmla="*/ 187011 w 51"/>
                <a:gd name="T19" fmla="*/ 171281 h 47"/>
                <a:gd name="T20" fmla="*/ 47669 w 51"/>
                <a:gd name="T21" fmla="*/ 171281 h 47"/>
                <a:gd name="T22" fmla="*/ 0 w 51"/>
                <a:gd name="T23" fmla="*/ 153060 h 47"/>
                <a:gd name="T24" fmla="*/ 0 w 51"/>
                <a:gd name="T25" fmla="*/ 21866 h 47"/>
                <a:gd name="T26" fmla="*/ 29335 w 51"/>
                <a:gd name="T27" fmla="*/ 123905 h 47"/>
                <a:gd name="T28" fmla="*/ 58670 w 51"/>
                <a:gd name="T29" fmla="*/ 149415 h 47"/>
                <a:gd name="T30" fmla="*/ 157676 w 51"/>
                <a:gd name="T31" fmla="*/ 43731 h 47"/>
                <a:gd name="T32" fmla="*/ 139342 w 51"/>
                <a:gd name="T33" fmla="*/ 65597 h 47"/>
                <a:gd name="T34" fmla="*/ 121007 w 51"/>
                <a:gd name="T35" fmla="*/ 47376 h 47"/>
                <a:gd name="T36" fmla="*/ 110006 w 51"/>
                <a:gd name="T37" fmla="*/ 47376 h 47"/>
                <a:gd name="T38" fmla="*/ 91672 w 51"/>
                <a:gd name="T39" fmla="*/ 65597 h 47"/>
                <a:gd name="T40" fmla="*/ 73338 w 51"/>
                <a:gd name="T41" fmla="*/ 43731 h 47"/>
                <a:gd name="T42" fmla="*/ 58670 w 51"/>
                <a:gd name="T43" fmla="*/ 61953 h 47"/>
                <a:gd name="T44" fmla="*/ 33002 w 51"/>
                <a:gd name="T45" fmla="*/ 61953 h 47"/>
                <a:gd name="T46" fmla="*/ 22001 w 51"/>
                <a:gd name="T47" fmla="*/ 43731 h 47"/>
                <a:gd name="T48" fmla="*/ 33002 w 51"/>
                <a:gd name="T49" fmla="*/ 134838 h 47"/>
                <a:gd name="T50" fmla="*/ 117340 w 51"/>
                <a:gd name="T51" fmla="*/ 105684 h 47"/>
                <a:gd name="T52" fmla="*/ 143008 w 51"/>
                <a:gd name="T53" fmla="*/ 105684 h 47"/>
                <a:gd name="T54" fmla="*/ 80671 w 51"/>
                <a:gd name="T55" fmla="*/ 123905 h 47"/>
                <a:gd name="T56" fmla="*/ 80671 w 51"/>
                <a:gd name="T57" fmla="*/ 105684 h 47"/>
                <a:gd name="T58" fmla="*/ 66004 w 51"/>
                <a:gd name="T59" fmla="*/ 123905 h 47"/>
                <a:gd name="T60" fmla="*/ 117340 w 51"/>
                <a:gd name="T61" fmla="*/ 80174 h 47"/>
                <a:gd name="T62" fmla="*/ 143008 w 51"/>
                <a:gd name="T63" fmla="*/ 80174 h 47"/>
                <a:gd name="T64" fmla="*/ 80671 w 51"/>
                <a:gd name="T65" fmla="*/ 94751 h 47"/>
                <a:gd name="T66" fmla="*/ 80671 w 51"/>
                <a:gd name="T67" fmla="*/ 80174 h 47"/>
                <a:gd name="T68" fmla="*/ 66004 w 51"/>
                <a:gd name="T69" fmla="*/ 94751 h 47"/>
                <a:gd name="T70" fmla="*/ 139342 w 51"/>
                <a:gd name="T71" fmla="*/ 10933 h 47"/>
                <a:gd name="T72" fmla="*/ 132008 w 51"/>
                <a:gd name="T73" fmla="*/ 18221 h 47"/>
                <a:gd name="T74" fmla="*/ 139342 w 51"/>
                <a:gd name="T75" fmla="*/ 54664 h 47"/>
                <a:gd name="T76" fmla="*/ 146675 w 51"/>
                <a:gd name="T77" fmla="*/ 47376 h 47"/>
                <a:gd name="T78" fmla="*/ 139342 w 51"/>
                <a:gd name="T79" fmla="*/ 10933 h 47"/>
                <a:gd name="T80" fmla="*/ 88005 w 51"/>
                <a:gd name="T81" fmla="*/ 14577 h 47"/>
                <a:gd name="T82" fmla="*/ 88005 w 51"/>
                <a:gd name="T83" fmla="*/ 51020 h 47"/>
                <a:gd name="T84" fmla="*/ 99006 w 51"/>
                <a:gd name="T85" fmla="*/ 51020 h 47"/>
                <a:gd name="T86" fmla="*/ 99006 w 51"/>
                <a:gd name="T87" fmla="*/ 14577 h 47"/>
                <a:gd name="T88" fmla="*/ 47669 w 51"/>
                <a:gd name="T89" fmla="*/ 10933 h 47"/>
                <a:gd name="T90" fmla="*/ 40336 w 51"/>
                <a:gd name="T91" fmla="*/ 47376 h 47"/>
                <a:gd name="T92" fmla="*/ 47669 w 51"/>
                <a:gd name="T93" fmla="*/ 54664 h 47"/>
                <a:gd name="T94" fmla="*/ 55003 w 51"/>
                <a:gd name="T95" fmla="*/ 18221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 h="47">
                  <a:moveTo>
                    <a:pt x="3" y="6"/>
                  </a:moveTo>
                  <a:cubicBezTo>
                    <a:pt x="8" y="6"/>
                    <a:pt x="8" y="6"/>
                    <a:pt x="8" y="6"/>
                  </a:cubicBezTo>
                  <a:cubicBezTo>
                    <a:pt x="8" y="5"/>
                    <a:pt x="8" y="5"/>
                    <a:pt x="8" y="5"/>
                  </a:cubicBezTo>
                  <a:cubicBezTo>
                    <a:pt x="8" y="4"/>
                    <a:pt x="8" y="3"/>
                    <a:pt x="9" y="2"/>
                  </a:cubicBezTo>
                  <a:cubicBezTo>
                    <a:pt x="10" y="1"/>
                    <a:pt x="11" y="0"/>
                    <a:pt x="13" y="0"/>
                  </a:cubicBezTo>
                  <a:cubicBezTo>
                    <a:pt x="13" y="0"/>
                    <a:pt x="13" y="0"/>
                    <a:pt x="13" y="0"/>
                  </a:cubicBezTo>
                  <a:cubicBezTo>
                    <a:pt x="14" y="0"/>
                    <a:pt x="15" y="1"/>
                    <a:pt x="16" y="2"/>
                  </a:cubicBezTo>
                  <a:cubicBezTo>
                    <a:pt x="17" y="3"/>
                    <a:pt x="18" y="4"/>
                    <a:pt x="18" y="5"/>
                  </a:cubicBezTo>
                  <a:cubicBezTo>
                    <a:pt x="18" y="6"/>
                    <a:pt x="18" y="6"/>
                    <a:pt x="18" y="6"/>
                  </a:cubicBezTo>
                  <a:cubicBezTo>
                    <a:pt x="20" y="6"/>
                    <a:pt x="20" y="6"/>
                    <a:pt x="20" y="6"/>
                  </a:cubicBezTo>
                  <a:cubicBezTo>
                    <a:pt x="20" y="5"/>
                    <a:pt x="20" y="5"/>
                    <a:pt x="20" y="5"/>
                  </a:cubicBezTo>
                  <a:cubicBezTo>
                    <a:pt x="20" y="4"/>
                    <a:pt x="21" y="3"/>
                    <a:pt x="22" y="2"/>
                  </a:cubicBezTo>
                  <a:cubicBezTo>
                    <a:pt x="23" y="1"/>
                    <a:pt x="24" y="0"/>
                    <a:pt x="25" y="0"/>
                  </a:cubicBezTo>
                  <a:cubicBezTo>
                    <a:pt x="25" y="0"/>
                    <a:pt x="25" y="0"/>
                    <a:pt x="25" y="0"/>
                  </a:cubicBezTo>
                  <a:cubicBezTo>
                    <a:pt x="27" y="0"/>
                    <a:pt x="28" y="1"/>
                    <a:pt x="29" y="2"/>
                  </a:cubicBezTo>
                  <a:cubicBezTo>
                    <a:pt x="30" y="3"/>
                    <a:pt x="30" y="4"/>
                    <a:pt x="30" y="5"/>
                  </a:cubicBezTo>
                  <a:cubicBezTo>
                    <a:pt x="30" y="6"/>
                    <a:pt x="30" y="6"/>
                    <a:pt x="30" y="6"/>
                  </a:cubicBezTo>
                  <a:cubicBezTo>
                    <a:pt x="33" y="6"/>
                    <a:pt x="33" y="6"/>
                    <a:pt x="33" y="6"/>
                  </a:cubicBezTo>
                  <a:cubicBezTo>
                    <a:pt x="33" y="5"/>
                    <a:pt x="33" y="5"/>
                    <a:pt x="33" y="5"/>
                  </a:cubicBezTo>
                  <a:cubicBezTo>
                    <a:pt x="33" y="4"/>
                    <a:pt x="33" y="3"/>
                    <a:pt x="34" y="2"/>
                  </a:cubicBezTo>
                  <a:cubicBezTo>
                    <a:pt x="35" y="1"/>
                    <a:pt x="37" y="0"/>
                    <a:pt x="38" y="0"/>
                  </a:cubicBezTo>
                  <a:cubicBezTo>
                    <a:pt x="38" y="0"/>
                    <a:pt x="38" y="0"/>
                    <a:pt x="38" y="0"/>
                  </a:cubicBezTo>
                  <a:cubicBezTo>
                    <a:pt x="39" y="0"/>
                    <a:pt x="41" y="1"/>
                    <a:pt x="42" y="2"/>
                  </a:cubicBezTo>
                  <a:cubicBezTo>
                    <a:pt x="42" y="3"/>
                    <a:pt x="43" y="4"/>
                    <a:pt x="43" y="5"/>
                  </a:cubicBezTo>
                  <a:cubicBezTo>
                    <a:pt x="43" y="6"/>
                    <a:pt x="43" y="6"/>
                    <a:pt x="43" y="6"/>
                  </a:cubicBezTo>
                  <a:cubicBezTo>
                    <a:pt x="48" y="6"/>
                    <a:pt x="48" y="6"/>
                    <a:pt x="48" y="6"/>
                  </a:cubicBezTo>
                  <a:cubicBezTo>
                    <a:pt x="51" y="6"/>
                    <a:pt x="51" y="6"/>
                    <a:pt x="51" y="6"/>
                  </a:cubicBezTo>
                  <a:cubicBezTo>
                    <a:pt x="51" y="9"/>
                    <a:pt x="51" y="9"/>
                    <a:pt x="51" y="9"/>
                  </a:cubicBezTo>
                  <a:cubicBezTo>
                    <a:pt x="51" y="44"/>
                    <a:pt x="51" y="44"/>
                    <a:pt x="51" y="44"/>
                  </a:cubicBezTo>
                  <a:cubicBezTo>
                    <a:pt x="51" y="47"/>
                    <a:pt x="51" y="47"/>
                    <a:pt x="51" y="47"/>
                  </a:cubicBezTo>
                  <a:cubicBezTo>
                    <a:pt x="48" y="47"/>
                    <a:pt x="48" y="47"/>
                    <a:pt x="48" y="47"/>
                  </a:cubicBezTo>
                  <a:cubicBezTo>
                    <a:pt x="14" y="47"/>
                    <a:pt x="14" y="47"/>
                    <a:pt x="14" y="47"/>
                  </a:cubicBezTo>
                  <a:cubicBezTo>
                    <a:pt x="13" y="47"/>
                    <a:pt x="13" y="47"/>
                    <a:pt x="13" y="47"/>
                  </a:cubicBezTo>
                  <a:cubicBezTo>
                    <a:pt x="13" y="47"/>
                    <a:pt x="13" y="47"/>
                    <a:pt x="13" y="47"/>
                  </a:cubicBezTo>
                  <a:cubicBezTo>
                    <a:pt x="1" y="43"/>
                    <a:pt x="1" y="43"/>
                    <a:pt x="1" y="43"/>
                  </a:cubicBezTo>
                  <a:cubicBezTo>
                    <a:pt x="0" y="42"/>
                    <a:pt x="0" y="42"/>
                    <a:pt x="0" y="42"/>
                  </a:cubicBezTo>
                  <a:cubicBezTo>
                    <a:pt x="0" y="40"/>
                    <a:pt x="0" y="40"/>
                    <a:pt x="0" y="40"/>
                  </a:cubicBezTo>
                  <a:cubicBezTo>
                    <a:pt x="0" y="9"/>
                    <a:pt x="0" y="9"/>
                    <a:pt x="0" y="9"/>
                  </a:cubicBezTo>
                  <a:cubicBezTo>
                    <a:pt x="0" y="6"/>
                    <a:pt x="0" y="6"/>
                    <a:pt x="0" y="6"/>
                  </a:cubicBezTo>
                  <a:cubicBezTo>
                    <a:pt x="3" y="6"/>
                    <a:pt x="3" y="6"/>
                    <a:pt x="3" y="6"/>
                  </a:cubicBezTo>
                  <a:close/>
                  <a:moveTo>
                    <a:pt x="6" y="36"/>
                  </a:moveTo>
                  <a:cubicBezTo>
                    <a:pt x="8" y="34"/>
                    <a:pt x="8" y="34"/>
                    <a:pt x="8" y="34"/>
                  </a:cubicBezTo>
                  <a:cubicBezTo>
                    <a:pt x="10" y="33"/>
                    <a:pt x="10" y="33"/>
                    <a:pt x="10" y="33"/>
                  </a:cubicBezTo>
                  <a:cubicBezTo>
                    <a:pt x="10" y="34"/>
                    <a:pt x="10" y="34"/>
                    <a:pt x="10" y="34"/>
                  </a:cubicBezTo>
                  <a:cubicBezTo>
                    <a:pt x="16" y="41"/>
                    <a:pt x="16" y="41"/>
                    <a:pt x="16" y="41"/>
                  </a:cubicBezTo>
                  <a:cubicBezTo>
                    <a:pt x="45" y="41"/>
                    <a:pt x="45" y="41"/>
                    <a:pt x="45" y="41"/>
                  </a:cubicBezTo>
                  <a:cubicBezTo>
                    <a:pt x="45" y="12"/>
                    <a:pt x="45" y="12"/>
                    <a:pt x="45" y="12"/>
                  </a:cubicBezTo>
                  <a:cubicBezTo>
                    <a:pt x="43" y="12"/>
                    <a:pt x="43" y="12"/>
                    <a:pt x="43" y="12"/>
                  </a:cubicBezTo>
                  <a:cubicBezTo>
                    <a:pt x="43" y="13"/>
                    <a:pt x="43" y="13"/>
                    <a:pt x="43" y="13"/>
                  </a:cubicBezTo>
                  <a:cubicBezTo>
                    <a:pt x="43" y="14"/>
                    <a:pt x="42" y="16"/>
                    <a:pt x="42" y="17"/>
                  </a:cubicBezTo>
                  <a:cubicBezTo>
                    <a:pt x="41" y="17"/>
                    <a:pt x="39" y="18"/>
                    <a:pt x="38" y="18"/>
                  </a:cubicBezTo>
                  <a:cubicBezTo>
                    <a:pt x="38" y="18"/>
                    <a:pt x="38" y="18"/>
                    <a:pt x="38" y="18"/>
                  </a:cubicBezTo>
                  <a:cubicBezTo>
                    <a:pt x="37" y="18"/>
                    <a:pt x="35" y="17"/>
                    <a:pt x="34" y="17"/>
                  </a:cubicBezTo>
                  <a:cubicBezTo>
                    <a:pt x="33" y="16"/>
                    <a:pt x="33" y="14"/>
                    <a:pt x="33" y="13"/>
                  </a:cubicBezTo>
                  <a:cubicBezTo>
                    <a:pt x="33" y="12"/>
                    <a:pt x="33" y="12"/>
                    <a:pt x="33" y="12"/>
                  </a:cubicBezTo>
                  <a:cubicBezTo>
                    <a:pt x="30" y="12"/>
                    <a:pt x="30" y="12"/>
                    <a:pt x="30" y="12"/>
                  </a:cubicBezTo>
                  <a:cubicBezTo>
                    <a:pt x="30" y="13"/>
                    <a:pt x="30" y="13"/>
                    <a:pt x="30" y="13"/>
                  </a:cubicBezTo>
                  <a:cubicBezTo>
                    <a:pt x="30" y="14"/>
                    <a:pt x="30" y="16"/>
                    <a:pt x="29" y="17"/>
                  </a:cubicBezTo>
                  <a:cubicBezTo>
                    <a:pt x="28" y="17"/>
                    <a:pt x="27" y="18"/>
                    <a:pt x="25" y="18"/>
                  </a:cubicBezTo>
                  <a:cubicBezTo>
                    <a:pt x="25" y="18"/>
                    <a:pt x="25" y="18"/>
                    <a:pt x="25" y="18"/>
                  </a:cubicBezTo>
                  <a:cubicBezTo>
                    <a:pt x="24" y="18"/>
                    <a:pt x="23" y="17"/>
                    <a:pt x="22" y="17"/>
                  </a:cubicBezTo>
                  <a:cubicBezTo>
                    <a:pt x="21" y="16"/>
                    <a:pt x="20" y="14"/>
                    <a:pt x="20" y="13"/>
                  </a:cubicBezTo>
                  <a:cubicBezTo>
                    <a:pt x="20" y="12"/>
                    <a:pt x="20" y="12"/>
                    <a:pt x="20" y="12"/>
                  </a:cubicBezTo>
                  <a:cubicBezTo>
                    <a:pt x="18" y="12"/>
                    <a:pt x="18" y="12"/>
                    <a:pt x="18" y="12"/>
                  </a:cubicBezTo>
                  <a:cubicBezTo>
                    <a:pt x="18" y="13"/>
                    <a:pt x="18" y="13"/>
                    <a:pt x="18" y="13"/>
                  </a:cubicBezTo>
                  <a:cubicBezTo>
                    <a:pt x="18" y="14"/>
                    <a:pt x="17" y="16"/>
                    <a:pt x="16" y="17"/>
                  </a:cubicBezTo>
                  <a:cubicBezTo>
                    <a:pt x="15" y="17"/>
                    <a:pt x="14" y="18"/>
                    <a:pt x="13" y="18"/>
                  </a:cubicBezTo>
                  <a:cubicBezTo>
                    <a:pt x="13" y="18"/>
                    <a:pt x="13" y="18"/>
                    <a:pt x="13" y="18"/>
                  </a:cubicBezTo>
                  <a:cubicBezTo>
                    <a:pt x="11" y="18"/>
                    <a:pt x="10" y="17"/>
                    <a:pt x="9" y="17"/>
                  </a:cubicBezTo>
                  <a:cubicBezTo>
                    <a:pt x="8" y="16"/>
                    <a:pt x="8" y="14"/>
                    <a:pt x="8" y="13"/>
                  </a:cubicBezTo>
                  <a:cubicBezTo>
                    <a:pt x="8" y="12"/>
                    <a:pt x="8" y="12"/>
                    <a:pt x="8" y="12"/>
                  </a:cubicBezTo>
                  <a:cubicBezTo>
                    <a:pt x="6" y="12"/>
                    <a:pt x="6" y="12"/>
                    <a:pt x="6" y="12"/>
                  </a:cubicBezTo>
                  <a:cubicBezTo>
                    <a:pt x="6" y="36"/>
                    <a:pt x="6" y="36"/>
                    <a:pt x="6" y="36"/>
                  </a:cubicBezTo>
                  <a:close/>
                  <a:moveTo>
                    <a:pt x="12" y="40"/>
                  </a:moveTo>
                  <a:cubicBezTo>
                    <a:pt x="9" y="37"/>
                    <a:pt x="9" y="37"/>
                    <a:pt x="9" y="37"/>
                  </a:cubicBezTo>
                  <a:cubicBezTo>
                    <a:pt x="7" y="38"/>
                    <a:pt x="7" y="38"/>
                    <a:pt x="7" y="38"/>
                  </a:cubicBezTo>
                  <a:cubicBezTo>
                    <a:pt x="12" y="40"/>
                    <a:pt x="12" y="40"/>
                    <a:pt x="12" y="40"/>
                  </a:cubicBezTo>
                  <a:close/>
                  <a:moveTo>
                    <a:pt x="32" y="29"/>
                  </a:moveTo>
                  <a:cubicBezTo>
                    <a:pt x="32" y="34"/>
                    <a:pt x="32" y="34"/>
                    <a:pt x="32" y="34"/>
                  </a:cubicBezTo>
                  <a:cubicBezTo>
                    <a:pt x="39" y="34"/>
                    <a:pt x="39" y="34"/>
                    <a:pt x="39" y="34"/>
                  </a:cubicBezTo>
                  <a:cubicBezTo>
                    <a:pt x="39" y="29"/>
                    <a:pt x="39" y="29"/>
                    <a:pt x="39" y="29"/>
                  </a:cubicBezTo>
                  <a:cubicBezTo>
                    <a:pt x="32" y="29"/>
                    <a:pt x="32" y="29"/>
                    <a:pt x="32" y="29"/>
                  </a:cubicBezTo>
                  <a:close/>
                  <a:moveTo>
                    <a:pt x="22" y="29"/>
                  </a:moveTo>
                  <a:cubicBezTo>
                    <a:pt x="22" y="34"/>
                    <a:pt x="22" y="34"/>
                    <a:pt x="22" y="34"/>
                  </a:cubicBezTo>
                  <a:cubicBezTo>
                    <a:pt x="29" y="34"/>
                    <a:pt x="29" y="34"/>
                    <a:pt x="29" y="34"/>
                  </a:cubicBezTo>
                  <a:cubicBezTo>
                    <a:pt x="29" y="29"/>
                    <a:pt x="29" y="29"/>
                    <a:pt x="29" y="29"/>
                  </a:cubicBezTo>
                  <a:cubicBezTo>
                    <a:pt x="22" y="29"/>
                    <a:pt x="22" y="29"/>
                    <a:pt x="22" y="29"/>
                  </a:cubicBezTo>
                  <a:close/>
                  <a:moveTo>
                    <a:pt x="11" y="29"/>
                  </a:moveTo>
                  <a:cubicBezTo>
                    <a:pt x="11" y="34"/>
                    <a:pt x="11" y="34"/>
                    <a:pt x="11" y="34"/>
                  </a:cubicBezTo>
                  <a:cubicBezTo>
                    <a:pt x="18" y="34"/>
                    <a:pt x="18" y="34"/>
                    <a:pt x="18" y="34"/>
                  </a:cubicBezTo>
                  <a:cubicBezTo>
                    <a:pt x="18" y="29"/>
                    <a:pt x="18" y="29"/>
                    <a:pt x="18" y="29"/>
                  </a:cubicBezTo>
                  <a:cubicBezTo>
                    <a:pt x="11" y="29"/>
                    <a:pt x="11" y="29"/>
                    <a:pt x="11" y="29"/>
                  </a:cubicBezTo>
                  <a:close/>
                  <a:moveTo>
                    <a:pt x="32" y="22"/>
                  </a:moveTo>
                  <a:cubicBezTo>
                    <a:pt x="32" y="26"/>
                    <a:pt x="32" y="26"/>
                    <a:pt x="32" y="26"/>
                  </a:cubicBezTo>
                  <a:cubicBezTo>
                    <a:pt x="39" y="26"/>
                    <a:pt x="39" y="26"/>
                    <a:pt x="39" y="26"/>
                  </a:cubicBezTo>
                  <a:cubicBezTo>
                    <a:pt x="39" y="22"/>
                    <a:pt x="39" y="22"/>
                    <a:pt x="39" y="22"/>
                  </a:cubicBezTo>
                  <a:cubicBezTo>
                    <a:pt x="32" y="22"/>
                    <a:pt x="32" y="22"/>
                    <a:pt x="32" y="22"/>
                  </a:cubicBezTo>
                  <a:close/>
                  <a:moveTo>
                    <a:pt x="22" y="22"/>
                  </a:moveTo>
                  <a:cubicBezTo>
                    <a:pt x="22" y="26"/>
                    <a:pt x="22" y="26"/>
                    <a:pt x="22" y="26"/>
                  </a:cubicBezTo>
                  <a:cubicBezTo>
                    <a:pt x="29" y="26"/>
                    <a:pt x="29" y="26"/>
                    <a:pt x="29" y="26"/>
                  </a:cubicBezTo>
                  <a:cubicBezTo>
                    <a:pt x="29" y="22"/>
                    <a:pt x="29" y="22"/>
                    <a:pt x="29" y="22"/>
                  </a:cubicBezTo>
                  <a:cubicBezTo>
                    <a:pt x="22" y="22"/>
                    <a:pt x="22" y="22"/>
                    <a:pt x="22" y="22"/>
                  </a:cubicBezTo>
                  <a:close/>
                  <a:moveTo>
                    <a:pt x="11" y="22"/>
                  </a:moveTo>
                  <a:cubicBezTo>
                    <a:pt x="11" y="26"/>
                    <a:pt x="11" y="26"/>
                    <a:pt x="11" y="26"/>
                  </a:cubicBezTo>
                  <a:cubicBezTo>
                    <a:pt x="18" y="26"/>
                    <a:pt x="18" y="26"/>
                    <a:pt x="18" y="26"/>
                  </a:cubicBezTo>
                  <a:cubicBezTo>
                    <a:pt x="18" y="22"/>
                    <a:pt x="18" y="22"/>
                    <a:pt x="18" y="22"/>
                  </a:cubicBezTo>
                  <a:cubicBezTo>
                    <a:pt x="11" y="22"/>
                    <a:pt x="11" y="22"/>
                    <a:pt x="11" y="22"/>
                  </a:cubicBezTo>
                  <a:close/>
                  <a:moveTo>
                    <a:pt x="38" y="3"/>
                  </a:moveTo>
                  <a:cubicBezTo>
                    <a:pt x="38" y="3"/>
                    <a:pt x="38" y="3"/>
                    <a:pt x="38" y="3"/>
                  </a:cubicBezTo>
                  <a:cubicBezTo>
                    <a:pt x="37" y="3"/>
                    <a:pt x="37" y="4"/>
                    <a:pt x="37" y="4"/>
                  </a:cubicBezTo>
                  <a:cubicBezTo>
                    <a:pt x="36" y="4"/>
                    <a:pt x="36" y="5"/>
                    <a:pt x="36" y="5"/>
                  </a:cubicBezTo>
                  <a:cubicBezTo>
                    <a:pt x="36" y="13"/>
                    <a:pt x="36" y="13"/>
                    <a:pt x="36" y="13"/>
                  </a:cubicBezTo>
                  <a:cubicBezTo>
                    <a:pt x="36" y="14"/>
                    <a:pt x="36" y="14"/>
                    <a:pt x="37" y="14"/>
                  </a:cubicBezTo>
                  <a:cubicBezTo>
                    <a:pt x="37" y="15"/>
                    <a:pt x="37" y="15"/>
                    <a:pt x="38" y="15"/>
                  </a:cubicBezTo>
                  <a:cubicBezTo>
                    <a:pt x="38" y="15"/>
                    <a:pt x="38" y="15"/>
                    <a:pt x="38" y="15"/>
                  </a:cubicBezTo>
                  <a:cubicBezTo>
                    <a:pt x="39" y="15"/>
                    <a:pt x="39" y="15"/>
                    <a:pt x="39" y="14"/>
                  </a:cubicBezTo>
                  <a:cubicBezTo>
                    <a:pt x="40" y="14"/>
                    <a:pt x="40" y="14"/>
                    <a:pt x="40" y="13"/>
                  </a:cubicBezTo>
                  <a:cubicBezTo>
                    <a:pt x="40" y="5"/>
                    <a:pt x="40" y="5"/>
                    <a:pt x="40" y="5"/>
                  </a:cubicBezTo>
                  <a:cubicBezTo>
                    <a:pt x="40" y="5"/>
                    <a:pt x="40" y="4"/>
                    <a:pt x="39" y="4"/>
                  </a:cubicBezTo>
                  <a:cubicBezTo>
                    <a:pt x="39" y="4"/>
                    <a:pt x="39" y="3"/>
                    <a:pt x="38" y="3"/>
                  </a:cubicBezTo>
                  <a:close/>
                  <a:moveTo>
                    <a:pt x="25" y="3"/>
                  </a:moveTo>
                  <a:cubicBezTo>
                    <a:pt x="25" y="3"/>
                    <a:pt x="25" y="3"/>
                    <a:pt x="25" y="3"/>
                  </a:cubicBezTo>
                  <a:cubicBezTo>
                    <a:pt x="25" y="3"/>
                    <a:pt x="24" y="4"/>
                    <a:pt x="24" y="4"/>
                  </a:cubicBezTo>
                  <a:cubicBezTo>
                    <a:pt x="24" y="4"/>
                    <a:pt x="23" y="5"/>
                    <a:pt x="23" y="5"/>
                  </a:cubicBezTo>
                  <a:cubicBezTo>
                    <a:pt x="23" y="13"/>
                    <a:pt x="23" y="13"/>
                    <a:pt x="23" y="13"/>
                  </a:cubicBezTo>
                  <a:cubicBezTo>
                    <a:pt x="23" y="14"/>
                    <a:pt x="24" y="14"/>
                    <a:pt x="24" y="14"/>
                  </a:cubicBezTo>
                  <a:cubicBezTo>
                    <a:pt x="24" y="15"/>
                    <a:pt x="25" y="15"/>
                    <a:pt x="25" y="15"/>
                  </a:cubicBezTo>
                  <a:cubicBezTo>
                    <a:pt x="25" y="15"/>
                    <a:pt x="25" y="15"/>
                    <a:pt x="25" y="15"/>
                  </a:cubicBezTo>
                  <a:cubicBezTo>
                    <a:pt x="26" y="15"/>
                    <a:pt x="27" y="15"/>
                    <a:pt x="27" y="14"/>
                  </a:cubicBezTo>
                  <a:cubicBezTo>
                    <a:pt x="27" y="14"/>
                    <a:pt x="27" y="14"/>
                    <a:pt x="27" y="13"/>
                  </a:cubicBezTo>
                  <a:cubicBezTo>
                    <a:pt x="27" y="5"/>
                    <a:pt x="27" y="5"/>
                    <a:pt x="27" y="5"/>
                  </a:cubicBezTo>
                  <a:cubicBezTo>
                    <a:pt x="27" y="5"/>
                    <a:pt x="27" y="4"/>
                    <a:pt x="27" y="4"/>
                  </a:cubicBezTo>
                  <a:cubicBezTo>
                    <a:pt x="27" y="4"/>
                    <a:pt x="26" y="3"/>
                    <a:pt x="25" y="3"/>
                  </a:cubicBezTo>
                  <a:close/>
                  <a:moveTo>
                    <a:pt x="13" y="3"/>
                  </a:moveTo>
                  <a:cubicBezTo>
                    <a:pt x="13" y="3"/>
                    <a:pt x="13" y="3"/>
                    <a:pt x="13" y="3"/>
                  </a:cubicBezTo>
                  <a:cubicBezTo>
                    <a:pt x="12" y="3"/>
                    <a:pt x="12" y="4"/>
                    <a:pt x="11" y="4"/>
                  </a:cubicBezTo>
                  <a:cubicBezTo>
                    <a:pt x="11" y="4"/>
                    <a:pt x="11" y="5"/>
                    <a:pt x="11" y="5"/>
                  </a:cubicBezTo>
                  <a:cubicBezTo>
                    <a:pt x="11" y="13"/>
                    <a:pt x="11" y="13"/>
                    <a:pt x="11" y="13"/>
                  </a:cubicBezTo>
                  <a:cubicBezTo>
                    <a:pt x="11" y="14"/>
                    <a:pt x="11" y="14"/>
                    <a:pt x="11" y="14"/>
                  </a:cubicBezTo>
                  <a:cubicBezTo>
                    <a:pt x="12" y="15"/>
                    <a:pt x="12" y="15"/>
                    <a:pt x="13" y="15"/>
                  </a:cubicBezTo>
                  <a:cubicBezTo>
                    <a:pt x="13" y="15"/>
                    <a:pt x="13" y="15"/>
                    <a:pt x="13" y="15"/>
                  </a:cubicBezTo>
                  <a:cubicBezTo>
                    <a:pt x="13" y="15"/>
                    <a:pt x="14" y="15"/>
                    <a:pt x="14" y="14"/>
                  </a:cubicBezTo>
                  <a:cubicBezTo>
                    <a:pt x="14" y="14"/>
                    <a:pt x="15" y="14"/>
                    <a:pt x="15" y="13"/>
                  </a:cubicBezTo>
                  <a:cubicBezTo>
                    <a:pt x="15" y="5"/>
                    <a:pt x="15" y="5"/>
                    <a:pt x="15" y="5"/>
                  </a:cubicBezTo>
                  <a:cubicBezTo>
                    <a:pt x="15" y="5"/>
                    <a:pt x="14" y="4"/>
                    <a:pt x="14" y="4"/>
                  </a:cubicBezTo>
                  <a:cubicBezTo>
                    <a:pt x="14" y="4"/>
                    <a:pt x="13"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0" name="Freeform 356">
              <a:extLst>
                <a:ext uri="{FF2B5EF4-FFF2-40B4-BE49-F238E27FC236}">
                  <a16:creationId xmlns:a16="http://schemas.microsoft.com/office/drawing/2014/main" id="{0C1A533E-56FD-4946-8D79-E0159A9B2559}"/>
                </a:ext>
              </a:extLst>
            </p:cNvPr>
            <p:cNvSpPr>
              <a:spLocks noEditPoints="1"/>
            </p:cNvSpPr>
            <p:nvPr/>
          </p:nvSpPr>
          <p:spPr bwMode="auto">
            <a:xfrm>
              <a:off x="6756400" y="4908550"/>
              <a:ext cx="206375" cy="136525"/>
            </a:xfrm>
            <a:custGeom>
              <a:avLst/>
              <a:gdLst>
                <a:gd name="T0" fmla="*/ 55242 w 56"/>
                <a:gd name="T1" fmla="*/ 0 h 37"/>
                <a:gd name="T2" fmla="*/ 187822 w 56"/>
                <a:gd name="T3" fmla="*/ 0 h 37"/>
                <a:gd name="T4" fmla="*/ 206236 w 56"/>
                <a:gd name="T5" fmla="*/ 18422 h 37"/>
                <a:gd name="T6" fmla="*/ 206236 w 56"/>
                <a:gd name="T7" fmla="*/ 117903 h 37"/>
                <a:gd name="T8" fmla="*/ 187822 w 56"/>
                <a:gd name="T9" fmla="*/ 136325 h 37"/>
                <a:gd name="T10" fmla="*/ 18414 w 56"/>
                <a:gd name="T11" fmla="*/ 136325 h 37"/>
                <a:gd name="T12" fmla="*/ 0 w 56"/>
                <a:gd name="T13" fmla="*/ 117903 h 37"/>
                <a:gd name="T14" fmla="*/ 0 w 56"/>
                <a:gd name="T15" fmla="*/ 36845 h 37"/>
                <a:gd name="T16" fmla="*/ 55242 w 56"/>
                <a:gd name="T17" fmla="*/ 0 h 37"/>
                <a:gd name="T18" fmla="*/ 106801 w 56"/>
                <a:gd name="T19" fmla="*/ 25791 h 37"/>
                <a:gd name="T20" fmla="*/ 99435 w 56"/>
                <a:gd name="T21" fmla="*/ 36845 h 37"/>
                <a:gd name="T22" fmla="*/ 99435 w 56"/>
                <a:gd name="T23" fmla="*/ 47898 h 37"/>
                <a:gd name="T24" fmla="*/ 117849 w 56"/>
                <a:gd name="T25" fmla="*/ 47898 h 37"/>
                <a:gd name="T26" fmla="*/ 117849 w 56"/>
                <a:gd name="T27" fmla="*/ 25791 h 37"/>
                <a:gd name="T28" fmla="*/ 106801 w 56"/>
                <a:gd name="T29" fmla="*/ 25791 h 37"/>
                <a:gd name="T30" fmla="*/ 125215 w 56"/>
                <a:gd name="T31" fmla="*/ 25791 h 37"/>
                <a:gd name="T32" fmla="*/ 125215 w 56"/>
                <a:gd name="T33" fmla="*/ 114218 h 37"/>
                <a:gd name="T34" fmla="*/ 154677 w 56"/>
                <a:gd name="T35" fmla="*/ 114218 h 37"/>
                <a:gd name="T36" fmla="*/ 154677 w 56"/>
                <a:gd name="T37" fmla="*/ 25791 h 37"/>
                <a:gd name="T38" fmla="*/ 125215 w 56"/>
                <a:gd name="T39" fmla="*/ 25791 h 37"/>
                <a:gd name="T40" fmla="*/ 162043 w 56"/>
                <a:gd name="T41" fmla="*/ 25791 h 37"/>
                <a:gd name="T42" fmla="*/ 162043 w 56"/>
                <a:gd name="T43" fmla="*/ 47898 h 37"/>
                <a:gd name="T44" fmla="*/ 180457 w 56"/>
                <a:gd name="T45" fmla="*/ 47898 h 37"/>
                <a:gd name="T46" fmla="*/ 180457 w 56"/>
                <a:gd name="T47" fmla="*/ 36845 h 37"/>
                <a:gd name="T48" fmla="*/ 173091 w 56"/>
                <a:gd name="T49" fmla="*/ 25791 h 37"/>
                <a:gd name="T50" fmla="*/ 162043 w 56"/>
                <a:gd name="T51" fmla="*/ 25791 h 37"/>
                <a:gd name="T52" fmla="*/ 180457 w 56"/>
                <a:gd name="T53" fmla="*/ 55267 h 37"/>
                <a:gd name="T54" fmla="*/ 162043 w 56"/>
                <a:gd name="T55" fmla="*/ 55267 h 37"/>
                <a:gd name="T56" fmla="*/ 162043 w 56"/>
                <a:gd name="T57" fmla="*/ 77374 h 37"/>
                <a:gd name="T58" fmla="*/ 180457 w 56"/>
                <a:gd name="T59" fmla="*/ 77374 h 37"/>
                <a:gd name="T60" fmla="*/ 180457 w 56"/>
                <a:gd name="T61" fmla="*/ 55267 h 37"/>
                <a:gd name="T62" fmla="*/ 180457 w 56"/>
                <a:gd name="T63" fmla="*/ 84743 h 37"/>
                <a:gd name="T64" fmla="*/ 162043 w 56"/>
                <a:gd name="T65" fmla="*/ 84743 h 37"/>
                <a:gd name="T66" fmla="*/ 162043 w 56"/>
                <a:gd name="T67" fmla="*/ 114218 h 37"/>
                <a:gd name="T68" fmla="*/ 173091 w 56"/>
                <a:gd name="T69" fmla="*/ 114218 h 37"/>
                <a:gd name="T70" fmla="*/ 180457 w 56"/>
                <a:gd name="T71" fmla="*/ 103165 h 37"/>
                <a:gd name="T72" fmla="*/ 180457 w 56"/>
                <a:gd name="T73" fmla="*/ 84743 h 37"/>
                <a:gd name="T74" fmla="*/ 117849 w 56"/>
                <a:gd name="T75" fmla="*/ 114218 h 37"/>
                <a:gd name="T76" fmla="*/ 117849 w 56"/>
                <a:gd name="T77" fmla="*/ 84743 h 37"/>
                <a:gd name="T78" fmla="*/ 99435 w 56"/>
                <a:gd name="T79" fmla="*/ 84743 h 37"/>
                <a:gd name="T80" fmla="*/ 99435 w 56"/>
                <a:gd name="T81" fmla="*/ 103165 h 37"/>
                <a:gd name="T82" fmla="*/ 106801 w 56"/>
                <a:gd name="T83" fmla="*/ 114218 h 37"/>
                <a:gd name="T84" fmla="*/ 117849 w 56"/>
                <a:gd name="T85" fmla="*/ 114218 h 37"/>
                <a:gd name="T86" fmla="*/ 99435 w 56"/>
                <a:gd name="T87" fmla="*/ 77374 h 37"/>
                <a:gd name="T88" fmla="*/ 117849 w 56"/>
                <a:gd name="T89" fmla="*/ 77374 h 37"/>
                <a:gd name="T90" fmla="*/ 117849 w 56"/>
                <a:gd name="T91" fmla="*/ 55267 h 37"/>
                <a:gd name="T92" fmla="*/ 99435 w 56"/>
                <a:gd name="T93" fmla="*/ 55267 h 37"/>
                <a:gd name="T94" fmla="*/ 99435 w 56"/>
                <a:gd name="T95" fmla="*/ 77374 h 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6" h="37">
                  <a:moveTo>
                    <a:pt x="15" y="0"/>
                  </a:moveTo>
                  <a:cubicBezTo>
                    <a:pt x="51" y="0"/>
                    <a:pt x="51" y="0"/>
                    <a:pt x="51" y="0"/>
                  </a:cubicBezTo>
                  <a:cubicBezTo>
                    <a:pt x="54" y="0"/>
                    <a:pt x="56" y="2"/>
                    <a:pt x="56" y="5"/>
                  </a:cubicBezTo>
                  <a:cubicBezTo>
                    <a:pt x="56" y="32"/>
                    <a:pt x="56" y="32"/>
                    <a:pt x="56" y="32"/>
                  </a:cubicBezTo>
                  <a:cubicBezTo>
                    <a:pt x="56" y="35"/>
                    <a:pt x="54" y="37"/>
                    <a:pt x="51" y="37"/>
                  </a:cubicBezTo>
                  <a:cubicBezTo>
                    <a:pt x="5" y="37"/>
                    <a:pt x="5" y="37"/>
                    <a:pt x="5" y="37"/>
                  </a:cubicBezTo>
                  <a:cubicBezTo>
                    <a:pt x="2" y="37"/>
                    <a:pt x="0" y="35"/>
                    <a:pt x="0" y="32"/>
                  </a:cubicBezTo>
                  <a:cubicBezTo>
                    <a:pt x="0" y="10"/>
                    <a:pt x="0" y="10"/>
                    <a:pt x="0" y="10"/>
                  </a:cubicBezTo>
                  <a:cubicBezTo>
                    <a:pt x="15" y="0"/>
                    <a:pt x="15" y="0"/>
                    <a:pt x="15" y="0"/>
                  </a:cubicBezTo>
                  <a:close/>
                  <a:moveTo>
                    <a:pt x="29" y="7"/>
                  </a:moveTo>
                  <a:cubicBezTo>
                    <a:pt x="28" y="7"/>
                    <a:pt x="27" y="8"/>
                    <a:pt x="27" y="10"/>
                  </a:cubicBezTo>
                  <a:cubicBezTo>
                    <a:pt x="27" y="13"/>
                    <a:pt x="27" y="13"/>
                    <a:pt x="27" y="13"/>
                  </a:cubicBezTo>
                  <a:cubicBezTo>
                    <a:pt x="32" y="13"/>
                    <a:pt x="32" y="13"/>
                    <a:pt x="32" y="13"/>
                  </a:cubicBezTo>
                  <a:cubicBezTo>
                    <a:pt x="32" y="7"/>
                    <a:pt x="32" y="7"/>
                    <a:pt x="32" y="7"/>
                  </a:cubicBezTo>
                  <a:cubicBezTo>
                    <a:pt x="29" y="7"/>
                    <a:pt x="29" y="7"/>
                    <a:pt x="29" y="7"/>
                  </a:cubicBezTo>
                  <a:close/>
                  <a:moveTo>
                    <a:pt x="34" y="7"/>
                  </a:moveTo>
                  <a:cubicBezTo>
                    <a:pt x="34" y="31"/>
                    <a:pt x="34" y="31"/>
                    <a:pt x="34" y="31"/>
                  </a:cubicBezTo>
                  <a:cubicBezTo>
                    <a:pt x="42" y="31"/>
                    <a:pt x="42" y="31"/>
                    <a:pt x="42" y="31"/>
                  </a:cubicBezTo>
                  <a:cubicBezTo>
                    <a:pt x="42" y="7"/>
                    <a:pt x="42" y="7"/>
                    <a:pt x="42" y="7"/>
                  </a:cubicBezTo>
                  <a:cubicBezTo>
                    <a:pt x="34" y="7"/>
                    <a:pt x="34" y="7"/>
                    <a:pt x="34" y="7"/>
                  </a:cubicBezTo>
                  <a:close/>
                  <a:moveTo>
                    <a:pt x="44" y="7"/>
                  </a:moveTo>
                  <a:cubicBezTo>
                    <a:pt x="44" y="13"/>
                    <a:pt x="44" y="13"/>
                    <a:pt x="44" y="13"/>
                  </a:cubicBezTo>
                  <a:cubicBezTo>
                    <a:pt x="49" y="13"/>
                    <a:pt x="49" y="13"/>
                    <a:pt x="49" y="13"/>
                  </a:cubicBezTo>
                  <a:cubicBezTo>
                    <a:pt x="49" y="10"/>
                    <a:pt x="49" y="10"/>
                    <a:pt x="49" y="10"/>
                  </a:cubicBezTo>
                  <a:cubicBezTo>
                    <a:pt x="49" y="8"/>
                    <a:pt x="48" y="7"/>
                    <a:pt x="47" y="7"/>
                  </a:cubicBezTo>
                  <a:cubicBezTo>
                    <a:pt x="44" y="7"/>
                    <a:pt x="44" y="7"/>
                    <a:pt x="44" y="7"/>
                  </a:cubicBezTo>
                  <a:close/>
                  <a:moveTo>
                    <a:pt x="49" y="15"/>
                  </a:moveTo>
                  <a:cubicBezTo>
                    <a:pt x="44" y="15"/>
                    <a:pt x="44" y="15"/>
                    <a:pt x="44" y="15"/>
                  </a:cubicBezTo>
                  <a:cubicBezTo>
                    <a:pt x="44" y="21"/>
                    <a:pt x="44" y="21"/>
                    <a:pt x="44" y="21"/>
                  </a:cubicBezTo>
                  <a:cubicBezTo>
                    <a:pt x="49" y="21"/>
                    <a:pt x="49" y="21"/>
                    <a:pt x="49" y="21"/>
                  </a:cubicBezTo>
                  <a:cubicBezTo>
                    <a:pt x="49" y="15"/>
                    <a:pt x="49" y="15"/>
                    <a:pt x="49" y="15"/>
                  </a:cubicBezTo>
                  <a:close/>
                  <a:moveTo>
                    <a:pt x="49" y="23"/>
                  </a:moveTo>
                  <a:cubicBezTo>
                    <a:pt x="44" y="23"/>
                    <a:pt x="44" y="23"/>
                    <a:pt x="44" y="23"/>
                  </a:cubicBezTo>
                  <a:cubicBezTo>
                    <a:pt x="44" y="31"/>
                    <a:pt x="44" y="31"/>
                    <a:pt x="44" y="31"/>
                  </a:cubicBezTo>
                  <a:cubicBezTo>
                    <a:pt x="47" y="31"/>
                    <a:pt x="47" y="31"/>
                    <a:pt x="47" y="31"/>
                  </a:cubicBezTo>
                  <a:cubicBezTo>
                    <a:pt x="48" y="31"/>
                    <a:pt x="49" y="29"/>
                    <a:pt x="49" y="28"/>
                  </a:cubicBezTo>
                  <a:cubicBezTo>
                    <a:pt x="49" y="23"/>
                    <a:pt x="49" y="23"/>
                    <a:pt x="49" y="23"/>
                  </a:cubicBezTo>
                  <a:close/>
                  <a:moveTo>
                    <a:pt x="32" y="31"/>
                  </a:moveTo>
                  <a:cubicBezTo>
                    <a:pt x="32" y="23"/>
                    <a:pt x="32" y="23"/>
                    <a:pt x="32" y="23"/>
                  </a:cubicBezTo>
                  <a:cubicBezTo>
                    <a:pt x="27" y="23"/>
                    <a:pt x="27" y="23"/>
                    <a:pt x="27" y="23"/>
                  </a:cubicBezTo>
                  <a:cubicBezTo>
                    <a:pt x="27" y="28"/>
                    <a:pt x="27" y="28"/>
                    <a:pt x="27" y="28"/>
                  </a:cubicBezTo>
                  <a:cubicBezTo>
                    <a:pt x="27" y="29"/>
                    <a:pt x="28" y="31"/>
                    <a:pt x="29" y="31"/>
                  </a:cubicBezTo>
                  <a:cubicBezTo>
                    <a:pt x="32" y="31"/>
                    <a:pt x="32" y="31"/>
                    <a:pt x="32" y="31"/>
                  </a:cubicBezTo>
                  <a:close/>
                  <a:moveTo>
                    <a:pt x="27" y="21"/>
                  </a:moveTo>
                  <a:cubicBezTo>
                    <a:pt x="32" y="21"/>
                    <a:pt x="32" y="21"/>
                    <a:pt x="32" y="21"/>
                  </a:cubicBezTo>
                  <a:cubicBezTo>
                    <a:pt x="32" y="15"/>
                    <a:pt x="32" y="15"/>
                    <a:pt x="32" y="15"/>
                  </a:cubicBezTo>
                  <a:cubicBezTo>
                    <a:pt x="27" y="15"/>
                    <a:pt x="27" y="15"/>
                    <a:pt x="27" y="15"/>
                  </a:cubicBezTo>
                  <a:lnTo>
                    <a:pt x="2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1" name="Freeform 357">
              <a:extLst>
                <a:ext uri="{FF2B5EF4-FFF2-40B4-BE49-F238E27FC236}">
                  <a16:creationId xmlns:a16="http://schemas.microsoft.com/office/drawing/2014/main" id="{7A3A175C-A053-4CC9-9DE2-7EA1C93D1AD2}"/>
                </a:ext>
              </a:extLst>
            </p:cNvPr>
            <p:cNvSpPr>
              <a:spLocks noEditPoints="1"/>
            </p:cNvSpPr>
            <p:nvPr/>
          </p:nvSpPr>
          <p:spPr bwMode="auto">
            <a:xfrm>
              <a:off x="7519988" y="4879975"/>
              <a:ext cx="234950" cy="190500"/>
            </a:xfrm>
            <a:custGeom>
              <a:avLst/>
              <a:gdLst>
                <a:gd name="T0" fmla="*/ 164672 w 64"/>
                <a:gd name="T1" fmla="*/ 80599 h 52"/>
                <a:gd name="T2" fmla="*/ 208584 w 64"/>
                <a:gd name="T3" fmla="*/ 106244 h 52"/>
                <a:gd name="T4" fmla="*/ 234200 w 64"/>
                <a:gd name="T5" fmla="*/ 172188 h 52"/>
                <a:gd name="T6" fmla="*/ 234200 w 64"/>
                <a:gd name="T7" fmla="*/ 190506 h 52"/>
                <a:gd name="T8" fmla="*/ 186628 w 64"/>
                <a:gd name="T9" fmla="*/ 190506 h 52"/>
                <a:gd name="T10" fmla="*/ 186628 w 64"/>
                <a:gd name="T11" fmla="*/ 172188 h 52"/>
                <a:gd name="T12" fmla="*/ 175650 w 64"/>
                <a:gd name="T13" fmla="*/ 139216 h 52"/>
                <a:gd name="T14" fmla="*/ 164672 w 64"/>
                <a:gd name="T15" fmla="*/ 131889 h 52"/>
                <a:gd name="T16" fmla="*/ 164672 w 64"/>
                <a:gd name="T17" fmla="*/ 146543 h 52"/>
                <a:gd name="T18" fmla="*/ 69528 w 64"/>
                <a:gd name="T19" fmla="*/ 146543 h 52"/>
                <a:gd name="T20" fmla="*/ 69528 w 64"/>
                <a:gd name="T21" fmla="*/ 62281 h 52"/>
                <a:gd name="T22" fmla="*/ 87825 w 64"/>
                <a:gd name="T23" fmla="*/ 62281 h 52"/>
                <a:gd name="T24" fmla="*/ 87825 w 64"/>
                <a:gd name="T25" fmla="*/ 47627 h 52"/>
                <a:gd name="T26" fmla="*/ 106122 w 64"/>
                <a:gd name="T27" fmla="*/ 47627 h 52"/>
                <a:gd name="T28" fmla="*/ 106122 w 64"/>
                <a:gd name="T29" fmla="*/ 29309 h 52"/>
                <a:gd name="T30" fmla="*/ 54891 w 64"/>
                <a:gd name="T31" fmla="*/ 29309 h 52"/>
                <a:gd name="T32" fmla="*/ 43913 w 64"/>
                <a:gd name="T33" fmla="*/ 18318 h 52"/>
                <a:gd name="T34" fmla="*/ 43913 w 64"/>
                <a:gd name="T35" fmla="*/ 18318 h 52"/>
                <a:gd name="T36" fmla="*/ 54891 w 64"/>
                <a:gd name="T37" fmla="*/ 7327 h 52"/>
                <a:gd name="T38" fmla="*/ 106122 w 64"/>
                <a:gd name="T39" fmla="*/ 7327 h 52"/>
                <a:gd name="T40" fmla="*/ 106122 w 64"/>
                <a:gd name="T41" fmla="*/ 0 h 52"/>
                <a:gd name="T42" fmla="*/ 128078 w 64"/>
                <a:gd name="T43" fmla="*/ 0 h 52"/>
                <a:gd name="T44" fmla="*/ 128078 w 64"/>
                <a:gd name="T45" fmla="*/ 7327 h 52"/>
                <a:gd name="T46" fmla="*/ 182969 w 64"/>
                <a:gd name="T47" fmla="*/ 7327 h 52"/>
                <a:gd name="T48" fmla="*/ 190288 w 64"/>
                <a:gd name="T49" fmla="*/ 18318 h 52"/>
                <a:gd name="T50" fmla="*/ 190288 w 64"/>
                <a:gd name="T51" fmla="*/ 18318 h 52"/>
                <a:gd name="T52" fmla="*/ 182969 w 64"/>
                <a:gd name="T53" fmla="*/ 29309 h 52"/>
                <a:gd name="T54" fmla="*/ 128078 w 64"/>
                <a:gd name="T55" fmla="*/ 29309 h 52"/>
                <a:gd name="T56" fmla="*/ 128078 w 64"/>
                <a:gd name="T57" fmla="*/ 47627 h 52"/>
                <a:gd name="T58" fmla="*/ 150034 w 64"/>
                <a:gd name="T59" fmla="*/ 47627 h 52"/>
                <a:gd name="T60" fmla="*/ 150034 w 64"/>
                <a:gd name="T61" fmla="*/ 62281 h 52"/>
                <a:gd name="T62" fmla="*/ 164672 w 64"/>
                <a:gd name="T63" fmla="*/ 62281 h 52"/>
                <a:gd name="T64" fmla="*/ 164672 w 64"/>
                <a:gd name="T65" fmla="*/ 80599 h 52"/>
                <a:gd name="T66" fmla="*/ 65869 w 64"/>
                <a:gd name="T67" fmla="*/ 135552 h 52"/>
                <a:gd name="T68" fmla="*/ 65869 w 64"/>
                <a:gd name="T69" fmla="*/ 84262 h 52"/>
                <a:gd name="T70" fmla="*/ 25616 w 64"/>
                <a:gd name="T71" fmla="*/ 106244 h 52"/>
                <a:gd name="T72" fmla="*/ 0 w 64"/>
                <a:gd name="T73" fmla="*/ 172188 h 52"/>
                <a:gd name="T74" fmla="*/ 0 w 64"/>
                <a:gd name="T75" fmla="*/ 190506 h 52"/>
                <a:gd name="T76" fmla="*/ 47572 w 64"/>
                <a:gd name="T77" fmla="*/ 190506 h 52"/>
                <a:gd name="T78" fmla="*/ 47572 w 64"/>
                <a:gd name="T79" fmla="*/ 172188 h 52"/>
                <a:gd name="T80" fmla="*/ 58550 w 64"/>
                <a:gd name="T81" fmla="*/ 139216 h 52"/>
                <a:gd name="T82" fmla="*/ 65869 w 64"/>
                <a:gd name="T83" fmla="*/ 135552 h 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4" h="52">
                  <a:moveTo>
                    <a:pt x="45" y="22"/>
                  </a:moveTo>
                  <a:cubicBezTo>
                    <a:pt x="50" y="23"/>
                    <a:pt x="54" y="26"/>
                    <a:pt x="57" y="29"/>
                  </a:cubicBezTo>
                  <a:cubicBezTo>
                    <a:pt x="61" y="33"/>
                    <a:pt x="64" y="40"/>
                    <a:pt x="64" y="47"/>
                  </a:cubicBezTo>
                  <a:cubicBezTo>
                    <a:pt x="64" y="52"/>
                    <a:pt x="64" y="52"/>
                    <a:pt x="64" y="52"/>
                  </a:cubicBezTo>
                  <a:cubicBezTo>
                    <a:pt x="51" y="52"/>
                    <a:pt x="51" y="52"/>
                    <a:pt x="51" y="52"/>
                  </a:cubicBezTo>
                  <a:cubicBezTo>
                    <a:pt x="51" y="47"/>
                    <a:pt x="51" y="47"/>
                    <a:pt x="51" y="47"/>
                  </a:cubicBezTo>
                  <a:cubicBezTo>
                    <a:pt x="51" y="43"/>
                    <a:pt x="50" y="40"/>
                    <a:pt x="48" y="38"/>
                  </a:cubicBezTo>
                  <a:cubicBezTo>
                    <a:pt x="47" y="37"/>
                    <a:pt x="46" y="37"/>
                    <a:pt x="45" y="36"/>
                  </a:cubicBezTo>
                  <a:cubicBezTo>
                    <a:pt x="45" y="40"/>
                    <a:pt x="45" y="40"/>
                    <a:pt x="45" y="40"/>
                  </a:cubicBezTo>
                  <a:cubicBezTo>
                    <a:pt x="19" y="40"/>
                    <a:pt x="19" y="40"/>
                    <a:pt x="19" y="40"/>
                  </a:cubicBezTo>
                  <a:cubicBezTo>
                    <a:pt x="19" y="17"/>
                    <a:pt x="19" y="17"/>
                    <a:pt x="19" y="17"/>
                  </a:cubicBezTo>
                  <a:cubicBezTo>
                    <a:pt x="24" y="17"/>
                    <a:pt x="24" y="17"/>
                    <a:pt x="24" y="17"/>
                  </a:cubicBezTo>
                  <a:cubicBezTo>
                    <a:pt x="24" y="13"/>
                    <a:pt x="24" y="13"/>
                    <a:pt x="24" y="13"/>
                  </a:cubicBezTo>
                  <a:cubicBezTo>
                    <a:pt x="29" y="13"/>
                    <a:pt x="29" y="13"/>
                    <a:pt x="29" y="13"/>
                  </a:cubicBezTo>
                  <a:cubicBezTo>
                    <a:pt x="29" y="8"/>
                    <a:pt x="29" y="8"/>
                    <a:pt x="29" y="8"/>
                  </a:cubicBezTo>
                  <a:cubicBezTo>
                    <a:pt x="15" y="8"/>
                    <a:pt x="15" y="8"/>
                    <a:pt x="15" y="8"/>
                  </a:cubicBezTo>
                  <a:cubicBezTo>
                    <a:pt x="14" y="8"/>
                    <a:pt x="12" y="7"/>
                    <a:pt x="12" y="5"/>
                  </a:cubicBezTo>
                  <a:cubicBezTo>
                    <a:pt x="12" y="5"/>
                    <a:pt x="12" y="5"/>
                    <a:pt x="12" y="5"/>
                  </a:cubicBezTo>
                  <a:cubicBezTo>
                    <a:pt x="12" y="3"/>
                    <a:pt x="14" y="2"/>
                    <a:pt x="15" y="2"/>
                  </a:cubicBezTo>
                  <a:cubicBezTo>
                    <a:pt x="29" y="2"/>
                    <a:pt x="29" y="2"/>
                    <a:pt x="29" y="2"/>
                  </a:cubicBezTo>
                  <a:cubicBezTo>
                    <a:pt x="29" y="0"/>
                    <a:pt x="29" y="0"/>
                    <a:pt x="29" y="0"/>
                  </a:cubicBezTo>
                  <a:cubicBezTo>
                    <a:pt x="35" y="0"/>
                    <a:pt x="35" y="0"/>
                    <a:pt x="35" y="0"/>
                  </a:cubicBezTo>
                  <a:cubicBezTo>
                    <a:pt x="35" y="2"/>
                    <a:pt x="35" y="2"/>
                    <a:pt x="35" y="2"/>
                  </a:cubicBezTo>
                  <a:cubicBezTo>
                    <a:pt x="50" y="2"/>
                    <a:pt x="50" y="2"/>
                    <a:pt x="50" y="2"/>
                  </a:cubicBezTo>
                  <a:cubicBezTo>
                    <a:pt x="51" y="2"/>
                    <a:pt x="52" y="3"/>
                    <a:pt x="52" y="5"/>
                  </a:cubicBezTo>
                  <a:cubicBezTo>
                    <a:pt x="52" y="5"/>
                    <a:pt x="52" y="5"/>
                    <a:pt x="52" y="5"/>
                  </a:cubicBezTo>
                  <a:cubicBezTo>
                    <a:pt x="52" y="7"/>
                    <a:pt x="51" y="8"/>
                    <a:pt x="50" y="8"/>
                  </a:cubicBezTo>
                  <a:cubicBezTo>
                    <a:pt x="35" y="8"/>
                    <a:pt x="35" y="8"/>
                    <a:pt x="35" y="8"/>
                  </a:cubicBezTo>
                  <a:cubicBezTo>
                    <a:pt x="35" y="13"/>
                    <a:pt x="35" y="13"/>
                    <a:pt x="35" y="13"/>
                  </a:cubicBezTo>
                  <a:cubicBezTo>
                    <a:pt x="41" y="13"/>
                    <a:pt x="41" y="13"/>
                    <a:pt x="41" y="13"/>
                  </a:cubicBezTo>
                  <a:cubicBezTo>
                    <a:pt x="41" y="17"/>
                    <a:pt x="41" y="17"/>
                    <a:pt x="41" y="17"/>
                  </a:cubicBezTo>
                  <a:cubicBezTo>
                    <a:pt x="45" y="17"/>
                    <a:pt x="45" y="17"/>
                    <a:pt x="45" y="17"/>
                  </a:cubicBezTo>
                  <a:cubicBezTo>
                    <a:pt x="45" y="22"/>
                    <a:pt x="45" y="22"/>
                    <a:pt x="45" y="22"/>
                  </a:cubicBezTo>
                  <a:close/>
                  <a:moveTo>
                    <a:pt x="18" y="37"/>
                  </a:moveTo>
                  <a:cubicBezTo>
                    <a:pt x="18" y="23"/>
                    <a:pt x="18" y="23"/>
                    <a:pt x="18" y="23"/>
                  </a:cubicBezTo>
                  <a:cubicBezTo>
                    <a:pt x="14" y="24"/>
                    <a:pt x="10" y="26"/>
                    <a:pt x="7" y="29"/>
                  </a:cubicBezTo>
                  <a:cubicBezTo>
                    <a:pt x="3" y="33"/>
                    <a:pt x="0" y="40"/>
                    <a:pt x="0" y="47"/>
                  </a:cubicBezTo>
                  <a:cubicBezTo>
                    <a:pt x="0" y="52"/>
                    <a:pt x="0" y="52"/>
                    <a:pt x="0" y="52"/>
                  </a:cubicBezTo>
                  <a:cubicBezTo>
                    <a:pt x="13" y="52"/>
                    <a:pt x="13" y="52"/>
                    <a:pt x="13" y="52"/>
                  </a:cubicBezTo>
                  <a:cubicBezTo>
                    <a:pt x="13" y="47"/>
                    <a:pt x="13" y="47"/>
                    <a:pt x="13" y="47"/>
                  </a:cubicBezTo>
                  <a:cubicBezTo>
                    <a:pt x="13" y="43"/>
                    <a:pt x="14" y="40"/>
                    <a:pt x="16" y="38"/>
                  </a:cubicBezTo>
                  <a:cubicBezTo>
                    <a:pt x="17" y="38"/>
                    <a:pt x="17" y="37"/>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2" name="Freeform 358">
              <a:extLst>
                <a:ext uri="{FF2B5EF4-FFF2-40B4-BE49-F238E27FC236}">
                  <a16:creationId xmlns:a16="http://schemas.microsoft.com/office/drawing/2014/main" id="{664F9882-7FE2-44A1-A24B-882A39EABE9C}"/>
                </a:ext>
              </a:extLst>
            </p:cNvPr>
            <p:cNvSpPr>
              <a:spLocks noEditPoints="1"/>
            </p:cNvSpPr>
            <p:nvPr/>
          </p:nvSpPr>
          <p:spPr bwMode="auto">
            <a:xfrm>
              <a:off x="7904163" y="4868863"/>
              <a:ext cx="223837" cy="227012"/>
            </a:xfrm>
            <a:custGeom>
              <a:avLst/>
              <a:gdLst>
                <a:gd name="T0" fmla="*/ 132027 w 61"/>
                <a:gd name="T1" fmla="*/ 36647 h 62"/>
                <a:gd name="T2" fmla="*/ 161367 w 61"/>
                <a:gd name="T3" fmla="*/ 14659 h 62"/>
                <a:gd name="T4" fmla="*/ 165034 w 61"/>
                <a:gd name="T5" fmla="*/ 29317 h 62"/>
                <a:gd name="T6" fmla="*/ 161367 w 61"/>
                <a:gd name="T7" fmla="*/ 51305 h 62"/>
                <a:gd name="T8" fmla="*/ 168702 w 61"/>
                <a:gd name="T9" fmla="*/ 54970 h 62"/>
                <a:gd name="T10" fmla="*/ 205376 w 61"/>
                <a:gd name="T11" fmla="*/ 51305 h 62"/>
                <a:gd name="T12" fmla="*/ 201708 w 61"/>
                <a:gd name="T13" fmla="*/ 69629 h 62"/>
                <a:gd name="T14" fmla="*/ 187039 w 61"/>
                <a:gd name="T15" fmla="*/ 84287 h 62"/>
                <a:gd name="T16" fmla="*/ 209043 w 61"/>
                <a:gd name="T17" fmla="*/ 95281 h 62"/>
                <a:gd name="T18" fmla="*/ 223713 w 61"/>
                <a:gd name="T19" fmla="*/ 106275 h 62"/>
                <a:gd name="T20" fmla="*/ 194374 w 61"/>
                <a:gd name="T21" fmla="*/ 124598 h 62"/>
                <a:gd name="T22" fmla="*/ 190706 w 61"/>
                <a:gd name="T23" fmla="*/ 135592 h 62"/>
                <a:gd name="T24" fmla="*/ 212711 w 61"/>
                <a:gd name="T25" fmla="*/ 164910 h 62"/>
                <a:gd name="T26" fmla="*/ 194374 w 61"/>
                <a:gd name="T27" fmla="*/ 168574 h 62"/>
                <a:gd name="T28" fmla="*/ 176036 w 61"/>
                <a:gd name="T29" fmla="*/ 164910 h 62"/>
                <a:gd name="T30" fmla="*/ 168702 w 61"/>
                <a:gd name="T31" fmla="*/ 172239 h 62"/>
                <a:gd name="T32" fmla="*/ 172369 w 61"/>
                <a:gd name="T33" fmla="*/ 208886 h 62"/>
                <a:gd name="T34" fmla="*/ 157699 w 61"/>
                <a:gd name="T35" fmla="*/ 205221 h 62"/>
                <a:gd name="T36" fmla="*/ 143030 w 61"/>
                <a:gd name="T37" fmla="*/ 190562 h 62"/>
                <a:gd name="T38" fmla="*/ 132027 w 61"/>
                <a:gd name="T39" fmla="*/ 212550 h 62"/>
                <a:gd name="T40" fmla="*/ 117358 w 61"/>
                <a:gd name="T41" fmla="*/ 227209 h 62"/>
                <a:gd name="T42" fmla="*/ 99021 w 61"/>
                <a:gd name="T43" fmla="*/ 197892 h 62"/>
                <a:gd name="T44" fmla="*/ 91686 w 61"/>
                <a:gd name="T45" fmla="*/ 194227 h 62"/>
                <a:gd name="T46" fmla="*/ 62346 w 61"/>
                <a:gd name="T47" fmla="*/ 216215 h 62"/>
                <a:gd name="T48" fmla="*/ 55011 w 61"/>
                <a:gd name="T49" fmla="*/ 197892 h 62"/>
                <a:gd name="T50" fmla="*/ 62346 w 61"/>
                <a:gd name="T51" fmla="*/ 179568 h 62"/>
                <a:gd name="T52" fmla="*/ 55011 w 61"/>
                <a:gd name="T53" fmla="*/ 172239 h 62"/>
                <a:gd name="T54" fmla="*/ 18337 w 61"/>
                <a:gd name="T55" fmla="*/ 175904 h 62"/>
                <a:gd name="T56" fmla="*/ 22005 w 61"/>
                <a:gd name="T57" fmla="*/ 161245 h 62"/>
                <a:gd name="T58" fmla="*/ 36674 w 61"/>
                <a:gd name="T59" fmla="*/ 146586 h 62"/>
                <a:gd name="T60" fmla="*/ 11002 w 61"/>
                <a:gd name="T61" fmla="*/ 135592 h 62"/>
                <a:gd name="T62" fmla="*/ 0 w 61"/>
                <a:gd name="T63" fmla="*/ 120934 h 62"/>
                <a:gd name="T64" fmla="*/ 29339 w 61"/>
                <a:gd name="T65" fmla="*/ 102611 h 62"/>
                <a:gd name="T66" fmla="*/ 33007 w 61"/>
                <a:gd name="T67" fmla="*/ 95281 h 62"/>
                <a:gd name="T68" fmla="*/ 11002 w 61"/>
                <a:gd name="T69" fmla="*/ 65964 h 62"/>
                <a:gd name="T70" fmla="*/ 25672 w 61"/>
                <a:gd name="T71" fmla="*/ 58635 h 62"/>
                <a:gd name="T72" fmla="*/ 47677 w 61"/>
                <a:gd name="T73" fmla="*/ 62299 h 62"/>
                <a:gd name="T74" fmla="*/ 51344 w 61"/>
                <a:gd name="T75" fmla="*/ 58635 h 62"/>
                <a:gd name="T76" fmla="*/ 47677 w 61"/>
                <a:gd name="T77" fmla="*/ 21988 h 62"/>
                <a:gd name="T78" fmla="*/ 66014 w 61"/>
                <a:gd name="T79" fmla="*/ 25653 h 62"/>
                <a:gd name="T80" fmla="*/ 80683 w 61"/>
                <a:gd name="T81" fmla="*/ 36647 h 62"/>
                <a:gd name="T82" fmla="*/ 91686 w 61"/>
                <a:gd name="T83" fmla="*/ 14659 h 62"/>
                <a:gd name="T84" fmla="*/ 102688 w 61"/>
                <a:gd name="T85" fmla="*/ 3665 h 62"/>
                <a:gd name="T86" fmla="*/ 121025 w 61"/>
                <a:gd name="T87" fmla="*/ 32982 h 62"/>
                <a:gd name="T88" fmla="*/ 146697 w 61"/>
                <a:gd name="T89" fmla="*/ 76958 h 62"/>
                <a:gd name="T90" fmla="*/ 73349 w 61"/>
                <a:gd name="T91" fmla="*/ 80623 h 62"/>
                <a:gd name="T92" fmla="*/ 77016 w 61"/>
                <a:gd name="T93" fmla="*/ 153916 h 62"/>
                <a:gd name="T94" fmla="*/ 150364 w 61"/>
                <a:gd name="T95" fmla="*/ 150251 h 62"/>
                <a:gd name="T96" fmla="*/ 146697 w 61"/>
                <a:gd name="T97" fmla="*/ 76958 h 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 h="62">
                  <a:moveTo>
                    <a:pt x="33" y="9"/>
                  </a:moveTo>
                  <a:cubicBezTo>
                    <a:pt x="34" y="9"/>
                    <a:pt x="35" y="9"/>
                    <a:pt x="36" y="10"/>
                  </a:cubicBezTo>
                  <a:cubicBezTo>
                    <a:pt x="39" y="5"/>
                    <a:pt x="39" y="5"/>
                    <a:pt x="39" y="5"/>
                  </a:cubicBezTo>
                  <a:cubicBezTo>
                    <a:pt x="40" y="4"/>
                    <a:pt x="42" y="3"/>
                    <a:pt x="44" y="4"/>
                  </a:cubicBezTo>
                  <a:cubicBezTo>
                    <a:pt x="44" y="4"/>
                    <a:pt x="44" y="4"/>
                    <a:pt x="44" y="4"/>
                  </a:cubicBezTo>
                  <a:cubicBezTo>
                    <a:pt x="46" y="4"/>
                    <a:pt x="46" y="6"/>
                    <a:pt x="45" y="8"/>
                  </a:cubicBezTo>
                  <a:cubicBezTo>
                    <a:pt x="44" y="13"/>
                    <a:pt x="44" y="13"/>
                    <a:pt x="44" y="13"/>
                  </a:cubicBezTo>
                  <a:cubicBezTo>
                    <a:pt x="44" y="14"/>
                    <a:pt x="44" y="14"/>
                    <a:pt x="44" y="14"/>
                  </a:cubicBezTo>
                  <a:cubicBezTo>
                    <a:pt x="44" y="14"/>
                    <a:pt x="45" y="14"/>
                    <a:pt x="45" y="14"/>
                  </a:cubicBezTo>
                  <a:cubicBezTo>
                    <a:pt x="45" y="15"/>
                    <a:pt x="46" y="15"/>
                    <a:pt x="46" y="15"/>
                  </a:cubicBezTo>
                  <a:cubicBezTo>
                    <a:pt x="51" y="13"/>
                    <a:pt x="51" y="13"/>
                    <a:pt x="51" y="13"/>
                  </a:cubicBezTo>
                  <a:cubicBezTo>
                    <a:pt x="53" y="12"/>
                    <a:pt x="55" y="12"/>
                    <a:pt x="56" y="14"/>
                  </a:cubicBezTo>
                  <a:cubicBezTo>
                    <a:pt x="56" y="14"/>
                    <a:pt x="56" y="14"/>
                    <a:pt x="56" y="14"/>
                  </a:cubicBezTo>
                  <a:cubicBezTo>
                    <a:pt x="57" y="16"/>
                    <a:pt x="56" y="18"/>
                    <a:pt x="55" y="19"/>
                  </a:cubicBezTo>
                  <a:cubicBezTo>
                    <a:pt x="51" y="23"/>
                    <a:pt x="51" y="23"/>
                    <a:pt x="51" y="23"/>
                  </a:cubicBezTo>
                  <a:cubicBezTo>
                    <a:pt x="51" y="23"/>
                    <a:pt x="51" y="23"/>
                    <a:pt x="51" y="23"/>
                  </a:cubicBezTo>
                  <a:cubicBezTo>
                    <a:pt x="51" y="24"/>
                    <a:pt x="52" y="24"/>
                    <a:pt x="52" y="25"/>
                  </a:cubicBezTo>
                  <a:cubicBezTo>
                    <a:pt x="57" y="26"/>
                    <a:pt x="57" y="26"/>
                    <a:pt x="57" y="26"/>
                  </a:cubicBezTo>
                  <a:cubicBezTo>
                    <a:pt x="59" y="26"/>
                    <a:pt x="61" y="27"/>
                    <a:pt x="61" y="29"/>
                  </a:cubicBezTo>
                  <a:cubicBezTo>
                    <a:pt x="61" y="29"/>
                    <a:pt x="61" y="29"/>
                    <a:pt x="61" y="29"/>
                  </a:cubicBezTo>
                  <a:cubicBezTo>
                    <a:pt x="61" y="31"/>
                    <a:pt x="60" y="32"/>
                    <a:pt x="58" y="33"/>
                  </a:cubicBezTo>
                  <a:cubicBezTo>
                    <a:pt x="53" y="34"/>
                    <a:pt x="53" y="34"/>
                    <a:pt x="53" y="34"/>
                  </a:cubicBezTo>
                  <a:cubicBezTo>
                    <a:pt x="53" y="34"/>
                    <a:pt x="53" y="34"/>
                    <a:pt x="53" y="34"/>
                  </a:cubicBezTo>
                  <a:cubicBezTo>
                    <a:pt x="52" y="35"/>
                    <a:pt x="52" y="36"/>
                    <a:pt x="52" y="37"/>
                  </a:cubicBezTo>
                  <a:cubicBezTo>
                    <a:pt x="56" y="40"/>
                    <a:pt x="56" y="40"/>
                    <a:pt x="56" y="40"/>
                  </a:cubicBezTo>
                  <a:cubicBezTo>
                    <a:pt x="58" y="41"/>
                    <a:pt x="59" y="43"/>
                    <a:pt x="58" y="45"/>
                  </a:cubicBezTo>
                  <a:cubicBezTo>
                    <a:pt x="58" y="45"/>
                    <a:pt x="58" y="45"/>
                    <a:pt x="58" y="45"/>
                  </a:cubicBezTo>
                  <a:cubicBezTo>
                    <a:pt x="57" y="46"/>
                    <a:pt x="55" y="47"/>
                    <a:pt x="53" y="46"/>
                  </a:cubicBezTo>
                  <a:cubicBezTo>
                    <a:pt x="48" y="45"/>
                    <a:pt x="48" y="45"/>
                    <a:pt x="48" y="45"/>
                  </a:cubicBezTo>
                  <a:cubicBezTo>
                    <a:pt x="48" y="45"/>
                    <a:pt x="48" y="45"/>
                    <a:pt x="48" y="45"/>
                  </a:cubicBezTo>
                  <a:cubicBezTo>
                    <a:pt x="48" y="45"/>
                    <a:pt x="47" y="46"/>
                    <a:pt x="47" y="46"/>
                  </a:cubicBezTo>
                  <a:cubicBezTo>
                    <a:pt x="47" y="46"/>
                    <a:pt x="47" y="47"/>
                    <a:pt x="46" y="47"/>
                  </a:cubicBezTo>
                  <a:cubicBezTo>
                    <a:pt x="48" y="52"/>
                    <a:pt x="48" y="52"/>
                    <a:pt x="48" y="52"/>
                  </a:cubicBezTo>
                  <a:cubicBezTo>
                    <a:pt x="49" y="54"/>
                    <a:pt x="49" y="56"/>
                    <a:pt x="47" y="57"/>
                  </a:cubicBezTo>
                  <a:cubicBezTo>
                    <a:pt x="47" y="57"/>
                    <a:pt x="47" y="57"/>
                    <a:pt x="47" y="57"/>
                  </a:cubicBezTo>
                  <a:cubicBezTo>
                    <a:pt x="46" y="58"/>
                    <a:pt x="44" y="57"/>
                    <a:pt x="43" y="56"/>
                  </a:cubicBezTo>
                  <a:cubicBezTo>
                    <a:pt x="39" y="52"/>
                    <a:pt x="39" y="52"/>
                    <a:pt x="39" y="52"/>
                  </a:cubicBezTo>
                  <a:cubicBezTo>
                    <a:pt x="39" y="52"/>
                    <a:pt x="39" y="52"/>
                    <a:pt x="39" y="52"/>
                  </a:cubicBezTo>
                  <a:cubicBezTo>
                    <a:pt x="38" y="52"/>
                    <a:pt x="37" y="53"/>
                    <a:pt x="36" y="53"/>
                  </a:cubicBezTo>
                  <a:cubicBezTo>
                    <a:pt x="36" y="58"/>
                    <a:pt x="36" y="58"/>
                    <a:pt x="36" y="58"/>
                  </a:cubicBezTo>
                  <a:cubicBezTo>
                    <a:pt x="35" y="60"/>
                    <a:pt x="34" y="62"/>
                    <a:pt x="32" y="62"/>
                  </a:cubicBezTo>
                  <a:cubicBezTo>
                    <a:pt x="32" y="62"/>
                    <a:pt x="32" y="62"/>
                    <a:pt x="32" y="62"/>
                  </a:cubicBezTo>
                  <a:cubicBezTo>
                    <a:pt x="31" y="62"/>
                    <a:pt x="29" y="60"/>
                    <a:pt x="29" y="59"/>
                  </a:cubicBezTo>
                  <a:cubicBezTo>
                    <a:pt x="27" y="54"/>
                    <a:pt x="27" y="54"/>
                    <a:pt x="27" y="54"/>
                  </a:cubicBezTo>
                  <a:cubicBezTo>
                    <a:pt x="27" y="54"/>
                    <a:pt x="27" y="53"/>
                    <a:pt x="27" y="53"/>
                  </a:cubicBezTo>
                  <a:cubicBezTo>
                    <a:pt x="26" y="53"/>
                    <a:pt x="26" y="53"/>
                    <a:pt x="25" y="53"/>
                  </a:cubicBezTo>
                  <a:cubicBezTo>
                    <a:pt x="22" y="57"/>
                    <a:pt x="22" y="57"/>
                    <a:pt x="22" y="57"/>
                  </a:cubicBezTo>
                  <a:cubicBezTo>
                    <a:pt x="20" y="59"/>
                    <a:pt x="19" y="60"/>
                    <a:pt x="17" y="59"/>
                  </a:cubicBezTo>
                  <a:cubicBezTo>
                    <a:pt x="17" y="59"/>
                    <a:pt x="17" y="59"/>
                    <a:pt x="17" y="59"/>
                  </a:cubicBezTo>
                  <a:cubicBezTo>
                    <a:pt x="15" y="58"/>
                    <a:pt x="15" y="56"/>
                    <a:pt x="15" y="54"/>
                  </a:cubicBezTo>
                  <a:cubicBezTo>
                    <a:pt x="16" y="49"/>
                    <a:pt x="16" y="49"/>
                    <a:pt x="16" y="49"/>
                  </a:cubicBezTo>
                  <a:cubicBezTo>
                    <a:pt x="16" y="49"/>
                    <a:pt x="16" y="49"/>
                    <a:pt x="17" y="49"/>
                  </a:cubicBezTo>
                  <a:cubicBezTo>
                    <a:pt x="16" y="49"/>
                    <a:pt x="16" y="48"/>
                    <a:pt x="16" y="48"/>
                  </a:cubicBezTo>
                  <a:cubicBezTo>
                    <a:pt x="15" y="48"/>
                    <a:pt x="15" y="48"/>
                    <a:pt x="15" y="47"/>
                  </a:cubicBezTo>
                  <a:cubicBezTo>
                    <a:pt x="10" y="49"/>
                    <a:pt x="10" y="49"/>
                    <a:pt x="10" y="49"/>
                  </a:cubicBezTo>
                  <a:cubicBezTo>
                    <a:pt x="8" y="50"/>
                    <a:pt x="6" y="50"/>
                    <a:pt x="5" y="48"/>
                  </a:cubicBezTo>
                  <a:cubicBezTo>
                    <a:pt x="5" y="48"/>
                    <a:pt x="5" y="48"/>
                    <a:pt x="5" y="48"/>
                  </a:cubicBezTo>
                  <a:cubicBezTo>
                    <a:pt x="4" y="47"/>
                    <a:pt x="4" y="45"/>
                    <a:pt x="6" y="44"/>
                  </a:cubicBezTo>
                  <a:cubicBezTo>
                    <a:pt x="9" y="40"/>
                    <a:pt x="9" y="40"/>
                    <a:pt x="9" y="40"/>
                  </a:cubicBezTo>
                  <a:cubicBezTo>
                    <a:pt x="9" y="40"/>
                    <a:pt x="9" y="40"/>
                    <a:pt x="10" y="40"/>
                  </a:cubicBezTo>
                  <a:cubicBezTo>
                    <a:pt x="9" y="39"/>
                    <a:pt x="9" y="38"/>
                    <a:pt x="9" y="37"/>
                  </a:cubicBezTo>
                  <a:cubicBezTo>
                    <a:pt x="3" y="37"/>
                    <a:pt x="3" y="37"/>
                    <a:pt x="3" y="37"/>
                  </a:cubicBezTo>
                  <a:cubicBezTo>
                    <a:pt x="2" y="36"/>
                    <a:pt x="0" y="35"/>
                    <a:pt x="0" y="33"/>
                  </a:cubicBezTo>
                  <a:cubicBezTo>
                    <a:pt x="0" y="33"/>
                    <a:pt x="0" y="33"/>
                    <a:pt x="0" y="33"/>
                  </a:cubicBezTo>
                  <a:cubicBezTo>
                    <a:pt x="0" y="31"/>
                    <a:pt x="1" y="30"/>
                    <a:pt x="3" y="30"/>
                  </a:cubicBezTo>
                  <a:cubicBezTo>
                    <a:pt x="8" y="28"/>
                    <a:pt x="8" y="28"/>
                    <a:pt x="8" y="28"/>
                  </a:cubicBezTo>
                  <a:cubicBezTo>
                    <a:pt x="8" y="28"/>
                    <a:pt x="8" y="28"/>
                    <a:pt x="8" y="28"/>
                  </a:cubicBezTo>
                  <a:cubicBezTo>
                    <a:pt x="8" y="27"/>
                    <a:pt x="8" y="26"/>
                    <a:pt x="9" y="26"/>
                  </a:cubicBezTo>
                  <a:cubicBezTo>
                    <a:pt x="4" y="22"/>
                    <a:pt x="4" y="22"/>
                    <a:pt x="4" y="22"/>
                  </a:cubicBezTo>
                  <a:cubicBezTo>
                    <a:pt x="3" y="21"/>
                    <a:pt x="2" y="20"/>
                    <a:pt x="3" y="18"/>
                  </a:cubicBezTo>
                  <a:cubicBezTo>
                    <a:pt x="3" y="18"/>
                    <a:pt x="3" y="18"/>
                    <a:pt x="3" y="18"/>
                  </a:cubicBezTo>
                  <a:cubicBezTo>
                    <a:pt x="4" y="16"/>
                    <a:pt x="6" y="16"/>
                    <a:pt x="7" y="16"/>
                  </a:cubicBezTo>
                  <a:cubicBezTo>
                    <a:pt x="13" y="17"/>
                    <a:pt x="13" y="17"/>
                    <a:pt x="13" y="17"/>
                  </a:cubicBezTo>
                  <a:cubicBezTo>
                    <a:pt x="13" y="17"/>
                    <a:pt x="13" y="17"/>
                    <a:pt x="13" y="17"/>
                  </a:cubicBezTo>
                  <a:cubicBezTo>
                    <a:pt x="13" y="17"/>
                    <a:pt x="13" y="17"/>
                    <a:pt x="13" y="17"/>
                  </a:cubicBezTo>
                  <a:cubicBezTo>
                    <a:pt x="14" y="16"/>
                    <a:pt x="14" y="16"/>
                    <a:pt x="14" y="16"/>
                  </a:cubicBezTo>
                  <a:cubicBezTo>
                    <a:pt x="12" y="11"/>
                    <a:pt x="12" y="11"/>
                    <a:pt x="12" y="11"/>
                  </a:cubicBezTo>
                  <a:cubicBezTo>
                    <a:pt x="11" y="9"/>
                    <a:pt x="12" y="7"/>
                    <a:pt x="13" y="6"/>
                  </a:cubicBezTo>
                  <a:cubicBezTo>
                    <a:pt x="13" y="6"/>
                    <a:pt x="13" y="6"/>
                    <a:pt x="13" y="6"/>
                  </a:cubicBezTo>
                  <a:cubicBezTo>
                    <a:pt x="15" y="5"/>
                    <a:pt x="17" y="5"/>
                    <a:pt x="18" y="7"/>
                  </a:cubicBezTo>
                  <a:cubicBezTo>
                    <a:pt x="22" y="10"/>
                    <a:pt x="22" y="10"/>
                    <a:pt x="22" y="10"/>
                  </a:cubicBezTo>
                  <a:cubicBezTo>
                    <a:pt x="22" y="10"/>
                    <a:pt x="22" y="10"/>
                    <a:pt x="22" y="10"/>
                  </a:cubicBezTo>
                  <a:cubicBezTo>
                    <a:pt x="23" y="10"/>
                    <a:pt x="23" y="10"/>
                    <a:pt x="24" y="10"/>
                  </a:cubicBezTo>
                  <a:cubicBezTo>
                    <a:pt x="25" y="4"/>
                    <a:pt x="25" y="4"/>
                    <a:pt x="25" y="4"/>
                  </a:cubicBezTo>
                  <a:cubicBezTo>
                    <a:pt x="25" y="2"/>
                    <a:pt x="26" y="1"/>
                    <a:pt x="28" y="1"/>
                  </a:cubicBezTo>
                  <a:cubicBezTo>
                    <a:pt x="28" y="1"/>
                    <a:pt x="28" y="1"/>
                    <a:pt x="28" y="1"/>
                  </a:cubicBezTo>
                  <a:cubicBezTo>
                    <a:pt x="30" y="0"/>
                    <a:pt x="31" y="2"/>
                    <a:pt x="32" y="4"/>
                  </a:cubicBezTo>
                  <a:cubicBezTo>
                    <a:pt x="33" y="9"/>
                    <a:pt x="33" y="9"/>
                    <a:pt x="33" y="9"/>
                  </a:cubicBezTo>
                  <a:cubicBezTo>
                    <a:pt x="33" y="9"/>
                    <a:pt x="33" y="9"/>
                    <a:pt x="33" y="9"/>
                  </a:cubicBezTo>
                  <a:close/>
                  <a:moveTo>
                    <a:pt x="40" y="21"/>
                  </a:moveTo>
                  <a:cubicBezTo>
                    <a:pt x="37" y="18"/>
                    <a:pt x="33" y="17"/>
                    <a:pt x="29" y="17"/>
                  </a:cubicBezTo>
                  <a:cubicBezTo>
                    <a:pt x="25" y="17"/>
                    <a:pt x="22" y="19"/>
                    <a:pt x="20" y="22"/>
                  </a:cubicBezTo>
                  <a:cubicBezTo>
                    <a:pt x="17" y="25"/>
                    <a:pt x="16" y="28"/>
                    <a:pt x="16" y="32"/>
                  </a:cubicBezTo>
                  <a:cubicBezTo>
                    <a:pt x="17" y="36"/>
                    <a:pt x="18" y="40"/>
                    <a:pt x="21" y="42"/>
                  </a:cubicBezTo>
                  <a:cubicBezTo>
                    <a:pt x="24" y="44"/>
                    <a:pt x="27" y="46"/>
                    <a:pt x="31" y="45"/>
                  </a:cubicBezTo>
                  <a:cubicBezTo>
                    <a:pt x="35" y="45"/>
                    <a:pt x="39" y="43"/>
                    <a:pt x="41" y="41"/>
                  </a:cubicBezTo>
                  <a:cubicBezTo>
                    <a:pt x="43" y="38"/>
                    <a:pt x="45" y="34"/>
                    <a:pt x="44" y="30"/>
                  </a:cubicBezTo>
                  <a:cubicBezTo>
                    <a:pt x="44" y="26"/>
                    <a:pt x="42" y="23"/>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3" name="Freeform 359">
              <a:extLst>
                <a:ext uri="{FF2B5EF4-FFF2-40B4-BE49-F238E27FC236}">
                  <a16:creationId xmlns:a16="http://schemas.microsoft.com/office/drawing/2014/main" id="{434B2D52-D4FB-479A-BEE2-CE8202536C85}"/>
                </a:ext>
              </a:extLst>
            </p:cNvPr>
            <p:cNvSpPr>
              <a:spLocks noEditPoints="1"/>
            </p:cNvSpPr>
            <p:nvPr/>
          </p:nvSpPr>
          <p:spPr bwMode="auto">
            <a:xfrm>
              <a:off x="7126288" y="5232400"/>
              <a:ext cx="247650" cy="252413"/>
            </a:xfrm>
            <a:custGeom>
              <a:avLst/>
              <a:gdLst>
                <a:gd name="T0" fmla="*/ 121378 w 67"/>
                <a:gd name="T1" fmla="*/ 117531 h 69"/>
                <a:gd name="T2" fmla="*/ 136091 w 67"/>
                <a:gd name="T3" fmla="*/ 132222 h 69"/>
                <a:gd name="T4" fmla="*/ 150804 w 67"/>
                <a:gd name="T5" fmla="*/ 168951 h 69"/>
                <a:gd name="T6" fmla="*/ 147125 w 67"/>
                <a:gd name="T7" fmla="*/ 205679 h 69"/>
                <a:gd name="T8" fmla="*/ 117700 w 67"/>
                <a:gd name="T9" fmla="*/ 227716 h 69"/>
                <a:gd name="T10" fmla="*/ 88275 w 67"/>
                <a:gd name="T11" fmla="*/ 238735 h 69"/>
                <a:gd name="T12" fmla="*/ 55172 w 67"/>
                <a:gd name="T13" fmla="*/ 235062 h 69"/>
                <a:gd name="T14" fmla="*/ 33103 w 67"/>
                <a:gd name="T15" fmla="*/ 220370 h 69"/>
                <a:gd name="T16" fmla="*/ 18391 w 67"/>
                <a:gd name="T17" fmla="*/ 198333 h 69"/>
                <a:gd name="T18" fmla="*/ 14713 w 67"/>
                <a:gd name="T19" fmla="*/ 165278 h 69"/>
                <a:gd name="T20" fmla="*/ 29425 w 67"/>
                <a:gd name="T21" fmla="*/ 135895 h 69"/>
                <a:gd name="T22" fmla="*/ 47816 w 67"/>
                <a:gd name="T23" fmla="*/ 106512 h 69"/>
                <a:gd name="T24" fmla="*/ 88275 w 67"/>
                <a:gd name="T25" fmla="*/ 102840 h 69"/>
                <a:gd name="T26" fmla="*/ 194941 w 67"/>
                <a:gd name="T27" fmla="*/ 51420 h 69"/>
                <a:gd name="T28" fmla="*/ 169194 w 67"/>
                <a:gd name="T29" fmla="*/ 58765 h 69"/>
                <a:gd name="T30" fmla="*/ 158160 w 67"/>
                <a:gd name="T31" fmla="*/ 66111 h 69"/>
                <a:gd name="T32" fmla="*/ 143447 w 67"/>
                <a:gd name="T33" fmla="*/ 91821 h 69"/>
                <a:gd name="T34" fmla="*/ 143447 w 67"/>
                <a:gd name="T35" fmla="*/ 117531 h 69"/>
                <a:gd name="T36" fmla="*/ 161838 w 67"/>
                <a:gd name="T37" fmla="*/ 135895 h 69"/>
                <a:gd name="T38" fmla="*/ 183907 w 67"/>
                <a:gd name="T39" fmla="*/ 146914 h 69"/>
                <a:gd name="T40" fmla="*/ 205976 w 67"/>
                <a:gd name="T41" fmla="*/ 146914 h 69"/>
                <a:gd name="T42" fmla="*/ 220688 w 67"/>
                <a:gd name="T43" fmla="*/ 139568 h 69"/>
                <a:gd name="T44" fmla="*/ 235401 w 67"/>
                <a:gd name="T45" fmla="*/ 124877 h 69"/>
                <a:gd name="T46" fmla="*/ 239079 w 67"/>
                <a:gd name="T47" fmla="*/ 102840 h 69"/>
                <a:gd name="T48" fmla="*/ 231722 w 67"/>
                <a:gd name="T49" fmla="*/ 80802 h 69"/>
                <a:gd name="T50" fmla="*/ 220688 w 67"/>
                <a:gd name="T51" fmla="*/ 58765 h 69"/>
                <a:gd name="T52" fmla="*/ 209654 w 67"/>
                <a:gd name="T53" fmla="*/ 91821 h 69"/>
                <a:gd name="T54" fmla="*/ 180229 w 67"/>
                <a:gd name="T55" fmla="*/ 113858 h 69"/>
                <a:gd name="T56" fmla="*/ 202297 w 67"/>
                <a:gd name="T57" fmla="*/ 99167 h 69"/>
                <a:gd name="T58" fmla="*/ 187585 w 67"/>
                <a:gd name="T59" fmla="*/ 110185 h 69"/>
                <a:gd name="T60" fmla="*/ 202297 w 67"/>
                <a:gd name="T61" fmla="*/ 99167 h 69"/>
                <a:gd name="T62" fmla="*/ 191263 w 67"/>
                <a:gd name="T63" fmla="*/ 132222 h 69"/>
                <a:gd name="T64" fmla="*/ 198619 w 67"/>
                <a:gd name="T65" fmla="*/ 73457 h 69"/>
                <a:gd name="T66" fmla="*/ 102988 w 67"/>
                <a:gd name="T67" fmla="*/ 3673 h 69"/>
                <a:gd name="T68" fmla="*/ 77241 w 67"/>
                <a:gd name="T69" fmla="*/ 11019 h 69"/>
                <a:gd name="T70" fmla="*/ 66206 w 67"/>
                <a:gd name="T71" fmla="*/ 18364 h 69"/>
                <a:gd name="T72" fmla="*/ 51494 w 67"/>
                <a:gd name="T73" fmla="*/ 44074 h 69"/>
                <a:gd name="T74" fmla="*/ 51494 w 67"/>
                <a:gd name="T75" fmla="*/ 69784 h 69"/>
                <a:gd name="T76" fmla="*/ 69885 w 67"/>
                <a:gd name="T77" fmla="*/ 84475 h 69"/>
                <a:gd name="T78" fmla="*/ 91953 w 67"/>
                <a:gd name="T79" fmla="*/ 95494 h 69"/>
                <a:gd name="T80" fmla="*/ 114022 w 67"/>
                <a:gd name="T81" fmla="*/ 95494 h 69"/>
                <a:gd name="T82" fmla="*/ 128735 w 67"/>
                <a:gd name="T83" fmla="*/ 88148 h 69"/>
                <a:gd name="T84" fmla="*/ 143447 w 67"/>
                <a:gd name="T85" fmla="*/ 73457 h 69"/>
                <a:gd name="T86" fmla="*/ 147125 w 67"/>
                <a:gd name="T87" fmla="*/ 51420 h 69"/>
                <a:gd name="T88" fmla="*/ 139769 w 67"/>
                <a:gd name="T89" fmla="*/ 29383 h 69"/>
                <a:gd name="T90" fmla="*/ 128735 w 67"/>
                <a:gd name="T91" fmla="*/ 7346 h 69"/>
                <a:gd name="T92" fmla="*/ 117700 w 67"/>
                <a:gd name="T93" fmla="*/ 44074 h 69"/>
                <a:gd name="T94" fmla="*/ 88275 w 67"/>
                <a:gd name="T95" fmla="*/ 66111 h 69"/>
                <a:gd name="T96" fmla="*/ 110344 w 67"/>
                <a:gd name="T97" fmla="*/ 47747 h 69"/>
                <a:gd name="T98" fmla="*/ 95631 w 67"/>
                <a:gd name="T99" fmla="*/ 58765 h 69"/>
                <a:gd name="T100" fmla="*/ 110344 w 67"/>
                <a:gd name="T101" fmla="*/ 47747 h 69"/>
                <a:gd name="T102" fmla="*/ 99310 w 67"/>
                <a:gd name="T103" fmla="*/ 84475 h 69"/>
                <a:gd name="T104" fmla="*/ 106666 w 67"/>
                <a:gd name="T105" fmla="*/ 25710 h 69"/>
                <a:gd name="T106" fmla="*/ 51494 w 67"/>
                <a:gd name="T107" fmla="*/ 176296 h 69"/>
                <a:gd name="T108" fmla="*/ 102988 w 67"/>
                <a:gd name="T109" fmla="*/ 176296 h 69"/>
                <a:gd name="T110" fmla="*/ 77241 w 67"/>
                <a:gd name="T111" fmla="*/ 165278 h 69"/>
                <a:gd name="T112" fmla="*/ 77241 w 67"/>
                <a:gd name="T113" fmla="*/ 190988 h 69"/>
                <a:gd name="T114" fmla="*/ 106666 w 67"/>
                <a:gd name="T115" fmla="*/ 146914 h 69"/>
                <a:gd name="T116" fmla="*/ 47816 w 67"/>
                <a:gd name="T117" fmla="*/ 205679 h 69"/>
                <a:gd name="T118" fmla="*/ 106666 w 67"/>
                <a:gd name="T119" fmla="*/ 146914 h 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7" h="69">
                  <a:moveTo>
                    <a:pt x="24" y="31"/>
                  </a:moveTo>
                  <a:cubicBezTo>
                    <a:pt x="25" y="32"/>
                    <a:pt x="26" y="32"/>
                    <a:pt x="27" y="32"/>
                  </a:cubicBezTo>
                  <a:cubicBezTo>
                    <a:pt x="29" y="30"/>
                    <a:pt x="29" y="30"/>
                    <a:pt x="29" y="30"/>
                  </a:cubicBezTo>
                  <a:cubicBezTo>
                    <a:pt x="31" y="30"/>
                    <a:pt x="32" y="31"/>
                    <a:pt x="33" y="32"/>
                  </a:cubicBezTo>
                  <a:cubicBezTo>
                    <a:pt x="32" y="35"/>
                    <a:pt x="32" y="35"/>
                    <a:pt x="32" y="35"/>
                  </a:cubicBezTo>
                  <a:cubicBezTo>
                    <a:pt x="32" y="35"/>
                    <a:pt x="33" y="36"/>
                    <a:pt x="33" y="36"/>
                  </a:cubicBezTo>
                  <a:cubicBezTo>
                    <a:pt x="34" y="37"/>
                    <a:pt x="34" y="37"/>
                    <a:pt x="34" y="37"/>
                  </a:cubicBezTo>
                  <a:cubicBezTo>
                    <a:pt x="37" y="36"/>
                    <a:pt x="37" y="36"/>
                    <a:pt x="37" y="36"/>
                  </a:cubicBezTo>
                  <a:cubicBezTo>
                    <a:pt x="39" y="37"/>
                    <a:pt x="39" y="39"/>
                    <a:pt x="40" y="40"/>
                  </a:cubicBezTo>
                  <a:cubicBezTo>
                    <a:pt x="37" y="42"/>
                    <a:pt x="37" y="42"/>
                    <a:pt x="37" y="42"/>
                  </a:cubicBezTo>
                  <a:cubicBezTo>
                    <a:pt x="37" y="43"/>
                    <a:pt x="38" y="44"/>
                    <a:pt x="38" y="46"/>
                  </a:cubicBezTo>
                  <a:cubicBezTo>
                    <a:pt x="41" y="46"/>
                    <a:pt x="41" y="46"/>
                    <a:pt x="41" y="46"/>
                  </a:cubicBezTo>
                  <a:cubicBezTo>
                    <a:pt x="42" y="48"/>
                    <a:pt x="42" y="49"/>
                    <a:pt x="41" y="51"/>
                  </a:cubicBezTo>
                  <a:cubicBezTo>
                    <a:pt x="38" y="51"/>
                    <a:pt x="38" y="51"/>
                    <a:pt x="38" y="51"/>
                  </a:cubicBezTo>
                  <a:cubicBezTo>
                    <a:pt x="38" y="52"/>
                    <a:pt x="37" y="53"/>
                    <a:pt x="37" y="54"/>
                  </a:cubicBezTo>
                  <a:cubicBezTo>
                    <a:pt x="40" y="56"/>
                    <a:pt x="40" y="56"/>
                    <a:pt x="40" y="56"/>
                  </a:cubicBezTo>
                  <a:cubicBezTo>
                    <a:pt x="39" y="58"/>
                    <a:pt x="38" y="60"/>
                    <a:pt x="37" y="61"/>
                  </a:cubicBezTo>
                  <a:cubicBezTo>
                    <a:pt x="34" y="59"/>
                    <a:pt x="34" y="59"/>
                    <a:pt x="34" y="59"/>
                  </a:cubicBezTo>
                  <a:cubicBezTo>
                    <a:pt x="34" y="60"/>
                    <a:pt x="33" y="60"/>
                    <a:pt x="33" y="60"/>
                  </a:cubicBezTo>
                  <a:cubicBezTo>
                    <a:pt x="33" y="61"/>
                    <a:pt x="32" y="61"/>
                    <a:pt x="32" y="62"/>
                  </a:cubicBezTo>
                  <a:cubicBezTo>
                    <a:pt x="33" y="65"/>
                    <a:pt x="33" y="65"/>
                    <a:pt x="33" y="65"/>
                  </a:cubicBezTo>
                  <a:cubicBezTo>
                    <a:pt x="32" y="66"/>
                    <a:pt x="30" y="67"/>
                    <a:pt x="29" y="67"/>
                  </a:cubicBezTo>
                  <a:cubicBezTo>
                    <a:pt x="27" y="64"/>
                    <a:pt x="27" y="64"/>
                    <a:pt x="27" y="64"/>
                  </a:cubicBezTo>
                  <a:cubicBezTo>
                    <a:pt x="26" y="65"/>
                    <a:pt x="25" y="65"/>
                    <a:pt x="24" y="65"/>
                  </a:cubicBezTo>
                  <a:cubicBezTo>
                    <a:pt x="23" y="69"/>
                    <a:pt x="23" y="69"/>
                    <a:pt x="23" y="69"/>
                  </a:cubicBezTo>
                  <a:cubicBezTo>
                    <a:pt x="22" y="69"/>
                    <a:pt x="20" y="69"/>
                    <a:pt x="18" y="69"/>
                  </a:cubicBezTo>
                  <a:cubicBezTo>
                    <a:pt x="18" y="65"/>
                    <a:pt x="18" y="65"/>
                    <a:pt x="18" y="65"/>
                  </a:cubicBezTo>
                  <a:cubicBezTo>
                    <a:pt x="17" y="65"/>
                    <a:pt x="16" y="65"/>
                    <a:pt x="15" y="64"/>
                  </a:cubicBezTo>
                  <a:cubicBezTo>
                    <a:pt x="13" y="67"/>
                    <a:pt x="13" y="67"/>
                    <a:pt x="13" y="67"/>
                  </a:cubicBezTo>
                  <a:cubicBezTo>
                    <a:pt x="11" y="67"/>
                    <a:pt x="10" y="66"/>
                    <a:pt x="9" y="65"/>
                  </a:cubicBezTo>
                  <a:cubicBezTo>
                    <a:pt x="10" y="62"/>
                    <a:pt x="10" y="62"/>
                    <a:pt x="10" y="62"/>
                  </a:cubicBezTo>
                  <a:cubicBezTo>
                    <a:pt x="10" y="61"/>
                    <a:pt x="9" y="61"/>
                    <a:pt x="9" y="60"/>
                  </a:cubicBezTo>
                  <a:cubicBezTo>
                    <a:pt x="8" y="60"/>
                    <a:pt x="8" y="60"/>
                    <a:pt x="8" y="59"/>
                  </a:cubicBezTo>
                  <a:cubicBezTo>
                    <a:pt x="5" y="61"/>
                    <a:pt x="5" y="61"/>
                    <a:pt x="5" y="61"/>
                  </a:cubicBezTo>
                  <a:cubicBezTo>
                    <a:pt x="3" y="59"/>
                    <a:pt x="2" y="58"/>
                    <a:pt x="2" y="56"/>
                  </a:cubicBezTo>
                  <a:cubicBezTo>
                    <a:pt x="5" y="54"/>
                    <a:pt x="5" y="54"/>
                    <a:pt x="5" y="54"/>
                  </a:cubicBezTo>
                  <a:cubicBezTo>
                    <a:pt x="4" y="53"/>
                    <a:pt x="4" y="52"/>
                    <a:pt x="4" y="51"/>
                  </a:cubicBezTo>
                  <a:cubicBezTo>
                    <a:pt x="1" y="51"/>
                    <a:pt x="1" y="51"/>
                    <a:pt x="1" y="51"/>
                  </a:cubicBezTo>
                  <a:cubicBezTo>
                    <a:pt x="0" y="49"/>
                    <a:pt x="0" y="47"/>
                    <a:pt x="1" y="46"/>
                  </a:cubicBezTo>
                  <a:cubicBezTo>
                    <a:pt x="4" y="45"/>
                    <a:pt x="4" y="45"/>
                    <a:pt x="4" y="45"/>
                  </a:cubicBezTo>
                  <a:cubicBezTo>
                    <a:pt x="4" y="44"/>
                    <a:pt x="4" y="43"/>
                    <a:pt x="5" y="42"/>
                  </a:cubicBezTo>
                  <a:cubicBezTo>
                    <a:pt x="2" y="40"/>
                    <a:pt x="2" y="40"/>
                    <a:pt x="2" y="40"/>
                  </a:cubicBezTo>
                  <a:cubicBezTo>
                    <a:pt x="3" y="38"/>
                    <a:pt x="3" y="37"/>
                    <a:pt x="5" y="36"/>
                  </a:cubicBezTo>
                  <a:cubicBezTo>
                    <a:pt x="8" y="37"/>
                    <a:pt x="8" y="37"/>
                    <a:pt x="8" y="37"/>
                  </a:cubicBezTo>
                  <a:cubicBezTo>
                    <a:pt x="8" y="37"/>
                    <a:pt x="8" y="37"/>
                    <a:pt x="9" y="36"/>
                  </a:cubicBezTo>
                  <a:cubicBezTo>
                    <a:pt x="9" y="36"/>
                    <a:pt x="10" y="35"/>
                    <a:pt x="10" y="35"/>
                  </a:cubicBezTo>
                  <a:cubicBezTo>
                    <a:pt x="9" y="32"/>
                    <a:pt x="9" y="32"/>
                    <a:pt x="9" y="32"/>
                  </a:cubicBezTo>
                  <a:cubicBezTo>
                    <a:pt x="10" y="31"/>
                    <a:pt x="11" y="30"/>
                    <a:pt x="13" y="29"/>
                  </a:cubicBezTo>
                  <a:cubicBezTo>
                    <a:pt x="15" y="32"/>
                    <a:pt x="15" y="32"/>
                    <a:pt x="15" y="32"/>
                  </a:cubicBezTo>
                  <a:cubicBezTo>
                    <a:pt x="16" y="32"/>
                    <a:pt x="17" y="32"/>
                    <a:pt x="18" y="31"/>
                  </a:cubicBezTo>
                  <a:cubicBezTo>
                    <a:pt x="19" y="28"/>
                    <a:pt x="19" y="28"/>
                    <a:pt x="19" y="28"/>
                  </a:cubicBezTo>
                  <a:cubicBezTo>
                    <a:pt x="20" y="28"/>
                    <a:pt x="22" y="28"/>
                    <a:pt x="24" y="28"/>
                  </a:cubicBezTo>
                  <a:cubicBezTo>
                    <a:pt x="24" y="31"/>
                    <a:pt x="24" y="31"/>
                    <a:pt x="24" y="31"/>
                  </a:cubicBezTo>
                  <a:close/>
                  <a:moveTo>
                    <a:pt x="56" y="17"/>
                  </a:moveTo>
                  <a:cubicBezTo>
                    <a:pt x="56" y="14"/>
                    <a:pt x="56" y="14"/>
                    <a:pt x="56" y="14"/>
                  </a:cubicBezTo>
                  <a:cubicBezTo>
                    <a:pt x="55" y="14"/>
                    <a:pt x="54" y="14"/>
                    <a:pt x="53" y="14"/>
                  </a:cubicBezTo>
                  <a:cubicBezTo>
                    <a:pt x="52" y="16"/>
                    <a:pt x="52" y="16"/>
                    <a:pt x="52" y="16"/>
                  </a:cubicBezTo>
                  <a:cubicBezTo>
                    <a:pt x="51" y="16"/>
                    <a:pt x="51" y="16"/>
                    <a:pt x="50" y="17"/>
                  </a:cubicBezTo>
                  <a:cubicBezTo>
                    <a:pt x="49" y="15"/>
                    <a:pt x="49" y="15"/>
                    <a:pt x="49" y="15"/>
                  </a:cubicBezTo>
                  <a:cubicBezTo>
                    <a:pt x="48" y="15"/>
                    <a:pt x="47" y="15"/>
                    <a:pt x="46" y="16"/>
                  </a:cubicBezTo>
                  <a:cubicBezTo>
                    <a:pt x="46" y="18"/>
                    <a:pt x="46" y="18"/>
                    <a:pt x="46" y="18"/>
                  </a:cubicBezTo>
                  <a:cubicBezTo>
                    <a:pt x="46" y="18"/>
                    <a:pt x="46" y="19"/>
                    <a:pt x="45" y="19"/>
                  </a:cubicBezTo>
                  <a:cubicBezTo>
                    <a:pt x="45" y="19"/>
                    <a:pt x="45" y="19"/>
                    <a:pt x="45" y="20"/>
                  </a:cubicBezTo>
                  <a:cubicBezTo>
                    <a:pt x="43" y="18"/>
                    <a:pt x="43" y="18"/>
                    <a:pt x="43" y="18"/>
                  </a:cubicBezTo>
                  <a:cubicBezTo>
                    <a:pt x="42" y="19"/>
                    <a:pt x="41" y="20"/>
                    <a:pt x="41" y="21"/>
                  </a:cubicBezTo>
                  <a:cubicBezTo>
                    <a:pt x="42" y="23"/>
                    <a:pt x="42" y="23"/>
                    <a:pt x="42" y="23"/>
                  </a:cubicBezTo>
                  <a:cubicBezTo>
                    <a:pt x="42" y="24"/>
                    <a:pt x="42" y="24"/>
                    <a:pt x="41" y="25"/>
                  </a:cubicBezTo>
                  <a:cubicBezTo>
                    <a:pt x="39" y="25"/>
                    <a:pt x="39" y="25"/>
                    <a:pt x="39" y="25"/>
                  </a:cubicBezTo>
                  <a:cubicBezTo>
                    <a:pt x="39" y="26"/>
                    <a:pt x="38" y="27"/>
                    <a:pt x="39" y="28"/>
                  </a:cubicBezTo>
                  <a:cubicBezTo>
                    <a:pt x="41" y="29"/>
                    <a:pt x="41" y="29"/>
                    <a:pt x="41" y="29"/>
                  </a:cubicBezTo>
                  <a:cubicBezTo>
                    <a:pt x="41" y="30"/>
                    <a:pt x="41" y="30"/>
                    <a:pt x="41" y="31"/>
                  </a:cubicBezTo>
                  <a:cubicBezTo>
                    <a:pt x="39" y="32"/>
                    <a:pt x="39" y="32"/>
                    <a:pt x="39" y="32"/>
                  </a:cubicBezTo>
                  <a:cubicBezTo>
                    <a:pt x="39" y="33"/>
                    <a:pt x="40" y="34"/>
                    <a:pt x="41" y="35"/>
                  </a:cubicBezTo>
                  <a:cubicBezTo>
                    <a:pt x="43" y="35"/>
                    <a:pt x="43" y="35"/>
                    <a:pt x="43" y="35"/>
                  </a:cubicBezTo>
                  <a:cubicBezTo>
                    <a:pt x="43" y="35"/>
                    <a:pt x="43" y="35"/>
                    <a:pt x="44" y="36"/>
                  </a:cubicBezTo>
                  <a:cubicBezTo>
                    <a:pt x="44" y="36"/>
                    <a:pt x="44" y="36"/>
                    <a:pt x="44" y="37"/>
                  </a:cubicBezTo>
                  <a:cubicBezTo>
                    <a:pt x="43" y="39"/>
                    <a:pt x="43" y="39"/>
                    <a:pt x="43" y="39"/>
                  </a:cubicBezTo>
                  <a:cubicBezTo>
                    <a:pt x="44" y="39"/>
                    <a:pt x="45" y="40"/>
                    <a:pt x="46" y="41"/>
                  </a:cubicBezTo>
                  <a:cubicBezTo>
                    <a:pt x="47" y="39"/>
                    <a:pt x="47" y="39"/>
                    <a:pt x="47" y="39"/>
                  </a:cubicBezTo>
                  <a:cubicBezTo>
                    <a:pt x="48" y="39"/>
                    <a:pt x="49" y="39"/>
                    <a:pt x="50" y="40"/>
                  </a:cubicBezTo>
                  <a:cubicBezTo>
                    <a:pt x="50" y="42"/>
                    <a:pt x="50" y="42"/>
                    <a:pt x="50" y="42"/>
                  </a:cubicBezTo>
                  <a:cubicBezTo>
                    <a:pt x="51" y="42"/>
                    <a:pt x="52" y="43"/>
                    <a:pt x="53" y="42"/>
                  </a:cubicBezTo>
                  <a:cubicBezTo>
                    <a:pt x="54" y="40"/>
                    <a:pt x="54" y="40"/>
                    <a:pt x="54" y="40"/>
                  </a:cubicBezTo>
                  <a:cubicBezTo>
                    <a:pt x="54" y="40"/>
                    <a:pt x="55" y="40"/>
                    <a:pt x="56" y="40"/>
                  </a:cubicBezTo>
                  <a:cubicBezTo>
                    <a:pt x="57" y="42"/>
                    <a:pt x="57" y="42"/>
                    <a:pt x="57" y="42"/>
                  </a:cubicBezTo>
                  <a:cubicBezTo>
                    <a:pt x="58" y="42"/>
                    <a:pt x="59" y="41"/>
                    <a:pt x="60" y="40"/>
                  </a:cubicBezTo>
                  <a:cubicBezTo>
                    <a:pt x="59" y="38"/>
                    <a:pt x="59" y="38"/>
                    <a:pt x="59" y="38"/>
                  </a:cubicBezTo>
                  <a:cubicBezTo>
                    <a:pt x="60" y="38"/>
                    <a:pt x="60" y="38"/>
                    <a:pt x="60" y="38"/>
                  </a:cubicBezTo>
                  <a:cubicBezTo>
                    <a:pt x="61" y="37"/>
                    <a:pt x="61" y="37"/>
                    <a:pt x="61" y="37"/>
                  </a:cubicBezTo>
                  <a:cubicBezTo>
                    <a:pt x="63" y="38"/>
                    <a:pt x="63" y="38"/>
                    <a:pt x="63" y="38"/>
                  </a:cubicBezTo>
                  <a:cubicBezTo>
                    <a:pt x="64" y="37"/>
                    <a:pt x="65" y="36"/>
                    <a:pt x="65" y="35"/>
                  </a:cubicBezTo>
                  <a:cubicBezTo>
                    <a:pt x="64" y="34"/>
                    <a:pt x="64" y="34"/>
                    <a:pt x="64" y="34"/>
                  </a:cubicBezTo>
                  <a:cubicBezTo>
                    <a:pt x="64" y="33"/>
                    <a:pt x="64" y="32"/>
                    <a:pt x="64" y="31"/>
                  </a:cubicBezTo>
                  <a:cubicBezTo>
                    <a:pt x="67" y="31"/>
                    <a:pt x="67" y="31"/>
                    <a:pt x="67" y="31"/>
                  </a:cubicBezTo>
                  <a:cubicBezTo>
                    <a:pt x="67" y="30"/>
                    <a:pt x="67" y="29"/>
                    <a:pt x="67" y="28"/>
                  </a:cubicBezTo>
                  <a:cubicBezTo>
                    <a:pt x="65" y="28"/>
                    <a:pt x="65" y="28"/>
                    <a:pt x="65" y="28"/>
                  </a:cubicBezTo>
                  <a:cubicBezTo>
                    <a:pt x="65" y="27"/>
                    <a:pt x="65" y="26"/>
                    <a:pt x="64" y="25"/>
                  </a:cubicBezTo>
                  <a:cubicBezTo>
                    <a:pt x="67" y="24"/>
                    <a:pt x="67" y="24"/>
                    <a:pt x="67" y="24"/>
                  </a:cubicBezTo>
                  <a:cubicBezTo>
                    <a:pt x="66" y="23"/>
                    <a:pt x="66" y="22"/>
                    <a:pt x="65" y="21"/>
                  </a:cubicBezTo>
                  <a:cubicBezTo>
                    <a:pt x="63" y="22"/>
                    <a:pt x="63" y="22"/>
                    <a:pt x="63" y="22"/>
                  </a:cubicBezTo>
                  <a:cubicBezTo>
                    <a:pt x="63" y="21"/>
                    <a:pt x="62" y="21"/>
                    <a:pt x="62" y="21"/>
                  </a:cubicBezTo>
                  <a:cubicBezTo>
                    <a:pt x="62" y="20"/>
                    <a:pt x="62" y="20"/>
                    <a:pt x="61" y="20"/>
                  </a:cubicBezTo>
                  <a:cubicBezTo>
                    <a:pt x="63" y="18"/>
                    <a:pt x="63" y="18"/>
                    <a:pt x="63" y="18"/>
                  </a:cubicBezTo>
                  <a:cubicBezTo>
                    <a:pt x="62" y="17"/>
                    <a:pt x="61" y="16"/>
                    <a:pt x="60" y="16"/>
                  </a:cubicBezTo>
                  <a:cubicBezTo>
                    <a:pt x="58" y="18"/>
                    <a:pt x="58" y="18"/>
                    <a:pt x="58" y="18"/>
                  </a:cubicBezTo>
                  <a:cubicBezTo>
                    <a:pt x="58" y="17"/>
                    <a:pt x="57" y="17"/>
                    <a:pt x="56" y="17"/>
                  </a:cubicBezTo>
                  <a:close/>
                  <a:moveTo>
                    <a:pt x="53" y="23"/>
                  </a:moveTo>
                  <a:cubicBezTo>
                    <a:pt x="55" y="23"/>
                    <a:pt x="56" y="24"/>
                    <a:pt x="57" y="25"/>
                  </a:cubicBezTo>
                  <a:cubicBezTo>
                    <a:pt x="58" y="26"/>
                    <a:pt x="58" y="27"/>
                    <a:pt x="58" y="29"/>
                  </a:cubicBezTo>
                  <a:cubicBezTo>
                    <a:pt x="58" y="30"/>
                    <a:pt x="57" y="31"/>
                    <a:pt x="56" y="32"/>
                  </a:cubicBezTo>
                  <a:cubicBezTo>
                    <a:pt x="55" y="33"/>
                    <a:pt x="54" y="33"/>
                    <a:pt x="52" y="33"/>
                  </a:cubicBezTo>
                  <a:cubicBezTo>
                    <a:pt x="51" y="33"/>
                    <a:pt x="50" y="32"/>
                    <a:pt x="49" y="31"/>
                  </a:cubicBezTo>
                  <a:cubicBezTo>
                    <a:pt x="48" y="30"/>
                    <a:pt x="48" y="29"/>
                    <a:pt x="48" y="28"/>
                  </a:cubicBezTo>
                  <a:cubicBezTo>
                    <a:pt x="48" y="26"/>
                    <a:pt x="49" y="25"/>
                    <a:pt x="50" y="24"/>
                  </a:cubicBezTo>
                  <a:cubicBezTo>
                    <a:pt x="51" y="23"/>
                    <a:pt x="52" y="23"/>
                    <a:pt x="53" y="23"/>
                  </a:cubicBezTo>
                  <a:close/>
                  <a:moveTo>
                    <a:pt x="55" y="27"/>
                  </a:moveTo>
                  <a:cubicBezTo>
                    <a:pt x="55" y="27"/>
                    <a:pt x="55" y="28"/>
                    <a:pt x="55" y="28"/>
                  </a:cubicBezTo>
                  <a:cubicBezTo>
                    <a:pt x="55" y="29"/>
                    <a:pt x="55" y="30"/>
                    <a:pt x="54" y="30"/>
                  </a:cubicBezTo>
                  <a:cubicBezTo>
                    <a:pt x="54" y="30"/>
                    <a:pt x="53" y="31"/>
                    <a:pt x="53" y="31"/>
                  </a:cubicBezTo>
                  <a:cubicBezTo>
                    <a:pt x="52" y="30"/>
                    <a:pt x="51" y="30"/>
                    <a:pt x="51" y="30"/>
                  </a:cubicBezTo>
                  <a:cubicBezTo>
                    <a:pt x="51" y="29"/>
                    <a:pt x="50" y="29"/>
                    <a:pt x="51" y="28"/>
                  </a:cubicBezTo>
                  <a:cubicBezTo>
                    <a:pt x="51" y="27"/>
                    <a:pt x="51" y="27"/>
                    <a:pt x="51" y="26"/>
                  </a:cubicBezTo>
                  <a:cubicBezTo>
                    <a:pt x="52" y="26"/>
                    <a:pt x="52" y="26"/>
                    <a:pt x="53" y="26"/>
                  </a:cubicBezTo>
                  <a:cubicBezTo>
                    <a:pt x="54" y="26"/>
                    <a:pt x="54" y="26"/>
                    <a:pt x="55" y="27"/>
                  </a:cubicBezTo>
                  <a:close/>
                  <a:moveTo>
                    <a:pt x="59" y="23"/>
                  </a:moveTo>
                  <a:cubicBezTo>
                    <a:pt x="60" y="25"/>
                    <a:pt x="61" y="27"/>
                    <a:pt x="61" y="29"/>
                  </a:cubicBezTo>
                  <a:cubicBezTo>
                    <a:pt x="60" y="31"/>
                    <a:pt x="59" y="33"/>
                    <a:pt x="58" y="34"/>
                  </a:cubicBezTo>
                  <a:cubicBezTo>
                    <a:pt x="56" y="36"/>
                    <a:pt x="54" y="36"/>
                    <a:pt x="52" y="36"/>
                  </a:cubicBezTo>
                  <a:cubicBezTo>
                    <a:pt x="50" y="36"/>
                    <a:pt x="48" y="35"/>
                    <a:pt x="47" y="33"/>
                  </a:cubicBezTo>
                  <a:cubicBezTo>
                    <a:pt x="45" y="32"/>
                    <a:pt x="45" y="30"/>
                    <a:pt x="45" y="27"/>
                  </a:cubicBezTo>
                  <a:cubicBezTo>
                    <a:pt x="45" y="25"/>
                    <a:pt x="46" y="23"/>
                    <a:pt x="48" y="22"/>
                  </a:cubicBezTo>
                  <a:cubicBezTo>
                    <a:pt x="50" y="21"/>
                    <a:pt x="52" y="20"/>
                    <a:pt x="54" y="20"/>
                  </a:cubicBezTo>
                  <a:cubicBezTo>
                    <a:pt x="56" y="21"/>
                    <a:pt x="58" y="22"/>
                    <a:pt x="59" y="23"/>
                  </a:cubicBezTo>
                  <a:close/>
                  <a:moveTo>
                    <a:pt x="31" y="3"/>
                  </a:moveTo>
                  <a:cubicBezTo>
                    <a:pt x="31" y="1"/>
                    <a:pt x="31" y="1"/>
                    <a:pt x="31" y="1"/>
                  </a:cubicBezTo>
                  <a:cubicBezTo>
                    <a:pt x="30" y="1"/>
                    <a:pt x="29" y="0"/>
                    <a:pt x="28" y="1"/>
                  </a:cubicBezTo>
                  <a:cubicBezTo>
                    <a:pt x="27" y="3"/>
                    <a:pt x="27" y="3"/>
                    <a:pt x="27" y="3"/>
                  </a:cubicBezTo>
                  <a:cubicBezTo>
                    <a:pt x="27" y="3"/>
                    <a:pt x="26" y="3"/>
                    <a:pt x="25" y="3"/>
                  </a:cubicBezTo>
                  <a:cubicBezTo>
                    <a:pt x="24" y="1"/>
                    <a:pt x="24" y="1"/>
                    <a:pt x="24" y="1"/>
                  </a:cubicBezTo>
                  <a:cubicBezTo>
                    <a:pt x="23" y="1"/>
                    <a:pt x="22" y="2"/>
                    <a:pt x="21" y="3"/>
                  </a:cubicBezTo>
                  <a:cubicBezTo>
                    <a:pt x="21" y="5"/>
                    <a:pt x="21" y="5"/>
                    <a:pt x="21" y="5"/>
                  </a:cubicBezTo>
                  <a:cubicBezTo>
                    <a:pt x="21" y="5"/>
                    <a:pt x="21" y="5"/>
                    <a:pt x="20" y="6"/>
                  </a:cubicBezTo>
                  <a:cubicBezTo>
                    <a:pt x="20" y="6"/>
                    <a:pt x="20" y="6"/>
                    <a:pt x="20" y="6"/>
                  </a:cubicBezTo>
                  <a:cubicBezTo>
                    <a:pt x="18" y="5"/>
                    <a:pt x="18" y="5"/>
                    <a:pt x="18" y="5"/>
                  </a:cubicBezTo>
                  <a:cubicBezTo>
                    <a:pt x="17" y="6"/>
                    <a:pt x="16" y="7"/>
                    <a:pt x="16" y="8"/>
                  </a:cubicBezTo>
                  <a:cubicBezTo>
                    <a:pt x="17" y="9"/>
                    <a:pt x="17" y="9"/>
                    <a:pt x="17" y="9"/>
                  </a:cubicBezTo>
                  <a:cubicBezTo>
                    <a:pt x="17" y="10"/>
                    <a:pt x="17" y="11"/>
                    <a:pt x="16" y="12"/>
                  </a:cubicBezTo>
                  <a:cubicBezTo>
                    <a:pt x="14" y="12"/>
                    <a:pt x="14" y="12"/>
                    <a:pt x="14" y="12"/>
                  </a:cubicBezTo>
                  <a:cubicBezTo>
                    <a:pt x="14" y="13"/>
                    <a:pt x="14" y="14"/>
                    <a:pt x="14" y="15"/>
                  </a:cubicBezTo>
                  <a:cubicBezTo>
                    <a:pt x="16" y="15"/>
                    <a:pt x="16" y="15"/>
                    <a:pt x="16" y="15"/>
                  </a:cubicBezTo>
                  <a:cubicBezTo>
                    <a:pt x="16" y="16"/>
                    <a:pt x="16" y="17"/>
                    <a:pt x="16" y="18"/>
                  </a:cubicBezTo>
                  <a:cubicBezTo>
                    <a:pt x="14" y="19"/>
                    <a:pt x="14" y="19"/>
                    <a:pt x="14" y="19"/>
                  </a:cubicBezTo>
                  <a:cubicBezTo>
                    <a:pt x="14" y="20"/>
                    <a:pt x="15" y="21"/>
                    <a:pt x="16" y="22"/>
                  </a:cubicBezTo>
                  <a:cubicBezTo>
                    <a:pt x="18" y="21"/>
                    <a:pt x="18" y="21"/>
                    <a:pt x="18" y="21"/>
                  </a:cubicBezTo>
                  <a:cubicBezTo>
                    <a:pt x="18" y="22"/>
                    <a:pt x="18" y="22"/>
                    <a:pt x="19" y="22"/>
                  </a:cubicBezTo>
                  <a:cubicBezTo>
                    <a:pt x="19" y="23"/>
                    <a:pt x="19" y="23"/>
                    <a:pt x="19" y="23"/>
                  </a:cubicBezTo>
                  <a:cubicBezTo>
                    <a:pt x="18" y="25"/>
                    <a:pt x="18" y="25"/>
                    <a:pt x="18" y="25"/>
                  </a:cubicBezTo>
                  <a:cubicBezTo>
                    <a:pt x="19" y="26"/>
                    <a:pt x="20" y="27"/>
                    <a:pt x="21" y="27"/>
                  </a:cubicBezTo>
                  <a:cubicBezTo>
                    <a:pt x="23" y="25"/>
                    <a:pt x="23" y="25"/>
                    <a:pt x="23" y="25"/>
                  </a:cubicBezTo>
                  <a:cubicBezTo>
                    <a:pt x="23" y="26"/>
                    <a:pt x="24" y="26"/>
                    <a:pt x="25" y="26"/>
                  </a:cubicBezTo>
                  <a:cubicBezTo>
                    <a:pt x="25" y="29"/>
                    <a:pt x="25" y="29"/>
                    <a:pt x="25" y="29"/>
                  </a:cubicBezTo>
                  <a:cubicBezTo>
                    <a:pt x="26" y="29"/>
                    <a:pt x="27" y="29"/>
                    <a:pt x="28" y="29"/>
                  </a:cubicBezTo>
                  <a:cubicBezTo>
                    <a:pt x="29" y="27"/>
                    <a:pt x="29" y="27"/>
                    <a:pt x="29" y="27"/>
                  </a:cubicBezTo>
                  <a:cubicBezTo>
                    <a:pt x="29" y="27"/>
                    <a:pt x="30" y="27"/>
                    <a:pt x="31" y="26"/>
                  </a:cubicBezTo>
                  <a:cubicBezTo>
                    <a:pt x="32" y="28"/>
                    <a:pt x="32" y="28"/>
                    <a:pt x="32" y="28"/>
                  </a:cubicBezTo>
                  <a:cubicBezTo>
                    <a:pt x="33" y="28"/>
                    <a:pt x="34" y="28"/>
                    <a:pt x="35" y="27"/>
                  </a:cubicBezTo>
                  <a:cubicBezTo>
                    <a:pt x="34" y="25"/>
                    <a:pt x="34" y="25"/>
                    <a:pt x="34" y="25"/>
                  </a:cubicBezTo>
                  <a:cubicBezTo>
                    <a:pt x="35" y="25"/>
                    <a:pt x="35" y="24"/>
                    <a:pt x="35" y="24"/>
                  </a:cubicBezTo>
                  <a:cubicBezTo>
                    <a:pt x="36" y="24"/>
                    <a:pt x="36" y="24"/>
                    <a:pt x="36" y="23"/>
                  </a:cubicBezTo>
                  <a:cubicBezTo>
                    <a:pt x="38" y="25"/>
                    <a:pt x="38" y="25"/>
                    <a:pt x="38" y="25"/>
                  </a:cubicBezTo>
                  <a:cubicBezTo>
                    <a:pt x="39" y="24"/>
                    <a:pt x="40" y="23"/>
                    <a:pt x="40" y="22"/>
                  </a:cubicBezTo>
                  <a:cubicBezTo>
                    <a:pt x="39" y="20"/>
                    <a:pt x="39" y="20"/>
                    <a:pt x="39" y="20"/>
                  </a:cubicBezTo>
                  <a:cubicBezTo>
                    <a:pt x="39" y="20"/>
                    <a:pt x="39" y="19"/>
                    <a:pt x="39" y="18"/>
                  </a:cubicBezTo>
                  <a:cubicBezTo>
                    <a:pt x="42" y="18"/>
                    <a:pt x="42" y="18"/>
                    <a:pt x="42" y="18"/>
                  </a:cubicBezTo>
                  <a:cubicBezTo>
                    <a:pt x="42" y="17"/>
                    <a:pt x="42" y="16"/>
                    <a:pt x="42" y="15"/>
                  </a:cubicBezTo>
                  <a:cubicBezTo>
                    <a:pt x="40" y="14"/>
                    <a:pt x="40" y="14"/>
                    <a:pt x="40" y="14"/>
                  </a:cubicBezTo>
                  <a:cubicBezTo>
                    <a:pt x="40" y="13"/>
                    <a:pt x="40" y="13"/>
                    <a:pt x="40" y="12"/>
                  </a:cubicBezTo>
                  <a:cubicBezTo>
                    <a:pt x="42" y="11"/>
                    <a:pt x="42" y="11"/>
                    <a:pt x="42" y="11"/>
                  </a:cubicBezTo>
                  <a:cubicBezTo>
                    <a:pt x="41" y="10"/>
                    <a:pt x="41" y="9"/>
                    <a:pt x="40" y="8"/>
                  </a:cubicBezTo>
                  <a:cubicBezTo>
                    <a:pt x="38" y="8"/>
                    <a:pt x="38" y="8"/>
                    <a:pt x="38" y="8"/>
                  </a:cubicBezTo>
                  <a:cubicBezTo>
                    <a:pt x="38" y="8"/>
                    <a:pt x="37" y="8"/>
                    <a:pt x="37" y="7"/>
                  </a:cubicBezTo>
                  <a:cubicBezTo>
                    <a:pt x="37" y="7"/>
                    <a:pt x="37" y="7"/>
                    <a:pt x="36" y="7"/>
                  </a:cubicBezTo>
                  <a:cubicBezTo>
                    <a:pt x="38" y="5"/>
                    <a:pt x="38" y="5"/>
                    <a:pt x="38" y="5"/>
                  </a:cubicBezTo>
                  <a:cubicBezTo>
                    <a:pt x="37" y="4"/>
                    <a:pt x="36" y="3"/>
                    <a:pt x="35" y="2"/>
                  </a:cubicBezTo>
                  <a:cubicBezTo>
                    <a:pt x="33" y="4"/>
                    <a:pt x="33" y="4"/>
                    <a:pt x="33" y="4"/>
                  </a:cubicBezTo>
                  <a:cubicBezTo>
                    <a:pt x="33" y="4"/>
                    <a:pt x="32" y="4"/>
                    <a:pt x="31" y="3"/>
                  </a:cubicBezTo>
                  <a:close/>
                  <a:moveTo>
                    <a:pt x="28" y="10"/>
                  </a:moveTo>
                  <a:cubicBezTo>
                    <a:pt x="30" y="10"/>
                    <a:pt x="31" y="11"/>
                    <a:pt x="32" y="12"/>
                  </a:cubicBezTo>
                  <a:cubicBezTo>
                    <a:pt x="33" y="13"/>
                    <a:pt x="33" y="14"/>
                    <a:pt x="33" y="15"/>
                  </a:cubicBezTo>
                  <a:cubicBezTo>
                    <a:pt x="33" y="17"/>
                    <a:pt x="32" y="18"/>
                    <a:pt x="31" y="19"/>
                  </a:cubicBezTo>
                  <a:cubicBezTo>
                    <a:pt x="30" y="20"/>
                    <a:pt x="29" y="20"/>
                    <a:pt x="27" y="20"/>
                  </a:cubicBezTo>
                  <a:cubicBezTo>
                    <a:pt x="26" y="20"/>
                    <a:pt x="25" y="19"/>
                    <a:pt x="24" y="18"/>
                  </a:cubicBezTo>
                  <a:cubicBezTo>
                    <a:pt x="23" y="17"/>
                    <a:pt x="23" y="16"/>
                    <a:pt x="23" y="14"/>
                  </a:cubicBezTo>
                  <a:cubicBezTo>
                    <a:pt x="23" y="13"/>
                    <a:pt x="24" y="12"/>
                    <a:pt x="25" y="11"/>
                  </a:cubicBezTo>
                  <a:cubicBezTo>
                    <a:pt x="26" y="10"/>
                    <a:pt x="27" y="10"/>
                    <a:pt x="28" y="10"/>
                  </a:cubicBezTo>
                  <a:close/>
                  <a:moveTo>
                    <a:pt x="30" y="13"/>
                  </a:moveTo>
                  <a:cubicBezTo>
                    <a:pt x="30" y="14"/>
                    <a:pt x="30" y="14"/>
                    <a:pt x="30" y="15"/>
                  </a:cubicBezTo>
                  <a:cubicBezTo>
                    <a:pt x="30" y="16"/>
                    <a:pt x="30" y="16"/>
                    <a:pt x="29" y="17"/>
                  </a:cubicBezTo>
                  <a:cubicBezTo>
                    <a:pt x="29" y="17"/>
                    <a:pt x="28" y="17"/>
                    <a:pt x="28" y="17"/>
                  </a:cubicBezTo>
                  <a:cubicBezTo>
                    <a:pt x="27" y="17"/>
                    <a:pt x="26" y="17"/>
                    <a:pt x="26" y="16"/>
                  </a:cubicBezTo>
                  <a:cubicBezTo>
                    <a:pt x="26" y="16"/>
                    <a:pt x="26" y="15"/>
                    <a:pt x="26" y="15"/>
                  </a:cubicBezTo>
                  <a:cubicBezTo>
                    <a:pt x="26" y="14"/>
                    <a:pt x="26" y="13"/>
                    <a:pt x="26" y="13"/>
                  </a:cubicBezTo>
                  <a:cubicBezTo>
                    <a:pt x="27" y="13"/>
                    <a:pt x="28" y="12"/>
                    <a:pt x="28" y="13"/>
                  </a:cubicBezTo>
                  <a:cubicBezTo>
                    <a:pt x="29" y="13"/>
                    <a:pt x="29" y="13"/>
                    <a:pt x="30" y="13"/>
                  </a:cubicBezTo>
                  <a:close/>
                  <a:moveTo>
                    <a:pt x="34" y="10"/>
                  </a:moveTo>
                  <a:cubicBezTo>
                    <a:pt x="35" y="11"/>
                    <a:pt x="36" y="14"/>
                    <a:pt x="36" y="16"/>
                  </a:cubicBezTo>
                  <a:cubicBezTo>
                    <a:pt x="36" y="18"/>
                    <a:pt x="34" y="20"/>
                    <a:pt x="33" y="21"/>
                  </a:cubicBezTo>
                  <a:cubicBezTo>
                    <a:pt x="31" y="22"/>
                    <a:pt x="29" y="23"/>
                    <a:pt x="27" y="23"/>
                  </a:cubicBezTo>
                  <a:cubicBezTo>
                    <a:pt x="25" y="22"/>
                    <a:pt x="23" y="21"/>
                    <a:pt x="22" y="20"/>
                  </a:cubicBezTo>
                  <a:cubicBezTo>
                    <a:pt x="21" y="18"/>
                    <a:pt x="20" y="16"/>
                    <a:pt x="20" y="14"/>
                  </a:cubicBezTo>
                  <a:cubicBezTo>
                    <a:pt x="20" y="12"/>
                    <a:pt x="21" y="10"/>
                    <a:pt x="23" y="9"/>
                  </a:cubicBezTo>
                  <a:cubicBezTo>
                    <a:pt x="25" y="7"/>
                    <a:pt x="27" y="7"/>
                    <a:pt x="29" y="7"/>
                  </a:cubicBezTo>
                  <a:cubicBezTo>
                    <a:pt x="31" y="7"/>
                    <a:pt x="33" y="8"/>
                    <a:pt x="34" y="10"/>
                  </a:cubicBezTo>
                  <a:close/>
                  <a:moveTo>
                    <a:pt x="21" y="41"/>
                  </a:moveTo>
                  <a:cubicBezTo>
                    <a:pt x="19" y="41"/>
                    <a:pt x="17" y="42"/>
                    <a:pt x="16" y="43"/>
                  </a:cubicBezTo>
                  <a:cubicBezTo>
                    <a:pt x="14" y="44"/>
                    <a:pt x="14" y="46"/>
                    <a:pt x="14" y="48"/>
                  </a:cubicBezTo>
                  <a:cubicBezTo>
                    <a:pt x="14" y="50"/>
                    <a:pt x="14" y="52"/>
                    <a:pt x="16" y="54"/>
                  </a:cubicBezTo>
                  <a:cubicBezTo>
                    <a:pt x="17" y="55"/>
                    <a:pt x="19" y="56"/>
                    <a:pt x="21" y="56"/>
                  </a:cubicBezTo>
                  <a:cubicBezTo>
                    <a:pt x="23" y="56"/>
                    <a:pt x="25" y="55"/>
                    <a:pt x="26" y="54"/>
                  </a:cubicBezTo>
                  <a:cubicBezTo>
                    <a:pt x="28" y="52"/>
                    <a:pt x="28" y="50"/>
                    <a:pt x="28" y="48"/>
                  </a:cubicBezTo>
                  <a:cubicBezTo>
                    <a:pt x="28" y="46"/>
                    <a:pt x="28" y="44"/>
                    <a:pt x="26" y="43"/>
                  </a:cubicBezTo>
                  <a:cubicBezTo>
                    <a:pt x="25" y="42"/>
                    <a:pt x="23" y="41"/>
                    <a:pt x="21" y="41"/>
                  </a:cubicBezTo>
                  <a:close/>
                  <a:moveTo>
                    <a:pt x="23" y="46"/>
                  </a:moveTo>
                  <a:cubicBezTo>
                    <a:pt x="23" y="45"/>
                    <a:pt x="22" y="45"/>
                    <a:pt x="21" y="45"/>
                  </a:cubicBezTo>
                  <a:cubicBezTo>
                    <a:pt x="20" y="45"/>
                    <a:pt x="19" y="45"/>
                    <a:pt x="19" y="46"/>
                  </a:cubicBezTo>
                  <a:cubicBezTo>
                    <a:pt x="18" y="47"/>
                    <a:pt x="18" y="47"/>
                    <a:pt x="18" y="48"/>
                  </a:cubicBezTo>
                  <a:cubicBezTo>
                    <a:pt x="18" y="49"/>
                    <a:pt x="18" y="50"/>
                    <a:pt x="19" y="51"/>
                  </a:cubicBezTo>
                  <a:cubicBezTo>
                    <a:pt x="19" y="51"/>
                    <a:pt x="20" y="52"/>
                    <a:pt x="21" y="52"/>
                  </a:cubicBezTo>
                  <a:cubicBezTo>
                    <a:pt x="22" y="52"/>
                    <a:pt x="23" y="51"/>
                    <a:pt x="23" y="51"/>
                  </a:cubicBezTo>
                  <a:cubicBezTo>
                    <a:pt x="24" y="50"/>
                    <a:pt x="24" y="49"/>
                    <a:pt x="24" y="48"/>
                  </a:cubicBezTo>
                  <a:cubicBezTo>
                    <a:pt x="24" y="47"/>
                    <a:pt x="24" y="47"/>
                    <a:pt x="23" y="46"/>
                  </a:cubicBezTo>
                  <a:close/>
                  <a:moveTo>
                    <a:pt x="29" y="40"/>
                  </a:moveTo>
                  <a:cubicBezTo>
                    <a:pt x="27" y="38"/>
                    <a:pt x="24" y="37"/>
                    <a:pt x="21" y="37"/>
                  </a:cubicBezTo>
                  <a:cubicBezTo>
                    <a:pt x="18" y="37"/>
                    <a:pt x="15" y="38"/>
                    <a:pt x="13" y="40"/>
                  </a:cubicBezTo>
                  <a:cubicBezTo>
                    <a:pt x="11" y="42"/>
                    <a:pt x="10" y="45"/>
                    <a:pt x="10" y="48"/>
                  </a:cubicBezTo>
                  <a:cubicBezTo>
                    <a:pt x="10" y="51"/>
                    <a:pt x="11" y="54"/>
                    <a:pt x="13" y="56"/>
                  </a:cubicBezTo>
                  <a:cubicBezTo>
                    <a:pt x="15" y="58"/>
                    <a:pt x="18" y="60"/>
                    <a:pt x="21" y="60"/>
                  </a:cubicBezTo>
                  <a:cubicBezTo>
                    <a:pt x="24" y="60"/>
                    <a:pt x="27" y="58"/>
                    <a:pt x="29" y="56"/>
                  </a:cubicBezTo>
                  <a:cubicBezTo>
                    <a:pt x="31" y="54"/>
                    <a:pt x="32" y="51"/>
                    <a:pt x="32" y="48"/>
                  </a:cubicBezTo>
                  <a:cubicBezTo>
                    <a:pt x="32" y="45"/>
                    <a:pt x="31" y="42"/>
                    <a:pt x="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4" name="Freeform 360">
              <a:extLst>
                <a:ext uri="{FF2B5EF4-FFF2-40B4-BE49-F238E27FC236}">
                  <a16:creationId xmlns:a16="http://schemas.microsoft.com/office/drawing/2014/main" id="{AEA0AEE9-06CA-4648-825D-0F7D4D234B5A}"/>
                </a:ext>
              </a:extLst>
            </p:cNvPr>
            <p:cNvSpPr>
              <a:spLocks noEditPoints="1"/>
            </p:cNvSpPr>
            <p:nvPr/>
          </p:nvSpPr>
          <p:spPr bwMode="auto">
            <a:xfrm>
              <a:off x="7494588" y="5275263"/>
              <a:ext cx="279400" cy="190500"/>
            </a:xfrm>
            <a:custGeom>
              <a:avLst/>
              <a:gdLst>
                <a:gd name="T0" fmla="*/ 106706 w 76"/>
                <a:gd name="T1" fmla="*/ 32972 h 52"/>
                <a:gd name="T2" fmla="*/ 125103 w 76"/>
                <a:gd name="T3" fmla="*/ 43963 h 52"/>
                <a:gd name="T4" fmla="*/ 143501 w 76"/>
                <a:gd name="T5" fmla="*/ 54954 h 52"/>
                <a:gd name="T6" fmla="*/ 154539 w 76"/>
                <a:gd name="T7" fmla="*/ 73272 h 52"/>
                <a:gd name="T8" fmla="*/ 161898 w 76"/>
                <a:gd name="T9" fmla="*/ 95253 h 52"/>
                <a:gd name="T10" fmla="*/ 161898 w 76"/>
                <a:gd name="T11" fmla="*/ 113571 h 52"/>
                <a:gd name="T12" fmla="*/ 158219 w 76"/>
                <a:gd name="T13" fmla="*/ 135552 h 52"/>
                <a:gd name="T14" fmla="*/ 150860 w 76"/>
                <a:gd name="T15" fmla="*/ 153870 h 52"/>
                <a:gd name="T16" fmla="*/ 136142 w 76"/>
                <a:gd name="T17" fmla="*/ 168525 h 52"/>
                <a:gd name="T18" fmla="*/ 121424 w 76"/>
                <a:gd name="T19" fmla="*/ 183179 h 52"/>
                <a:gd name="T20" fmla="*/ 99347 w 76"/>
                <a:gd name="T21" fmla="*/ 190506 h 52"/>
                <a:gd name="T22" fmla="*/ 80949 w 76"/>
                <a:gd name="T23" fmla="*/ 190506 h 52"/>
                <a:gd name="T24" fmla="*/ 58872 w 76"/>
                <a:gd name="T25" fmla="*/ 186842 h 52"/>
                <a:gd name="T26" fmla="*/ 40475 w 76"/>
                <a:gd name="T27" fmla="*/ 179515 h 52"/>
                <a:gd name="T28" fmla="*/ 22077 w 76"/>
                <a:gd name="T29" fmla="*/ 164861 h 52"/>
                <a:gd name="T30" fmla="*/ 11039 w 76"/>
                <a:gd name="T31" fmla="*/ 150207 h 52"/>
                <a:gd name="T32" fmla="*/ 3680 w 76"/>
                <a:gd name="T33" fmla="*/ 128225 h 52"/>
                <a:gd name="T34" fmla="*/ 0 w 76"/>
                <a:gd name="T35" fmla="*/ 106244 h 52"/>
                <a:gd name="T36" fmla="*/ 3680 w 76"/>
                <a:gd name="T37" fmla="*/ 87926 h 52"/>
                <a:gd name="T38" fmla="*/ 14718 w 76"/>
                <a:gd name="T39" fmla="*/ 69608 h 52"/>
                <a:gd name="T40" fmla="*/ 29436 w 76"/>
                <a:gd name="T41" fmla="*/ 51290 h 52"/>
                <a:gd name="T42" fmla="*/ 44154 w 76"/>
                <a:gd name="T43" fmla="*/ 40299 h 52"/>
                <a:gd name="T44" fmla="*/ 66231 w 76"/>
                <a:gd name="T45" fmla="*/ 32972 h 52"/>
                <a:gd name="T46" fmla="*/ 84629 w 76"/>
                <a:gd name="T47" fmla="*/ 29309 h 52"/>
                <a:gd name="T48" fmla="*/ 209732 w 76"/>
                <a:gd name="T49" fmla="*/ 0 h 52"/>
                <a:gd name="T50" fmla="*/ 195014 w 76"/>
                <a:gd name="T51" fmla="*/ 3664 h 52"/>
                <a:gd name="T52" fmla="*/ 180296 w 76"/>
                <a:gd name="T53" fmla="*/ 10991 h 52"/>
                <a:gd name="T54" fmla="*/ 165578 w 76"/>
                <a:gd name="T55" fmla="*/ 21981 h 52"/>
                <a:gd name="T56" fmla="*/ 158219 w 76"/>
                <a:gd name="T57" fmla="*/ 36636 h 52"/>
                <a:gd name="T58" fmla="*/ 154539 w 76"/>
                <a:gd name="T59" fmla="*/ 51290 h 52"/>
                <a:gd name="T60" fmla="*/ 150860 w 76"/>
                <a:gd name="T61" fmla="*/ 69608 h 52"/>
                <a:gd name="T62" fmla="*/ 154539 w 76"/>
                <a:gd name="T63" fmla="*/ 84262 h 52"/>
                <a:gd name="T64" fmla="*/ 161898 w 76"/>
                <a:gd name="T65" fmla="*/ 98917 h 52"/>
                <a:gd name="T66" fmla="*/ 172937 w 76"/>
                <a:gd name="T67" fmla="*/ 113571 h 52"/>
                <a:gd name="T68" fmla="*/ 187655 w 76"/>
                <a:gd name="T69" fmla="*/ 120898 h 52"/>
                <a:gd name="T70" fmla="*/ 202373 w 76"/>
                <a:gd name="T71" fmla="*/ 124562 h 52"/>
                <a:gd name="T72" fmla="*/ 220770 w 76"/>
                <a:gd name="T73" fmla="*/ 128225 h 52"/>
                <a:gd name="T74" fmla="*/ 235488 w 76"/>
                <a:gd name="T75" fmla="*/ 124562 h 52"/>
                <a:gd name="T76" fmla="*/ 250206 w 76"/>
                <a:gd name="T77" fmla="*/ 117234 h 52"/>
                <a:gd name="T78" fmla="*/ 264924 w 76"/>
                <a:gd name="T79" fmla="*/ 106244 h 52"/>
                <a:gd name="T80" fmla="*/ 272283 w 76"/>
                <a:gd name="T81" fmla="*/ 91589 h 52"/>
                <a:gd name="T82" fmla="*/ 279642 w 76"/>
                <a:gd name="T83" fmla="*/ 73272 h 52"/>
                <a:gd name="T84" fmla="*/ 279642 w 76"/>
                <a:gd name="T85" fmla="*/ 58617 h 52"/>
                <a:gd name="T86" fmla="*/ 275963 w 76"/>
                <a:gd name="T87" fmla="*/ 43963 h 52"/>
                <a:gd name="T88" fmla="*/ 268604 w 76"/>
                <a:gd name="T89" fmla="*/ 25645 h 52"/>
                <a:gd name="T90" fmla="*/ 257565 w 76"/>
                <a:gd name="T91" fmla="*/ 14654 h 52"/>
                <a:gd name="T92" fmla="*/ 242847 w 76"/>
                <a:gd name="T93" fmla="*/ 7327 h 52"/>
                <a:gd name="T94" fmla="*/ 228129 w 76"/>
                <a:gd name="T95" fmla="*/ 0 h 52"/>
                <a:gd name="T96" fmla="*/ 228129 w 76"/>
                <a:gd name="T97" fmla="*/ 51290 h 52"/>
                <a:gd name="T98" fmla="*/ 202373 w 76"/>
                <a:gd name="T99" fmla="*/ 76935 h 52"/>
                <a:gd name="T100" fmla="*/ 224450 w 76"/>
                <a:gd name="T101" fmla="*/ 54954 h 52"/>
                <a:gd name="T102" fmla="*/ 206052 w 76"/>
                <a:gd name="T103" fmla="*/ 73272 h 52"/>
                <a:gd name="T104" fmla="*/ 224450 w 76"/>
                <a:gd name="T105" fmla="*/ 54954 h 52"/>
                <a:gd name="T106" fmla="*/ 217091 w 76"/>
                <a:gd name="T107" fmla="*/ 102580 h 52"/>
                <a:gd name="T108" fmla="*/ 213411 w 76"/>
                <a:gd name="T109" fmla="*/ 25645 h 52"/>
                <a:gd name="T110" fmla="*/ 62552 w 76"/>
                <a:gd name="T111" fmla="*/ 109907 h 52"/>
                <a:gd name="T112" fmla="*/ 103026 w 76"/>
                <a:gd name="T113" fmla="*/ 109907 h 52"/>
                <a:gd name="T114" fmla="*/ 80949 w 76"/>
                <a:gd name="T115" fmla="*/ 98917 h 52"/>
                <a:gd name="T116" fmla="*/ 80949 w 76"/>
                <a:gd name="T117" fmla="*/ 124562 h 52"/>
                <a:gd name="T118" fmla="*/ 117744 w 76"/>
                <a:gd name="T119" fmla="*/ 76935 h 52"/>
                <a:gd name="T120" fmla="*/ 47834 w 76"/>
                <a:gd name="T121" fmla="*/ 146543 h 52"/>
                <a:gd name="T122" fmla="*/ 117744 w 76"/>
                <a:gd name="T123" fmla="*/ 76935 h 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6" h="52">
                  <a:moveTo>
                    <a:pt x="24" y="11"/>
                  </a:moveTo>
                  <a:cubicBezTo>
                    <a:pt x="25" y="11"/>
                    <a:pt x="25" y="11"/>
                    <a:pt x="26" y="11"/>
                  </a:cubicBezTo>
                  <a:cubicBezTo>
                    <a:pt x="27" y="9"/>
                    <a:pt x="27" y="9"/>
                    <a:pt x="27" y="9"/>
                  </a:cubicBezTo>
                  <a:cubicBezTo>
                    <a:pt x="29" y="9"/>
                    <a:pt x="29" y="9"/>
                    <a:pt x="29" y="9"/>
                  </a:cubicBezTo>
                  <a:cubicBezTo>
                    <a:pt x="29" y="12"/>
                    <a:pt x="29" y="12"/>
                    <a:pt x="29" y="12"/>
                  </a:cubicBezTo>
                  <a:cubicBezTo>
                    <a:pt x="29" y="12"/>
                    <a:pt x="30" y="13"/>
                    <a:pt x="31" y="13"/>
                  </a:cubicBezTo>
                  <a:cubicBezTo>
                    <a:pt x="32" y="11"/>
                    <a:pt x="32" y="11"/>
                    <a:pt x="32" y="11"/>
                  </a:cubicBezTo>
                  <a:cubicBezTo>
                    <a:pt x="34" y="12"/>
                    <a:pt x="34" y="12"/>
                    <a:pt x="34" y="12"/>
                  </a:cubicBezTo>
                  <a:cubicBezTo>
                    <a:pt x="33" y="14"/>
                    <a:pt x="33" y="14"/>
                    <a:pt x="33" y="14"/>
                  </a:cubicBezTo>
                  <a:cubicBezTo>
                    <a:pt x="34" y="15"/>
                    <a:pt x="34" y="15"/>
                    <a:pt x="35" y="16"/>
                  </a:cubicBezTo>
                  <a:cubicBezTo>
                    <a:pt x="37" y="14"/>
                    <a:pt x="37" y="14"/>
                    <a:pt x="37" y="14"/>
                  </a:cubicBezTo>
                  <a:cubicBezTo>
                    <a:pt x="39" y="15"/>
                    <a:pt x="39" y="15"/>
                    <a:pt x="39" y="15"/>
                  </a:cubicBezTo>
                  <a:cubicBezTo>
                    <a:pt x="37" y="18"/>
                    <a:pt x="37" y="18"/>
                    <a:pt x="37" y="18"/>
                  </a:cubicBezTo>
                  <a:cubicBezTo>
                    <a:pt x="37" y="18"/>
                    <a:pt x="38" y="19"/>
                    <a:pt x="38" y="20"/>
                  </a:cubicBezTo>
                  <a:cubicBezTo>
                    <a:pt x="41" y="18"/>
                    <a:pt x="41" y="18"/>
                    <a:pt x="41" y="18"/>
                  </a:cubicBezTo>
                  <a:cubicBezTo>
                    <a:pt x="42" y="20"/>
                    <a:pt x="42" y="20"/>
                    <a:pt x="42" y="20"/>
                  </a:cubicBezTo>
                  <a:cubicBezTo>
                    <a:pt x="40" y="22"/>
                    <a:pt x="40" y="22"/>
                    <a:pt x="40" y="22"/>
                  </a:cubicBezTo>
                  <a:cubicBezTo>
                    <a:pt x="40" y="23"/>
                    <a:pt x="40" y="23"/>
                    <a:pt x="41" y="24"/>
                  </a:cubicBezTo>
                  <a:cubicBezTo>
                    <a:pt x="43" y="24"/>
                    <a:pt x="43" y="24"/>
                    <a:pt x="43" y="24"/>
                  </a:cubicBezTo>
                  <a:cubicBezTo>
                    <a:pt x="44" y="26"/>
                    <a:pt x="44" y="26"/>
                    <a:pt x="44" y="26"/>
                  </a:cubicBezTo>
                  <a:cubicBezTo>
                    <a:pt x="41" y="27"/>
                    <a:pt x="41" y="27"/>
                    <a:pt x="41" y="27"/>
                  </a:cubicBezTo>
                  <a:cubicBezTo>
                    <a:pt x="41" y="27"/>
                    <a:pt x="41" y="28"/>
                    <a:pt x="42" y="29"/>
                  </a:cubicBezTo>
                  <a:cubicBezTo>
                    <a:pt x="44" y="29"/>
                    <a:pt x="44" y="29"/>
                    <a:pt x="44" y="29"/>
                  </a:cubicBezTo>
                  <a:cubicBezTo>
                    <a:pt x="44" y="31"/>
                    <a:pt x="44" y="31"/>
                    <a:pt x="44" y="31"/>
                  </a:cubicBezTo>
                  <a:cubicBezTo>
                    <a:pt x="42" y="32"/>
                    <a:pt x="42" y="32"/>
                    <a:pt x="42" y="32"/>
                  </a:cubicBezTo>
                  <a:cubicBezTo>
                    <a:pt x="41" y="32"/>
                    <a:pt x="41" y="33"/>
                    <a:pt x="41" y="34"/>
                  </a:cubicBezTo>
                  <a:cubicBezTo>
                    <a:pt x="44" y="35"/>
                    <a:pt x="44" y="35"/>
                    <a:pt x="44" y="35"/>
                  </a:cubicBezTo>
                  <a:cubicBezTo>
                    <a:pt x="43" y="37"/>
                    <a:pt x="43" y="37"/>
                    <a:pt x="43" y="37"/>
                  </a:cubicBezTo>
                  <a:cubicBezTo>
                    <a:pt x="41" y="37"/>
                    <a:pt x="41" y="37"/>
                    <a:pt x="41" y="37"/>
                  </a:cubicBezTo>
                  <a:cubicBezTo>
                    <a:pt x="40" y="37"/>
                    <a:pt x="40" y="38"/>
                    <a:pt x="40" y="39"/>
                  </a:cubicBezTo>
                  <a:cubicBezTo>
                    <a:pt x="42" y="40"/>
                    <a:pt x="42" y="40"/>
                    <a:pt x="42" y="40"/>
                  </a:cubicBezTo>
                  <a:cubicBezTo>
                    <a:pt x="41" y="42"/>
                    <a:pt x="41" y="42"/>
                    <a:pt x="41" y="42"/>
                  </a:cubicBezTo>
                  <a:cubicBezTo>
                    <a:pt x="38" y="41"/>
                    <a:pt x="38" y="41"/>
                    <a:pt x="38" y="41"/>
                  </a:cubicBezTo>
                  <a:cubicBezTo>
                    <a:pt x="38" y="42"/>
                    <a:pt x="37" y="42"/>
                    <a:pt x="37" y="43"/>
                  </a:cubicBezTo>
                  <a:cubicBezTo>
                    <a:pt x="39" y="45"/>
                    <a:pt x="39" y="45"/>
                    <a:pt x="39" y="45"/>
                  </a:cubicBezTo>
                  <a:cubicBezTo>
                    <a:pt x="37" y="46"/>
                    <a:pt x="37" y="46"/>
                    <a:pt x="37" y="46"/>
                  </a:cubicBezTo>
                  <a:cubicBezTo>
                    <a:pt x="35" y="45"/>
                    <a:pt x="35" y="45"/>
                    <a:pt x="35" y="45"/>
                  </a:cubicBezTo>
                  <a:cubicBezTo>
                    <a:pt x="34" y="45"/>
                    <a:pt x="34" y="46"/>
                    <a:pt x="33" y="46"/>
                  </a:cubicBezTo>
                  <a:cubicBezTo>
                    <a:pt x="34" y="49"/>
                    <a:pt x="34" y="49"/>
                    <a:pt x="34" y="49"/>
                  </a:cubicBezTo>
                  <a:cubicBezTo>
                    <a:pt x="33" y="50"/>
                    <a:pt x="33" y="50"/>
                    <a:pt x="33" y="50"/>
                  </a:cubicBezTo>
                  <a:cubicBezTo>
                    <a:pt x="31" y="48"/>
                    <a:pt x="31" y="48"/>
                    <a:pt x="31" y="48"/>
                  </a:cubicBezTo>
                  <a:cubicBezTo>
                    <a:pt x="30" y="48"/>
                    <a:pt x="29" y="48"/>
                    <a:pt x="29" y="48"/>
                  </a:cubicBezTo>
                  <a:cubicBezTo>
                    <a:pt x="29" y="51"/>
                    <a:pt x="29" y="51"/>
                    <a:pt x="29" y="51"/>
                  </a:cubicBezTo>
                  <a:cubicBezTo>
                    <a:pt x="27" y="52"/>
                    <a:pt x="27" y="52"/>
                    <a:pt x="27" y="52"/>
                  </a:cubicBezTo>
                  <a:cubicBezTo>
                    <a:pt x="26" y="49"/>
                    <a:pt x="26" y="49"/>
                    <a:pt x="26" y="49"/>
                  </a:cubicBezTo>
                  <a:cubicBezTo>
                    <a:pt x="25" y="49"/>
                    <a:pt x="25" y="49"/>
                    <a:pt x="24" y="49"/>
                  </a:cubicBezTo>
                  <a:cubicBezTo>
                    <a:pt x="23" y="52"/>
                    <a:pt x="23" y="52"/>
                    <a:pt x="23" y="52"/>
                  </a:cubicBezTo>
                  <a:cubicBezTo>
                    <a:pt x="22" y="52"/>
                    <a:pt x="22" y="52"/>
                    <a:pt x="22" y="52"/>
                  </a:cubicBezTo>
                  <a:cubicBezTo>
                    <a:pt x="21" y="49"/>
                    <a:pt x="21" y="49"/>
                    <a:pt x="21" y="49"/>
                  </a:cubicBezTo>
                  <a:cubicBezTo>
                    <a:pt x="20" y="49"/>
                    <a:pt x="20" y="49"/>
                    <a:pt x="19" y="49"/>
                  </a:cubicBezTo>
                  <a:cubicBezTo>
                    <a:pt x="18" y="52"/>
                    <a:pt x="18" y="52"/>
                    <a:pt x="18" y="52"/>
                  </a:cubicBezTo>
                  <a:cubicBezTo>
                    <a:pt x="16" y="51"/>
                    <a:pt x="16" y="51"/>
                    <a:pt x="16" y="51"/>
                  </a:cubicBezTo>
                  <a:cubicBezTo>
                    <a:pt x="16" y="48"/>
                    <a:pt x="16" y="48"/>
                    <a:pt x="16" y="48"/>
                  </a:cubicBezTo>
                  <a:cubicBezTo>
                    <a:pt x="15" y="48"/>
                    <a:pt x="15" y="48"/>
                    <a:pt x="14" y="48"/>
                  </a:cubicBezTo>
                  <a:cubicBezTo>
                    <a:pt x="12" y="50"/>
                    <a:pt x="12" y="50"/>
                    <a:pt x="12" y="50"/>
                  </a:cubicBezTo>
                  <a:cubicBezTo>
                    <a:pt x="11" y="49"/>
                    <a:pt x="11" y="49"/>
                    <a:pt x="11" y="49"/>
                  </a:cubicBezTo>
                  <a:cubicBezTo>
                    <a:pt x="12" y="46"/>
                    <a:pt x="12" y="46"/>
                    <a:pt x="12" y="46"/>
                  </a:cubicBezTo>
                  <a:cubicBezTo>
                    <a:pt x="11" y="46"/>
                    <a:pt x="10" y="45"/>
                    <a:pt x="10" y="45"/>
                  </a:cubicBezTo>
                  <a:cubicBezTo>
                    <a:pt x="8" y="47"/>
                    <a:pt x="8" y="47"/>
                    <a:pt x="8" y="47"/>
                  </a:cubicBezTo>
                  <a:cubicBezTo>
                    <a:pt x="6" y="45"/>
                    <a:pt x="6" y="45"/>
                    <a:pt x="6" y="45"/>
                  </a:cubicBezTo>
                  <a:cubicBezTo>
                    <a:pt x="8" y="43"/>
                    <a:pt x="8" y="43"/>
                    <a:pt x="8" y="43"/>
                  </a:cubicBezTo>
                  <a:cubicBezTo>
                    <a:pt x="7" y="42"/>
                    <a:pt x="7" y="42"/>
                    <a:pt x="7" y="41"/>
                  </a:cubicBezTo>
                  <a:cubicBezTo>
                    <a:pt x="4" y="42"/>
                    <a:pt x="4" y="42"/>
                    <a:pt x="4" y="42"/>
                  </a:cubicBezTo>
                  <a:cubicBezTo>
                    <a:pt x="3" y="41"/>
                    <a:pt x="3" y="41"/>
                    <a:pt x="3" y="41"/>
                  </a:cubicBezTo>
                  <a:cubicBezTo>
                    <a:pt x="5" y="39"/>
                    <a:pt x="5" y="39"/>
                    <a:pt x="5" y="39"/>
                  </a:cubicBezTo>
                  <a:cubicBezTo>
                    <a:pt x="5" y="38"/>
                    <a:pt x="5" y="37"/>
                    <a:pt x="4" y="37"/>
                  </a:cubicBezTo>
                  <a:cubicBezTo>
                    <a:pt x="2" y="37"/>
                    <a:pt x="2" y="37"/>
                    <a:pt x="2" y="37"/>
                  </a:cubicBezTo>
                  <a:cubicBezTo>
                    <a:pt x="1" y="35"/>
                    <a:pt x="1" y="35"/>
                    <a:pt x="1" y="35"/>
                  </a:cubicBezTo>
                  <a:cubicBezTo>
                    <a:pt x="4" y="34"/>
                    <a:pt x="4" y="34"/>
                    <a:pt x="4" y="34"/>
                  </a:cubicBezTo>
                  <a:cubicBezTo>
                    <a:pt x="3" y="33"/>
                    <a:pt x="3" y="32"/>
                    <a:pt x="3" y="32"/>
                  </a:cubicBezTo>
                  <a:cubicBezTo>
                    <a:pt x="0" y="31"/>
                    <a:pt x="0" y="31"/>
                    <a:pt x="0" y="31"/>
                  </a:cubicBezTo>
                  <a:cubicBezTo>
                    <a:pt x="0" y="29"/>
                    <a:pt x="0" y="29"/>
                    <a:pt x="0" y="29"/>
                  </a:cubicBezTo>
                  <a:cubicBezTo>
                    <a:pt x="3" y="29"/>
                    <a:pt x="3" y="29"/>
                    <a:pt x="3" y="29"/>
                  </a:cubicBezTo>
                  <a:cubicBezTo>
                    <a:pt x="3" y="28"/>
                    <a:pt x="3" y="27"/>
                    <a:pt x="4" y="27"/>
                  </a:cubicBezTo>
                  <a:cubicBezTo>
                    <a:pt x="1" y="26"/>
                    <a:pt x="1" y="26"/>
                    <a:pt x="1" y="26"/>
                  </a:cubicBezTo>
                  <a:cubicBezTo>
                    <a:pt x="1" y="24"/>
                    <a:pt x="1" y="24"/>
                    <a:pt x="1" y="24"/>
                  </a:cubicBezTo>
                  <a:cubicBezTo>
                    <a:pt x="4" y="24"/>
                    <a:pt x="4" y="24"/>
                    <a:pt x="4" y="24"/>
                  </a:cubicBezTo>
                  <a:cubicBezTo>
                    <a:pt x="5" y="23"/>
                    <a:pt x="5" y="23"/>
                    <a:pt x="5" y="22"/>
                  </a:cubicBezTo>
                  <a:cubicBezTo>
                    <a:pt x="3" y="20"/>
                    <a:pt x="3" y="20"/>
                    <a:pt x="3" y="20"/>
                  </a:cubicBezTo>
                  <a:cubicBezTo>
                    <a:pt x="4" y="19"/>
                    <a:pt x="4" y="19"/>
                    <a:pt x="4" y="19"/>
                  </a:cubicBezTo>
                  <a:cubicBezTo>
                    <a:pt x="6" y="20"/>
                    <a:pt x="6" y="20"/>
                    <a:pt x="6" y="20"/>
                  </a:cubicBezTo>
                  <a:cubicBezTo>
                    <a:pt x="7" y="19"/>
                    <a:pt x="7" y="18"/>
                    <a:pt x="8" y="18"/>
                  </a:cubicBezTo>
                  <a:cubicBezTo>
                    <a:pt x="6" y="16"/>
                    <a:pt x="6" y="16"/>
                    <a:pt x="6" y="16"/>
                  </a:cubicBezTo>
                  <a:cubicBezTo>
                    <a:pt x="8" y="14"/>
                    <a:pt x="8" y="14"/>
                    <a:pt x="8" y="14"/>
                  </a:cubicBezTo>
                  <a:cubicBezTo>
                    <a:pt x="10" y="16"/>
                    <a:pt x="10" y="16"/>
                    <a:pt x="10" y="16"/>
                  </a:cubicBezTo>
                  <a:cubicBezTo>
                    <a:pt x="10" y="15"/>
                    <a:pt x="11" y="15"/>
                    <a:pt x="12" y="14"/>
                  </a:cubicBezTo>
                  <a:cubicBezTo>
                    <a:pt x="11" y="12"/>
                    <a:pt x="11" y="12"/>
                    <a:pt x="11" y="12"/>
                  </a:cubicBezTo>
                  <a:cubicBezTo>
                    <a:pt x="12" y="11"/>
                    <a:pt x="12" y="11"/>
                    <a:pt x="12" y="11"/>
                  </a:cubicBezTo>
                  <a:cubicBezTo>
                    <a:pt x="14" y="13"/>
                    <a:pt x="14" y="13"/>
                    <a:pt x="14" y="13"/>
                  </a:cubicBezTo>
                  <a:cubicBezTo>
                    <a:pt x="15" y="13"/>
                    <a:pt x="15" y="12"/>
                    <a:pt x="16" y="12"/>
                  </a:cubicBezTo>
                  <a:cubicBezTo>
                    <a:pt x="16" y="9"/>
                    <a:pt x="16" y="9"/>
                    <a:pt x="16" y="9"/>
                  </a:cubicBezTo>
                  <a:cubicBezTo>
                    <a:pt x="18" y="9"/>
                    <a:pt x="18" y="9"/>
                    <a:pt x="18" y="9"/>
                  </a:cubicBezTo>
                  <a:cubicBezTo>
                    <a:pt x="19" y="11"/>
                    <a:pt x="19" y="11"/>
                    <a:pt x="19" y="11"/>
                  </a:cubicBezTo>
                  <a:cubicBezTo>
                    <a:pt x="19" y="11"/>
                    <a:pt x="20" y="11"/>
                    <a:pt x="21" y="11"/>
                  </a:cubicBezTo>
                  <a:cubicBezTo>
                    <a:pt x="21" y="8"/>
                    <a:pt x="21" y="8"/>
                    <a:pt x="21" y="8"/>
                  </a:cubicBezTo>
                  <a:cubicBezTo>
                    <a:pt x="23" y="8"/>
                    <a:pt x="23" y="8"/>
                    <a:pt x="23" y="8"/>
                  </a:cubicBezTo>
                  <a:cubicBezTo>
                    <a:pt x="24" y="11"/>
                    <a:pt x="24" y="11"/>
                    <a:pt x="24" y="11"/>
                  </a:cubicBezTo>
                  <a:close/>
                  <a:moveTo>
                    <a:pt x="59" y="2"/>
                  </a:moveTo>
                  <a:cubicBezTo>
                    <a:pt x="59" y="0"/>
                    <a:pt x="59" y="0"/>
                    <a:pt x="59" y="0"/>
                  </a:cubicBezTo>
                  <a:cubicBezTo>
                    <a:pt x="57" y="0"/>
                    <a:pt x="57" y="0"/>
                    <a:pt x="57" y="0"/>
                  </a:cubicBezTo>
                  <a:cubicBezTo>
                    <a:pt x="57" y="2"/>
                    <a:pt x="57" y="2"/>
                    <a:pt x="57" y="2"/>
                  </a:cubicBezTo>
                  <a:cubicBezTo>
                    <a:pt x="56" y="2"/>
                    <a:pt x="56" y="3"/>
                    <a:pt x="55" y="3"/>
                  </a:cubicBezTo>
                  <a:cubicBezTo>
                    <a:pt x="54" y="1"/>
                    <a:pt x="54" y="1"/>
                    <a:pt x="54" y="1"/>
                  </a:cubicBezTo>
                  <a:cubicBezTo>
                    <a:pt x="53" y="1"/>
                    <a:pt x="53" y="1"/>
                    <a:pt x="53" y="1"/>
                  </a:cubicBezTo>
                  <a:cubicBezTo>
                    <a:pt x="53" y="3"/>
                    <a:pt x="53" y="3"/>
                    <a:pt x="53" y="3"/>
                  </a:cubicBezTo>
                  <a:cubicBezTo>
                    <a:pt x="52" y="4"/>
                    <a:pt x="52" y="4"/>
                    <a:pt x="51" y="4"/>
                  </a:cubicBezTo>
                  <a:cubicBezTo>
                    <a:pt x="50" y="2"/>
                    <a:pt x="50" y="2"/>
                    <a:pt x="50" y="2"/>
                  </a:cubicBezTo>
                  <a:cubicBezTo>
                    <a:pt x="49" y="3"/>
                    <a:pt x="49" y="3"/>
                    <a:pt x="49" y="3"/>
                  </a:cubicBezTo>
                  <a:cubicBezTo>
                    <a:pt x="50" y="5"/>
                    <a:pt x="50" y="5"/>
                    <a:pt x="50" y="5"/>
                  </a:cubicBezTo>
                  <a:cubicBezTo>
                    <a:pt x="49" y="6"/>
                    <a:pt x="49" y="6"/>
                    <a:pt x="48" y="6"/>
                  </a:cubicBezTo>
                  <a:cubicBezTo>
                    <a:pt x="46" y="5"/>
                    <a:pt x="46" y="5"/>
                    <a:pt x="46" y="5"/>
                  </a:cubicBezTo>
                  <a:cubicBezTo>
                    <a:pt x="45" y="6"/>
                    <a:pt x="45" y="6"/>
                    <a:pt x="45" y="6"/>
                  </a:cubicBezTo>
                  <a:cubicBezTo>
                    <a:pt x="47" y="8"/>
                    <a:pt x="47" y="8"/>
                    <a:pt x="47" y="8"/>
                  </a:cubicBezTo>
                  <a:cubicBezTo>
                    <a:pt x="46" y="8"/>
                    <a:pt x="46" y="9"/>
                    <a:pt x="46" y="9"/>
                  </a:cubicBezTo>
                  <a:cubicBezTo>
                    <a:pt x="44" y="9"/>
                    <a:pt x="44" y="9"/>
                    <a:pt x="44" y="9"/>
                  </a:cubicBezTo>
                  <a:cubicBezTo>
                    <a:pt x="43" y="10"/>
                    <a:pt x="43" y="10"/>
                    <a:pt x="43" y="10"/>
                  </a:cubicBezTo>
                  <a:cubicBezTo>
                    <a:pt x="45" y="11"/>
                    <a:pt x="45" y="11"/>
                    <a:pt x="45" y="11"/>
                  </a:cubicBezTo>
                  <a:cubicBezTo>
                    <a:pt x="44" y="12"/>
                    <a:pt x="44" y="12"/>
                    <a:pt x="44" y="13"/>
                  </a:cubicBezTo>
                  <a:cubicBezTo>
                    <a:pt x="42" y="13"/>
                    <a:pt x="42" y="13"/>
                    <a:pt x="42" y="13"/>
                  </a:cubicBezTo>
                  <a:cubicBezTo>
                    <a:pt x="42" y="14"/>
                    <a:pt x="42" y="14"/>
                    <a:pt x="42" y="14"/>
                  </a:cubicBezTo>
                  <a:cubicBezTo>
                    <a:pt x="44" y="15"/>
                    <a:pt x="44" y="15"/>
                    <a:pt x="44" y="15"/>
                  </a:cubicBezTo>
                  <a:cubicBezTo>
                    <a:pt x="44" y="16"/>
                    <a:pt x="43" y="16"/>
                    <a:pt x="43" y="17"/>
                  </a:cubicBezTo>
                  <a:cubicBezTo>
                    <a:pt x="41" y="17"/>
                    <a:pt x="41" y="17"/>
                    <a:pt x="41" y="17"/>
                  </a:cubicBezTo>
                  <a:cubicBezTo>
                    <a:pt x="41" y="19"/>
                    <a:pt x="41" y="19"/>
                    <a:pt x="41" y="19"/>
                  </a:cubicBezTo>
                  <a:cubicBezTo>
                    <a:pt x="44" y="19"/>
                    <a:pt x="44" y="19"/>
                    <a:pt x="44" y="19"/>
                  </a:cubicBezTo>
                  <a:cubicBezTo>
                    <a:pt x="44" y="20"/>
                    <a:pt x="44" y="20"/>
                    <a:pt x="44" y="21"/>
                  </a:cubicBezTo>
                  <a:cubicBezTo>
                    <a:pt x="42" y="22"/>
                    <a:pt x="42" y="22"/>
                    <a:pt x="42" y="22"/>
                  </a:cubicBezTo>
                  <a:cubicBezTo>
                    <a:pt x="42" y="23"/>
                    <a:pt x="42" y="23"/>
                    <a:pt x="42" y="23"/>
                  </a:cubicBezTo>
                  <a:cubicBezTo>
                    <a:pt x="44" y="23"/>
                    <a:pt x="44" y="23"/>
                    <a:pt x="44" y="23"/>
                  </a:cubicBezTo>
                  <a:cubicBezTo>
                    <a:pt x="45" y="23"/>
                    <a:pt x="45" y="24"/>
                    <a:pt x="45" y="25"/>
                  </a:cubicBezTo>
                  <a:cubicBezTo>
                    <a:pt x="44" y="26"/>
                    <a:pt x="44" y="26"/>
                    <a:pt x="44" y="26"/>
                  </a:cubicBezTo>
                  <a:cubicBezTo>
                    <a:pt x="44" y="27"/>
                    <a:pt x="44" y="27"/>
                    <a:pt x="44" y="27"/>
                  </a:cubicBezTo>
                  <a:cubicBezTo>
                    <a:pt x="46" y="26"/>
                    <a:pt x="46" y="26"/>
                    <a:pt x="46" y="26"/>
                  </a:cubicBezTo>
                  <a:cubicBezTo>
                    <a:pt x="47" y="27"/>
                    <a:pt x="47" y="27"/>
                    <a:pt x="48" y="28"/>
                  </a:cubicBezTo>
                  <a:cubicBezTo>
                    <a:pt x="46" y="30"/>
                    <a:pt x="46" y="30"/>
                    <a:pt x="46" y="30"/>
                  </a:cubicBezTo>
                  <a:cubicBezTo>
                    <a:pt x="47" y="31"/>
                    <a:pt x="47" y="31"/>
                    <a:pt x="47" y="31"/>
                  </a:cubicBezTo>
                  <a:cubicBezTo>
                    <a:pt x="49" y="29"/>
                    <a:pt x="49" y="29"/>
                    <a:pt x="49" y="29"/>
                  </a:cubicBezTo>
                  <a:cubicBezTo>
                    <a:pt x="50" y="30"/>
                    <a:pt x="50" y="30"/>
                    <a:pt x="51" y="30"/>
                  </a:cubicBezTo>
                  <a:cubicBezTo>
                    <a:pt x="50" y="32"/>
                    <a:pt x="50" y="32"/>
                    <a:pt x="50" y="32"/>
                  </a:cubicBezTo>
                  <a:cubicBezTo>
                    <a:pt x="51" y="33"/>
                    <a:pt x="51" y="33"/>
                    <a:pt x="51" y="33"/>
                  </a:cubicBezTo>
                  <a:cubicBezTo>
                    <a:pt x="52" y="31"/>
                    <a:pt x="52" y="31"/>
                    <a:pt x="52" y="31"/>
                  </a:cubicBezTo>
                  <a:cubicBezTo>
                    <a:pt x="53" y="31"/>
                    <a:pt x="54" y="32"/>
                    <a:pt x="54" y="32"/>
                  </a:cubicBezTo>
                  <a:cubicBezTo>
                    <a:pt x="54" y="34"/>
                    <a:pt x="54" y="34"/>
                    <a:pt x="54" y="34"/>
                  </a:cubicBezTo>
                  <a:cubicBezTo>
                    <a:pt x="55" y="34"/>
                    <a:pt x="55" y="34"/>
                    <a:pt x="55" y="34"/>
                  </a:cubicBezTo>
                  <a:cubicBezTo>
                    <a:pt x="56" y="32"/>
                    <a:pt x="56" y="32"/>
                    <a:pt x="56" y="32"/>
                  </a:cubicBezTo>
                  <a:cubicBezTo>
                    <a:pt x="57" y="32"/>
                    <a:pt x="57" y="32"/>
                    <a:pt x="58" y="32"/>
                  </a:cubicBezTo>
                  <a:cubicBezTo>
                    <a:pt x="58" y="35"/>
                    <a:pt x="58" y="35"/>
                    <a:pt x="58" y="35"/>
                  </a:cubicBezTo>
                  <a:cubicBezTo>
                    <a:pt x="60" y="35"/>
                    <a:pt x="60" y="35"/>
                    <a:pt x="60" y="35"/>
                  </a:cubicBezTo>
                  <a:cubicBezTo>
                    <a:pt x="60" y="32"/>
                    <a:pt x="60" y="32"/>
                    <a:pt x="60" y="32"/>
                  </a:cubicBezTo>
                  <a:cubicBezTo>
                    <a:pt x="61" y="32"/>
                    <a:pt x="61" y="32"/>
                    <a:pt x="62" y="32"/>
                  </a:cubicBezTo>
                  <a:cubicBezTo>
                    <a:pt x="63" y="34"/>
                    <a:pt x="63" y="34"/>
                    <a:pt x="63" y="34"/>
                  </a:cubicBezTo>
                  <a:cubicBezTo>
                    <a:pt x="64" y="34"/>
                    <a:pt x="64" y="34"/>
                    <a:pt x="64" y="34"/>
                  </a:cubicBezTo>
                  <a:cubicBezTo>
                    <a:pt x="64" y="31"/>
                    <a:pt x="64" y="31"/>
                    <a:pt x="64" y="31"/>
                  </a:cubicBezTo>
                  <a:cubicBezTo>
                    <a:pt x="65" y="31"/>
                    <a:pt x="65" y="31"/>
                    <a:pt x="66" y="31"/>
                  </a:cubicBezTo>
                  <a:cubicBezTo>
                    <a:pt x="67" y="32"/>
                    <a:pt x="67" y="32"/>
                    <a:pt x="67" y="32"/>
                  </a:cubicBezTo>
                  <a:cubicBezTo>
                    <a:pt x="68" y="32"/>
                    <a:pt x="68" y="32"/>
                    <a:pt x="68" y="32"/>
                  </a:cubicBezTo>
                  <a:cubicBezTo>
                    <a:pt x="67" y="30"/>
                    <a:pt x="67" y="30"/>
                    <a:pt x="67" y="30"/>
                  </a:cubicBezTo>
                  <a:cubicBezTo>
                    <a:pt x="68" y="29"/>
                    <a:pt x="68" y="29"/>
                    <a:pt x="69" y="28"/>
                  </a:cubicBezTo>
                  <a:cubicBezTo>
                    <a:pt x="71" y="30"/>
                    <a:pt x="71" y="30"/>
                    <a:pt x="71" y="30"/>
                  </a:cubicBezTo>
                  <a:cubicBezTo>
                    <a:pt x="72" y="29"/>
                    <a:pt x="72" y="29"/>
                    <a:pt x="72" y="29"/>
                  </a:cubicBezTo>
                  <a:cubicBezTo>
                    <a:pt x="70" y="27"/>
                    <a:pt x="70" y="27"/>
                    <a:pt x="70" y="27"/>
                  </a:cubicBezTo>
                  <a:cubicBezTo>
                    <a:pt x="71" y="26"/>
                    <a:pt x="71" y="26"/>
                    <a:pt x="71" y="25"/>
                  </a:cubicBezTo>
                  <a:cubicBezTo>
                    <a:pt x="73" y="26"/>
                    <a:pt x="73" y="26"/>
                    <a:pt x="73" y="26"/>
                  </a:cubicBezTo>
                  <a:cubicBezTo>
                    <a:pt x="74" y="25"/>
                    <a:pt x="74" y="25"/>
                    <a:pt x="74" y="25"/>
                  </a:cubicBezTo>
                  <a:cubicBezTo>
                    <a:pt x="72" y="23"/>
                    <a:pt x="72" y="23"/>
                    <a:pt x="72" y="23"/>
                  </a:cubicBezTo>
                  <a:cubicBezTo>
                    <a:pt x="73" y="23"/>
                    <a:pt x="73" y="22"/>
                    <a:pt x="73" y="22"/>
                  </a:cubicBezTo>
                  <a:cubicBezTo>
                    <a:pt x="75" y="22"/>
                    <a:pt x="75" y="22"/>
                    <a:pt x="75" y="22"/>
                  </a:cubicBezTo>
                  <a:cubicBezTo>
                    <a:pt x="76" y="20"/>
                    <a:pt x="76" y="20"/>
                    <a:pt x="76" y="20"/>
                  </a:cubicBezTo>
                  <a:cubicBezTo>
                    <a:pt x="73" y="20"/>
                    <a:pt x="73" y="20"/>
                    <a:pt x="73" y="20"/>
                  </a:cubicBezTo>
                  <a:cubicBezTo>
                    <a:pt x="74" y="19"/>
                    <a:pt x="74" y="18"/>
                    <a:pt x="74" y="18"/>
                  </a:cubicBezTo>
                  <a:cubicBezTo>
                    <a:pt x="76" y="17"/>
                    <a:pt x="76" y="17"/>
                    <a:pt x="76" y="17"/>
                  </a:cubicBezTo>
                  <a:cubicBezTo>
                    <a:pt x="76" y="16"/>
                    <a:pt x="76" y="16"/>
                    <a:pt x="76" y="16"/>
                  </a:cubicBezTo>
                  <a:cubicBezTo>
                    <a:pt x="74" y="16"/>
                    <a:pt x="74" y="16"/>
                    <a:pt x="74" y="16"/>
                  </a:cubicBezTo>
                  <a:cubicBezTo>
                    <a:pt x="73" y="15"/>
                    <a:pt x="73" y="15"/>
                    <a:pt x="73" y="14"/>
                  </a:cubicBezTo>
                  <a:cubicBezTo>
                    <a:pt x="75" y="13"/>
                    <a:pt x="75" y="13"/>
                    <a:pt x="75" y="13"/>
                  </a:cubicBezTo>
                  <a:cubicBezTo>
                    <a:pt x="75" y="12"/>
                    <a:pt x="75" y="12"/>
                    <a:pt x="75" y="12"/>
                  </a:cubicBezTo>
                  <a:cubicBezTo>
                    <a:pt x="73" y="12"/>
                    <a:pt x="73" y="12"/>
                    <a:pt x="73" y="12"/>
                  </a:cubicBezTo>
                  <a:cubicBezTo>
                    <a:pt x="72" y="11"/>
                    <a:pt x="72" y="11"/>
                    <a:pt x="72" y="10"/>
                  </a:cubicBezTo>
                  <a:cubicBezTo>
                    <a:pt x="74" y="9"/>
                    <a:pt x="74" y="9"/>
                    <a:pt x="74" y="9"/>
                  </a:cubicBezTo>
                  <a:cubicBezTo>
                    <a:pt x="73" y="7"/>
                    <a:pt x="73" y="7"/>
                    <a:pt x="73" y="7"/>
                  </a:cubicBezTo>
                  <a:cubicBezTo>
                    <a:pt x="71" y="8"/>
                    <a:pt x="71" y="8"/>
                    <a:pt x="71" y="8"/>
                  </a:cubicBezTo>
                  <a:cubicBezTo>
                    <a:pt x="70" y="8"/>
                    <a:pt x="70" y="7"/>
                    <a:pt x="70" y="7"/>
                  </a:cubicBezTo>
                  <a:cubicBezTo>
                    <a:pt x="71" y="5"/>
                    <a:pt x="71" y="5"/>
                    <a:pt x="71" y="5"/>
                  </a:cubicBezTo>
                  <a:cubicBezTo>
                    <a:pt x="70" y="4"/>
                    <a:pt x="70" y="4"/>
                    <a:pt x="70" y="4"/>
                  </a:cubicBezTo>
                  <a:cubicBezTo>
                    <a:pt x="68" y="6"/>
                    <a:pt x="68" y="6"/>
                    <a:pt x="68" y="6"/>
                  </a:cubicBezTo>
                  <a:cubicBezTo>
                    <a:pt x="68" y="5"/>
                    <a:pt x="67" y="5"/>
                    <a:pt x="66" y="5"/>
                  </a:cubicBezTo>
                  <a:cubicBezTo>
                    <a:pt x="67" y="2"/>
                    <a:pt x="67" y="2"/>
                    <a:pt x="67" y="2"/>
                  </a:cubicBezTo>
                  <a:cubicBezTo>
                    <a:pt x="66" y="2"/>
                    <a:pt x="66" y="2"/>
                    <a:pt x="66" y="2"/>
                  </a:cubicBezTo>
                  <a:cubicBezTo>
                    <a:pt x="65" y="4"/>
                    <a:pt x="65" y="4"/>
                    <a:pt x="65" y="4"/>
                  </a:cubicBezTo>
                  <a:cubicBezTo>
                    <a:pt x="64" y="3"/>
                    <a:pt x="63" y="3"/>
                    <a:pt x="63" y="3"/>
                  </a:cubicBezTo>
                  <a:cubicBezTo>
                    <a:pt x="63" y="1"/>
                    <a:pt x="63" y="1"/>
                    <a:pt x="63" y="1"/>
                  </a:cubicBezTo>
                  <a:cubicBezTo>
                    <a:pt x="62" y="0"/>
                    <a:pt x="62" y="0"/>
                    <a:pt x="62" y="0"/>
                  </a:cubicBezTo>
                  <a:cubicBezTo>
                    <a:pt x="61" y="2"/>
                    <a:pt x="61" y="2"/>
                    <a:pt x="61" y="2"/>
                  </a:cubicBezTo>
                  <a:cubicBezTo>
                    <a:pt x="60" y="2"/>
                    <a:pt x="60" y="2"/>
                    <a:pt x="59" y="2"/>
                  </a:cubicBezTo>
                  <a:close/>
                  <a:moveTo>
                    <a:pt x="59" y="12"/>
                  </a:moveTo>
                  <a:cubicBezTo>
                    <a:pt x="60" y="12"/>
                    <a:pt x="61" y="13"/>
                    <a:pt x="62" y="14"/>
                  </a:cubicBezTo>
                  <a:cubicBezTo>
                    <a:pt x="63" y="15"/>
                    <a:pt x="64" y="16"/>
                    <a:pt x="64" y="17"/>
                  </a:cubicBezTo>
                  <a:cubicBezTo>
                    <a:pt x="64" y="19"/>
                    <a:pt x="63" y="20"/>
                    <a:pt x="62" y="21"/>
                  </a:cubicBezTo>
                  <a:cubicBezTo>
                    <a:pt x="61" y="22"/>
                    <a:pt x="60" y="23"/>
                    <a:pt x="59" y="23"/>
                  </a:cubicBezTo>
                  <a:cubicBezTo>
                    <a:pt x="57" y="23"/>
                    <a:pt x="56" y="22"/>
                    <a:pt x="55" y="21"/>
                  </a:cubicBezTo>
                  <a:cubicBezTo>
                    <a:pt x="54" y="20"/>
                    <a:pt x="53" y="19"/>
                    <a:pt x="53" y="17"/>
                  </a:cubicBezTo>
                  <a:cubicBezTo>
                    <a:pt x="53" y="16"/>
                    <a:pt x="54" y="15"/>
                    <a:pt x="55" y="14"/>
                  </a:cubicBezTo>
                  <a:cubicBezTo>
                    <a:pt x="56" y="13"/>
                    <a:pt x="57" y="12"/>
                    <a:pt x="59" y="12"/>
                  </a:cubicBezTo>
                  <a:close/>
                  <a:moveTo>
                    <a:pt x="61" y="15"/>
                  </a:moveTo>
                  <a:cubicBezTo>
                    <a:pt x="62" y="15"/>
                    <a:pt x="62" y="16"/>
                    <a:pt x="62" y="17"/>
                  </a:cubicBezTo>
                  <a:cubicBezTo>
                    <a:pt x="62" y="18"/>
                    <a:pt x="62" y="19"/>
                    <a:pt x="61" y="20"/>
                  </a:cubicBezTo>
                  <a:cubicBezTo>
                    <a:pt x="60" y="21"/>
                    <a:pt x="60" y="21"/>
                    <a:pt x="59" y="21"/>
                  </a:cubicBezTo>
                  <a:cubicBezTo>
                    <a:pt x="58" y="21"/>
                    <a:pt x="57" y="21"/>
                    <a:pt x="56" y="20"/>
                  </a:cubicBezTo>
                  <a:cubicBezTo>
                    <a:pt x="55" y="19"/>
                    <a:pt x="55" y="18"/>
                    <a:pt x="55" y="17"/>
                  </a:cubicBezTo>
                  <a:cubicBezTo>
                    <a:pt x="55" y="16"/>
                    <a:pt x="55" y="15"/>
                    <a:pt x="56" y="15"/>
                  </a:cubicBezTo>
                  <a:cubicBezTo>
                    <a:pt x="57" y="14"/>
                    <a:pt x="58" y="14"/>
                    <a:pt x="59" y="14"/>
                  </a:cubicBezTo>
                  <a:cubicBezTo>
                    <a:pt x="60" y="14"/>
                    <a:pt x="60" y="14"/>
                    <a:pt x="61" y="15"/>
                  </a:cubicBezTo>
                  <a:close/>
                  <a:moveTo>
                    <a:pt x="66" y="10"/>
                  </a:moveTo>
                  <a:cubicBezTo>
                    <a:pt x="68" y="11"/>
                    <a:pt x="69" y="14"/>
                    <a:pt x="69" y="17"/>
                  </a:cubicBezTo>
                  <a:cubicBezTo>
                    <a:pt x="69" y="20"/>
                    <a:pt x="68" y="23"/>
                    <a:pt x="66" y="25"/>
                  </a:cubicBezTo>
                  <a:cubicBezTo>
                    <a:pt x="64" y="27"/>
                    <a:pt x="62" y="28"/>
                    <a:pt x="59" y="28"/>
                  </a:cubicBezTo>
                  <a:cubicBezTo>
                    <a:pt x="56" y="28"/>
                    <a:pt x="53" y="27"/>
                    <a:pt x="51" y="25"/>
                  </a:cubicBezTo>
                  <a:cubicBezTo>
                    <a:pt x="49" y="23"/>
                    <a:pt x="48" y="21"/>
                    <a:pt x="48" y="18"/>
                  </a:cubicBezTo>
                  <a:cubicBezTo>
                    <a:pt x="48" y="15"/>
                    <a:pt x="49" y="12"/>
                    <a:pt x="51" y="10"/>
                  </a:cubicBezTo>
                  <a:cubicBezTo>
                    <a:pt x="53" y="8"/>
                    <a:pt x="55" y="7"/>
                    <a:pt x="58" y="7"/>
                  </a:cubicBezTo>
                  <a:cubicBezTo>
                    <a:pt x="61" y="7"/>
                    <a:pt x="64" y="8"/>
                    <a:pt x="66" y="10"/>
                  </a:cubicBezTo>
                  <a:close/>
                  <a:moveTo>
                    <a:pt x="22" y="25"/>
                  </a:moveTo>
                  <a:cubicBezTo>
                    <a:pt x="21" y="25"/>
                    <a:pt x="20" y="26"/>
                    <a:pt x="19" y="27"/>
                  </a:cubicBezTo>
                  <a:cubicBezTo>
                    <a:pt x="18" y="28"/>
                    <a:pt x="17" y="29"/>
                    <a:pt x="17" y="30"/>
                  </a:cubicBezTo>
                  <a:cubicBezTo>
                    <a:pt x="17" y="32"/>
                    <a:pt x="18" y="33"/>
                    <a:pt x="19" y="34"/>
                  </a:cubicBezTo>
                  <a:cubicBezTo>
                    <a:pt x="20" y="35"/>
                    <a:pt x="21" y="36"/>
                    <a:pt x="22" y="36"/>
                  </a:cubicBezTo>
                  <a:cubicBezTo>
                    <a:pt x="24" y="36"/>
                    <a:pt x="25" y="35"/>
                    <a:pt x="26" y="34"/>
                  </a:cubicBezTo>
                  <a:cubicBezTo>
                    <a:pt x="27" y="33"/>
                    <a:pt x="28" y="32"/>
                    <a:pt x="28" y="30"/>
                  </a:cubicBezTo>
                  <a:cubicBezTo>
                    <a:pt x="28" y="29"/>
                    <a:pt x="27" y="28"/>
                    <a:pt x="26" y="27"/>
                  </a:cubicBezTo>
                  <a:cubicBezTo>
                    <a:pt x="25" y="26"/>
                    <a:pt x="24" y="25"/>
                    <a:pt x="22" y="25"/>
                  </a:cubicBezTo>
                  <a:close/>
                  <a:moveTo>
                    <a:pt x="25" y="28"/>
                  </a:moveTo>
                  <a:cubicBezTo>
                    <a:pt x="24" y="27"/>
                    <a:pt x="23" y="27"/>
                    <a:pt x="22" y="27"/>
                  </a:cubicBezTo>
                  <a:cubicBezTo>
                    <a:pt x="21" y="27"/>
                    <a:pt x="20" y="27"/>
                    <a:pt x="20" y="28"/>
                  </a:cubicBezTo>
                  <a:cubicBezTo>
                    <a:pt x="19" y="28"/>
                    <a:pt x="19" y="29"/>
                    <a:pt x="19" y="30"/>
                  </a:cubicBezTo>
                  <a:cubicBezTo>
                    <a:pt x="19" y="31"/>
                    <a:pt x="19" y="32"/>
                    <a:pt x="20" y="33"/>
                  </a:cubicBezTo>
                  <a:cubicBezTo>
                    <a:pt x="20" y="34"/>
                    <a:pt x="21" y="34"/>
                    <a:pt x="22" y="34"/>
                  </a:cubicBezTo>
                  <a:cubicBezTo>
                    <a:pt x="23" y="34"/>
                    <a:pt x="24" y="34"/>
                    <a:pt x="25" y="33"/>
                  </a:cubicBezTo>
                  <a:cubicBezTo>
                    <a:pt x="26" y="32"/>
                    <a:pt x="26" y="31"/>
                    <a:pt x="26" y="30"/>
                  </a:cubicBezTo>
                  <a:cubicBezTo>
                    <a:pt x="26" y="29"/>
                    <a:pt x="26" y="28"/>
                    <a:pt x="25" y="28"/>
                  </a:cubicBezTo>
                  <a:close/>
                  <a:moveTo>
                    <a:pt x="32" y="21"/>
                  </a:moveTo>
                  <a:cubicBezTo>
                    <a:pt x="29" y="18"/>
                    <a:pt x="26" y="17"/>
                    <a:pt x="22" y="17"/>
                  </a:cubicBezTo>
                  <a:cubicBezTo>
                    <a:pt x="19" y="17"/>
                    <a:pt x="15" y="18"/>
                    <a:pt x="13" y="21"/>
                  </a:cubicBezTo>
                  <a:cubicBezTo>
                    <a:pt x="10" y="23"/>
                    <a:pt x="9" y="27"/>
                    <a:pt x="9" y="30"/>
                  </a:cubicBezTo>
                  <a:cubicBezTo>
                    <a:pt x="9" y="34"/>
                    <a:pt x="10" y="37"/>
                    <a:pt x="13" y="40"/>
                  </a:cubicBezTo>
                  <a:cubicBezTo>
                    <a:pt x="15" y="42"/>
                    <a:pt x="19" y="44"/>
                    <a:pt x="22" y="44"/>
                  </a:cubicBezTo>
                  <a:cubicBezTo>
                    <a:pt x="26" y="44"/>
                    <a:pt x="29" y="42"/>
                    <a:pt x="32" y="40"/>
                  </a:cubicBezTo>
                  <a:cubicBezTo>
                    <a:pt x="34" y="37"/>
                    <a:pt x="36" y="34"/>
                    <a:pt x="36" y="30"/>
                  </a:cubicBezTo>
                  <a:cubicBezTo>
                    <a:pt x="36" y="27"/>
                    <a:pt x="34" y="23"/>
                    <a:pt x="3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5" name="Freeform 361">
              <a:extLst>
                <a:ext uri="{FF2B5EF4-FFF2-40B4-BE49-F238E27FC236}">
                  <a16:creationId xmlns:a16="http://schemas.microsoft.com/office/drawing/2014/main" id="{883A95B4-97A8-487E-8876-08C62AC9B93B}"/>
                </a:ext>
              </a:extLst>
            </p:cNvPr>
            <p:cNvSpPr>
              <a:spLocks noEditPoints="1"/>
            </p:cNvSpPr>
            <p:nvPr/>
          </p:nvSpPr>
          <p:spPr bwMode="auto">
            <a:xfrm>
              <a:off x="7137400" y="6016625"/>
              <a:ext cx="217488" cy="212725"/>
            </a:xfrm>
            <a:custGeom>
              <a:avLst/>
              <a:gdLst>
                <a:gd name="T0" fmla="*/ 176316 w 59"/>
                <a:gd name="T1" fmla="*/ 0 h 58"/>
                <a:gd name="T2" fmla="*/ 216722 w 59"/>
                <a:gd name="T3" fmla="*/ 40440 h 58"/>
                <a:gd name="T4" fmla="*/ 205702 w 59"/>
                <a:gd name="T5" fmla="*/ 202198 h 58"/>
                <a:gd name="T6" fmla="*/ 40406 w 59"/>
                <a:gd name="T7" fmla="*/ 213227 h 58"/>
                <a:gd name="T8" fmla="*/ 29386 w 59"/>
                <a:gd name="T9" fmla="*/ 202198 h 58"/>
                <a:gd name="T10" fmla="*/ 55099 w 59"/>
                <a:gd name="T11" fmla="*/ 180140 h 58"/>
                <a:gd name="T12" fmla="*/ 69792 w 59"/>
                <a:gd name="T13" fmla="*/ 165435 h 58"/>
                <a:gd name="T14" fmla="*/ 55099 w 59"/>
                <a:gd name="T15" fmla="*/ 165435 h 58"/>
                <a:gd name="T16" fmla="*/ 0 w 59"/>
                <a:gd name="T17" fmla="*/ 150729 h 58"/>
                <a:gd name="T18" fmla="*/ 14693 w 59"/>
                <a:gd name="T19" fmla="*/ 136024 h 58"/>
                <a:gd name="T20" fmla="*/ 29386 w 59"/>
                <a:gd name="T21" fmla="*/ 77203 h 58"/>
                <a:gd name="T22" fmla="*/ 69792 w 59"/>
                <a:gd name="T23" fmla="*/ 62498 h 58"/>
                <a:gd name="T24" fmla="*/ 69792 w 59"/>
                <a:gd name="T25" fmla="*/ 55145 h 58"/>
                <a:gd name="T26" fmla="*/ 14693 w 59"/>
                <a:gd name="T27" fmla="*/ 62498 h 58"/>
                <a:gd name="T28" fmla="*/ 0 w 59"/>
                <a:gd name="T29" fmla="*/ 51469 h 58"/>
                <a:gd name="T30" fmla="*/ 29386 w 59"/>
                <a:gd name="T31" fmla="*/ 36763 h 58"/>
                <a:gd name="T32" fmla="*/ 29386 w 59"/>
                <a:gd name="T33" fmla="*/ 0 h 58"/>
                <a:gd name="T34" fmla="*/ 95505 w 59"/>
                <a:gd name="T35" fmla="*/ 117642 h 58"/>
                <a:gd name="T36" fmla="*/ 150603 w 59"/>
                <a:gd name="T37" fmla="*/ 139700 h 58"/>
                <a:gd name="T38" fmla="*/ 183663 w 59"/>
                <a:gd name="T39" fmla="*/ 132348 h 58"/>
                <a:gd name="T40" fmla="*/ 172643 w 59"/>
                <a:gd name="T41" fmla="*/ 110290 h 58"/>
                <a:gd name="T42" fmla="*/ 154277 w 59"/>
                <a:gd name="T43" fmla="*/ 110290 h 58"/>
                <a:gd name="T44" fmla="*/ 143257 w 59"/>
                <a:gd name="T45" fmla="*/ 113966 h 58"/>
                <a:gd name="T46" fmla="*/ 128564 w 59"/>
                <a:gd name="T47" fmla="*/ 106614 h 58"/>
                <a:gd name="T48" fmla="*/ 113871 w 59"/>
                <a:gd name="T49" fmla="*/ 106614 h 58"/>
                <a:gd name="T50" fmla="*/ 95505 w 59"/>
                <a:gd name="T51" fmla="*/ 117642 h 58"/>
                <a:gd name="T52" fmla="*/ 172643 w 59"/>
                <a:gd name="T53" fmla="*/ 91908 h 58"/>
                <a:gd name="T54" fmla="*/ 168970 w 59"/>
                <a:gd name="T55" fmla="*/ 106614 h 58"/>
                <a:gd name="T56" fmla="*/ 176316 w 59"/>
                <a:gd name="T57" fmla="*/ 99261 h 58"/>
                <a:gd name="T58" fmla="*/ 150603 w 59"/>
                <a:gd name="T59" fmla="*/ 106614 h 58"/>
                <a:gd name="T60" fmla="*/ 154277 w 59"/>
                <a:gd name="T61" fmla="*/ 102937 h 58"/>
                <a:gd name="T62" fmla="*/ 154277 w 59"/>
                <a:gd name="T63" fmla="*/ 91908 h 58"/>
                <a:gd name="T64" fmla="*/ 110198 w 59"/>
                <a:gd name="T65" fmla="*/ 84556 h 58"/>
                <a:gd name="T66" fmla="*/ 132237 w 59"/>
                <a:gd name="T67" fmla="*/ 95585 h 58"/>
                <a:gd name="T68" fmla="*/ 135910 w 59"/>
                <a:gd name="T69" fmla="*/ 77203 h 58"/>
                <a:gd name="T70" fmla="*/ 106524 w 59"/>
                <a:gd name="T71" fmla="*/ 95585 h 58"/>
                <a:gd name="T72" fmla="*/ 84485 w 59"/>
                <a:gd name="T73" fmla="*/ 25734 h 58"/>
                <a:gd name="T74" fmla="*/ 176316 w 59"/>
                <a:gd name="T75" fmla="*/ 191169 h 58"/>
                <a:gd name="T76" fmla="*/ 194682 w 59"/>
                <a:gd name="T77" fmla="*/ 172787 h 58"/>
                <a:gd name="T78" fmla="*/ 187336 w 59"/>
                <a:gd name="T79" fmla="*/ 29411 h 58"/>
                <a:gd name="T80" fmla="*/ 84485 w 59"/>
                <a:gd name="T81" fmla="*/ 25734 h 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9" h="58">
                  <a:moveTo>
                    <a:pt x="11" y="0"/>
                  </a:moveTo>
                  <a:cubicBezTo>
                    <a:pt x="48" y="0"/>
                    <a:pt x="48" y="0"/>
                    <a:pt x="48" y="0"/>
                  </a:cubicBezTo>
                  <a:cubicBezTo>
                    <a:pt x="51" y="0"/>
                    <a:pt x="54" y="2"/>
                    <a:pt x="56" y="4"/>
                  </a:cubicBezTo>
                  <a:cubicBezTo>
                    <a:pt x="58" y="6"/>
                    <a:pt x="59" y="8"/>
                    <a:pt x="59" y="11"/>
                  </a:cubicBezTo>
                  <a:cubicBezTo>
                    <a:pt x="59" y="47"/>
                    <a:pt x="59" y="47"/>
                    <a:pt x="59" y="47"/>
                  </a:cubicBezTo>
                  <a:cubicBezTo>
                    <a:pt x="59" y="50"/>
                    <a:pt x="58" y="53"/>
                    <a:pt x="56" y="55"/>
                  </a:cubicBezTo>
                  <a:cubicBezTo>
                    <a:pt x="54" y="57"/>
                    <a:pt x="51" y="58"/>
                    <a:pt x="48" y="58"/>
                  </a:cubicBezTo>
                  <a:cubicBezTo>
                    <a:pt x="11" y="58"/>
                    <a:pt x="11" y="58"/>
                    <a:pt x="11" y="58"/>
                  </a:cubicBezTo>
                  <a:cubicBezTo>
                    <a:pt x="8" y="58"/>
                    <a:pt x="8" y="58"/>
                    <a:pt x="8" y="58"/>
                  </a:cubicBezTo>
                  <a:cubicBezTo>
                    <a:pt x="8" y="55"/>
                    <a:pt x="8" y="55"/>
                    <a:pt x="8" y="55"/>
                  </a:cubicBezTo>
                  <a:cubicBezTo>
                    <a:pt x="8" y="49"/>
                    <a:pt x="8" y="49"/>
                    <a:pt x="8" y="49"/>
                  </a:cubicBezTo>
                  <a:cubicBezTo>
                    <a:pt x="15" y="49"/>
                    <a:pt x="15" y="49"/>
                    <a:pt x="15" y="49"/>
                  </a:cubicBezTo>
                  <a:cubicBezTo>
                    <a:pt x="17" y="49"/>
                    <a:pt x="19" y="47"/>
                    <a:pt x="19" y="45"/>
                  </a:cubicBezTo>
                  <a:cubicBezTo>
                    <a:pt x="19" y="45"/>
                    <a:pt x="19" y="45"/>
                    <a:pt x="19" y="45"/>
                  </a:cubicBezTo>
                  <a:cubicBezTo>
                    <a:pt x="19" y="44"/>
                    <a:pt x="19" y="44"/>
                    <a:pt x="19" y="43"/>
                  </a:cubicBezTo>
                  <a:cubicBezTo>
                    <a:pt x="18" y="44"/>
                    <a:pt x="17" y="45"/>
                    <a:pt x="15" y="45"/>
                  </a:cubicBezTo>
                  <a:cubicBezTo>
                    <a:pt x="4" y="45"/>
                    <a:pt x="4" y="45"/>
                    <a:pt x="4" y="45"/>
                  </a:cubicBezTo>
                  <a:cubicBezTo>
                    <a:pt x="1" y="45"/>
                    <a:pt x="0" y="43"/>
                    <a:pt x="0" y="41"/>
                  </a:cubicBezTo>
                  <a:cubicBezTo>
                    <a:pt x="0" y="41"/>
                    <a:pt x="0" y="41"/>
                    <a:pt x="0" y="41"/>
                  </a:cubicBezTo>
                  <a:cubicBezTo>
                    <a:pt x="0" y="39"/>
                    <a:pt x="1" y="37"/>
                    <a:pt x="4" y="37"/>
                  </a:cubicBezTo>
                  <a:cubicBezTo>
                    <a:pt x="8" y="37"/>
                    <a:pt x="8" y="37"/>
                    <a:pt x="8" y="37"/>
                  </a:cubicBezTo>
                  <a:cubicBezTo>
                    <a:pt x="8" y="21"/>
                    <a:pt x="8" y="21"/>
                    <a:pt x="8" y="21"/>
                  </a:cubicBezTo>
                  <a:cubicBezTo>
                    <a:pt x="15" y="21"/>
                    <a:pt x="15" y="21"/>
                    <a:pt x="15" y="21"/>
                  </a:cubicBezTo>
                  <a:cubicBezTo>
                    <a:pt x="17" y="21"/>
                    <a:pt x="19" y="19"/>
                    <a:pt x="19" y="17"/>
                  </a:cubicBezTo>
                  <a:cubicBezTo>
                    <a:pt x="19" y="17"/>
                    <a:pt x="19" y="17"/>
                    <a:pt x="19" y="17"/>
                  </a:cubicBezTo>
                  <a:cubicBezTo>
                    <a:pt x="19" y="17"/>
                    <a:pt x="19" y="16"/>
                    <a:pt x="19" y="15"/>
                  </a:cubicBezTo>
                  <a:cubicBezTo>
                    <a:pt x="18" y="17"/>
                    <a:pt x="17" y="17"/>
                    <a:pt x="15" y="17"/>
                  </a:cubicBezTo>
                  <a:cubicBezTo>
                    <a:pt x="4" y="17"/>
                    <a:pt x="4" y="17"/>
                    <a:pt x="4" y="17"/>
                  </a:cubicBezTo>
                  <a:cubicBezTo>
                    <a:pt x="1" y="17"/>
                    <a:pt x="0" y="16"/>
                    <a:pt x="0" y="14"/>
                  </a:cubicBezTo>
                  <a:cubicBezTo>
                    <a:pt x="0" y="14"/>
                    <a:pt x="0" y="14"/>
                    <a:pt x="0" y="14"/>
                  </a:cubicBezTo>
                  <a:cubicBezTo>
                    <a:pt x="0" y="11"/>
                    <a:pt x="1" y="10"/>
                    <a:pt x="4" y="10"/>
                  </a:cubicBezTo>
                  <a:cubicBezTo>
                    <a:pt x="8" y="10"/>
                    <a:pt x="8" y="10"/>
                    <a:pt x="8" y="10"/>
                  </a:cubicBezTo>
                  <a:cubicBezTo>
                    <a:pt x="8" y="3"/>
                    <a:pt x="8" y="3"/>
                    <a:pt x="8" y="3"/>
                  </a:cubicBezTo>
                  <a:cubicBezTo>
                    <a:pt x="8" y="0"/>
                    <a:pt x="8" y="0"/>
                    <a:pt x="8" y="0"/>
                  </a:cubicBezTo>
                  <a:cubicBezTo>
                    <a:pt x="11" y="0"/>
                    <a:pt x="11" y="0"/>
                    <a:pt x="11" y="0"/>
                  </a:cubicBezTo>
                  <a:close/>
                  <a:moveTo>
                    <a:pt x="26" y="32"/>
                  </a:moveTo>
                  <a:cubicBezTo>
                    <a:pt x="25" y="33"/>
                    <a:pt x="25" y="35"/>
                    <a:pt x="25" y="38"/>
                  </a:cubicBezTo>
                  <a:cubicBezTo>
                    <a:pt x="30" y="38"/>
                    <a:pt x="36" y="38"/>
                    <a:pt x="41" y="38"/>
                  </a:cubicBezTo>
                  <a:cubicBezTo>
                    <a:pt x="41" y="37"/>
                    <a:pt x="41" y="37"/>
                    <a:pt x="41" y="36"/>
                  </a:cubicBezTo>
                  <a:cubicBezTo>
                    <a:pt x="50" y="36"/>
                    <a:pt x="50" y="36"/>
                    <a:pt x="50" y="36"/>
                  </a:cubicBezTo>
                  <a:cubicBezTo>
                    <a:pt x="50" y="34"/>
                    <a:pt x="50" y="32"/>
                    <a:pt x="49" y="31"/>
                  </a:cubicBezTo>
                  <a:cubicBezTo>
                    <a:pt x="49" y="30"/>
                    <a:pt x="48" y="30"/>
                    <a:pt x="47" y="30"/>
                  </a:cubicBezTo>
                  <a:cubicBezTo>
                    <a:pt x="47" y="31"/>
                    <a:pt x="46" y="32"/>
                    <a:pt x="44" y="33"/>
                  </a:cubicBezTo>
                  <a:cubicBezTo>
                    <a:pt x="43" y="32"/>
                    <a:pt x="42" y="31"/>
                    <a:pt x="42" y="30"/>
                  </a:cubicBezTo>
                  <a:cubicBezTo>
                    <a:pt x="41" y="30"/>
                    <a:pt x="40" y="31"/>
                    <a:pt x="39" y="31"/>
                  </a:cubicBezTo>
                  <a:cubicBezTo>
                    <a:pt x="39" y="31"/>
                    <a:pt x="39" y="31"/>
                    <a:pt x="39" y="31"/>
                  </a:cubicBezTo>
                  <a:cubicBezTo>
                    <a:pt x="36" y="30"/>
                    <a:pt x="36" y="30"/>
                    <a:pt x="36" y="30"/>
                  </a:cubicBezTo>
                  <a:cubicBezTo>
                    <a:pt x="36" y="30"/>
                    <a:pt x="35" y="30"/>
                    <a:pt x="35" y="29"/>
                  </a:cubicBezTo>
                  <a:cubicBezTo>
                    <a:pt x="33" y="34"/>
                    <a:pt x="33" y="34"/>
                    <a:pt x="33" y="34"/>
                  </a:cubicBezTo>
                  <a:cubicBezTo>
                    <a:pt x="31" y="29"/>
                    <a:pt x="31" y="29"/>
                    <a:pt x="31" y="29"/>
                  </a:cubicBezTo>
                  <a:cubicBezTo>
                    <a:pt x="31" y="30"/>
                    <a:pt x="30" y="30"/>
                    <a:pt x="30" y="30"/>
                  </a:cubicBezTo>
                  <a:cubicBezTo>
                    <a:pt x="29" y="31"/>
                    <a:pt x="27" y="31"/>
                    <a:pt x="26" y="32"/>
                  </a:cubicBezTo>
                  <a:close/>
                  <a:moveTo>
                    <a:pt x="42" y="25"/>
                  </a:moveTo>
                  <a:cubicBezTo>
                    <a:pt x="43" y="26"/>
                    <a:pt x="46" y="25"/>
                    <a:pt x="47" y="25"/>
                  </a:cubicBezTo>
                  <a:cubicBezTo>
                    <a:pt x="47" y="26"/>
                    <a:pt x="47" y="27"/>
                    <a:pt x="46" y="28"/>
                  </a:cubicBezTo>
                  <a:cubicBezTo>
                    <a:pt x="46" y="28"/>
                    <a:pt x="46" y="29"/>
                    <a:pt x="46" y="29"/>
                  </a:cubicBezTo>
                  <a:cubicBezTo>
                    <a:pt x="48" y="29"/>
                    <a:pt x="48" y="29"/>
                    <a:pt x="48" y="29"/>
                  </a:cubicBezTo>
                  <a:cubicBezTo>
                    <a:pt x="48" y="29"/>
                    <a:pt x="48" y="27"/>
                    <a:pt x="48" y="27"/>
                  </a:cubicBezTo>
                  <a:cubicBezTo>
                    <a:pt x="49" y="20"/>
                    <a:pt x="40" y="20"/>
                    <a:pt x="41" y="27"/>
                  </a:cubicBezTo>
                  <a:cubicBezTo>
                    <a:pt x="41" y="27"/>
                    <a:pt x="41" y="29"/>
                    <a:pt x="41" y="29"/>
                  </a:cubicBezTo>
                  <a:cubicBezTo>
                    <a:pt x="43" y="29"/>
                    <a:pt x="43" y="29"/>
                    <a:pt x="43" y="29"/>
                  </a:cubicBezTo>
                  <a:cubicBezTo>
                    <a:pt x="43" y="29"/>
                    <a:pt x="43" y="28"/>
                    <a:pt x="42" y="28"/>
                  </a:cubicBezTo>
                  <a:cubicBezTo>
                    <a:pt x="42" y="27"/>
                    <a:pt x="42" y="26"/>
                    <a:pt x="42" y="25"/>
                  </a:cubicBezTo>
                  <a:cubicBezTo>
                    <a:pt x="42" y="25"/>
                    <a:pt x="42" y="25"/>
                    <a:pt x="42" y="25"/>
                  </a:cubicBezTo>
                  <a:close/>
                  <a:moveTo>
                    <a:pt x="30" y="26"/>
                  </a:moveTo>
                  <a:cubicBezTo>
                    <a:pt x="30" y="25"/>
                    <a:pt x="30" y="24"/>
                    <a:pt x="30" y="23"/>
                  </a:cubicBezTo>
                  <a:cubicBezTo>
                    <a:pt x="32" y="22"/>
                    <a:pt x="34" y="23"/>
                    <a:pt x="36" y="23"/>
                  </a:cubicBezTo>
                  <a:cubicBezTo>
                    <a:pt x="36" y="24"/>
                    <a:pt x="36" y="25"/>
                    <a:pt x="36" y="26"/>
                  </a:cubicBezTo>
                  <a:cubicBezTo>
                    <a:pt x="36" y="26"/>
                    <a:pt x="37" y="26"/>
                    <a:pt x="37" y="25"/>
                  </a:cubicBezTo>
                  <a:cubicBezTo>
                    <a:pt x="37" y="24"/>
                    <a:pt x="37" y="22"/>
                    <a:pt x="37" y="21"/>
                  </a:cubicBezTo>
                  <a:cubicBezTo>
                    <a:pt x="35" y="19"/>
                    <a:pt x="31" y="19"/>
                    <a:pt x="30" y="21"/>
                  </a:cubicBezTo>
                  <a:cubicBezTo>
                    <a:pt x="29" y="21"/>
                    <a:pt x="29" y="25"/>
                    <a:pt x="29" y="26"/>
                  </a:cubicBezTo>
                  <a:cubicBezTo>
                    <a:pt x="30" y="26"/>
                    <a:pt x="30" y="26"/>
                    <a:pt x="30" y="26"/>
                  </a:cubicBezTo>
                  <a:close/>
                  <a:moveTo>
                    <a:pt x="23" y="7"/>
                  </a:moveTo>
                  <a:cubicBezTo>
                    <a:pt x="23" y="52"/>
                    <a:pt x="23" y="52"/>
                    <a:pt x="23" y="52"/>
                  </a:cubicBezTo>
                  <a:cubicBezTo>
                    <a:pt x="48" y="52"/>
                    <a:pt x="48" y="52"/>
                    <a:pt x="48" y="52"/>
                  </a:cubicBezTo>
                  <a:cubicBezTo>
                    <a:pt x="49" y="52"/>
                    <a:pt x="50" y="52"/>
                    <a:pt x="51" y="51"/>
                  </a:cubicBezTo>
                  <a:cubicBezTo>
                    <a:pt x="52" y="50"/>
                    <a:pt x="53" y="49"/>
                    <a:pt x="53" y="47"/>
                  </a:cubicBezTo>
                  <a:cubicBezTo>
                    <a:pt x="53" y="11"/>
                    <a:pt x="53" y="11"/>
                    <a:pt x="53" y="11"/>
                  </a:cubicBezTo>
                  <a:cubicBezTo>
                    <a:pt x="53" y="10"/>
                    <a:pt x="52" y="9"/>
                    <a:pt x="51" y="8"/>
                  </a:cubicBezTo>
                  <a:cubicBezTo>
                    <a:pt x="50" y="7"/>
                    <a:pt x="49" y="7"/>
                    <a:pt x="48" y="7"/>
                  </a:cubicBezTo>
                  <a:lnTo>
                    <a:pt x="2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6" name="Freeform 362">
              <a:extLst>
                <a:ext uri="{FF2B5EF4-FFF2-40B4-BE49-F238E27FC236}">
                  <a16:creationId xmlns:a16="http://schemas.microsoft.com/office/drawing/2014/main" id="{56F47DB0-6A3E-4C26-970B-EE4F810D6FBD}"/>
                </a:ext>
              </a:extLst>
            </p:cNvPr>
            <p:cNvSpPr>
              <a:spLocks noEditPoints="1"/>
            </p:cNvSpPr>
            <p:nvPr/>
          </p:nvSpPr>
          <p:spPr bwMode="auto">
            <a:xfrm>
              <a:off x="6762750" y="5241925"/>
              <a:ext cx="223838" cy="239713"/>
            </a:xfrm>
            <a:custGeom>
              <a:avLst/>
              <a:gdLst>
                <a:gd name="T0" fmla="*/ 25672 w 61"/>
                <a:gd name="T1" fmla="*/ 25786 h 65"/>
                <a:gd name="T2" fmla="*/ 146697 w 61"/>
                <a:gd name="T3" fmla="*/ 114196 h 65"/>
                <a:gd name="T4" fmla="*/ 150364 w 61"/>
                <a:gd name="T5" fmla="*/ 154718 h 65"/>
                <a:gd name="T6" fmla="*/ 157699 w 61"/>
                <a:gd name="T7" fmla="*/ 154718 h 65"/>
                <a:gd name="T8" fmla="*/ 168702 w 61"/>
                <a:gd name="T9" fmla="*/ 162085 h 65"/>
                <a:gd name="T10" fmla="*/ 179704 w 61"/>
                <a:gd name="T11" fmla="*/ 202606 h 65"/>
                <a:gd name="T12" fmla="*/ 201708 w 61"/>
                <a:gd name="T13" fmla="*/ 213658 h 65"/>
                <a:gd name="T14" fmla="*/ 209043 w 61"/>
                <a:gd name="T15" fmla="*/ 202606 h 65"/>
                <a:gd name="T16" fmla="*/ 190706 w 61"/>
                <a:gd name="T17" fmla="*/ 147350 h 65"/>
                <a:gd name="T18" fmla="*/ 190706 w 61"/>
                <a:gd name="T19" fmla="*/ 121564 h 65"/>
                <a:gd name="T20" fmla="*/ 183371 w 61"/>
                <a:gd name="T21" fmla="*/ 69991 h 65"/>
                <a:gd name="T22" fmla="*/ 190706 w 61"/>
                <a:gd name="T23" fmla="*/ 44205 h 65"/>
                <a:gd name="T24" fmla="*/ 187039 w 61"/>
                <a:gd name="T25" fmla="*/ 18419 h 65"/>
                <a:gd name="T26" fmla="*/ 209043 w 61"/>
                <a:gd name="T27" fmla="*/ 40521 h 65"/>
                <a:gd name="T28" fmla="*/ 209043 w 61"/>
                <a:gd name="T29" fmla="*/ 69991 h 65"/>
                <a:gd name="T30" fmla="*/ 216378 w 61"/>
                <a:gd name="T31" fmla="*/ 121564 h 65"/>
                <a:gd name="T32" fmla="*/ 209043 w 61"/>
                <a:gd name="T33" fmla="*/ 147350 h 65"/>
                <a:gd name="T34" fmla="*/ 223713 w 61"/>
                <a:gd name="T35" fmla="*/ 206290 h 65"/>
                <a:gd name="T36" fmla="*/ 205376 w 61"/>
                <a:gd name="T37" fmla="*/ 228393 h 65"/>
                <a:gd name="T38" fmla="*/ 168702 w 61"/>
                <a:gd name="T39" fmla="*/ 213658 h 65"/>
                <a:gd name="T40" fmla="*/ 154032 w 61"/>
                <a:gd name="T41" fmla="*/ 169453 h 65"/>
                <a:gd name="T42" fmla="*/ 150364 w 61"/>
                <a:gd name="T43" fmla="*/ 239444 h 65"/>
                <a:gd name="T44" fmla="*/ 22005 w 61"/>
                <a:gd name="T45" fmla="*/ 154718 h 65"/>
                <a:gd name="T46" fmla="*/ 73349 w 61"/>
                <a:gd name="T47" fmla="*/ 92094 h 65"/>
                <a:gd name="T48" fmla="*/ 84351 w 61"/>
                <a:gd name="T49" fmla="*/ 88410 h 65"/>
                <a:gd name="T50" fmla="*/ 106355 w 61"/>
                <a:gd name="T51" fmla="*/ 106829 h 65"/>
                <a:gd name="T52" fmla="*/ 73349 w 61"/>
                <a:gd name="T53" fmla="*/ 92094 h 65"/>
                <a:gd name="T54" fmla="*/ 157699 w 61"/>
                <a:gd name="T55" fmla="*/ 0 h 65"/>
                <a:gd name="T56" fmla="*/ 168702 w 61"/>
                <a:gd name="T57" fmla="*/ 14735 h 65"/>
                <a:gd name="T58" fmla="*/ 168702 w 61"/>
                <a:gd name="T59" fmla="*/ 139983 h 65"/>
                <a:gd name="T60" fmla="*/ 157699 w 61"/>
                <a:gd name="T61" fmla="*/ 139983 h 65"/>
                <a:gd name="T62" fmla="*/ 22005 w 61"/>
                <a:gd name="T63" fmla="*/ 139983 h 65"/>
                <a:gd name="T64" fmla="*/ 14670 w 61"/>
                <a:gd name="T65" fmla="*/ 139983 h 65"/>
                <a:gd name="T66" fmla="*/ 0 w 61"/>
                <a:gd name="T67" fmla="*/ 125248 h 65"/>
                <a:gd name="T68" fmla="*/ 0 w 61"/>
                <a:gd name="T69" fmla="*/ 0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 h="65">
                  <a:moveTo>
                    <a:pt x="40" y="7"/>
                  </a:moveTo>
                  <a:cubicBezTo>
                    <a:pt x="7" y="7"/>
                    <a:pt x="7" y="7"/>
                    <a:pt x="7" y="7"/>
                  </a:cubicBezTo>
                  <a:cubicBezTo>
                    <a:pt x="7" y="31"/>
                    <a:pt x="7" y="31"/>
                    <a:pt x="7" y="31"/>
                  </a:cubicBezTo>
                  <a:cubicBezTo>
                    <a:pt x="40" y="31"/>
                    <a:pt x="40" y="31"/>
                    <a:pt x="40" y="31"/>
                  </a:cubicBezTo>
                  <a:cubicBezTo>
                    <a:pt x="40" y="7"/>
                    <a:pt x="40" y="7"/>
                    <a:pt x="40" y="7"/>
                  </a:cubicBezTo>
                  <a:close/>
                  <a:moveTo>
                    <a:pt x="41" y="42"/>
                  </a:moveTo>
                  <a:cubicBezTo>
                    <a:pt x="43" y="42"/>
                    <a:pt x="43" y="42"/>
                    <a:pt x="43" y="42"/>
                  </a:cubicBezTo>
                  <a:cubicBezTo>
                    <a:pt x="43" y="42"/>
                    <a:pt x="43" y="42"/>
                    <a:pt x="43" y="42"/>
                  </a:cubicBezTo>
                  <a:cubicBezTo>
                    <a:pt x="45" y="42"/>
                    <a:pt x="45" y="42"/>
                    <a:pt x="45" y="42"/>
                  </a:cubicBezTo>
                  <a:cubicBezTo>
                    <a:pt x="46" y="44"/>
                    <a:pt x="46" y="44"/>
                    <a:pt x="46" y="44"/>
                  </a:cubicBezTo>
                  <a:cubicBezTo>
                    <a:pt x="46" y="47"/>
                    <a:pt x="46" y="49"/>
                    <a:pt x="47" y="51"/>
                  </a:cubicBezTo>
                  <a:cubicBezTo>
                    <a:pt x="48" y="52"/>
                    <a:pt x="49" y="54"/>
                    <a:pt x="49" y="55"/>
                  </a:cubicBezTo>
                  <a:cubicBezTo>
                    <a:pt x="50" y="56"/>
                    <a:pt x="52" y="57"/>
                    <a:pt x="53" y="57"/>
                  </a:cubicBezTo>
                  <a:cubicBezTo>
                    <a:pt x="54" y="58"/>
                    <a:pt x="55" y="58"/>
                    <a:pt x="55" y="58"/>
                  </a:cubicBezTo>
                  <a:cubicBezTo>
                    <a:pt x="56" y="58"/>
                    <a:pt x="56" y="57"/>
                    <a:pt x="56" y="57"/>
                  </a:cubicBezTo>
                  <a:cubicBezTo>
                    <a:pt x="57" y="57"/>
                    <a:pt x="57" y="56"/>
                    <a:pt x="57" y="55"/>
                  </a:cubicBezTo>
                  <a:cubicBezTo>
                    <a:pt x="57" y="54"/>
                    <a:pt x="56" y="52"/>
                    <a:pt x="55" y="50"/>
                  </a:cubicBezTo>
                  <a:cubicBezTo>
                    <a:pt x="54" y="47"/>
                    <a:pt x="53" y="44"/>
                    <a:pt x="52" y="40"/>
                  </a:cubicBezTo>
                  <a:cubicBezTo>
                    <a:pt x="52" y="40"/>
                    <a:pt x="52" y="40"/>
                    <a:pt x="52" y="40"/>
                  </a:cubicBezTo>
                  <a:cubicBezTo>
                    <a:pt x="52" y="33"/>
                    <a:pt x="52" y="33"/>
                    <a:pt x="52" y="33"/>
                  </a:cubicBezTo>
                  <a:cubicBezTo>
                    <a:pt x="50" y="33"/>
                    <a:pt x="50" y="33"/>
                    <a:pt x="50" y="33"/>
                  </a:cubicBezTo>
                  <a:cubicBezTo>
                    <a:pt x="50" y="19"/>
                    <a:pt x="50" y="19"/>
                    <a:pt x="50" y="19"/>
                  </a:cubicBezTo>
                  <a:cubicBezTo>
                    <a:pt x="52" y="19"/>
                    <a:pt x="52" y="19"/>
                    <a:pt x="52" y="19"/>
                  </a:cubicBezTo>
                  <a:cubicBezTo>
                    <a:pt x="52" y="12"/>
                    <a:pt x="52" y="12"/>
                    <a:pt x="52" y="12"/>
                  </a:cubicBezTo>
                  <a:cubicBezTo>
                    <a:pt x="48" y="7"/>
                    <a:pt x="48" y="7"/>
                    <a:pt x="48" y="7"/>
                  </a:cubicBezTo>
                  <a:cubicBezTo>
                    <a:pt x="51" y="5"/>
                    <a:pt x="51" y="5"/>
                    <a:pt x="51" y="5"/>
                  </a:cubicBezTo>
                  <a:cubicBezTo>
                    <a:pt x="56" y="10"/>
                    <a:pt x="56" y="10"/>
                    <a:pt x="56" y="10"/>
                  </a:cubicBezTo>
                  <a:cubicBezTo>
                    <a:pt x="57" y="11"/>
                    <a:pt x="57" y="11"/>
                    <a:pt x="57" y="11"/>
                  </a:cubicBezTo>
                  <a:cubicBezTo>
                    <a:pt x="57" y="11"/>
                    <a:pt x="57" y="11"/>
                    <a:pt x="57" y="11"/>
                  </a:cubicBezTo>
                  <a:cubicBezTo>
                    <a:pt x="57" y="19"/>
                    <a:pt x="57" y="19"/>
                    <a:pt x="57" y="19"/>
                  </a:cubicBezTo>
                  <a:cubicBezTo>
                    <a:pt x="59" y="19"/>
                    <a:pt x="59" y="19"/>
                    <a:pt x="59" y="19"/>
                  </a:cubicBezTo>
                  <a:cubicBezTo>
                    <a:pt x="59" y="33"/>
                    <a:pt x="59" y="33"/>
                    <a:pt x="59" y="33"/>
                  </a:cubicBezTo>
                  <a:cubicBezTo>
                    <a:pt x="57" y="33"/>
                    <a:pt x="57" y="33"/>
                    <a:pt x="57" y="33"/>
                  </a:cubicBezTo>
                  <a:cubicBezTo>
                    <a:pt x="57" y="40"/>
                    <a:pt x="57" y="40"/>
                    <a:pt x="57" y="40"/>
                  </a:cubicBezTo>
                  <a:cubicBezTo>
                    <a:pt x="57" y="43"/>
                    <a:pt x="58" y="45"/>
                    <a:pt x="59" y="48"/>
                  </a:cubicBezTo>
                  <a:cubicBezTo>
                    <a:pt x="60" y="51"/>
                    <a:pt x="61" y="53"/>
                    <a:pt x="61" y="56"/>
                  </a:cubicBezTo>
                  <a:cubicBezTo>
                    <a:pt x="61" y="57"/>
                    <a:pt x="61" y="59"/>
                    <a:pt x="60" y="60"/>
                  </a:cubicBezTo>
                  <a:cubicBezTo>
                    <a:pt x="59" y="61"/>
                    <a:pt x="58" y="62"/>
                    <a:pt x="56" y="62"/>
                  </a:cubicBezTo>
                  <a:cubicBezTo>
                    <a:pt x="55" y="62"/>
                    <a:pt x="53" y="62"/>
                    <a:pt x="51" y="62"/>
                  </a:cubicBezTo>
                  <a:cubicBezTo>
                    <a:pt x="49" y="61"/>
                    <a:pt x="47" y="59"/>
                    <a:pt x="46" y="58"/>
                  </a:cubicBezTo>
                  <a:cubicBezTo>
                    <a:pt x="45" y="56"/>
                    <a:pt x="44" y="54"/>
                    <a:pt x="43" y="52"/>
                  </a:cubicBezTo>
                  <a:cubicBezTo>
                    <a:pt x="42" y="50"/>
                    <a:pt x="42" y="49"/>
                    <a:pt x="42" y="46"/>
                  </a:cubicBezTo>
                  <a:cubicBezTo>
                    <a:pt x="41" y="46"/>
                    <a:pt x="41" y="46"/>
                    <a:pt x="41" y="46"/>
                  </a:cubicBezTo>
                  <a:cubicBezTo>
                    <a:pt x="41" y="65"/>
                    <a:pt x="41" y="65"/>
                    <a:pt x="41" y="65"/>
                  </a:cubicBezTo>
                  <a:cubicBezTo>
                    <a:pt x="6" y="65"/>
                    <a:pt x="6" y="65"/>
                    <a:pt x="6" y="65"/>
                  </a:cubicBezTo>
                  <a:cubicBezTo>
                    <a:pt x="6" y="42"/>
                    <a:pt x="6" y="42"/>
                    <a:pt x="6" y="42"/>
                  </a:cubicBezTo>
                  <a:cubicBezTo>
                    <a:pt x="41" y="42"/>
                    <a:pt x="41" y="42"/>
                    <a:pt x="41" y="42"/>
                  </a:cubicBezTo>
                  <a:close/>
                  <a:moveTo>
                    <a:pt x="20" y="25"/>
                  </a:moveTo>
                  <a:cubicBezTo>
                    <a:pt x="16" y="12"/>
                    <a:pt x="16" y="12"/>
                    <a:pt x="16" y="12"/>
                  </a:cubicBezTo>
                  <a:cubicBezTo>
                    <a:pt x="23" y="24"/>
                    <a:pt x="23" y="24"/>
                    <a:pt x="23" y="24"/>
                  </a:cubicBezTo>
                  <a:cubicBezTo>
                    <a:pt x="23" y="24"/>
                    <a:pt x="24" y="24"/>
                    <a:pt x="24" y="24"/>
                  </a:cubicBezTo>
                  <a:cubicBezTo>
                    <a:pt x="27" y="24"/>
                    <a:pt x="29" y="26"/>
                    <a:pt x="29" y="29"/>
                  </a:cubicBezTo>
                  <a:cubicBezTo>
                    <a:pt x="18" y="29"/>
                    <a:pt x="18" y="29"/>
                    <a:pt x="18" y="29"/>
                  </a:cubicBezTo>
                  <a:cubicBezTo>
                    <a:pt x="18" y="27"/>
                    <a:pt x="19" y="26"/>
                    <a:pt x="20" y="25"/>
                  </a:cubicBezTo>
                  <a:close/>
                  <a:moveTo>
                    <a:pt x="4" y="0"/>
                  </a:moveTo>
                  <a:cubicBezTo>
                    <a:pt x="43" y="0"/>
                    <a:pt x="43" y="0"/>
                    <a:pt x="43" y="0"/>
                  </a:cubicBezTo>
                  <a:cubicBezTo>
                    <a:pt x="46" y="0"/>
                    <a:pt x="46" y="0"/>
                    <a:pt x="46" y="0"/>
                  </a:cubicBezTo>
                  <a:cubicBezTo>
                    <a:pt x="46" y="4"/>
                    <a:pt x="46" y="4"/>
                    <a:pt x="46" y="4"/>
                  </a:cubicBezTo>
                  <a:cubicBezTo>
                    <a:pt x="46" y="34"/>
                    <a:pt x="46" y="34"/>
                    <a:pt x="46" y="34"/>
                  </a:cubicBezTo>
                  <a:cubicBezTo>
                    <a:pt x="46" y="38"/>
                    <a:pt x="46" y="38"/>
                    <a:pt x="46" y="38"/>
                  </a:cubicBezTo>
                  <a:cubicBezTo>
                    <a:pt x="43" y="38"/>
                    <a:pt x="43" y="38"/>
                    <a:pt x="43" y="38"/>
                  </a:cubicBezTo>
                  <a:cubicBezTo>
                    <a:pt x="43" y="38"/>
                    <a:pt x="43" y="38"/>
                    <a:pt x="43" y="38"/>
                  </a:cubicBezTo>
                  <a:cubicBezTo>
                    <a:pt x="41" y="38"/>
                    <a:pt x="41" y="38"/>
                    <a:pt x="41" y="38"/>
                  </a:cubicBezTo>
                  <a:cubicBezTo>
                    <a:pt x="6" y="38"/>
                    <a:pt x="6" y="38"/>
                    <a:pt x="6" y="38"/>
                  </a:cubicBezTo>
                  <a:cubicBezTo>
                    <a:pt x="5" y="38"/>
                    <a:pt x="5" y="38"/>
                    <a:pt x="5" y="38"/>
                  </a:cubicBezTo>
                  <a:cubicBezTo>
                    <a:pt x="4" y="38"/>
                    <a:pt x="4" y="38"/>
                    <a:pt x="4" y="38"/>
                  </a:cubicBezTo>
                  <a:cubicBezTo>
                    <a:pt x="0" y="38"/>
                    <a:pt x="0" y="38"/>
                    <a:pt x="0" y="38"/>
                  </a:cubicBezTo>
                  <a:cubicBezTo>
                    <a:pt x="0" y="34"/>
                    <a:pt x="0" y="34"/>
                    <a:pt x="0" y="34"/>
                  </a:cubicBezTo>
                  <a:cubicBezTo>
                    <a:pt x="0" y="4"/>
                    <a:pt x="0" y="4"/>
                    <a:pt x="0" y="4"/>
                  </a:cubicBezTo>
                  <a:cubicBezTo>
                    <a:pt x="0" y="0"/>
                    <a:pt x="0" y="0"/>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7" name="Freeform 363">
              <a:extLst>
                <a:ext uri="{FF2B5EF4-FFF2-40B4-BE49-F238E27FC236}">
                  <a16:creationId xmlns:a16="http://schemas.microsoft.com/office/drawing/2014/main" id="{D3AEE3C3-DC14-44B4-84AB-9E7D32D52BF7}"/>
                </a:ext>
              </a:extLst>
            </p:cNvPr>
            <p:cNvSpPr>
              <a:spLocks noEditPoints="1"/>
            </p:cNvSpPr>
            <p:nvPr/>
          </p:nvSpPr>
          <p:spPr bwMode="auto">
            <a:xfrm>
              <a:off x="6345238" y="5645150"/>
              <a:ext cx="257175" cy="190500"/>
            </a:xfrm>
            <a:custGeom>
              <a:avLst/>
              <a:gdLst>
                <a:gd name="T0" fmla="*/ 13982 w 147"/>
                <a:gd name="T1" fmla="*/ 89136 h 109"/>
                <a:gd name="T2" fmla="*/ 62919 w 147"/>
                <a:gd name="T3" fmla="*/ 106613 h 109"/>
                <a:gd name="T4" fmla="*/ 76902 w 147"/>
                <a:gd name="T5" fmla="*/ 66415 h 109"/>
                <a:gd name="T6" fmla="*/ 96127 w 147"/>
                <a:gd name="T7" fmla="*/ 36703 h 109"/>
                <a:gd name="T8" fmla="*/ 136325 w 147"/>
                <a:gd name="T9" fmla="*/ 66415 h 109"/>
                <a:gd name="T10" fmla="*/ 146812 w 147"/>
                <a:gd name="T11" fmla="*/ 66415 h 109"/>
                <a:gd name="T12" fmla="*/ 157299 w 147"/>
                <a:gd name="T13" fmla="*/ 0 h 109"/>
                <a:gd name="T14" fmla="*/ 180019 w 147"/>
                <a:gd name="T15" fmla="*/ 69910 h 109"/>
                <a:gd name="T16" fmla="*/ 220218 w 147"/>
                <a:gd name="T17" fmla="*/ 92631 h 109"/>
                <a:gd name="T18" fmla="*/ 230705 w 147"/>
                <a:gd name="T19" fmla="*/ 92631 h 109"/>
                <a:gd name="T20" fmla="*/ 242939 w 147"/>
                <a:gd name="T21" fmla="*/ 40199 h 109"/>
                <a:gd name="T22" fmla="*/ 256921 w 147"/>
                <a:gd name="T23" fmla="*/ 190506 h 109"/>
                <a:gd name="T24" fmla="*/ 0 w 147"/>
                <a:gd name="T25" fmla="*/ 173028 h 109"/>
                <a:gd name="T26" fmla="*/ 220218 w 147"/>
                <a:gd name="T27" fmla="*/ 110109 h 109"/>
                <a:gd name="T28" fmla="*/ 230705 w 147"/>
                <a:gd name="T29" fmla="*/ 99622 h 109"/>
                <a:gd name="T30" fmla="*/ 220218 w 147"/>
                <a:gd name="T31" fmla="*/ 125839 h 109"/>
                <a:gd name="T32" fmla="*/ 230705 w 147"/>
                <a:gd name="T33" fmla="*/ 113604 h 109"/>
                <a:gd name="T34" fmla="*/ 220218 w 147"/>
                <a:gd name="T35" fmla="*/ 139821 h 109"/>
                <a:gd name="T36" fmla="*/ 230705 w 147"/>
                <a:gd name="T37" fmla="*/ 125839 h 109"/>
                <a:gd name="T38" fmla="*/ 220218 w 147"/>
                <a:gd name="T39" fmla="*/ 150307 h 109"/>
                <a:gd name="T40" fmla="*/ 230705 w 147"/>
                <a:gd name="T41" fmla="*/ 139821 h 109"/>
                <a:gd name="T42" fmla="*/ 220218 w 147"/>
                <a:gd name="T43" fmla="*/ 166037 h 109"/>
                <a:gd name="T44" fmla="*/ 230705 w 147"/>
                <a:gd name="T45" fmla="*/ 150307 h 109"/>
                <a:gd name="T46" fmla="*/ 220218 w 147"/>
                <a:gd name="T47" fmla="*/ 173028 h 109"/>
                <a:gd name="T48" fmla="*/ 230705 w 147"/>
                <a:gd name="T49" fmla="*/ 166037 h 109"/>
                <a:gd name="T50" fmla="*/ 136325 w 147"/>
                <a:gd name="T51" fmla="*/ 76902 h 109"/>
                <a:gd name="T52" fmla="*/ 150308 w 147"/>
                <a:gd name="T53" fmla="*/ 69910 h 109"/>
                <a:gd name="T54" fmla="*/ 136325 w 147"/>
                <a:gd name="T55" fmla="*/ 92631 h 109"/>
                <a:gd name="T56" fmla="*/ 150308 w 147"/>
                <a:gd name="T57" fmla="*/ 85640 h 109"/>
                <a:gd name="T58" fmla="*/ 136325 w 147"/>
                <a:gd name="T59" fmla="*/ 106613 h 109"/>
                <a:gd name="T60" fmla="*/ 150308 w 147"/>
                <a:gd name="T61" fmla="*/ 99622 h 109"/>
                <a:gd name="T62" fmla="*/ 136325 w 147"/>
                <a:gd name="T63" fmla="*/ 117100 h 109"/>
                <a:gd name="T64" fmla="*/ 150308 w 147"/>
                <a:gd name="T65" fmla="*/ 110109 h 109"/>
                <a:gd name="T66" fmla="*/ 136325 w 147"/>
                <a:gd name="T67" fmla="*/ 132830 h 109"/>
                <a:gd name="T68" fmla="*/ 150308 w 147"/>
                <a:gd name="T69" fmla="*/ 125839 h 109"/>
                <a:gd name="T70" fmla="*/ 136325 w 147"/>
                <a:gd name="T71" fmla="*/ 146812 h 109"/>
                <a:gd name="T72" fmla="*/ 150308 w 147"/>
                <a:gd name="T73" fmla="*/ 139821 h 109"/>
                <a:gd name="T74" fmla="*/ 136325 w 147"/>
                <a:gd name="T75" fmla="*/ 159046 h 109"/>
                <a:gd name="T76" fmla="*/ 150308 w 147"/>
                <a:gd name="T77" fmla="*/ 150307 h 109"/>
                <a:gd name="T78" fmla="*/ 136325 w 147"/>
                <a:gd name="T79" fmla="*/ 173028 h 109"/>
                <a:gd name="T80" fmla="*/ 150308 w 147"/>
                <a:gd name="T81" fmla="*/ 169533 h 109"/>
                <a:gd name="T82" fmla="*/ 66415 w 147"/>
                <a:gd name="T83" fmla="*/ 113604 h 109"/>
                <a:gd name="T84" fmla="*/ 66415 w 147"/>
                <a:gd name="T85" fmla="*/ 117100 h 109"/>
                <a:gd name="T86" fmla="*/ 66415 w 147"/>
                <a:gd name="T87" fmla="*/ 125839 h 109"/>
                <a:gd name="T88" fmla="*/ 66415 w 147"/>
                <a:gd name="T89" fmla="*/ 132830 h 109"/>
                <a:gd name="T90" fmla="*/ 66415 w 147"/>
                <a:gd name="T91" fmla="*/ 139821 h 109"/>
                <a:gd name="T92" fmla="*/ 66415 w 147"/>
                <a:gd name="T93" fmla="*/ 143316 h 109"/>
                <a:gd name="T94" fmla="*/ 66415 w 147"/>
                <a:gd name="T95" fmla="*/ 153803 h 109"/>
                <a:gd name="T96" fmla="*/ 66415 w 147"/>
                <a:gd name="T97" fmla="*/ 159046 h 109"/>
                <a:gd name="T98" fmla="*/ 66415 w 147"/>
                <a:gd name="T99" fmla="*/ 166037 h 109"/>
                <a:gd name="T100" fmla="*/ 66415 w 147"/>
                <a:gd name="T101" fmla="*/ 173028 h 10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7" h="109">
                  <a:moveTo>
                    <a:pt x="0" y="99"/>
                  </a:moveTo>
                  <a:lnTo>
                    <a:pt x="8" y="99"/>
                  </a:lnTo>
                  <a:lnTo>
                    <a:pt x="8" y="51"/>
                  </a:lnTo>
                  <a:lnTo>
                    <a:pt x="31" y="51"/>
                  </a:lnTo>
                  <a:lnTo>
                    <a:pt x="31" y="65"/>
                  </a:lnTo>
                  <a:lnTo>
                    <a:pt x="36" y="61"/>
                  </a:lnTo>
                  <a:lnTo>
                    <a:pt x="38" y="61"/>
                  </a:lnTo>
                  <a:lnTo>
                    <a:pt x="38" y="38"/>
                  </a:lnTo>
                  <a:lnTo>
                    <a:pt x="44" y="38"/>
                  </a:lnTo>
                  <a:lnTo>
                    <a:pt x="44" y="99"/>
                  </a:lnTo>
                  <a:lnTo>
                    <a:pt x="55" y="99"/>
                  </a:lnTo>
                  <a:lnTo>
                    <a:pt x="55" y="21"/>
                  </a:lnTo>
                  <a:lnTo>
                    <a:pt x="78" y="21"/>
                  </a:lnTo>
                  <a:lnTo>
                    <a:pt x="78" y="38"/>
                  </a:lnTo>
                  <a:lnTo>
                    <a:pt x="78" y="40"/>
                  </a:lnTo>
                  <a:lnTo>
                    <a:pt x="84" y="38"/>
                  </a:lnTo>
                  <a:lnTo>
                    <a:pt x="86" y="38"/>
                  </a:lnTo>
                  <a:lnTo>
                    <a:pt x="86" y="0"/>
                  </a:lnTo>
                  <a:lnTo>
                    <a:pt x="90" y="0"/>
                  </a:lnTo>
                  <a:lnTo>
                    <a:pt x="90" y="99"/>
                  </a:lnTo>
                  <a:lnTo>
                    <a:pt x="103" y="99"/>
                  </a:lnTo>
                  <a:lnTo>
                    <a:pt x="103" y="40"/>
                  </a:lnTo>
                  <a:lnTo>
                    <a:pt x="126" y="40"/>
                  </a:lnTo>
                  <a:lnTo>
                    <a:pt x="126" y="53"/>
                  </a:lnTo>
                  <a:lnTo>
                    <a:pt x="126" y="57"/>
                  </a:lnTo>
                  <a:lnTo>
                    <a:pt x="132" y="53"/>
                  </a:lnTo>
                  <a:lnTo>
                    <a:pt x="132" y="23"/>
                  </a:lnTo>
                  <a:lnTo>
                    <a:pt x="139" y="23"/>
                  </a:lnTo>
                  <a:lnTo>
                    <a:pt x="139" y="99"/>
                  </a:lnTo>
                  <a:lnTo>
                    <a:pt x="147" y="99"/>
                  </a:lnTo>
                  <a:lnTo>
                    <a:pt x="147" y="109"/>
                  </a:lnTo>
                  <a:lnTo>
                    <a:pt x="0" y="109"/>
                  </a:lnTo>
                  <a:lnTo>
                    <a:pt x="0" y="99"/>
                  </a:lnTo>
                  <a:close/>
                  <a:moveTo>
                    <a:pt x="132" y="57"/>
                  </a:moveTo>
                  <a:lnTo>
                    <a:pt x="126" y="61"/>
                  </a:lnTo>
                  <a:lnTo>
                    <a:pt x="126" y="63"/>
                  </a:lnTo>
                  <a:lnTo>
                    <a:pt x="132" y="59"/>
                  </a:lnTo>
                  <a:lnTo>
                    <a:pt x="132" y="57"/>
                  </a:lnTo>
                  <a:close/>
                  <a:moveTo>
                    <a:pt x="132" y="65"/>
                  </a:moveTo>
                  <a:lnTo>
                    <a:pt x="126" y="70"/>
                  </a:lnTo>
                  <a:lnTo>
                    <a:pt x="126" y="72"/>
                  </a:lnTo>
                  <a:lnTo>
                    <a:pt x="132" y="67"/>
                  </a:lnTo>
                  <a:lnTo>
                    <a:pt x="132" y="65"/>
                  </a:lnTo>
                  <a:close/>
                  <a:moveTo>
                    <a:pt x="132" y="72"/>
                  </a:moveTo>
                  <a:lnTo>
                    <a:pt x="126" y="76"/>
                  </a:lnTo>
                  <a:lnTo>
                    <a:pt x="126" y="80"/>
                  </a:lnTo>
                  <a:lnTo>
                    <a:pt x="132" y="76"/>
                  </a:lnTo>
                  <a:lnTo>
                    <a:pt x="132" y="72"/>
                  </a:lnTo>
                  <a:close/>
                  <a:moveTo>
                    <a:pt x="132" y="80"/>
                  </a:moveTo>
                  <a:lnTo>
                    <a:pt x="126" y="84"/>
                  </a:lnTo>
                  <a:lnTo>
                    <a:pt x="126" y="86"/>
                  </a:lnTo>
                  <a:lnTo>
                    <a:pt x="132" y="82"/>
                  </a:lnTo>
                  <a:lnTo>
                    <a:pt x="132" y="80"/>
                  </a:lnTo>
                  <a:close/>
                  <a:moveTo>
                    <a:pt x="132" y="86"/>
                  </a:moveTo>
                  <a:lnTo>
                    <a:pt x="126" y="93"/>
                  </a:lnTo>
                  <a:lnTo>
                    <a:pt x="126" y="95"/>
                  </a:lnTo>
                  <a:lnTo>
                    <a:pt x="132" y="91"/>
                  </a:lnTo>
                  <a:lnTo>
                    <a:pt x="132" y="86"/>
                  </a:lnTo>
                  <a:close/>
                  <a:moveTo>
                    <a:pt x="132" y="95"/>
                  </a:moveTo>
                  <a:lnTo>
                    <a:pt x="126" y="99"/>
                  </a:lnTo>
                  <a:lnTo>
                    <a:pt x="130" y="99"/>
                  </a:lnTo>
                  <a:lnTo>
                    <a:pt x="132" y="99"/>
                  </a:lnTo>
                  <a:lnTo>
                    <a:pt x="132" y="95"/>
                  </a:lnTo>
                  <a:close/>
                  <a:moveTo>
                    <a:pt x="86" y="40"/>
                  </a:moveTo>
                  <a:lnTo>
                    <a:pt x="78" y="44"/>
                  </a:lnTo>
                  <a:lnTo>
                    <a:pt x="78" y="49"/>
                  </a:lnTo>
                  <a:lnTo>
                    <a:pt x="86" y="44"/>
                  </a:lnTo>
                  <a:lnTo>
                    <a:pt x="86" y="40"/>
                  </a:lnTo>
                  <a:close/>
                  <a:moveTo>
                    <a:pt x="86" y="49"/>
                  </a:moveTo>
                  <a:lnTo>
                    <a:pt x="78" y="53"/>
                  </a:lnTo>
                  <a:lnTo>
                    <a:pt x="78" y="57"/>
                  </a:lnTo>
                  <a:lnTo>
                    <a:pt x="86" y="53"/>
                  </a:lnTo>
                  <a:lnTo>
                    <a:pt x="86" y="49"/>
                  </a:lnTo>
                  <a:close/>
                  <a:moveTo>
                    <a:pt x="86" y="57"/>
                  </a:moveTo>
                  <a:lnTo>
                    <a:pt x="78" y="61"/>
                  </a:lnTo>
                  <a:lnTo>
                    <a:pt x="78" y="63"/>
                  </a:lnTo>
                  <a:lnTo>
                    <a:pt x="86" y="59"/>
                  </a:lnTo>
                  <a:lnTo>
                    <a:pt x="86" y="57"/>
                  </a:lnTo>
                  <a:close/>
                  <a:moveTo>
                    <a:pt x="86" y="63"/>
                  </a:moveTo>
                  <a:lnTo>
                    <a:pt x="78" y="67"/>
                  </a:lnTo>
                  <a:lnTo>
                    <a:pt x="78" y="72"/>
                  </a:lnTo>
                  <a:lnTo>
                    <a:pt x="86" y="67"/>
                  </a:lnTo>
                  <a:lnTo>
                    <a:pt x="86" y="63"/>
                  </a:lnTo>
                  <a:close/>
                  <a:moveTo>
                    <a:pt x="86" y="72"/>
                  </a:moveTo>
                  <a:lnTo>
                    <a:pt x="78" y="76"/>
                  </a:lnTo>
                  <a:lnTo>
                    <a:pt x="78" y="80"/>
                  </a:lnTo>
                  <a:lnTo>
                    <a:pt x="86" y="74"/>
                  </a:lnTo>
                  <a:lnTo>
                    <a:pt x="86" y="72"/>
                  </a:lnTo>
                  <a:close/>
                  <a:moveTo>
                    <a:pt x="86" y="80"/>
                  </a:moveTo>
                  <a:lnTo>
                    <a:pt x="78" y="84"/>
                  </a:lnTo>
                  <a:lnTo>
                    <a:pt x="78" y="86"/>
                  </a:lnTo>
                  <a:lnTo>
                    <a:pt x="86" y="82"/>
                  </a:lnTo>
                  <a:lnTo>
                    <a:pt x="86" y="80"/>
                  </a:lnTo>
                  <a:close/>
                  <a:moveTo>
                    <a:pt x="86" y="86"/>
                  </a:moveTo>
                  <a:lnTo>
                    <a:pt x="78" y="91"/>
                  </a:lnTo>
                  <a:lnTo>
                    <a:pt x="78" y="95"/>
                  </a:lnTo>
                  <a:lnTo>
                    <a:pt x="86" y="91"/>
                  </a:lnTo>
                  <a:lnTo>
                    <a:pt x="86" y="86"/>
                  </a:lnTo>
                  <a:close/>
                  <a:moveTo>
                    <a:pt x="86" y="95"/>
                  </a:moveTo>
                  <a:lnTo>
                    <a:pt x="78" y="99"/>
                  </a:lnTo>
                  <a:lnTo>
                    <a:pt x="82" y="99"/>
                  </a:lnTo>
                  <a:lnTo>
                    <a:pt x="86" y="97"/>
                  </a:lnTo>
                  <a:lnTo>
                    <a:pt x="86" y="95"/>
                  </a:lnTo>
                  <a:close/>
                  <a:moveTo>
                    <a:pt x="38" y="65"/>
                  </a:moveTo>
                  <a:lnTo>
                    <a:pt x="31" y="70"/>
                  </a:lnTo>
                  <a:lnTo>
                    <a:pt x="31" y="72"/>
                  </a:lnTo>
                  <a:lnTo>
                    <a:pt x="38" y="67"/>
                  </a:lnTo>
                  <a:lnTo>
                    <a:pt x="38" y="65"/>
                  </a:lnTo>
                  <a:close/>
                  <a:moveTo>
                    <a:pt x="38" y="72"/>
                  </a:moveTo>
                  <a:lnTo>
                    <a:pt x="31" y="76"/>
                  </a:lnTo>
                  <a:lnTo>
                    <a:pt x="31" y="80"/>
                  </a:lnTo>
                  <a:lnTo>
                    <a:pt x="38" y="76"/>
                  </a:lnTo>
                  <a:lnTo>
                    <a:pt x="38" y="72"/>
                  </a:lnTo>
                  <a:close/>
                  <a:moveTo>
                    <a:pt x="38" y="80"/>
                  </a:moveTo>
                  <a:lnTo>
                    <a:pt x="31" y="84"/>
                  </a:lnTo>
                  <a:lnTo>
                    <a:pt x="31" y="86"/>
                  </a:lnTo>
                  <a:lnTo>
                    <a:pt x="38" y="82"/>
                  </a:lnTo>
                  <a:lnTo>
                    <a:pt x="38" y="80"/>
                  </a:lnTo>
                  <a:close/>
                  <a:moveTo>
                    <a:pt x="38" y="88"/>
                  </a:moveTo>
                  <a:lnTo>
                    <a:pt x="31" y="93"/>
                  </a:lnTo>
                  <a:lnTo>
                    <a:pt x="31" y="95"/>
                  </a:lnTo>
                  <a:lnTo>
                    <a:pt x="38" y="91"/>
                  </a:lnTo>
                  <a:lnTo>
                    <a:pt x="38" y="88"/>
                  </a:lnTo>
                  <a:close/>
                  <a:moveTo>
                    <a:pt x="38" y="95"/>
                  </a:moveTo>
                  <a:lnTo>
                    <a:pt x="31" y="99"/>
                  </a:lnTo>
                  <a:lnTo>
                    <a:pt x="36" y="99"/>
                  </a:lnTo>
                  <a:lnTo>
                    <a:pt x="38" y="99"/>
                  </a:lnTo>
                  <a:lnTo>
                    <a:pt x="38"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8" name="Freeform 364">
              <a:extLst>
                <a:ext uri="{FF2B5EF4-FFF2-40B4-BE49-F238E27FC236}">
                  <a16:creationId xmlns:a16="http://schemas.microsoft.com/office/drawing/2014/main" id="{7FD12388-1F14-4173-9949-A6A38BAA89E0}"/>
                </a:ext>
              </a:extLst>
            </p:cNvPr>
            <p:cNvSpPr>
              <a:spLocks noEditPoints="1"/>
            </p:cNvSpPr>
            <p:nvPr/>
          </p:nvSpPr>
          <p:spPr bwMode="auto">
            <a:xfrm>
              <a:off x="6362700" y="6016625"/>
              <a:ext cx="225425" cy="220663"/>
            </a:xfrm>
            <a:custGeom>
              <a:avLst/>
              <a:gdLst>
                <a:gd name="T0" fmla="*/ 0 w 129"/>
                <a:gd name="T1" fmla="*/ 0 h 126"/>
                <a:gd name="T2" fmla="*/ 29712 w 129"/>
                <a:gd name="T3" fmla="*/ 0 h 126"/>
                <a:gd name="T4" fmla="*/ 29712 w 129"/>
                <a:gd name="T5" fmla="*/ 206236 h 126"/>
                <a:gd name="T6" fmla="*/ 225462 w 129"/>
                <a:gd name="T7" fmla="*/ 206236 h 126"/>
                <a:gd name="T8" fmla="*/ 225462 w 129"/>
                <a:gd name="T9" fmla="*/ 220218 h 126"/>
                <a:gd name="T10" fmla="*/ 29712 w 129"/>
                <a:gd name="T11" fmla="*/ 220218 h 126"/>
                <a:gd name="T12" fmla="*/ 0 w 129"/>
                <a:gd name="T13" fmla="*/ 220218 h 126"/>
                <a:gd name="T14" fmla="*/ 0 w 129"/>
                <a:gd name="T15" fmla="*/ 206236 h 126"/>
                <a:gd name="T16" fmla="*/ 0 w 129"/>
                <a:gd name="T17" fmla="*/ 0 h 126"/>
                <a:gd name="T18" fmla="*/ 0 w 129"/>
                <a:gd name="T19" fmla="*/ 0 h 126"/>
                <a:gd name="T20" fmla="*/ 41946 w 129"/>
                <a:gd name="T21" fmla="*/ 62919 h 126"/>
                <a:gd name="T22" fmla="*/ 173029 w 129"/>
                <a:gd name="T23" fmla="*/ 62919 h 126"/>
                <a:gd name="T24" fmla="*/ 173029 w 129"/>
                <a:gd name="T25" fmla="*/ 40199 h 126"/>
                <a:gd name="T26" fmla="*/ 41946 w 129"/>
                <a:gd name="T27" fmla="*/ 40199 h 126"/>
                <a:gd name="T28" fmla="*/ 41946 w 129"/>
                <a:gd name="T29" fmla="*/ 62919 h 126"/>
                <a:gd name="T30" fmla="*/ 41946 w 129"/>
                <a:gd name="T31" fmla="*/ 62919 h 126"/>
                <a:gd name="T32" fmla="*/ 41946 w 129"/>
                <a:gd name="T33" fmla="*/ 76902 h 126"/>
                <a:gd name="T34" fmla="*/ 213228 w 129"/>
                <a:gd name="T35" fmla="*/ 76902 h 126"/>
                <a:gd name="T36" fmla="*/ 213228 w 129"/>
                <a:gd name="T37" fmla="*/ 69910 h 126"/>
                <a:gd name="T38" fmla="*/ 41946 w 129"/>
                <a:gd name="T39" fmla="*/ 69910 h 126"/>
                <a:gd name="T40" fmla="*/ 41946 w 129"/>
                <a:gd name="T41" fmla="*/ 76902 h 126"/>
                <a:gd name="T42" fmla="*/ 41946 w 129"/>
                <a:gd name="T43" fmla="*/ 76902 h 126"/>
                <a:gd name="T44" fmla="*/ 41946 w 129"/>
                <a:gd name="T45" fmla="*/ 113605 h 126"/>
                <a:gd name="T46" fmla="*/ 103118 w 129"/>
                <a:gd name="T47" fmla="*/ 113605 h 126"/>
                <a:gd name="T48" fmla="*/ 103118 w 129"/>
                <a:gd name="T49" fmla="*/ 92631 h 126"/>
                <a:gd name="T50" fmla="*/ 41946 w 129"/>
                <a:gd name="T51" fmla="*/ 92631 h 126"/>
                <a:gd name="T52" fmla="*/ 41946 w 129"/>
                <a:gd name="T53" fmla="*/ 113605 h 126"/>
                <a:gd name="T54" fmla="*/ 41946 w 129"/>
                <a:gd name="T55" fmla="*/ 113605 h 126"/>
                <a:gd name="T56" fmla="*/ 41946 w 129"/>
                <a:gd name="T57" fmla="*/ 132830 h 126"/>
                <a:gd name="T58" fmla="*/ 122344 w 129"/>
                <a:gd name="T59" fmla="*/ 132830 h 126"/>
                <a:gd name="T60" fmla="*/ 122344 w 129"/>
                <a:gd name="T61" fmla="*/ 122343 h 126"/>
                <a:gd name="T62" fmla="*/ 41946 w 129"/>
                <a:gd name="T63" fmla="*/ 122343 h 126"/>
                <a:gd name="T64" fmla="*/ 41946 w 129"/>
                <a:gd name="T65" fmla="*/ 132830 h 126"/>
                <a:gd name="T66" fmla="*/ 41946 w 129"/>
                <a:gd name="T67" fmla="*/ 132830 h 126"/>
                <a:gd name="T68" fmla="*/ 41946 w 129"/>
                <a:gd name="T69" fmla="*/ 166037 h 126"/>
                <a:gd name="T70" fmla="*/ 139821 w 129"/>
                <a:gd name="T71" fmla="*/ 166037 h 126"/>
                <a:gd name="T72" fmla="*/ 139821 w 129"/>
                <a:gd name="T73" fmla="*/ 146812 h 126"/>
                <a:gd name="T74" fmla="*/ 41946 w 129"/>
                <a:gd name="T75" fmla="*/ 146812 h 126"/>
                <a:gd name="T76" fmla="*/ 41946 w 129"/>
                <a:gd name="T77" fmla="*/ 166037 h 126"/>
                <a:gd name="T78" fmla="*/ 41946 w 129"/>
                <a:gd name="T79" fmla="*/ 166037 h 126"/>
                <a:gd name="T80" fmla="*/ 41946 w 129"/>
                <a:gd name="T81" fmla="*/ 183515 h 126"/>
                <a:gd name="T82" fmla="*/ 173029 w 129"/>
                <a:gd name="T83" fmla="*/ 183515 h 126"/>
                <a:gd name="T84" fmla="*/ 173029 w 129"/>
                <a:gd name="T85" fmla="*/ 173028 h 126"/>
                <a:gd name="T86" fmla="*/ 41946 w 129"/>
                <a:gd name="T87" fmla="*/ 173028 h 126"/>
                <a:gd name="T88" fmla="*/ 41946 w 129"/>
                <a:gd name="T89" fmla="*/ 183515 h 1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9" h="126">
                  <a:moveTo>
                    <a:pt x="0" y="0"/>
                  </a:moveTo>
                  <a:lnTo>
                    <a:pt x="17" y="0"/>
                  </a:lnTo>
                  <a:lnTo>
                    <a:pt x="17" y="118"/>
                  </a:lnTo>
                  <a:lnTo>
                    <a:pt x="129" y="118"/>
                  </a:lnTo>
                  <a:lnTo>
                    <a:pt x="129" y="126"/>
                  </a:lnTo>
                  <a:lnTo>
                    <a:pt x="17" y="126"/>
                  </a:lnTo>
                  <a:lnTo>
                    <a:pt x="0" y="126"/>
                  </a:lnTo>
                  <a:lnTo>
                    <a:pt x="0" y="118"/>
                  </a:lnTo>
                  <a:lnTo>
                    <a:pt x="0" y="0"/>
                  </a:lnTo>
                  <a:close/>
                  <a:moveTo>
                    <a:pt x="24" y="36"/>
                  </a:moveTo>
                  <a:lnTo>
                    <a:pt x="99" y="36"/>
                  </a:lnTo>
                  <a:lnTo>
                    <a:pt x="99" y="23"/>
                  </a:lnTo>
                  <a:lnTo>
                    <a:pt x="24" y="23"/>
                  </a:lnTo>
                  <a:lnTo>
                    <a:pt x="24" y="36"/>
                  </a:lnTo>
                  <a:close/>
                  <a:moveTo>
                    <a:pt x="24" y="44"/>
                  </a:moveTo>
                  <a:lnTo>
                    <a:pt x="122" y="44"/>
                  </a:lnTo>
                  <a:lnTo>
                    <a:pt x="122" y="40"/>
                  </a:lnTo>
                  <a:lnTo>
                    <a:pt x="24" y="40"/>
                  </a:lnTo>
                  <a:lnTo>
                    <a:pt x="24" y="44"/>
                  </a:lnTo>
                  <a:close/>
                  <a:moveTo>
                    <a:pt x="24" y="65"/>
                  </a:moveTo>
                  <a:lnTo>
                    <a:pt x="59" y="65"/>
                  </a:lnTo>
                  <a:lnTo>
                    <a:pt x="59" y="53"/>
                  </a:lnTo>
                  <a:lnTo>
                    <a:pt x="24" y="53"/>
                  </a:lnTo>
                  <a:lnTo>
                    <a:pt x="24" y="65"/>
                  </a:lnTo>
                  <a:close/>
                  <a:moveTo>
                    <a:pt x="24" y="76"/>
                  </a:moveTo>
                  <a:lnTo>
                    <a:pt x="70" y="76"/>
                  </a:lnTo>
                  <a:lnTo>
                    <a:pt x="70" y="70"/>
                  </a:lnTo>
                  <a:lnTo>
                    <a:pt x="24" y="70"/>
                  </a:lnTo>
                  <a:lnTo>
                    <a:pt x="24" y="76"/>
                  </a:lnTo>
                  <a:close/>
                  <a:moveTo>
                    <a:pt x="24" y="95"/>
                  </a:moveTo>
                  <a:lnTo>
                    <a:pt x="80" y="95"/>
                  </a:lnTo>
                  <a:lnTo>
                    <a:pt x="80" y="84"/>
                  </a:lnTo>
                  <a:lnTo>
                    <a:pt x="24" y="84"/>
                  </a:lnTo>
                  <a:lnTo>
                    <a:pt x="24" y="95"/>
                  </a:lnTo>
                  <a:close/>
                  <a:moveTo>
                    <a:pt x="24" y="105"/>
                  </a:moveTo>
                  <a:lnTo>
                    <a:pt x="99" y="105"/>
                  </a:lnTo>
                  <a:lnTo>
                    <a:pt x="99" y="99"/>
                  </a:lnTo>
                  <a:lnTo>
                    <a:pt x="24"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09" name="Freeform 365">
              <a:extLst>
                <a:ext uri="{FF2B5EF4-FFF2-40B4-BE49-F238E27FC236}">
                  <a16:creationId xmlns:a16="http://schemas.microsoft.com/office/drawing/2014/main" id="{3065229F-88A3-467D-BDE4-CD8B653D15CE}"/>
                </a:ext>
              </a:extLst>
            </p:cNvPr>
            <p:cNvSpPr>
              <a:spLocks noEditPoints="1"/>
            </p:cNvSpPr>
            <p:nvPr/>
          </p:nvSpPr>
          <p:spPr bwMode="auto">
            <a:xfrm>
              <a:off x="6742113" y="6038850"/>
              <a:ext cx="244475" cy="184150"/>
            </a:xfrm>
            <a:custGeom>
              <a:avLst/>
              <a:gdLst>
                <a:gd name="T0" fmla="*/ 65737 w 67"/>
                <a:gd name="T1" fmla="*/ 183515 h 50"/>
                <a:gd name="T2" fmla="*/ 21912 w 67"/>
                <a:gd name="T3" fmla="*/ 161493 h 50"/>
                <a:gd name="T4" fmla="*/ 215470 w 67"/>
                <a:gd name="T5" fmla="*/ 66065 h 50"/>
                <a:gd name="T6" fmla="*/ 241034 w 67"/>
                <a:gd name="T7" fmla="*/ 91758 h 50"/>
                <a:gd name="T8" fmla="*/ 219122 w 67"/>
                <a:gd name="T9" fmla="*/ 91758 h 50"/>
                <a:gd name="T10" fmla="*/ 219122 w 67"/>
                <a:gd name="T11" fmla="*/ 124790 h 50"/>
                <a:gd name="T12" fmla="*/ 215470 w 67"/>
                <a:gd name="T13" fmla="*/ 168834 h 50"/>
                <a:gd name="T14" fmla="*/ 219122 w 67"/>
                <a:gd name="T15" fmla="*/ 183515 h 50"/>
                <a:gd name="T16" fmla="*/ 178949 w 67"/>
                <a:gd name="T17" fmla="*/ 176174 h 50"/>
                <a:gd name="T18" fmla="*/ 65737 w 67"/>
                <a:gd name="T19" fmla="*/ 150482 h 50"/>
                <a:gd name="T20" fmla="*/ 58432 w 67"/>
                <a:gd name="T21" fmla="*/ 165164 h 50"/>
                <a:gd name="T22" fmla="*/ 29216 w 67"/>
                <a:gd name="T23" fmla="*/ 154153 h 50"/>
                <a:gd name="T24" fmla="*/ 43824 w 67"/>
                <a:gd name="T25" fmla="*/ 95428 h 50"/>
                <a:gd name="T26" fmla="*/ 51128 w 67"/>
                <a:gd name="T27" fmla="*/ 66065 h 50"/>
                <a:gd name="T28" fmla="*/ 29216 w 67"/>
                <a:gd name="T29" fmla="*/ 58725 h 50"/>
                <a:gd name="T30" fmla="*/ 62085 w 67"/>
                <a:gd name="T31" fmla="*/ 44044 h 50"/>
                <a:gd name="T32" fmla="*/ 62085 w 67"/>
                <a:gd name="T33" fmla="*/ 55055 h 50"/>
                <a:gd name="T34" fmla="*/ 87649 w 67"/>
                <a:gd name="T35" fmla="*/ 0 h 50"/>
                <a:gd name="T36" fmla="*/ 200862 w 67"/>
                <a:gd name="T37" fmla="*/ 18352 h 50"/>
                <a:gd name="T38" fmla="*/ 204514 w 67"/>
                <a:gd name="T39" fmla="*/ 22022 h 50"/>
                <a:gd name="T40" fmla="*/ 211818 w 67"/>
                <a:gd name="T41" fmla="*/ 80747 h 50"/>
                <a:gd name="T42" fmla="*/ 197210 w 67"/>
                <a:gd name="T43" fmla="*/ 69736 h 50"/>
                <a:gd name="T44" fmla="*/ 94953 w 67"/>
                <a:gd name="T45" fmla="*/ 14681 h 50"/>
                <a:gd name="T46" fmla="*/ 80345 w 67"/>
                <a:gd name="T47" fmla="*/ 51384 h 50"/>
                <a:gd name="T48" fmla="*/ 87649 w 67"/>
                <a:gd name="T49" fmla="*/ 51384 h 50"/>
                <a:gd name="T50" fmla="*/ 193558 w 67"/>
                <a:gd name="T51" fmla="*/ 66065 h 50"/>
                <a:gd name="T52" fmla="*/ 197210 w 67"/>
                <a:gd name="T53" fmla="*/ 69736 h 50"/>
                <a:gd name="T54" fmla="*/ 157037 w 67"/>
                <a:gd name="T55" fmla="*/ 91758 h 50"/>
                <a:gd name="T56" fmla="*/ 186254 w 67"/>
                <a:gd name="T57" fmla="*/ 139471 h 50"/>
                <a:gd name="T58" fmla="*/ 182601 w 67"/>
                <a:gd name="T59" fmla="*/ 91758 h 50"/>
                <a:gd name="T60" fmla="*/ 76693 w 67"/>
                <a:gd name="T61" fmla="*/ 80747 h 50"/>
                <a:gd name="T62" fmla="*/ 105909 w 67"/>
                <a:gd name="T63" fmla="*/ 128461 h 50"/>
                <a:gd name="T64" fmla="*/ 175297 w 67"/>
                <a:gd name="T65" fmla="*/ 95428 h 50"/>
                <a:gd name="T66" fmla="*/ 171645 w 67"/>
                <a:gd name="T67" fmla="*/ 121120 h 50"/>
                <a:gd name="T68" fmla="*/ 175297 w 67"/>
                <a:gd name="T69" fmla="*/ 95428 h 50"/>
                <a:gd name="T70" fmla="*/ 76693 w 67"/>
                <a:gd name="T71" fmla="*/ 95428 h 50"/>
                <a:gd name="T72" fmla="*/ 102257 w 67"/>
                <a:gd name="T73" fmla="*/ 99098 h 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7" h="50">
                  <a:moveTo>
                    <a:pt x="0" y="50"/>
                  </a:moveTo>
                  <a:cubicBezTo>
                    <a:pt x="18" y="50"/>
                    <a:pt x="18" y="50"/>
                    <a:pt x="18" y="50"/>
                  </a:cubicBezTo>
                  <a:cubicBezTo>
                    <a:pt x="17" y="46"/>
                    <a:pt x="17" y="46"/>
                    <a:pt x="17" y="46"/>
                  </a:cubicBezTo>
                  <a:cubicBezTo>
                    <a:pt x="6" y="44"/>
                    <a:pt x="6" y="44"/>
                    <a:pt x="6" y="44"/>
                  </a:cubicBezTo>
                  <a:cubicBezTo>
                    <a:pt x="0" y="50"/>
                    <a:pt x="0" y="50"/>
                    <a:pt x="0" y="50"/>
                  </a:cubicBezTo>
                  <a:close/>
                  <a:moveTo>
                    <a:pt x="59" y="18"/>
                  </a:moveTo>
                  <a:cubicBezTo>
                    <a:pt x="67" y="19"/>
                    <a:pt x="67" y="19"/>
                    <a:pt x="67" y="19"/>
                  </a:cubicBezTo>
                  <a:cubicBezTo>
                    <a:pt x="66" y="25"/>
                    <a:pt x="66" y="25"/>
                    <a:pt x="66" y="25"/>
                  </a:cubicBezTo>
                  <a:cubicBezTo>
                    <a:pt x="60" y="24"/>
                    <a:pt x="60" y="24"/>
                    <a:pt x="60" y="24"/>
                  </a:cubicBezTo>
                  <a:cubicBezTo>
                    <a:pt x="60" y="25"/>
                    <a:pt x="60" y="25"/>
                    <a:pt x="60" y="25"/>
                  </a:cubicBezTo>
                  <a:cubicBezTo>
                    <a:pt x="59" y="33"/>
                    <a:pt x="59" y="33"/>
                    <a:pt x="59" y="33"/>
                  </a:cubicBezTo>
                  <a:cubicBezTo>
                    <a:pt x="60" y="34"/>
                    <a:pt x="60" y="34"/>
                    <a:pt x="60" y="34"/>
                  </a:cubicBezTo>
                  <a:cubicBezTo>
                    <a:pt x="60" y="34"/>
                    <a:pt x="61" y="35"/>
                    <a:pt x="61" y="35"/>
                  </a:cubicBezTo>
                  <a:cubicBezTo>
                    <a:pt x="59" y="46"/>
                    <a:pt x="59" y="46"/>
                    <a:pt x="59" y="46"/>
                  </a:cubicBezTo>
                  <a:cubicBezTo>
                    <a:pt x="60" y="48"/>
                    <a:pt x="60" y="48"/>
                    <a:pt x="60" y="48"/>
                  </a:cubicBezTo>
                  <a:cubicBezTo>
                    <a:pt x="60" y="50"/>
                    <a:pt x="60" y="50"/>
                    <a:pt x="60" y="50"/>
                  </a:cubicBezTo>
                  <a:cubicBezTo>
                    <a:pt x="49" y="50"/>
                    <a:pt x="49" y="50"/>
                    <a:pt x="49" y="50"/>
                  </a:cubicBezTo>
                  <a:cubicBezTo>
                    <a:pt x="49" y="49"/>
                    <a:pt x="49" y="49"/>
                    <a:pt x="49" y="48"/>
                  </a:cubicBezTo>
                  <a:cubicBezTo>
                    <a:pt x="49" y="46"/>
                    <a:pt x="49" y="46"/>
                    <a:pt x="49" y="46"/>
                  </a:cubicBezTo>
                  <a:cubicBezTo>
                    <a:pt x="18" y="41"/>
                    <a:pt x="18" y="41"/>
                    <a:pt x="18" y="41"/>
                  </a:cubicBezTo>
                  <a:cubicBezTo>
                    <a:pt x="18" y="44"/>
                    <a:pt x="18" y="44"/>
                    <a:pt x="18" y="44"/>
                  </a:cubicBezTo>
                  <a:cubicBezTo>
                    <a:pt x="18" y="44"/>
                    <a:pt x="17" y="45"/>
                    <a:pt x="16" y="45"/>
                  </a:cubicBezTo>
                  <a:cubicBezTo>
                    <a:pt x="9" y="44"/>
                    <a:pt x="9" y="44"/>
                    <a:pt x="9" y="44"/>
                  </a:cubicBezTo>
                  <a:cubicBezTo>
                    <a:pt x="8" y="44"/>
                    <a:pt x="8" y="43"/>
                    <a:pt x="8" y="42"/>
                  </a:cubicBezTo>
                  <a:cubicBezTo>
                    <a:pt x="10" y="28"/>
                    <a:pt x="10" y="28"/>
                    <a:pt x="10" y="28"/>
                  </a:cubicBezTo>
                  <a:cubicBezTo>
                    <a:pt x="10" y="27"/>
                    <a:pt x="11" y="26"/>
                    <a:pt x="12" y="26"/>
                  </a:cubicBezTo>
                  <a:cubicBezTo>
                    <a:pt x="13" y="27"/>
                    <a:pt x="13" y="27"/>
                    <a:pt x="13" y="27"/>
                  </a:cubicBezTo>
                  <a:cubicBezTo>
                    <a:pt x="14" y="18"/>
                    <a:pt x="14" y="18"/>
                    <a:pt x="14" y="18"/>
                  </a:cubicBezTo>
                  <a:cubicBezTo>
                    <a:pt x="14" y="17"/>
                    <a:pt x="14" y="17"/>
                    <a:pt x="14" y="17"/>
                  </a:cubicBezTo>
                  <a:cubicBezTo>
                    <a:pt x="8" y="16"/>
                    <a:pt x="8" y="16"/>
                    <a:pt x="8" y="16"/>
                  </a:cubicBezTo>
                  <a:cubicBezTo>
                    <a:pt x="9" y="10"/>
                    <a:pt x="9" y="10"/>
                    <a:pt x="9" y="10"/>
                  </a:cubicBezTo>
                  <a:cubicBezTo>
                    <a:pt x="17" y="12"/>
                    <a:pt x="17" y="12"/>
                    <a:pt x="17" y="12"/>
                  </a:cubicBezTo>
                  <a:cubicBezTo>
                    <a:pt x="17" y="15"/>
                    <a:pt x="17" y="15"/>
                    <a:pt x="17" y="15"/>
                  </a:cubicBezTo>
                  <a:cubicBezTo>
                    <a:pt x="17" y="15"/>
                    <a:pt x="17" y="15"/>
                    <a:pt x="17" y="15"/>
                  </a:cubicBezTo>
                  <a:cubicBezTo>
                    <a:pt x="24" y="1"/>
                    <a:pt x="24" y="1"/>
                    <a:pt x="24" y="1"/>
                  </a:cubicBezTo>
                  <a:cubicBezTo>
                    <a:pt x="24" y="0"/>
                    <a:pt x="24" y="0"/>
                    <a:pt x="24" y="0"/>
                  </a:cubicBezTo>
                  <a:cubicBezTo>
                    <a:pt x="26" y="0"/>
                    <a:pt x="26" y="0"/>
                    <a:pt x="26" y="0"/>
                  </a:cubicBezTo>
                  <a:cubicBezTo>
                    <a:pt x="55" y="5"/>
                    <a:pt x="55" y="5"/>
                    <a:pt x="55" y="5"/>
                  </a:cubicBezTo>
                  <a:cubicBezTo>
                    <a:pt x="56" y="5"/>
                    <a:pt x="56" y="5"/>
                    <a:pt x="56" y="5"/>
                  </a:cubicBezTo>
                  <a:cubicBezTo>
                    <a:pt x="56" y="6"/>
                    <a:pt x="56" y="6"/>
                    <a:pt x="56" y="6"/>
                  </a:cubicBezTo>
                  <a:cubicBezTo>
                    <a:pt x="58" y="21"/>
                    <a:pt x="58" y="21"/>
                    <a:pt x="58" y="21"/>
                  </a:cubicBezTo>
                  <a:cubicBezTo>
                    <a:pt x="58" y="22"/>
                    <a:pt x="58" y="22"/>
                    <a:pt x="58" y="22"/>
                  </a:cubicBezTo>
                  <a:cubicBezTo>
                    <a:pt x="59" y="18"/>
                    <a:pt x="59" y="18"/>
                    <a:pt x="59" y="18"/>
                  </a:cubicBezTo>
                  <a:close/>
                  <a:moveTo>
                    <a:pt x="54" y="19"/>
                  </a:moveTo>
                  <a:cubicBezTo>
                    <a:pt x="53" y="8"/>
                    <a:pt x="53" y="8"/>
                    <a:pt x="53" y="8"/>
                  </a:cubicBezTo>
                  <a:cubicBezTo>
                    <a:pt x="26" y="4"/>
                    <a:pt x="26" y="4"/>
                    <a:pt x="26" y="4"/>
                  </a:cubicBezTo>
                  <a:cubicBezTo>
                    <a:pt x="22" y="14"/>
                    <a:pt x="22" y="14"/>
                    <a:pt x="22" y="14"/>
                  </a:cubicBezTo>
                  <a:cubicBezTo>
                    <a:pt x="22" y="14"/>
                    <a:pt x="22" y="14"/>
                    <a:pt x="22" y="14"/>
                  </a:cubicBezTo>
                  <a:cubicBezTo>
                    <a:pt x="23" y="14"/>
                    <a:pt x="23" y="14"/>
                    <a:pt x="23" y="14"/>
                  </a:cubicBezTo>
                  <a:cubicBezTo>
                    <a:pt x="24" y="14"/>
                    <a:pt x="24" y="14"/>
                    <a:pt x="24" y="14"/>
                  </a:cubicBezTo>
                  <a:cubicBezTo>
                    <a:pt x="52" y="18"/>
                    <a:pt x="52" y="18"/>
                    <a:pt x="52" y="18"/>
                  </a:cubicBezTo>
                  <a:cubicBezTo>
                    <a:pt x="53" y="18"/>
                    <a:pt x="53" y="18"/>
                    <a:pt x="53" y="18"/>
                  </a:cubicBezTo>
                  <a:cubicBezTo>
                    <a:pt x="54" y="18"/>
                    <a:pt x="54" y="18"/>
                    <a:pt x="54" y="18"/>
                  </a:cubicBezTo>
                  <a:cubicBezTo>
                    <a:pt x="54" y="19"/>
                    <a:pt x="54" y="19"/>
                    <a:pt x="54" y="19"/>
                  </a:cubicBezTo>
                  <a:close/>
                  <a:moveTo>
                    <a:pt x="30" y="24"/>
                  </a:moveTo>
                  <a:cubicBezTo>
                    <a:pt x="43" y="25"/>
                    <a:pt x="43" y="25"/>
                    <a:pt x="43" y="25"/>
                  </a:cubicBezTo>
                  <a:cubicBezTo>
                    <a:pt x="41" y="37"/>
                    <a:pt x="41" y="37"/>
                    <a:pt x="41" y="37"/>
                  </a:cubicBezTo>
                  <a:cubicBezTo>
                    <a:pt x="51" y="38"/>
                    <a:pt x="51" y="38"/>
                    <a:pt x="51" y="38"/>
                  </a:cubicBezTo>
                  <a:cubicBezTo>
                    <a:pt x="52" y="26"/>
                    <a:pt x="52" y="26"/>
                    <a:pt x="52" y="26"/>
                  </a:cubicBezTo>
                  <a:cubicBezTo>
                    <a:pt x="50" y="25"/>
                    <a:pt x="50" y="25"/>
                    <a:pt x="50" y="25"/>
                  </a:cubicBezTo>
                  <a:cubicBezTo>
                    <a:pt x="23" y="21"/>
                    <a:pt x="23" y="21"/>
                    <a:pt x="23" y="21"/>
                  </a:cubicBezTo>
                  <a:cubicBezTo>
                    <a:pt x="21" y="22"/>
                    <a:pt x="21" y="22"/>
                    <a:pt x="21" y="22"/>
                  </a:cubicBezTo>
                  <a:cubicBezTo>
                    <a:pt x="19" y="34"/>
                    <a:pt x="19" y="34"/>
                    <a:pt x="19" y="34"/>
                  </a:cubicBezTo>
                  <a:cubicBezTo>
                    <a:pt x="29" y="35"/>
                    <a:pt x="29" y="35"/>
                    <a:pt x="29" y="35"/>
                  </a:cubicBezTo>
                  <a:cubicBezTo>
                    <a:pt x="30" y="24"/>
                    <a:pt x="30" y="24"/>
                    <a:pt x="30" y="24"/>
                  </a:cubicBezTo>
                  <a:close/>
                  <a:moveTo>
                    <a:pt x="48" y="26"/>
                  </a:moveTo>
                  <a:cubicBezTo>
                    <a:pt x="46" y="26"/>
                    <a:pt x="44" y="27"/>
                    <a:pt x="44" y="29"/>
                  </a:cubicBezTo>
                  <a:cubicBezTo>
                    <a:pt x="43" y="31"/>
                    <a:pt x="45" y="32"/>
                    <a:pt x="47" y="33"/>
                  </a:cubicBezTo>
                  <a:cubicBezTo>
                    <a:pt x="48" y="33"/>
                    <a:pt x="50" y="32"/>
                    <a:pt x="50" y="30"/>
                  </a:cubicBezTo>
                  <a:cubicBezTo>
                    <a:pt x="51" y="28"/>
                    <a:pt x="49" y="26"/>
                    <a:pt x="48" y="26"/>
                  </a:cubicBezTo>
                  <a:close/>
                  <a:moveTo>
                    <a:pt x="25" y="23"/>
                  </a:moveTo>
                  <a:cubicBezTo>
                    <a:pt x="23" y="22"/>
                    <a:pt x="22" y="24"/>
                    <a:pt x="21" y="26"/>
                  </a:cubicBezTo>
                  <a:cubicBezTo>
                    <a:pt x="21" y="27"/>
                    <a:pt x="22" y="29"/>
                    <a:pt x="24" y="29"/>
                  </a:cubicBezTo>
                  <a:cubicBezTo>
                    <a:pt x="26" y="30"/>
                    <a:pt x="28" y="28"/>
                    <a:pt x="28" y="27"/>
                  </a:cubicBezTo>
                  <a:cubicBezTo>
                    <a:pt x="28" y="25"/>
                    <a:pt x="27"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0" name="Freeform 366">
              <a:extLst>
                <a:ext uri="{FF2B5EF4-FFF2-40B4-BE49-F238E27FC236}">
                  <a16:creationId xmlns:a16="http://schemas.microsoft.com/office/drawing/2014/main" id="{FEA8BC5F-92C4-456B-A491-4FB3F47446D2}"/>
                </a:ext>
              </a:extLst>
            </p:cNvPr>
            <p:cNvSpPr>
              <a:spLocks noEditPoints="1"/>
            </p:cNvSpPr>
            <p:nvPr/>
          </p:nvSpPr>
          <p:spPr bwMode="auto">
            <a:xfrm>
              <a:off x="1739900" y="5995988"/>
              <a:ext cx="206375" cy="233362"/>
            </a:xfrm>
            <a:custGeom>
              <a:avLst/>
              <a:gdLst>
                <a:gd name="T0" fmla="*/ 29462 w 56"/>
                <a:gd name="T1" fmla="*/ 135397 h 64"/>
                <a:gd name="T2" fmla="*/ 51559 w 56"/>
                <a:gd name="T3" fmla="*/ 135397 h 64"/>
                <a:gd name="T4" fmla="*/ 66290 w 56"/>
                <a:gd name="T5" fmla="*/ 128078 h 64"/>
                <a:gd name="T6" fmla="*/ 92070 w 56"/>
                <a:gd name="T7" fmla="*/ 186628 h 64"/>
                <a:gd name="T8" fmla="*/ 99435 w 56"/>
                <a:gd name="T9" fmla="*/ 150034 h 64"/>
                <a:gd name="T10" fmla="*/ 95752 w 56"/>
                <a:gd name="T11" fmla="*/ 146375 h 64"/>
                <a:gd name="T12" fmla="*/ 95752 w 56"/>
                <a:gd name="T13" fmla="*/ 142716 h 64"/>
                <a:gd name="T14" fmla="*/ 114166 w 56"/>
                <a:gd name="T15" fmla="*/ 142716 h 64"/>
                <a:gd name="T16" fmla="*/ 114166 w 56"/>
                <a:gd name="T17" fmla="*/ 146375 h 64"/>
                <a:gd name="T18" fmla="*/ 110484 w 56"/>
                <a:gd name="T19" fmla="*/ 150034 h 64"/>
                <a:gd name="T20" fmla="*/ 117849 w 56"/>
                <a:gd name="T21" fmla="*/ 182969 h 64"/>
                <a:gd name="T22" fmla="*/ 139946 w 56"/>
                <a:gd name="T23" fmla="*/ 131738 h 64"/>
                <a:gd name="T24" fmla="*/ 154677 w 56"/>
                <a:gd name="T25" fmla="*/ 131738 h 64"/>
                <a:gd name="T26" fmla="*/ 173091 w 56"/>
                <a:gd name="T27" fmla="*/ 131738 h 64"/>
                <a:gd name="T28" fmla="*/ 202553 w 56"/>
                <a:gd name="T29" fmla="*/ 219563 h 64"/>
                <a:gd name="T30" fmla="*/ 173091 w 56"/>
                <a:gd name="T31" fmla="*/ 226881 h 64"/>
                <a:gd name="T32" fmla="*/ 169408 w 56"/>
                <a:gd name="T33" fmla="*/ 215903 h 64"/>
                <a:gd name="T34" fmla="*/ 162043 w 56"/>
                <a:gd name="T35" fmla="*/ 230541 h 64"/>
                <a:gd name="T36" fmla="*/ 40511 w 56"/>
                <a:gd name="T37" fmla="*/ 230541 h 64"/>
                <a:gd name="T38" fmla="*/ 29462 w 56"/>
                <a:gd name="T39" fmla="*/ 215903 h 64"/>
                <a:gd name="T40" fmla="*/ 25780 w 56"/>
                <a:gd name="T41" fmla="*/ 226881 h 64"/>
                <a:gd name="T42" fmla="*/ 0 w 56"/>
                <a:gd name="T43" fmla="*/ 219563 h 64"/>
                <a:gd name="T44" fmla="*/ 29462 w 56"/>
                <a:gd name="T45" fmla="*/ 135397 h 64"/>
                <a:gd name="T46" fmla="*/ 58925 w 56"/>
                <a:gd name="T47" fmla="*/ 91484 h 64"/>
                <a:gd name="T48" fmla="*/ 51559 w 56"/>
                <a:gd name="T49" fmla="*/ 84166 h 64"/>
                <a:gd name="T50" fmla="*/ 51559 w 56"/>
                <a:gd name="T51" fmla="*/ 69528 h 64"/>
                <a:gd name="T52" fmla="*/ 51559 w 56"/>
                <a:gd name="T53" fmla="*/ 65869 h 64"/>
                <a:gd name="T54" fmla="*/ 51559 w 56"/>
                <a:gd name="T55" fmla="*/ 65869 h 64"/>
                <a:gd name="T56" fmla="*/ 51559 w 56"/>
                <a:gd name="T57" fmla="*/ 65869 h 64"/>
                <a:gd name="T58" fmla="*/ 62607 w 56"/>
                <a:gd name="T59" fmla="*/ 14638 h 64"/>
                <a:gd name="T60" fmla="*/ 136263 w 56"/>
                <a:gd name="T61" fmla="*/ 14638 h 64"/>
                <a:gd name="T62" fmla="*/ 150994 w 56"/>
                <a:gd name="T63" fmla="*/ 62209 h 64"/>
                <a:gd name="T64" fmla="*/ 150994 w 56"/>
                <a:gd name="T65" fmla="*/ 65869 h 64"/>
                <a:gd name="T66" fmla="*/ 150994 w 56"/>
                <a:gd name="T67" fmla="*/ 65869 h 64"/>
                <a:gd name="T68" fmla="*/ 150994 w 56"/>
                <a:gd name="T69" fmla="*/ 69528 h 64"/>
                <a:gd name="T70" fmla="*/ 150994 w 56"/>
                <a:gd name="T71" fmla="*/ 84166 h 64"/>
                <a:gd name="T72" fmla="*/ 143629 w 56"/>
                <a:gd name="T73" fmla="*/ 91484 h 64"/>
                <a:gd name="T74" fmla="*/ 106801 w 56"/>
                <a:gd name="T75" fmla="*/ 124419 h 64"/>
                <a:gd name="T76" fmla="*/ 95752 w 56"/>
                <a:gd name="T77" fmla="*/ 124419 h 64"/>
                <a:gd name="T78" fmla="*/ 58925 w 56"/>
                <a:gd name="T79" fmla="*/ 91484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6" h="64">
                  <a:moveTo>
                    <a:pt x="8" y="37"/>
                  </a:moveTo>
                  <a:cubicBezTo>
                    <a:pt x="10" y="37"/>
                    <a:pt x="12" y="37"/>
                    <a:pt x="14" y="37"/>
                  </a:cubicBezTo>
                  <a:cubicBezTo>
                    <a:pt x="16" y="37"/>
                    <a:pt x="17" y="36"/>
                    <a:pt x="18" y="35"/>
                  </a:cubicBezTo>
                  <a:cubicBezTo>
                    <a:pt x="25" y="51"/>
                    <a:pt x="25" y="51"/>
                    <a:pt x="25" y="51"/>
                  </a:cubicBezTo>
                  <a:cubicBezTo>
                    <a:pt x="27" y="41"/>
                    <a:pt x="27" y="41"/>
                    <a:pt x="27" y="41"/>
                  </a:cubicBezTo>
                  <a:cubicBezTo>
                    <a:pt x="26" y="40"/>
                    <a:pt x="26" y="40"/>
                    <a:pt x="26" y="40"/>
                  </a:cubicBezTo>
                  <a:cubicBezTo>
                    <a:pt x="26" y="39"/>
                    <a:pt x="26" y="39"/>
                    <a:pt x="26" y="39"/>
                  </a:cubicBezTo>
                  <a:cubicBezTo>
                    <a:pt x="31" y="39"/>
                    <a:pt x="31" y="39"/>
                    <a:pt x="31" y="39"/>
                  </a:cubicBezTo>
                  <a:cubicBezTo>
                    <a:pt x="31" y="40"/>
                    <a:pt x="31" y="40"/>
                    <a:pt x="31" y="40"/>
                  </a:cubicBezTo>
                  <a:cubicBezTo>
                    <a:pt x="30" y="41"/>
                    <a:pt x="30" y="41"/>
                    <a:pt x="30" y="41"/>
                  </a:cubicBezTo>
                  <a:cubicBezTo>
                    <a:pt x="32" y="50"/>
                    <a:pt x="32" y="50"/>
                    <a:pt x="32" y="50"/>
                  </a:cubicBezTo>
                  <a:cubicBezTo>
                    <a:pt x="38" y="36"/>
                    <a:pt x="38" y="36"/>
                    <a:pt x="38" y="36"/>
                  </a:cubicBezTo>
                  <a:cubicBezTo>
                    <a:pt x="39" y="36"/>
                    <a:pt x="40" y="36"/>
                    <a:pt x="42" y="36"/>
                  </a:cubicBezTo>
                  <a:cubicBezTo>
                    <a:pt x="44" y="36"/>
                    <a:pt x="45" y="36"/>
                    <a:pt x="47" y="36"/>
                  </a:cubicBezTo>
                  <a:cubicBezTo>
                    <a:pt x="52" y="41"/>
                    <a:pt x="56" y="52"/>
                    <a:pt x="55" y="60"/>
                  </a:cubicBezTo>
                  <a:cubicBezTo>
                    <a:pt x="53" y="61"/>
                    <a:pt x="51" y="62"/>
                    <a:pt x="47" y="62"/>
                  </a:cubicBezTo>
                  <a:cubicBezTo>
                    <a:pt x="46" y="59"/>
                    <a:pt x="46" y="59"/>
                    <a:pt x="46" y="59"/>
                  </a:cubicBezTo>
                  <a:cubicBezTo>
                    <a:pt x="44" y="63"/>
                    <a:pt x="44" y="63"/>
                    <a:pt x="44" y="63"/>
                  </a:cubicBezTo>
                  <a:cubicBezTo>
                    <a:pt x="34" y="64"/>
                    <a:pt x="20" y="64"/>
                    <a:pt x="11" y="63"/>
                  </a:cubicBezTo>
                  <a:cubicBezTo>
                    <a:pt x="8" y="59"/>
                    <a:pt x="8" y="59"/>
                    <a:pt x="8" y="59"/>
                  </a:cubicBezTo>
                  <a:cubicBezTo>
                    <a:pt x="7" y="62"/>
                    <a:pt x="7" y="62"/>
                    <a:pt x="7" y="62"/>
                  </a:cubicBezTo>
                  <a:cubicBezTo>
                    <a:pt x="4" y="62"/>
                    <a:pt x="2" y="61"/>
                    <a:pt x="0" y="60"/>
                  </a:cubicBezTo>
                  <a:cubicBezTo>
                    <a:pt x="1" y="53"/>
                    <a:pt x="2" y="42"/>
                    <a:pt x="8" y="37"/>
                  </a:cubicBezTo>
                  <a:close/>
                  <a:moveTo>
                    <a:pt x="16" y="25"/>
                  </a:moveTo>
                  <a:cubicBezTo>
                    <a:pt x="15" y="25"/>
                    <a:pt x="15" y="24"/>
                    <a:pt x="14" y="23"/>
                  </a:cubicBezTo>
                  <a:cubicBezTo>
                    <a:pt x="14" y="22"/>
                    <a:pt x="14" y="20"/>
                    <a:pt x="14" y="19"/>
                  </a:cubicBezTo>
                  <a:cubicBezTo>
                    <a:pt x="14" y="18"/>
                    <a:pt x="14" y="18"/>
                    <a:pt x="14" y="18"/>
                  </a:cubicBezTo>
                  <a:cubicBezTo>
                    <a:pt x="14" y="18"/>
                    <a:pt x="14" y="18"/>
                    <a:pt x="14" y="18"/>
                  </a:cubicBezTo>
                  <a:cubicBezTo>
                    <a:pt x="14" y="18"/>
                    <a:pt x="14" y="18"/>
                    <a:pt x="14" y="18"/>
                  </a:cubicBezTo>
                  <a:cubicBezTo>
                    <a:pt x="13" y="10"/>
                    <a:pt x="14" y="7"/>
                    <a:pt x="17" y="4"/>
                  </a:cubicBezTo>
                  <a:cubicBezTo>
                    <a:pt x="22" y="0"/>
                    <a:pt x="32" y="0"/>
                    <a:pt x="37" y="4"/>
                  </a:cubicBezTo>
                  <a:cubicBezTo>
                    <a:pt x="40" y="6"/>
                    <a:pt x="41" y="11"/>
                    <a:pt x="41" y="17"/>
                  </a:cubicBezTo>
                  <a:cubicBezTo>
                    <a:pt x="41" y="17"/>
                    <a:pt x="41" y="18"/>
                    <a:pt x="41" y="18"/>
                  </a:cubicBezTo>
                  <a:cubicBezTo>
                    <a:pt x="41" y="18"/>
                    <a:pt x="41" y="18"/>
                    <a:pt x="41" y="18"/>
                  </a:cubicBezTo>
                  <a:cubicBezTo>
                    <a:pt x="41" y="19"/>
                    <a:pt x="41" y="19"/>
                    <a:pt x="41" y="19"/>
                  </a:cubicBezTo>
                  <a:cubicBezTo>
                    <a:pt x="42" y="20"/>
                    <a:pt x="41" y="22"/>
                    <a:pt x="41" y="23"/>
                  </a:cubicBezTo>
                  <a:cubicBezTo>
                    <a:pt x="40" y="24"/>
                    <a:pt x="40" y="25"/>
                    <a:pt x="39" y="25"/>
                  </a:cubicBezTo>
                  <a:cubicBezTo>
                    <a:pt x="38" y="29"/>
                    <a:pt x="33" y="34"/>
                    <a:pt x="29" y="34"/>
                  </a:cubicBezTo>
                  <a:cubicBezTo>
                    <a:pt x="28" y="34"/>
                    <a:pt x="27" y="34"/>
                    <a:pt x="26" y="34"/>
                  </a:cubicBezTo>
                  <a:cubicBezTo>
                    <a:pt x="21" y="32"/>
                    <a:pt x="18" y="30"/>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1" name="Freeform 367">
              <a:extLst>
                <a:ext uri="{FF2B5EF4-FFF2-40B4-BE49-F238E27FC236}">
                  <a16:creationId xmlns:a16="http://schemas.microsoft.com/office/drawing/2014/main" id="{3DE126FE-C9DC-4A8B-BEED-1806A46A11D8}"/>
                </a:ext>
              </a:extLst>
            </p:cNvPr>
            <p:cNvSpPr>
              <a:spLocks noEditPoints="1"/>
            </p:cNvSpPr>
            <p:nvPr/>
          </p:nvSpPr>
          <p:spPr bwMode="auto">
            <a:xfrm>
              <a:off x="2106613" y="5995988"/>
              <a:ext cx="247650" cy="244475"/>
            </a:xfrm>
            <a:custGeom>
              <a:avLst/>
              <a:gdLst>
                <a:gd name="T0" fmla="*/ 121378 w 67"/>
                <a:gd name="T1" fmla="*/ 0 h 67"/>
                <a:gd name="T2" fmla="*/ 209654 w 67"/>
                <a:gd name="T3" fmla="*/ 36520 h 67"/>
                <a:gd name="T4" fmla="*/ 246435 w 67"/>
                <a:gd name="T5" fmla="*/ 124169 h 67"/>
                <a:gd name="T6" fmla="*/ 209654 w 67"/>
                <a:gd name="T7" fmla="*/ 208166 h 67"/>
                <a:gd name="T8" fmla="*/ 121378 w 67"/>
                <a:gd name="T9" fmla="*/ 244686 h 67"/>
                <a:gd name="T10" fmla="*/ 36781 w 67"/>
                <a:gd name="T11" fmla="*/ 208166 h 67"/>
                <a:gd name="T12" fmla="*/ 0 w 67"/>
                <a:gd name="T13" fmla="*/ 124169 h 67"/>
                <a:gd name="T14" fmla="*/ 36781 w 67"/>
                <a:gd name="T15" fmla="*/ 36520 h 67"/>
                <a:gd name="T16" fmla="*/ 121378 w 67"/>
                <a:gd name="T17" fmla="*/ 0 h 67"/>
                <a:gd name="T18" fmla="*/ 143447 w 67"/>
                <a:gd name="T19" fmla="*/ 80345 h 67"/>
                <a:gd name="T20" fmla="*/ 139769 w 67"/>
                <a:gd name="T21" fmla="*/ 65737 h 67"/>
                <a:gd name="T22" fmla="*/ 125057 w 67"/>
                <a:gd name="T23" fmla="*/ 58432 h 67"/>
                <a:gd name="T24" fmla="*/ 110344 w 67"/>
                <a:gd name="T25" fmla="*/ 65737 h 67"/>
                <a:gd name="T26" fmla="*/ 106666 w 67"/>
                <a:gd name="T27" fmla="*/ 80345 h 67"/>
                <a:gd name="T28" fmla="*/ 110344 w 67"/>
                <a:gd name="T29" fmla="*/ 91301 h 67"/>
                <a:gd name="T30" fmla="*/ 125057 w 67"/>
                <a:gd name="T31" fmla="*/ 98605 h 67"/>
                <a:gd name="T32" fmla="*/ 139769 w 67"/>
                <a:gd name="T33" fmla="*/ 91301 h 67"/>
                <a:gd name="T34" fmla="*/ 143447 w 67"/>
                <a:gd name="T35" fmla="*/ 80345 h 67"/>
                <a:gd name="T36" fmla="*/ 158160 w 67"/>
                <a:gd name="T37" fmla="*/ 178949 h 67"/>
                <a:gd name="T38" fmla="*/ 158160 w 67"/>
                <a:gd name="T39" fmla="*/ 175297 h 67"/>
                <a:gd name="T40" fmla="*/ 143447 w 67"/>
                <a:gd name="T41" fmla="*/ 167993 h 67"/>
                <a:gd name="T42" fmla="*/ 143447 w 67"/>
                <a:gd name="T43" fmla="*/ 153385 h 67"/>
                <a:gd name="T44" fmla="*/ 143447 w 67"/>
                <a:gd name="T45" fmla="*/ 105909 h 67"/>
                <a:gd name="T46" fmla="*/ 91953 w 67"/>
                <a:gd name="T47" fmla="*/ 105909 h 67"/>
                <a:gd name="T48" fmla="*/ 91953 w 67"/>
                <a:gd name="T49" fmla="*/ 113213 h 67"/>
                <a:gd name="T50" fmla="*/ 106666 w 67"/>
                <a:gd name="T51" fmla="*/ 116865 h 67"/>
                <a:gd name="T52" fmla="*/ 106666 w 67"/>
                <a:gd name="T53" fmla="*/ 131473 h 67"/>
                <a:gd name="T54" fmla="*/ 106666 w 67"/>
                <a:gd name="T55" fmla="*/ 153385 h 67"/>
                <a:gd name="T56" fmla="*/ 106666 w 67"/>
                <a:gd name="T57" fmla="*/ 167993 h 67"/>
                <a:gd name="T58" fmla="*/ 91953 w 67"/>
                <a:gd name="T59" fmla="*/ 175297 h 67"/>
                <a:gd name="T60" fmla="*/ 91953 w 67"/>
                <a:gd name="T61" fmla="*/ 178949 h 67"/>
                <a:gd name="T62" fmla="*/ 158160 w 67"/>
                <a:gd name="T63" fmla="*/ 178949 h 67"/>
                <a:gd name="T64" fmla="*/ 180229 w 67"/>
                <a:gd name="T65" fmla="*/ 65737 h 67"/>
                <a:gd name="T66" fmla="*/ 121378 w 67"/>
                <a:gd name="T67" fmla="*/ 40172 h 67"/>
                <a:gd name="T68" fmla="*/ 66206 w 67"/>
                <a:gd name="T69" fmla="*/ 65737 h 67"/>
                <a:gd name="T70" fmla="*/ 40459 w 67"/>
                <a:gd name="T71" fmla="*/ 124169 h 67"/>
                <a:gd name="T72" fmla="*/ 66206 w 67"/>
                <a:gd name="T73" fmla="*/ 178949 h 67"/>
                <a:gd name="T74" fmla="*/ 121378 w 67"/>
                <a:gd name="T75" fmla="*/ 204514 h 67"/>
                <a:gd name="T76" fmla="*/ 180229 w 67"/>
                <a:gd name="T77" fmla="*/ 178949 h 67"/>
                <a:gd name="T78" fmla="*/ 205976 w 67"/>
                <a:gd name="T79" fmla="*/ 124169 h 67"/>
                <a:gd name="T80" fmla="*/ 180229 w 67"/>
                <a:gd name="T81" fmla="*/ 65737 h 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7" h="67">
                  <a:moveTo>
                    <a:pt x="33" y="0"/>
                  </a:moveTo>
                  <a:cubicBezTo>
                    <a:pt x="43" y="0"/>
                    <a:pt x="51" y="4"/>
                    <a:pt x="57" y="10"/>
                  </a:cubicBezTo>
                  <a:cubicBezTo>
                    <a:pt x="63" y="16"/>
                    <a:pt x="67" y="24"/>
                    <a:pt x="67" y="34"/>
                  </a:cubicBezTo>
                  <a:cubicBezTo>
                    <a:pt x="67" y="43"/>
                    <a:pt x="63" y="51"/>
                    <a:pt x="57" y="57"/>
                  </a:cubicBezTo>
                  <a:cubicBezTo>
                    <a:pt x="51" y="63"/>
                    <a:pt x="43" y="67"/>
                    <a:pt x="33" y="67"/>
                  </a:cubicBezTo>
                  <a:cubicBezTo>
                    <a:pt x="24" y="67"/>
                    <a:pt x="16" y="63"/>
                    <a:pt x="10" y="57"/>
                  </a:cubicBezTo>
                  <a:cubicBezTo>
                    <a:pt x="4" y="51"/>
                    <a:pt x="0" y="43"/>
                    <a:pt x="0" y="34"/>
                  </a:cubicBezTo>
                  <a:cubicBezTo>
                    <a:pt x="0" y="24"/>
                    <a:pt x="4" y="16"/>
                    <a:pt x="10" y="10"/>
                  </a:cubicBezTo>
                  <a:cubicBezTo>
                    <a:pt x="16" y="4"/>
                    <a:pt x="24" y="0"/>
                    <a:pt x="33" y="0"/>
                  </a:cubicBezTo>
                  <a:close/>
                  <a:moveTo>
                    <a:pt x="39" y="22"/>
                  </a:moveTo>
                  <a:cubicBezTo>
                    <a:pt x="39" y="20"/>
                    <a:pt x="39" y="19"/>
                    <a:pt x="38" y="18"/>
                  </a:cubicBezTo>
                  <a:cubicBezTo>
                    <a:pt x="37" y="17"/>
                    <a:pt x="35" y="16"/>
                    <a:pt x="34" y="16"/>
                  </a:cubicBezTo>
                  <a:cubicBezTo>
                    <a:pt x="33" y="16"/>
                    <a:pt x="31" y="17"/>
                    <a:pt x="30" y="18"/>
                  </a:cubicBezTo>
                  <a:cubicBezTo>
                    <a:pt x="29" y="19"/>
                    <a:pt x="29" y="20"/>
                    <a:pt x="29" y="22"/>
                  </a:cubicBezTo>
                  <a:cubicBezTo>
                    <a:pt x="29" y="23"/>
                    <a:pt x="29" y="24"/>
                    <a:pt x="30" y="25"/>
                  </a:cubicBezTo>
                  <a:cubicBezTo>
                    <a:pt x="31" y="26"/>
                    <a:pt x="33" y="27"/>
                    <a:pt x="34" y="27"/>
                  </a:cubicBezTo>
                  <a:cubicBezTo>
                    <a:pt x="35" y="27"/>
                    <a:pt x="37" y="26"/>
                    <a:pt x="38" y="25"/>
                  </a:cubicBezTo>
                  <a:cubicBezTo>
                    <a:pt x="39" y="24"/>
                    <a:pt x="39" y="23"/>
                    <a:pt x="39" y="22"/>
                  </a:cubicBezTo>
                  <a:close/>
                  <a:moveTo>
                    <a:pt x="43" y="49"/>
                  </a:moveTo>
                  <a:cubicBezTo>
                    <a:pt x="43" y="48"/>
                    <a:pt x="43" y="48"/>
                    <a:pt x="43" y="48"/>
                  </a:cubicBezTo>
                  <a:cubicBezTo>
                    <a:pt x="41" y="47"/>
                    <a:pt x="40" y="47"/>
                    <a:pt x="39" y="46"/>
                  </a:cubicBezTo>
                  <a:cubicBezTo>
                    <a:pt x="39" y="45"/>
                    <a:pt x="39" y="44"/>
                    <a:pt x="39" y="42"/>
                  </a:cubicBezTo>
                  <a:cubicBezTo>
                    <a:pt x="39" y="29"/>
                    <a:pt x="39" y="29"/>
                    <a:pt x="39" y="29"/>
                  </a:cubicBezTo>
                  <a:cubicBezTo>
                    <a:pt x="25" y="29"/>
                    <a:pt x="25" y="29"/>
                    <a:pt x="25" y="29"/>
                  </a:cubicBezTo>
                  <a:cubicBezTo>
                    <a:pt x="25" y="31"/>
                    <a:pt x="25" y="31"/>
                    <a:pt x="25" y="31"/>
                  </a:cubicBezTo>
                  <a:cubicBezTo>
                    <a:pt x="27" y="31"/>
                    <a:pt x="28" y="31"/>
                    <a:pt x="29" y="32"/>
                  </a:cubicBezTo>
                  <a:cubicBezTo>
                    <a:pt x="29" y="33"/>
                    <a:pt x="29" y="34"/>
                    <a:pt x="29" y="36"/>
                  </a:cubicBezTo>
                  <a:cubicBezTo>
                    <a:pt x="29" y="42"/>
                    <a:pt x="29" y="42"/>
                    <a:pt x="29" y="42"/>
                  </a:cubicBezTo>
                  <a:cubicBezTo>
                    <a:pt x="29" y="44"/>
                    <a:pt x="29" y="46"/>
                    <a:pt x="29" y="46"/>
                  </a:cubicBezTo>
                  <a:cubicBezTo>
                    <a:pt x="28" y="47"/>
                    <a:pt x="27" y="48"/>
                    <a:pt x="25" y="48"/>
                  </a:cubicBezTo>
                  <a:cubicBezTo>
                    <a:pt x="25" y="49"/>
                    <a:pt x="25" y="49"/>
                    <a:pt x="25" y="49"/>
                  </a:cubicBezTo>
                  <a:cubicBezTo>
                    <a:pt x="43" y="49"/>
                    <a:pt x="43" y="49"/>
                    <a:pt x="43" y="49"/>
                  </a:cubicBezTo>
                  <a:close/>
                  <a:moveTo>
                    <a:pt x="49" y="18"/>
                  </a:moveTo>
                  <a:cubicBezTo>
                    <a:pt x="45" y="14"/>
                    <a:pt x="40" y="11"/>
                    <a:pt x="33" y="11"/>
                  </a:cubicBezTo>
                  <a:cubicBezTo>
                    <a:pt x="27" y="11"/>
                    <a:pt x="22" y="14"/>
                    <a:pt x="18" y="18"/>
                  </a:cubicBezTo>
                  <a:cubicBezTo>
                    <a:pt x="14" y="22"/>
                    <a:pt x="11" y="27"/>
                    <a:pt x="11" y="34"/>
                  </a:cubicBezTo>
                  <a:cubicBezTo>
                    <a:pt x="11" y="40"/>
                    <a:pt x="14" y="45"/>
                    <a:pt x="18" y="49"/>
                  </a:cubicBezTo>
                  <a:cubicBezTo>
                    <a:pt x="22" y="54"/>
                    <a:pt x="27" y="56"/>
                    <a:pt x="33" y="56"/>
                  </a:cubicBezTo>
                  <a:cubicBezTo>
                    <a:pt x="40" y="56"/>
                    <a:pt x="45" y="54"/>
                    <a:pt x="49" y="49"/>
                  </a:cubicBezTo>
                  <a:cubicBezTo>
                    <a:pt x="53" y="45"/>
                    <a:pt x="56" y="40"/>
                    <a:pt x="56" y="34"/>
                  </a:cubicBezTo>
                  <a:cubicBezTo>
                    <a:pt x="56" y="27"/>
                    <a:pt x="53" y="22"/>
                    <a:pt x="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2" name="Freeform 368">
              <a:extLst>
                <a:ext uri="{FF2B5EF4-FFF2-40B4-BE49-F238E27FC236}">
                  <a16:creationId xmlns:a16="http://schemas.microsoft.com/office/drawing/2014/main" id="{44BE320C-8C10-4D09-AB44-D99E9BD2B7FE}"/>
                </a:ext>
              </a:extLst>
            </p:cNvPr>
            <p:cNvSpPr>
              <a:spLocks noEditPoints="1"/>
            </p:cNvSpPr>
            <p:nvPr/>
          </p:nvSpPr>
          <p:spPr bwMode="auto">
            <a:xfrm>
              <a:off x="2478088" y="5995988"/>
              <a:ext cx="228600" cy="252412"/>
            </a:xfrm>
            <a:custGeom>
              <a:avLst/>
              <a:gdLst>
                <a:gd name="T0" fmla="*/ 121864 w 62"/>
                <a:gd name="T1" fmla="*/ 0 h 69"/>
                <a:gd name="T2" fmla="*/ 107093 w 62"/>
                <a:gd name="T3" fmla="*/ 36728 h 69"/>
                <a:gd name="T4" fmla="*/ 228957 w 62"/>
                <a:gd name="T5" fmla="*/ 106512 h 69"/>
                <a:gd name="T6" fmla="*/ 192028 w 62"/>
                <a:gd name="T7" fmla="*/ 121204 h 69"/>
                <a:gd name="T8" fmla="*/ 228957 w 62"/>
                <a:gd name="T9" fmla="*/ 106512 h 69"/>
                <a:gd name="T10" fmla="*/ 217878 w 62"/>
                <a:gd name="T11" fmla="*/ 62438 h 69"/>
                <a:gd name="T12" fmla="*/ 177257 w 62"/>
                <a:gd name="T13" fmla="*/ 69784 h 69"/>
                <a:gd name="T14" fmla="*/ 166178 w 62"/>
                <a:gd name="T15" fmla="*/ 11019 h 69"/>
                <a:gd name="T16" fmla="*/ 158793 w 62"/>
                <a:gd name="T17" fmla="*/ 51420 h 69"/>
                <a:gd name="T18" fmla="*/ 166178 w 62"/>
                <a:gd name="T19" fmla="*/ 11019 h 69"/>
                <a:gd name="T20" fmla="*/ 0 w 62"/>
                <a:gd name="T21" fmla="*/ 106512 h 69"/>
                <a:gd name="T22" fmla="*/ 40621 w 62"/>
                <a:gd name="T23" fmla="*/ 121204 h 69"/>
                <a:gd name="T24" fmla="*/ 11079 w 62"/>
                <a:gd name="T25" fmla="*/ 62438 h 69"/>
                <a:gd name="T26" fmla="*/ 51700 w 62"/>
                <a:gd name="T27" fmla="*/ 69784 h 69"/>
                <a:gd name="T28" fmla="*/ 11079 w 62"/>
                <a:gd name="T29" fmla="*/ 62438 h 69"/>
                <a:gd name="T30" fmla="*/ 70164 w 62"/>
                <a:gd name="T31" fmla="*/ 51420 h 69"/>
                <a:gd name="T32" fmla="*/ 62779 w 62"/>
                <a:gd name="T33" fmla="*/ 11019 h 69"/>
                <a:gd name="T34" fmla="*/ 114479 w 62"/>
                <a:gd name="T35" fmla="*/ 55093 h 69"/>
                <a:gd name="T36" fmla="*/ 177257 w 62"/>
                <a:gd name="T37" fmla="*/ 113858 h 69"/>
                <a:gd name="T38" fmla="*/ 147714 w 62"/>
                <a:gd name="T39" fmla="*/ 165278 h 69"/>
                <a:gd name="T40" fmla="*/ 151407 w 62"/>
                <a:gd name="T41" fmla="*/ 172624 h 69"/>
                <a:gd name="T42" fmla="*/ 158793 w 62"/>
                <a:gd name="T43" fmla="*/ 176296 h 69"/>
                <a:gd name="T44" fmla="*/ 158793 w 62"/>
                <a:gd name="T45" fmla="*/ 198333 h 69"/>
                <a:gd name="T46" fmla="*/ 158793 w 62"/>
                <a:gd name="T47" fmla="*/ 198333 h 69"/>
                <a:gd name="T48" fmla="*/ 158793 w 62"/>
                <a:gd name="T49" fmla="*/ 220370 h 69"/>
                <a:gd name="T50" fmla="*/ 151407 w 62"/>
                <a:gd name="T51" fmla="*/ 224043 h 69"/>
                <a:gd name="T52" fmla="*/ 77550 w 62"/>
                <a:gd name="T53" fmla="*/ 231389 h 69"/>
                <a:gd name="T54" fmla="*/ 73857 w 62"/>
                <a:gd name="T55" fmla="*/ 216698 h 69"/>
                <a:gd name="T56" fmla="*/ 77550 w 62"/>
                <a:gd name="T57" fmla="*/ 205679 h 69"/>
                <a:gd name="T58" fmla="*/ 73857 w 62"/>
                <a:gd name="T59" fmla="*/ 194661 h 69"/>
                <a:gd name="T60" fmla="*/ 77550 w 62"/>
                <a:gd name="T61" fmla="*/ 179969 h 69"/>
                <a:gd name="T62" fmla="*/ 84936 w 62"/>
                <a:gd name="T63" fmla="*/ 179969 h 69"/>
                <a:gd name="T64" fmla="*/ 62779 w 62"/>
                <a:gd name="T65" fmla="*/ 146914 h 69"/>
                <a:gd name="T66" fmla="*/ 73857 w 62"/>
                <a:gd name="T67" fmla="*/ 73457 h 69"/>
                <a:gd name="T68" fmla="*/ 132943 w 62"/>
                <a:gd name="T69" fmla="*/ 235062 h 69"/>
                <a:gd name="T70" fmla="*/ 118171 w 62"/>
                <a:gd name="T71" fmla="*/ 253426 h 69"/>
                <a:gd name="T72" fmla="*/ 132943 w 62"/>
                <a:gd name="T73" fmla="*/ 235062 h 69"/>
                <a:gd name="T74" fmla="*/ 88629 w 62"/>
                <a:gd name="T75" fmla="*/ 213025 h 69"/>
                <a:gd name="T76" fmla="*/ 88629 w 62"/>
                <a:gd name="T77" fmla="*/ 216698 h 69"/>
                <a:gd name="T78" fmla="*/ 147714 w 62"/>
                <a:gd name="T79" fmla="*/ 209352 h 69"/>
                <a:gd name="T80" fmla="*/ 147714 w 62"/>
                <a:gd name="T81" fmla="*/ 187315 h 69"/>
                <a:gd name="T82" fmla="*/ 88629 w 62"/>
                <a:gd name="T83" fmla="*/ 194661 h 69"/>
                <a:gd name="T84" fmla="*/ 147714 w 62"/>
                <a:gd name="T85" fmla="*/ 187315 h 69"/>
                <a:gd name="T86" fmla="*/ 147714 w 62"/>
                <a:gd name="T87" fmla="*/ 187315 h 6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2" h="69">
                  <a:moveTo>
                    <a:pt x="29" y="0"/>
                  </a:moveTo>
                  <a:cubicBezTo>
                    <a:pt x="33" y="0"/>
                    <a:pt x="33" y="0"/>
                    <a:pt x="33" y="0"/>
                  </a:cubicBezTo>
                  <a:cubicBezTo>
                    <a:pt x="33" y="10"/>
                    <a:pt x="33" y="10"/>
                    <a:pt x="33" y="10"/>
                  </a:cubicBezTo>
                  <a:cubicBezTo>
                    <a:pt x="29" y="10"/>
                    <a:pt x="29" y="10"/>
                    <a:pt x="29" y="10"/>
                  </a:cubicBezTo>
                  <a:cubicBezTo>
                    <a:pt x="29" y="0"/>
                    <a:pt x="29" y="0"/>
                    <a:pt x="29" y="0"/>
                  </a:cubicBezTo>
                  <a:close/>
                  <a:moveTo>
                    <a:pt x="62" y="29"/>
                  </a:moveTo>
                  <a:cubicBezTo>
                    <a:pt x="62" y="33"/>
                    <a:pt x="62" y="33"/>
                    <a:pt x="62" y="33"/>
                  </a:cubicBezTo>
                  <a:cubicBezTo>
                    <a:pt x="52" y="33"/>
                    <a:pt x="52" y="33"/>
                    <a:pt x="52" y="33"/>
                  </a:cubicBezTo>
                  <a:cubicBezTo>
                    <a:pt x="52" y="29"/>
                    <a:pt x="52" y="29"/>
                    <a:pt x="52" y="29"/>
                  </a:cubicBezTo>
                  <a:cubicBezTo>
                    <a:pt x="62" y="29"/>
                    <a:pt x="62" y="29"/>
                    <a:pt x="62" y="29"/>
                  </a:cubicBezTo>
                  <a:close/>
                  <a:moveTo>
                    <a:pt x="57" y="14"/>
                  </a:moveTo>
                  <a:cubicBezTo>
                    <a:pt x="59" y="17"/>
                    <a:pt x="59" y="17"/>
                    <a:pt x="59" y="17"/>
                  </a:cubicBezTo>
                  <a:cubicBezTo>
                    <a:pt x="50" y="22"/>
                    <a:pt x="50" y="22"/>
                    <a:pt x="50" y="22"/>
                  </a:cubicBezTo>
                  <a:cubicBezTo>
                    <a:pt x="48" y="19"/>
                    <a:pt x="48" y="19"/>
                    <a:pt x="48" y="19"/>
                  </a:cubicBezTo>
                  <a:cubicBezTo>
                    <a:pt x="57" y="14"/>
                    <a:pt x="57" y="14"/>
                    <a:pt x="57" y="14"/>
                  </a:cubicBezTo>
                  <a:close/>
                  <a:moveTo>
                    <a:pt x="45" y="3"/>
                  </a:moveTo>
                  <a:cubicBezTo>
                    <a:pt x="40" y="12"/>
                    <a:pt x="40" y="12"/>
                    <a:pt x="40" y="12"/>
                  </a:cubicBezTo>
                  <a:cubicBezTo>
                    <a:pt x="43" y="14"/>
                    <a:pt x="43" y="14"/>
                    <a:pt x="43" y="14"/>
                  </a:cubicBezTo>
                  <a:cubicBezTo>
                    <a:pt x="48" y="5"/>
                    <a:pt x="48" y="5"/>
                    <a:pt x="48" y="5"/>
                  </a:cubicBezTo>
                  <a:cubicBezTo>
                    <a:pt x="45" y="3"/>
                    <a:pt x="45" y="3"/>
                    <a:pt x="45" y="3"/>
                  </a:cubicBezTo>
                  <a:close/>
                  <a:moveTo>
                    <a:pt x="0" y="33"/>
                  </a:moveTo>
                  <a:cubicBezTo>
                    <a:pt x="0" y="29"/>
                    <a:pt x="0" y="29"/>
                    <a:pt x="0" y="29"/>
                  </a:cubicBezTo>
                  <a:cubicBezTo>
                    <a:pt x="11" y="29"/>
                    <a:pt x="11" y="29"/>
                    <a:pt x="11" y="29"/>
                  </a:cubicBezTo>
                  <a:cubicBezTo>
                    <a:pt x="11" y="33"/>
                    <a:pt x="11" y="33"/>
                    <a:pt x="11" y="33"/>
                  </a:cubicBezTo>
                  <a:cubicBezTo>
                    <a:pt x="0" y="33"/>
                    <a:pt x="0" y="33"/>
                    <a:pt x="0" y="33"/>
                  </a:cubicBezTo>
                  <a:close/>
                  <a:moveTo>
                    <a:pt x="3" y="17"/>
                  </a:moveTo>
                  <a:cubicBezTo>
                    <a:pt x="5" y="14"/>
                    <a:pt x="5" y="14"/>
                    <a:pt x="5" y="14"/>
                  </a:cubicBezTo>
                  <a:cubicBezTo>
                    <a:pt x="14" y="19"/>
                    <a:pt x="14" y="19"/>
                    <a:pt x="14" y="19"/>
                  </a:cubicBezTo>
                  <a:cubicBezTo>
                    <a:pt x="12" y="22"/>
                    <a:pt x="12" y="22"/>
                    <a:pt x="12" y="22"/>
                  </a:cubicBezTo>
                  <a:cubicBezTo>
                    <a:pt x="3" y="17"/>
                    <a:pt x="3" y="17"/>
                    <a:pt x="3" y="17"/>
                  </a:cubicBezTo>
                  <a:close/>
                  <a:moveTo>
                    <a:pt x="14" y="5"/>
                  </a:moveTo>
                  <a:cubicBezTo>
                    <a:pt x="19" y="14"/>
                    <a:pt x="19" y="14"/>
                    <a:pt x="19" y="14"/>
                  </a:cubicBezTo>
                  <a:cubicBezTo>
                    <a:pt x="23" y="12"/>
                    <a:pt x="23" y="12"/>
                    <a:pt x="23" y="12"/>
                  </a:cubicBezTo>
                  <a:cubicBezTo>
                    <a:pt x="17" y="3"/>
                    <a:pt x="17" y="3"/>
                    <a:pt x="17" y="3"/>
                  </a:cubicBezTo>
                  <a:cubicBezTo>
                    <a:pt x="14" y="5"/>
                    <a:pt x="14" y="5"/>
                    <a:pt x="14" y="5"/>
                  </a:cubicBezTo>
                  <a:close/>
                  <a:moveTo>
                    <a:pt x="31" y="15"/>
                  </a:moveTo>
                  <a:cubicBezTo>
                    <a:pt x="35" y="15"/>
                    <a:pt x="40" y="17"/>
                    <a:pt x="43" y="20"/>
                  </a:cubicBezTo>
                  <a:cubicBezTo>
                    <a:pt x="46" y="23"/>
                    <a:pt x="48" y="27"/>
                    <a:pt x="48" y="31"/>
                  </a:cubicBezTo>
                  <a:cubicBezTo>
                    <a:pt x="48" y="34"/>
                    <a:pt x="47" y="37"/>
                    <a:pt x="46" y="40"/>
                  </a:cubicBezTo>
                  <a:cubicBezTo>
                    <a:pt x="44" y="42"/>
                    <a:pt x="42" y="44"/>
                    <a:pt x="40" y="45"/>
                  </a:cubicBezTo>
                  <a:cubicBezTo>
                    <a:pt x="40" y="47"/>
                    <a:pt x="40" y="47"/>
                    <a:pt x="40" y="47"/>
                  </a:cubicBezTo>
                  <a:cubicBezTo>
                    <a:pt x="41" y="47"/>
                    <a:pt x="41" y="47"/>
                    <a:pt x="41" y="47"/>
                  </a:cubicBezTo>
                  <a:cubicBezTo>
                    <a:pt x="42" y="47"/>
                    <a:pt x="42" y="47"/>
                    <a:pt x="42" y="47"/>
                  </a:cubicBezTo>
                  <a:cubicBezTo>
                    <a:pt x="43" y="48"/>
                    <a:pt x="43" y="48"/>
                    <a:pt x="43" y="48"/>
                  </a:cubicBezTo>
                  <a:cubicBezTo>
                    <a:pt x="43" y="49"/>
                    <a:pt x="43" y="50"/>
                    <a:pt x="43" y="51"/>
                  </a:cubicBezTo>
                  <a:cubicBezTo>
                    <a:pt x="43" y="52"/>
                    <a:pt x="43" y="53"/>
                    <a:pt x="43" y="54"/>
                  </a:cubicBezTo>
                  <a:cubicBezTo>
                    <a:pt x="42" y="54"/>
                    <a:pt x="42" y="54"/>
                    <a:pt x="42" y="54"/>
                  </a:cubicBezTo>
                  <a:cubicBezTo>
                    <a:pt x="43" y="54"/>
                    <a:pt x="43" y="54"/>
                    <a:pt x="43" y="54"/>
                  </a:cubicBezTo>
                  <a:cubicBezTo>
                    <a:pt x="43" y="55"/>
                    <a:pt x="43" y="56"/>
                    <a:pt x="43" y="57"/>
                  </a:cubicBezTo>
                  <a:cubicBezTo>
                    <a:pt x="43" y="58"/>
                    <a:pt x="43" y="59"/>
                    <a:pt x="43" y="60"/>
                  </a:cubicBezTo>
                  <a:cubicBezTo>
                    <a:pt x="42" y="61"/>
                    <a:pt x="42" y="61"/>
                    <a:pt x="42" y="61"/>
                  </a:cubicBezTo>
                  <a:cubicBezTo>
                    <a:pt x="41" y="61"/>
                    <a:pt x="41" y="61"/>
                    <a:pt x="41" y="61"/>
                  </a:cubicBezTo>
                  <a:cubicBezTo>
                    <a:pt x="22" y="62"/>
                    <a:pt x="22" y="62"/>
                    <a:pt x="22" y="62"/>
                  </a:cubicBezTo>
                  <a:cubicBezTo>
                    <a:pt x="21" y="63"/>
                    <a:pt x="21" y="63"/>
                    <a:pt x="21" y="63"/>
                  </a:cubicBezTo>
                  <a:cubicBezTo>
                    <a:pt x="21" y="61"/>
                    <a:pt x="21" y="61"/>
                    <a:pt x="21" y="61"/>
                  </a:cubicBezTo>
                  <a:cubicBezTo>
                    <a:pt x="20" y="61"/>
                    <a:pt x="20" y="60"/>
                    <a:pt x="20" y="59"/>
                  </a:cubicBezTo>
                  <a:cubicBezTo>
                    <a:pt x="20" y="58"/>
                    <a:pt x="20" y="57"/>
                    <a:pt x="21" y="56"/>
                  </a:cubicBezTo>
                  <a:cubicBezTo>
                    <a:pt x="21" y="56"/>
                    <a:pt x="21" y="56"/>
                    <a:pt x="21" y="56"/>
                  </a:cubicBezTo>
                  <a:cubicBezTo>
                    <a:pt x="21" y="55"/>
                    <a:pt x="21" y="55"/>
                    <a:pt x="21" y="55"/>
                  </a:cubicBezTo>
                  <a:cubicBezTo>
                    <a:pt x="20" y="54"/>
                    <a:pt x="20" y="54"/>
                    <a:pt x="20" y="53"/>
                  </a:cubicBezTo>
                  <a:cubicBezTo>
                    <a:pt x="20" y="52"/>
                    <a:pt x="20" y="51"/>
                    <a:pt x="21" y="50"/>
                  </a:cubicBezTo>
                  <a:cubicBezTo>
                    <a:pt x="21" y="49"/>
                    <a:pt x="21" y="49"/>
                    <a:pt x="21" y="49"/>
                  </a:cubicBezTo>
                  <a:cubicBezTo>
                    <a:pt x="22" y="49"/>
                    <a:pt x="22" y="49"/>
                    <a:pt x="22" y="49"/>
                  </a:cubicBezTo>
                  <a:cubicBezTo>
                    <a:pt x="23" y="49"/>
                    <a:pt x="23" y="49"/>
                    <a:pt x="23" y="49"/>
                  </a:cubicBezTo>
                  <a:cubicBezTo>
                    <a:pt x="23" y="46"/>
                    <a:pt x="23" y="46"/>
                    <a:pt x="23" y="46"/>
                  </a:cubicBezTo>
                  <a:cubicBezTo>
                    <a:pt x="21" y="44"/>
                    <a:pt x="19" y="42"/>
                    <a:pt x="17" y="40"/>
                  </a:cubicBezTo>
                  <a:cubicBezTo>
                    <a:pt x="16" y="37"/>
                    <a:pt x="15" y="35"/>
                    <a:pt x="15" y="31"/>
                  </a:cubicBezTo>
                  <a:cubicBezTo>
                    <a:pt x="15" y="27"/>
                    <a:pt x="17" y="23"/>
                    <a:pt x="20" y="20"/>
                  </a:cubicBezTo>
                  <a:cubicBezTo>
                    <a:pt x="23" y="17"/>
                    <a:pt x="27" y="15"/>
                    <a:pt x="31" y="15"/>
                  </a:cubicBezTo>
                  <a:close/>
                  <a:moveTo>
                    <a:pt x="36" y="64"/>
                  </a:moveTo>
                  <a:cubicBezTo>
                    <a:pt x="36" y="64"/>
                    <a:pt x="36" y="64"/>
                    <a:pt x="36" y="64"/>
                  </a:cubicBezTo>
                  <a:cubicBezTo>
                    <a:pt x="36" y="67"/>
                    <a:pt x="34" y="69"/>
                    <a:pt x="32" y="69"/>
                  </a:cubicBezTo>
                  <a:cubicBezTo>
                    <a:pt x="29" y="69"/>
                    <a:pt x="27" y="67"/>
                    <a:pt x="27" y="65"/>
                  </a:cubicBezTo>
                  <a:cubicBezTo>
                    <a:pt x="36" y="64"/>
                    <a:pt x="36" y="64"/>
                    <a:pt x="36" y="64"/>
                  </a:cubicBezTo>
                  <a:close/>
                  <a:moveTo>
                    <a:pt x="40" y="57"/>
                  </a:moveTo>
                  <a:cubicBezTo>
                    <a:pt x="24" y="58"/>
                    <a:pt x="24" y="58"/>
                    <a:pt x="24" y="58"/>
                  </a:cubicBezTo>
                  <a:cubicBezTo>
                    <a:pt x="24" y="58"/>
                    <a:pt x="24" y="59"/>
                    <a:pt x="24" y="59"/>
                  </a:cubicBezTo>
                  <a:cubicBezTo>
                    <a:pt x="24" y="59"/>
                    <a:pt x="24" y="59"/>
                    <a:pt x="24" y="59"/>
                  </a:cubicBezTo>
                  <a:cubicBezTo>
                    <a:pt x="40" y="57"/>
                    <a:pt x="40" y="57"/>
                    <a:pt x="40" y="57"/>
                  </a:cubicBezTo>
                  <a:cubicBezTo>
                    <a:pt x="40" y="57"/>
                    <a:pt x="40" y="57"/>
                    <a:pt x="40" y="57"/>
                  </a:cubicBezTo>
                  <a:cubicBezTo>
                    <a:pt x="40" y="57"/>
                    <a:pt x="40" y="57"/>
                    <a:pt x="40" y="57"/>
                  </a:cubicBezTo>
                  <a:close/>
                  <a:moveTo>
                    <a:pt x="40" y="51"/>
                  </a:moveTo>
                  <a:cubicBezTo>
                    <a:pt x="24" y="52"/>
                    <a:pt x="24" y="52"/>
                    <a:pt x="24" y="52"/>
                  </a:cubicBezTo>
                  <a:cubicBezTo>
                    <a:pt x="24" y="52"/>
                    <a:pt x="24" y="52"/>
                    <a:pt x="24" y="53"/>
                  </a:cubicBezTo>
                  <a:cubicBezTo>
                    <a:pt x="24" y="53"/>
                    <a:pt x="24" y="53"/>
                    <a:pt x="24" y="53"/>
                  </a:cubicBezTo>
                  <a:cubicBezTo>
                    <a:pt x="40" y="51"/>
                    <a:pt x="40" y="51"/>
                    <a:pt x="40" y="51"/>
                  </a:cubicBezTo>
                  <a:cubicBezTo>
                    <a:pt x="40" y="51"/>
                    <a:pt x="40" y="51"/>
                    <a:pt x="40" y="51"/>
                  </a:cubicBezTo>
                  <a:cubicBezTo>
                    <a:pt x="40" y="51"/>
                    <a:pt x="40" y="51"/>
                    <a:pt x="4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3" name="Freeform 369">
              <a:extLst>
                <a:ext uri="{FF2B5EF4-FFF2-40B4-BE49-F238E27FC236}">
                  <a16:creationId xmlns:a16="http://schemas.microsoft.com/office/drawing/2014/main" id="{338ED3A6-9F7D-45B6-B34C-E2B9B5BFCECA}"/>
                </a:ext>
              </a:extLst>
            </p:cNvPr>
            <p:cNvSpPr>
              <a:spLocks noEditPoints="1"/>
            </p:cNvSpPr>
            <p:nvPr/>
          </p:nvSpPr>
          <p:spPr bwMode="auto">
            <a:xfrm>
              <a:off x="10612438" y="3349625"/>
              <a:ext cx="219075" cy="231775"/>
            </a:xfrm>
            <a:custGeom>
              <a:avLst/>
              <a:gdLst>
                <a:gd name="T0" fmla="*/ 124790 w 60"/>
                <a:gd name="T1" fmla="*/ 40587 h 63"/>
                <a:gd name="T2" fmla="*/ 132131 w 60"/>
                <a:gd name="T3" fmla="*/ 44277 h 63"/>
                <a:gd name="T4" fmla="*/ 168834 w 60"/>
                <a:gd name="T5" fmla="*/ 77484 h 63"/>
                <a:gd name="T6" fmla="*/ 172504 w 60"/>
                <a:gd name="T7" fmla="*/ 121761 h 63"/>
                <a:gd name="T8" fmla="*/ 168834 w 60"/>
                <a:gd name="T9" fmla="*/ 132830 h 63"/>
                <a:gd name="T10" fmla="*/ 150482 w 60"/>
                <a:gd name="T11" fmla="*/ 125451 h 63"/>
                <a:gd name="T12" fmla="*/ 154153 w 60"/>
                <a:gd name="T13" fmla="*/ 118071 h 63"/>
                <a:gd name="T14" fmla="*/ 150482 w 60"/>
                <a:gd name="T15" fmla="*/ 84864 h 63"/>
                <a:gd name="T16" fmla="*/ 124790 w 60"/>
                <a:gd name="T17" fmla="*/ 62725 h 63"/>
                <a:gd name="T18" fmla="*/ 117450 w 60"/>
                <a:gd name="T19" fmla="*/ 59036 h 63"/>
                <a:gd name="T20" fmla="*/ 124790 w 60"/>
                <a:gd name="T21" fmla="*/ 40587 h 63"/>
                <a:gd name="T22" fmla="*/ 143142 w 60"/>
                <a:gd name="T23" fmla="*/ 214004 h 63"/>
                <a:gd name="T24" fmla="*/ 154153 w 60"/>
                <a:gd name="T25" fmla="*/ 206625 h 63"/>
                <a:gd name="T26" fmla="*/ 117450 w 60"/>
                <a:gd name="T27" fmla="*/ 143899 h 63"/>
                <a:gd name="T28" fmla="*/ 110109 w 60"/>
                <a:gd name="T29" fmla="*/ 147589 h 63"/>
                <a:gd name="T30" fmla="*/ 106439 w 60"/>
                <a:gd name="T31" fmla="*/ 151279 h 63"/>
                <a:gd name="T32" fmla="*/ 95428 w 60"/>
                <a:gd name="T33" fmla="*/ 154969 h 63"/>
                <a:gd name="T34" fmla="*/ 95428 w 60"/>
                <a:gd name="T35" fmla="*/ 154969 h 63"/>
                <a:gd name="T36" fmla="*/ 80747 w 60"/>
                <a:gd name="T37" fmla="*/ 162348 h 63"/>
                <a:gd name="T38" fmla="*/ 47714 w 60"/>
                <a:gd name="T39" fmla="*/ 92243 h 63"/>
                <a:gd name="T40" fmla="*/ 58725 w 60"/>
                <a:gd name="T41" fmla="*/ 84864 h 63"/>
                <a:gd name="T42" fmla="*/ 77076 w 60"/>
                <a:gd name="T43" fmla="*/ 77484 h 63"/>
                <a:gd name="T44" fmla="*/ 80747 w 60"/>
                <a:gd name="T45" fmla="*/ 73795 h 63"/>
                <a:gd name="T46" fmla="*/ 55055 w 60"/>
                <a:gd name="T47" fmla="*/ 7379 h 63"/>
                <a:gd name="T48" fmla="*/ 44044 w 60"/>
                <a:gd name="T49" fmla="*/ 11069 h 63"/>
                <a:gd name="T50" fmla="*/ 36703 w 60"/>
                <a:gd name="T51" fmla="*/ 14759 h 63"/>
                <a:gd name="T52" fmla="*/ 29362 w 60"/>
                <a:gd name="T53" fmla="*/ 18449 h 63"/>
                <a:gd name="T54" fmla="*/ 25692 w 60"/>
                <a:gd name="T55" fmla="*/ 22138 h 63"/>
                <a:gd name="T56" fmla="*/ 3670 w 60"/>
                <a:gd name="T57" fmla="*/ 55346 h 63"/>
                <a:gd name="T58" fmla="*/ 3670 w 60"/>
                <a:gd name="T59" fmla="*/ 59036 h 63"/>
                <a:gd name="T60" fmla="*/ 3670 w 60"/>
                <a:gd name="T61" fmla="*/ 59036 h 63"/>
                <a:gd name="T62" fmla="*/ 84417 w 60"/>
                <a:gd name="T63" fmla="*/ 221384 h 63"/>
                <a:gd name="T64" fmla="*/ 124790 w 60"/>
                <a:gd name="T65" fmla="*/ 221384 h 63"/>
                <a:gd name="T66" fmla="*/ 132131 w 60"/>
                <a:gd name="T67" fmla="*/ 217694 h 63"/>
                <a:gd name="T68" fmla="*/ 143142 w 60"/>
                <a:gd name="T69" fmla="*/ 214004 h 63"/>
                <a:gd name="T70" fmla="*/ 143142 w 60"/>
                <a:gd name="T71" fmla="*/ 214004 h 63"/>
                <a:gd name="T72" fmla="*/ 117450 w 60"/>
                <a:gd name="T73" fmla="*/ 84864 h 63"/>
                <a:gd name="T74" fmla="*/ 95428 w 60"/>
                <a:gd name="T75" fmla="*/ 99623 h 63"/>
                <a:gd name="T76" fmla="*/ 106439 w 60"/>
                <a:gd name="T77" fmla="*/ 121761 h 63"/>
                <a:gd name="T78" fmla="*/ 132131 w 60"/>
                <a:gd name="T79" fmla="*/ 110692 h 63"/>
                <a:gd name="T80" fmla="*/ 117450 w 60"/>
                <a:gd name="T81" fmla="*/ 84864 h 63"/>
                <a:gd name="T82" fmla="*/ 135801 w 60"/>
                <a:gd name="T83" fmla="*/ 0 h 63"/>
                <a:gd name="T84" fmla="*/ 128461 w 60"/>
                <a:gd name="T85" fmla="*/ 18449 h 63"/>
                <a:gd name="T86" fmla="*/ 139471 w 60"/>
                <a:gd name="T87" fmla="*/ 22138 h 63"/>
                <a:gd name="T88" fmla="*/ 183515 w 60"/>
                <a:gd name="T89" fmla="*/ 59036 h 63"/>
                <a:gd name="T90" fmla="*/ 194526 w 60"/>
                <a:gd name="T91" fmla="*/ 125451 h 63"/>
                <a:gd name="T92" fmla="*/ 187185 w 60"/>
                <a:gd name="T93" fmla="*/ 140210 h 63"/>
                <a:gd name="T94" fmla="*/ 209207 w 60"/>
                <a:gd name="T95" fmla="*/ 143899 h 63"/>
                <a:gd name="T96" fmla="*/ 212877 w 60"/>
                <a:gd name="T97" fmla="*/ 129141 h 63"/>
                <a:gd name="T98" fmla="*/ 201867 w 60"/>
                <a:gd name="T99" fmla="*/ 51656 h 63"/>
                <a:gd name="T100" fmla="*/ 146812 w 60"/>
                <a:gd name="T101" fmla="*/ 3690 h 63"/>
                <a:gd name="T102" fmla="*/ 135801 w 60"/>
                <a:gd name="T103" fmla="*/ 0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 h="63">
                  <a:moveTo>
                    <a:pt x="34" y="11"/>
                  </a:moveTo>
                  <a:cubicBezTo>
                    <a:pt x="35" y="11"/>
                    <a:pt x="35" y="11"/>
                    <a:pt x="36" y="12"/>
                  </a:cubicBezTo>
                  <a:cubicBezTo>
                    <a:pt x="41" y="14"/>
                    <a:pt x="44" y="17"/>
                    <a:pt x="46" y="21"/>
                  </a:cubicBezTo>
                  <a:cubicBezTo>
                    <a:pt x="48" y="25"/>
                    <a:pt x="48" y="29"/>
                    <a:pt x="47" y="33"/>
                  </a:cubicBezTo>
                  <a:cubicBezTo>
                    <a:pt x="47" y="34"/>
                    <a:pt x="46" y="35"/>
                    <a:pt x="46" y="36"/>
                  </a:cubicBezTo>
                  <a:cubicBezTo>
                    <a:pt x="41" y="34"/>
                    <a:pt x="41" y="34"/>
                    <a:pt x="41" y="34"/>
                  </a:cubicBezTo>
                  <a:cubicBezTo>
                    <a:pt x="41" y="34"/>
                    <a:pt x="42" y="33"/>
                    <a:pt x="42" y="32"/>
                  </a:cubicBezTo>
                  <a:cubicBezTo>
                    <a:pt x="43" y="29"/>
                    <a:pt x="42" y="26"/>
                    <a:pt x="41" y="23"/>
                  </a:cubicBezTo>
                  <a:cubicBezTo>
                    <a:pt x="40" y="20"/>
                    <a:pt x="38" y="18"/>
                    <a:pt x="34" y="17"/>
                  </a:cubicBezTo>
                  <a:cubicBezTo>
                    <a:pt x="34" y="16"/>
                    <a:pt x="33" y="16"/>
                    <a:pt x="32" y="16"/>
                  </a:cubicBezTo>
                  <a:cubicBezTo>
                    <a:pt x="34" y="11"/>
                    <a:pt x="34" y="11"/>
                    <a:pt x="34" y="11"/>
                  </a:cubicBezTo>
                  <a:close/>
                  <a:moveTo>
                    <a:pt x="39" y="58"/>
                  </a:moveTo>
                  <a:cubicBezTo>
                    <a:pt x="42" y="56"/>
                    <a:pt x="42" y="56"/>
                    <a:pt x="42" y="56"/>
                  </a:cubicBezTo>
                  <a:cubicBezTo>
                    <a:pt x="40" y="48"/>
                    <a:pt x="33" y="40"/>
                    <a:pt x="32" y="39"/>
                  </a:cubicBezTo>
                  <a:cubicBezTo>
                    <a:pt x="30" y="40"/>
                    <a:pt x="30" y="40"/>
                    <a:pt x="30" y="40"/>
                  </a:cubicBezTo>
                  <a:cubicBezTo>
                    <a:pt x="29" y="41"/>
                    <a:pt x="29" y="41"/>
                    <a:pt x="29" y="41"/>
                  </a:cubicBezTo>
                  <a:cubicBezTo>
                    <a:pt x="26" y="42"/>
                    <a:pt x="26" y="42"/>
                    <a:pt x="26" y="42"/>
                  </a:cubicBezTo>
                  <a:cubicBezTo>
                    <a:pt x="26" y="42"/>
                    <a:pt x="26" y="42"/>
                    <a:pt x="26" y="42"/>
                  </a:cubicBezTo>
                  <a:cubicBezTo>
                    <a:pt x="22" y="44"/>
                    <a:pt x="22" y="44"/>
                    <a:pt x="22" y="44"/>
                  </a:cubicBezTo>
                  <a:cubicBezTo>
                    <a:pt x="17" y="36"/>
                    <a:pt x="16" y="34"/>
                    <a:pt x="13" y="25"/>
                  </a:cubicBezTo>
                  <a:cubicBezTo>
                    <a:pt x="16" y="23"/>
                    <a:pt x="16" y="23"/>
                    <a:pt x="16" y="23"/>
                  </a:cubicBezTo>
                  <a:cubicBezTo>
                    <a:pt x="21" y="21"/>
                    <a:pt x="21" y="21"/>
                    <a:pt x="21" y="21"/>
                  </a:cubicBezTo>
                  <a:cubicBezTo>
                    <a:pt x="22" y="20"/>
                    <a:pt x="22" y="20"/>
                    <a:pt x="22" y="20"/>
                  </a:cubicBezTo>
                  <a:cubicBezTo>
                    <a:pt x="23" y="18"/>
                    <a:pt x="18" y="5"/>
                    <a:pt x="15" y="2"/>
                  </a:cubicBezTo>
                  <a:cubicBezTo>
                    <a:pt x="12" y="3"/>
                    <a:pt x="12" y="3"/>
                    <a:pt x="12" y="3"/>
                  </a:cubicBezTo>
                  <a:cubicBezTo>
                    <a:pt x="10" y="4"/>
                    <a:pt x="10" y="4"/>
                    <a:pt x="10" y="4"/>
                  </a:cubicBezTo>
                  <a:cubicBezTo>
                    <a:pt x="8" y="5"/>
                    <a:pt x="8" y="5"/>
                    <a:pt x="8" y="5"/>
                  </a:cubicBezTo>
                  <a:cubicBezTo>
                    <a:pt x="7" y="6"/>
                    <a:pt x="7" y="6"/>
                    <a:pt x="7" y="6"/>
                  </a:cubicBezTo>
                  <a:cubicBezTo>
                    <a:pt x="2" y="8"/>
                    <a:pt x="0" y="11"/>
                    <a:pt x="1" y="15"/>
                  </a:cubicBezTo>
                  <a:cubicBezTo>
                    <a:pt x="1" y="16"/>
                    <a:pt x="1" y="16"/>
                    <a:pt x="1" y="16"/>
                  </a:cubicBezTo>
                  <a:cubicBezTo>
                    <a:pt x="1" y="16"/>
                    <a:pt x="1" y="16"/>
                    <a:pt x="1" y="16"/>
                  </a:cubicBezTo>
                  <a:cubicBezTo>
                    <a:pt x="4" y="33"/>
                    <a:pt x="11" y="47"/>
                    <a:pt x="23" y="60"/>
                  </a:cubicBezTo>
                  <a:cubicBezTo>
                    <a:pt x="25" y="62"/>
                    <a:pt x="29" y="63"/>
                    <a:pt x="34" y="60"/>
                  </a:cubicBezTo>
                  <a:cubicBezTo>
                    <a:pt x="36" y="59"/>
                    <a:pt x="36" y="59"/>
                    <a:pt x="36" y="59"/>
                  </a:cubicBezTo>
                  <a:cubicBezTo>
                    <a:pt x="39" y="58"/>
                    <a:pt x="39" y="58"/>
                    <a:pt x="39" y="58"/>
                  </a:cubicBezTo>
                  <a:cubicBezTo>
                    <a:pt x="39" y="58"/>
                    <a:pt x="39" y="58"/>
                    <a:pt x="39" y="58"/>
                  </a:cubicBezTo>
                  <a:close/>
                  <a:moveTo>
                    <a:pt x="32" y="23"/>
                  </a:moveTo>
                  <a:cubicBezTo>
                    <a:pt x="30" y="22"/>
                    <a:pt x="27" y="24"/>
                    <a:pt x="26" y="27"/>
                  </a:cubicBezTo>
                  <a:cubicBezTo>
                    <a:pt x="25" y="29"/>
                    <a:pt x="27" y="32"/>
                    <a:pt x="29" y="33"/>
                  </a:cubicBezTo>
                  <a:cubicBezTo>
                    <a:pt x="32" y="34"/>
                    <a:pt x="35" y="32"/>
                    <a:pt x="36" y="30"/>
                  </a:cubicBezTo>
                  <a:cubicBezTo>
                    <a:pt x="37" y="27"/>
                    <a:pt x="35" y="24"/>
                    <a:pt x="32" y="23"/>
                  </a:cubicBezTo>
                  <a:close/>
                  <a:moveTo>
                    <a:pt x="37" y="0"/>
                  </a:moveTo>
                  <a:cubicBezTo>
                    <a:pt x="35" y="5"/>
                    <a:pt x="35" y="5"/>
                    <a:pt x="35" y="5"/>
                  </a:cubicBezTo>
                  <a:cubicBezTo>
                    <a:pt x="36" y="5"/>
                    <a:pt x="37" y="6"/>
                    <a:pt x="38" y="6"/>
                  </a:cubicBezTo>
                  <a:cubicBezTo>
                    <a:pt x="43" y="8"/>
                    <a:pt x="48" y="11"/>
                    <a:pt x="50" y="16"/>
                  </a:cubicBezTo>
                  <a:cubicBezTo>
                    <a:pt x="53" y="21"/>
                    <a:pt x="54" y="27"/>
                    <a:pt x="53" y="34"/>
                  </a:cubicBezTo>
                  <a:cubicBezTo>
                    <a:pt x="52" y="35"/>
                    <a:pt x="52" y="36"/>
                    <a:pt x="51" y="38"/>
                  </a:cubicBezTo>
                  <a:cubicBezTo>
                    <a:pt x="57" y="39"/>
                    <a:pt x="57" y="39"/>
                    <a:pt x="57" y="39"/>
                  </a:cubicBezTo>
                  <a:cubicBezTo>
                    <a:pt x="57" y="38"/>
                    <a:pt x="58" y="36"/>
                    <a:pt x="58" y="35"/>
                  </a:cubicBezTo>
                  <a:cubicBezTo>
                    <a:pt x="60" y="27"/>
                    <a:pt x="58" y="19"/>
                    <a:pt x="55" y="14"/>
                  </a:cubicBezTo>
                  <a:cubicBezTo>
                    <a:pt x="52" y="8"/>
                    <a:pt x="46" y="3"/>
                    <a:pt x="40" y="1"/>
                  </a:cubicBezTo>
                  <a:cubicBezTo>
                    <a:pt x="39" y="1"/>
                    <a:pt x="38"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4" name="Freeform 370">
              <a:extLst>
                <a:ext uri="{FF2B5EF4-FFF2-40B4-BE49-F238E27FC236}">
                  <a16:creationId xmlns:a16="http://schemas.microsoft.com/office/drawing/2014/main" id="{2A1BA207-F3A1-4764-8CE2-8C95CFA8135F}"/>
                </a:ext>
              </a:extLst>
            </p:cNvPr>
            <p:cNvSpPr>
              <a:spLocks/>
            </p:cNvSpPr>
            <p:nvPr/>
          </p:nvSpPr>
          <p:spPr bwMode="auto">
            <a:xfrm>
              <a:off x="2911475" y="5999163"/>
              <a:ext cx="176213" cy="238125"/>
            </a:xfrm>
            <a:custGeom>
              <a:avLst/>
              <a:gdLst>
                <a:gd name="T0" fmla="*/ 51486 w 48"/>
                <a:gd name="T1" fmla="*/ 164558 h 65"/>
                <a:gd name="T2" fmla="*/ 77229 w 48"/>
                <a:gd name="T3" fmla="*/ 160901 h 65"/>
                <a:gd name="T4" fmla="*/ 77229 w 48"/>
                <a:gd name="T5" fmla="*/ 62166 h 65"/>
                <a:gd name="T6" fmla="*/ 77229 w 48"/>
                <a:gd name="T7" fmla="*/ 14627 h 65"/>
                <a:gd name="T8" fmla="*/ 77229 w 48"/>
                <a:gd name="T9" fmla="*/ 3657 h 65"/>
                <a:gd name="T10" fmla="*/ 106650 w 48"/>
                <a:gd name="T11" fmla="*/ 0 h 65"/>
                <a:gd name="T12" fmla="*/ 176524 w 48"/>
                <a:gd name="T13" fmla="*/ 138960 h 65"/>
                <a:gd name="T14" fmla="*/ 161814 w 48"/>
                <a:gd name="T15" fmla="*/ 149931 h 65"/>
                <a:gd name="T16" fmla="*/ 106650 w 48"/>
                <a:gd name="T17" fmla="*/ 106049 h 65"/>
                <a:gd name="T18" fmla="*/ 106650 w 48"/>
                <a:gd name="T19" fmla="*/ 182842 h 65"/>
                <a:gd name="T20" fmla="*/ 51486 w 48"/>
                <a:gd name="T21" fmla="*/ 230381 h 65"/>
                <a:gd name="T22" fmla="*/ 0 w 48"/>
                <a:gd name="T23" fmla="*/ 212097 h 65"/>
                <a:gd name="T24" fmla="*/ 51486 w 48"/>
                <a:gd name="T25" fmla="*/ 164558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 h="65">
                  <a:moveTo>
                    <a:pt x="14" y="45"/>
                  </a:moveTo>
                  <a:cubicBezTo>
                    <a:pt x="17" y="44"/>
                    <a:pt x="19" y="44"/>
                    <a:pt x="21" y="44"/>
                  </a:cubicBezTo>
                  <a:cubicBezTo>
                    <a:pt x="21" y="34"/>
                    <a:pt x="21" y="27"/>
                    <a:pt x="21" y="17"/>
                  </a:cubicBezTo>
                  <a:cubicBezTo>
                    <a:pt x="21" y="13"/>
                    <a:pt x="21" y="8"/>
                    <a:pt x="21" y="4"/>
                  </a:cubicBezTo>
                  <a:cubicBezTo>
                    <a:pt x="21" y="3"/>
                    <a:pt x="21" y="2"/>
                    <a:pt x="21" y="1"/>
                  </a:cubicBezTo>
                  <a:cubicBezTo>
                    <a:pt x="23" y="1"/>
                    <a:pt x="26" y="0"/>
                    <a:pt x="29" y="0"/>
                  </a:cubicBezTo>
                  <a:cubicBezTo>
                    <a:pt x="43" y="7"/>
                    <a:pt x="47" y="22"/>
                    <a:pt x="48" y="38"/>
                  </a:cubicBezTo>
                  <a:cubicBezTo>
                    <a:pt x="47" y="39"/>
                    <a:pt x="45" y="40"/>
                    <a:pt x="44" y="41"/>
                  </a:cubicBezTo>
                  <a:cubicBezTo>
                    <a:pt x="41" y="36"/>
                    <a:pt x="39" y="29"/>
                    <a:pt x="29" y="29"/>
                  </a:cubicBezTo>
                  <a:cubicBezTo>
                    <a:pt x="29" y="38"/>
                    <a:pt x="29" y="42"/>
                    <a:pt x="29" y="50"/>
                  </a:cubicBezTo>
                  <a:cubicBezTo>
                    <a:pt x="29" y="56"/>
                    <a:pt x="22" y="61"/>
                    <a:pt x="14" y="63"/>
                  </a:cubicBezTo>
                  <a:cubicBezTo>
                    <a:pt x="6" y="65"/>
                    <a:pt x="0" y="63"/>
                    <a:pt x="0" y="58"/>
                  </a:cubicBezTo>
                  <a:cubicBezTo>
                    <a:pt x="0" y="52"/>
                    <a:pt x="6" y="47"/>
                    <a:pt x="1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5" name="Freeform 371">
              <a:extLst>
                <a:ext uri="{FF2B5EF4-FFF2-40B4-BE49-F238E27FC236}">
                  <a16:creationId xmlns:a16="http://schemas.microsoft.com/office/drawing/2014/main" id="{795FB073-7977-4C98-8857-42FFD3DB0EB4}"/>
                </a:ext>
              </a:extLst>
            </p:cNvPr>
            <p:cNvSpPr>
              <a:spLocks noEditPoints="1"/>
            </p:cNvSpPr>
            <p:nvPr/>
          </p:nvSpPr>
          <p:spPr bwMode="auto">
            <a:xfrm>
              <a:off x="3241675" y="4927600"/>
              <a:ext cx="279400" cy="163513"/>
            </a:xfrm>
            <a:custGeom>
              <a:avLst/>
              <a:gdLst>
                <a:gd name="T0" fmla="*/ 84629 w 76"/>
                <a:gd name="T1" fmla="*/ 25556 h 45"/>
                <a:gd name="T2" fmla="*/ 55193 w 76"/>
                <a:gd name="T3" fmla="*/ 32858 h 45"/>
                <a:gd name="T4" fmla="*/ 47834 w 76"/>
                <a:gd name="T5" fmla="*/ 29207 h 45"/>
                <a:gd name="T6" fmla="*/ 51513 w 76"/>
                <a:gd name="T7" fmla="*/ 25556 h 45"/>
                <a:gd name="T8" fmla="*/ 80949 w 76"/>
                <a:gd name="T9" fmla="*/ 18254 h 45"/>
                <a:gd name="T10" fmla="*/ 84629 w 76"/>
                <a:gd name="T11" fmla="*/ 25556 h 45"/>
                <a:gd name="T12" fmla="*/ 55193 w 76"/>
                <a:gd name="T13" fmla="*/ 51112 h 45"/>
                <a:gd name="T14" fmla="*/ 25757 w 76"/>
                <a:gd name="T15" fmla="*/ 25556 h 45"/>
                <a:gd name="T16" fmla="*/ 0 w 76"/>
                <a:gd name="T17" fmla="*/ 32858 h 45"/>
                <a:gd name="T18" fmla="*/ 44154 w 76"/>
                <a:gd name="T19" fmla="*/ 94923 h 45"/>
                <a:gd name="T20" fmla="*/ 106706 w 76"/>
                <a:gd name="T21" fmla="*/ 80319 h 45"/>
                <a:gd name="T22" fmla="*/ 99347 w 76"/>
                <a:gd name="T23" fmla="*/ 146035 h 45"/>
                <a:gd name="T24" fmla="*/ 125103 w 76"/>
                <a:gd name="T25" fmla="*/ 138733 h 45"/>
                <a:gd name="T26" fmla="*/ 202373 w 76"/>
                <a:gd name="T27" fmla="*/ 40160 h 45"/>
                <a:gd name="T28" fmla="*/ 213411 w 76"/>
                <a:gd name="T29" fmla="*/ 36509 h 45"/>
                <a:gd name="T30" fmla="*/ 202373 w 76"/>
                <a:gd name="T31" fmla="*/ 54763 h 45"/>
                <a:gd name="T32" fmla="*/ 239168 w 76"/>
                <a:gd name="T33" fmla="*/ 43810 h 45"/>
                <a:gd name="T34" fmla="*/ 275963 w 76"/>
                <a:gd name="T35" fmla="*/ 14603 h 45"/>
                <a:gd name="T36" fmla="*/ 275963 w 76"/>
                <a:gd name="T37" fmla="*/ 14603 h 45"/>
                <a:gd name="T38" fmla="*/ 231809 w 76"/>
                <a:gd name="T39" fmla="*/ 7302 h 45"/>
                <a:gd name="T40" fmla="*/ 209732 w 76"/>
                <a:gd name="T41" fmla="*/ 14603 h 45"/>
                <a:gd name="T42" fmla="*/ 191334 w 76"/>
                <a:gd name="T43" fmla="*/ 18254 h 45"/>
                <a:gd name="T44" fmla="*/ 103026 w 76"/>
                <a:gd name="T45" fmla="*/ 40160 h 45"/>
                <a:gd name="T46" fmla="*/ 91988 w 76"/>
                <a:gd name="T47" fmla="*/ 43810 h 45"/>
                <a:gd name="T48" fmla="*/ 55193 w 76"/>
                <a:gd name="T49" fmla="*/ 51112 h 45"/>
                <a:gd name="T50" fmla="*/ 103026 w 76"/>
                <a:gd name="T51" fmla="*/ 32858 h 45"/>
                <a:gd name="T52" fmla="*/ 88308 w 76"/>
                <a:gd name="T53" fmla="*/ 10953 h 45"/>
                <a:gd name="T54" fmla="*/ 121424 w 76"/>
                <a:gd name="T55" fmla="*/ 0 h 45"/>
                <a:gd name="T56" fmla="*/ 183975 w 76"/>
                <a:gd name="T57" fmla="*/ 14603 h 45"/>
                <a:gd name="T58" fmla="*/ 103026 w 76"/>
                <a:gd name="T59" fmla="*/ 32858 h 45"/>
                <a:gd name="T60" fmla="*/ 84629 w 76"/>
                <a:gd name="T61" fmla="*/ 127780 h 45"/>
                <a:gd name="T62" fmla="*/ 29436 w 76"/>
                <a:gd name="T63" fmla="*/ 138733 h 45"/>
                <a:gd name="T64" fmla="*/ 22077 w 76"/>
                <a:gd name="T65" fmla="*/ 138733 h 45"/>
                <a:gd name="T66" fmla="*/ 25757 w 76"/>
                <a:gd name="T67" fmla="*/ 131431 h 45"/>
                <a:gd name="T68" fmla="*/ 84629 w 76"/>
                <a:gd name="T69" fmla="*/ 116828 h 45"/>
                <a:gd name="T70" fmla="*/ 84629 w 76"/>
                <a:gd name="T71" fmla="*/ 127780 h 45"/>
                <a:gd name="T72" fmla="*/ 84629 w 76"/>
                <a:gd name="T73" fmla="*/ 149686 h 45"/>
                <a:gd name="T74" fmla="*/ 29436 w 76"/>
                <a:gd name="T75" fmla="*/ 164289 h 45"/>
                <a:gd name="T76" fmla="*/ 22077 w 76"/>
                <a:gd name="T77" fmla="*/ 160638 h 45"/>
                <a:gd name="T78" fmla="*/ 25757 w 76"/>
                <a:gd name="T79" fmla="*/ 153336 h 45"/>
                <a:gd name="T80" fmla="*/ 84629 w 76"/>
                <a:gd name="T81" fmla="*/ 138733 h 45"/>
                <a:gd name="T82" fmla="*/ 84629 w 76"/>
                <a:gd name="T83" fmla="*/ 149686 h 45"/>
                <a:gd name="T84" fmla="*/ 88308 w 76"/>
                <a:gd name="T85" fmla="*/ 102224 h 45"/>
                <a:gd name="T86" fmla="*/ 29436 w 76"/>
                <a:gd name="T87" fmla="*/ 116828 h 45"/>
                <a:gd name="T88" fmla="*/ 22077 w 76"/>
                <a:gd name="T89" fmla="*/ 113177 h 45"/>
                <a:gd name="T90" fmla="*/ 25757 w 76"/>
                <a:gd name="T91" fmla="*/ 109526 h 45"/>
                <a:gd name="T92" fmla="*/ 88308 w 76"/>
                <a:gd name="T93" fmla="*/ 94923 h 45"/>
                <a:gd name="T94" fmla="*/ 88308 w 76"/>
                <a:gd name="T95" fmla="*/ 102224 h 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6" h="45">
                  <a:moveTo>
                    <a:pt x="23" y="7"/>
                  </a:moveTo>
                  <a:cubicBezTo>
                    <a:pt x="15" y="9"/>
                    <a:pt x="15" y="9"/>
                    <a:pt x="15" y="9"/>
                  </a:cubicBezTo>
                  <a:cubicBezTo>
                    <a:pt x="14" y="10"/>
                    <a:pt x="13" y="9"/>
                    <a:pt x="13" y="8"/>
                  </a:cubicBezTo>
                  <a:cubicBezTo>
                    <a:pt x="13" y="8"/>
                    <a:pt x="13" y="7"/>
                    <a:pt x="14" y="7"/>
                  </a:cubicBezTo>
                  <a:cubicBezTo>
                    <a:pt x="22" y="5"/>
                    <a:pt x="22" y="5"/>
                    <a:pt x="22" y="5"/>
                  </a:cubicBezTo>
                  <a:cubicBezTo>
                    <a:pt x="23" y="7"/>
                    <a:pt x="23" y="7"/>
                    <a:pt x="23" y="7"/>
                  </a:cubicBezTo>
                  <a:close/>
                  <a:moveTo>
                    <a:pt x="15" y="14"/>
                  </a:moveTo>
                  <a:cubicBezTo>
                    <a:pt x="7" y="7"/>
                    <a:pt x="7" y="7"/>
                    <a:pt x="7" y="7"/>
                  </a:cubicBezTo>
                  <a:cubicBezTo>
                    <a:pt x="0" y="9"/>
                    <a:pt x="0" y="9"/>
                    <a:pt x="0" y="9"/>
                  </a:cubicBezTo>
                  <a:cubicBezTo>
                    <a:pt x="1" y="11"/>
                    <a:pt x="6" y="27"/>
                    <a:pt x="12" y="26"/>
                  </a:cubicBezTo>
                  <a:cubicBezTo>
                    <a:pt x="29" y="22"/>
                    <a:pt x="29" y="22"/>
                    <a:pt x="29" y="22"/>
                  </a:cubicBezTo>
                  <a:cubicBezTo>
                    <a:pt x="27" y="40"/>
                    <a:pt x="27" y="40"/>
                    <a:pt x="27" y="40"/>
                  </a:cubicBezTo>
                  <a:cubicBezTo>
                    <a:pt x="30" y="39"/>
                    <a:pt x="31" y="39"/>
                    <a:pt x="34" y="38"/>
                  </a:cubicBezTo>
                  <a:cubicBezTo>
                    <a:pt x="43" y="29"/>
                    <a:pt x="49" y="21"/>
                    <a:pt x="55" y="11"/>
                  </a:cubicBezTo>
                  <a:cubicBezTo>
                    <a:pt x="58" y="10"/>
                    <a:pt x="58" y="10"/>
                    <a:pt x="58" y="10"/>
                  </a:cubicBezTo>
                  <a:cubicBezTo>
                    <a:pt x="57" y="11"/>
                    <a:pt x="56" y="14"/>
                    <a:pt x="55" y="15"/>
                  </a:cubicBezTo>
                  <a:cubicBezTo>
                    <a:pt x="65" y="12"/>
                    <a:pt x="65" y="12"/>
                    <a:pt x="65" y="12"/>
                  </a:cubicBezTo>
                  <a:cubicBezTo>
                    <a:pt x="68" y="12"/>
                    <a:pt x="76" y="7"/>
                    <a:pt x="75" y="4"/>
                  </a:cubicBezTo>
                  <a:cubicBezTo>
                    <a:pt x="75" y="4"/>
                    <a:pt x="75" y="4"/>
                    <a:pt x="75" y="4"/>
                  </a:cubicBezTo>
                  <a:cubicBezTo>
                    <a:pt x="75" y="2"/>
                    <a:pt x="66" y="2"/>
                    <a:pt x="63" y="2"/>
                  </a:cubicBezTo>
                  <a:cubicBezTo>
                    <a:pt x="57" y="4"/>
                    <a:pt x="57" y="4"/>
                    <a:pt x="57" y="4"/>
                  </a:cubicBezTo>
                  <a:cubicBezTo>
                    <a:pt x="52" y="5"/>
                    <a:pt x="52" y="5"/>
                    <a:pt x="52" y="5"/>
                  </a:cubicBezTo>
                  <a:cubicBezTo>
                    <a:pt x="28" y="11"/>
                    <a:pt x="28" y="11"/>
                    <a:pt x="28" y="11"/>
                  </a:cubicBezTo>
                  <a:cubicBezTo>
                    <a:pt x="25" y="12"/>
                    <a:pt x="25" y="12"/>
                    <a:pt x="25" y="12"/>
                  </a:cubicBezTo>
                  <a:cubicBezTo>
                    <a:pt x="15" y="14"/>
                    <a:pt x="15" y="14"/>
                    <a:pt x="15" y="14"/>
                  </a:cubicBezTo>
                  <a:close/>
                  <a:moveTo>
                    <a:pt x="28" y="9"/>
                  </a:moveTo>
                  <a:cubicBezTo>
                    <a:pt x="24" y="3"/>
                    <a:pt x="24" y="3"/>
                    <a:pt x="24" y="3"/>
                  </a:cubicBezTo>
                  <a:cubicBezTo>
                    <a:pt x="33" y="0"/>
                    <a:pt x="33" y="0"/>
                    <a:pt x="33" y="0"/>
                  </a:cubicBezTo>
                  <a:cubicBezTo>
                    <a:pt x="50" y="4"/>
                    <a:pt x="50" y="4"/>
                    <a:pt x="50" y="4"/>
                  </a:cubicBezTo>
                  <a:cubicBezTo>
                    <a:pt x="28" y="9"/>
                    <a:pt x="28" y="9"/>
                    <a:pt x="28" y="9"/>
                  </a:cubicBezTo>
                  <a:close/>
                  <a:moveTo>
                    <a:pt x="23" y="35"/>
                  </a:moveTo>
                  <a:cubicBezTo>
                    <a:pt x="8" y="38"/>
                    <a:pt x="8" y="38"/>
                    <a:pt x="8" y="38"/>
                  </a:cubicBezTo>
                  <a:cubicBezTo>
                    <a:pt x="7" y="39"/>
                    <a:pt x="6" y="38"/>
                    <a:pt x="6" y="38"/>
                  </a:cubicBezTo>
                  <a:cubicBezTo>
                    <a:pt x="6" y="37"/>
                    <a:pt x="6" y="36"/>
                    <a:pt x="7" y="36"/>
                  </a:cubicBezTo>
                  <a:cubicBezTo>
                    <a:pt x="23" y="32"/>
                    <a:pt x="23" y="32"/>
                    <a:pt x="23" y="32"/>
                  </a:cubicBezTo>
                  <a:cubicBezTo>
                    <a:pt x="23" y="35"/>
                    <a:pt x="23" y="35"/>
                    <a:pt x="23" y="35"/>
                  </a:cubicBezTo>
                  <a:close/>
                  <a:moveTo>
                    <a:pt x="23" y="41"/>
                  </a:moveTo>
                  <a:cubicBezTo>
                    <a:pt x="8" y="45"/>
                    <a:pt x="8" y="45"/>
                    <a:pt x="8" y="45"/>
                  </a:cubicBezTo>
                  <a:cubicBezTo>
                    <a:pt x="7" y="45"/>
                    <a:pt x="6" y="45"/>
                    <a:pt x="6" y="44"/>
                  </a:cubicBezTo>
                  <a:cubicBezTo>
                    <a:pt x="6" y="43"/>
                    <a:pt x="6" y="42"/>
                    <a:pt x="7" y="42"/>
                  </a:cubicBezTo>
                  <a:cubicBezTo>
                    <a:pt x="23" y="38"/>
                    <a:pt x="23" y="38"/>
                    <a:pt x="23" y="38"/>
                  </a:cubicBezTo>
                  <a:cubicBezTo>
                    <a:pt x="23" y="41"/>
                    <a:pt x="23" y="41"/>
                    <a:pt x="23" y="41"/>
                  </a:cubicBezTo>
                  <a:close/>
                  <a:moveTo>
                    <a:pt x="24" y="28"/>
                  </a:moveTo>
                  <a:cubicBezTo>
                    <a:pt x="8" y="32"/>
                    <a:pt x="8" y="32"/>
                    <a:pt x="8" y="32"/>
                  </a:cubicBezTo>
                  <a:cubicBezTo>
                    <a:pt x="7" y="33"/>
                    <a:pt x="6" y="32"/>
                    <a:pt x="6" y="31"/>
                  </a:cubicBezTo>
                  <a:cubicBezTo>
                    <a:pt x="6" y="31"/>
                    <a:pt x="6" y="30"/>
                    <a:pt x="7" y="30"/>
                  </a:cubicBezTo>
                  <a:cubicBezTo>
                    <a:pt x="24" y="26"/>
                    <a:pt x="24" y="26"/>
                    <a:pt x="24" y="26"/>
                  </a:cubicBez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6" name="Freeform 372">
              <a:extLst>
                <a:ext uri="{FF2B5EF4-FFF2-40B4-BE49-F238E27FC236}">
                  <a16:creationId xmlns:a16="http://schemas.microsoft.com/office/drawing/2014/main" id="{F4C31C75-7506-411E-A865-C55C53A8A0CB}"/>
                </a:ext>
              </a:extLst>
            </p:cNvPr>
            <p:cNvSpPr>
              <a:spLocks/>
            </p:cNvSpPr>
            <p:nvPr/>
          </p:nvSpPr>
          <p:spPr bwMode="auto">
            <a:xfrm>
              <a:off x="2881313" y="4479925"/>
              <a:ext cx="236537" cy="223838"/>
            </a:xfrm>
            <a:custGeom>
              <a:avLst/>
              <a:gdLst>
                <a:gd name="T0" fmla="*/ 117974 w 64"/>
                <a:gd name="T1" fmla="*/ 0 h 61"/>
                <a:gd name="T2" fmla="*/ 95854 w 64"/>
                <a:gd name="T3" fmla="*/ 88018 h 61"/>
                <a:gd name="T4" fmla="*/ 0 w 64"/>
                <a:gd name="T5" fmla="*/ 143030 h 61"/>
                <a:gd name="T6" fmla="*/ 7373 w 64"/>
                <a:gd name="T7" fmla="*/ 161367 h 61"/>
                <a:gd name="T8" fmla="*/ 99541 w 64"/>
                <a:gd name="T9" fmla="*/ 146697 h 61"/>
                <a:gd name="T10" fmla="*/ 99541 w 64"/>
                <a:gd name="T11" fmla="*/ 187039 h 61"/>
                <a:gd name="T12" fmla="*/ 66360 w 64"/>
                <a:gd name="T13" fmla="*/ 198041 h 61"/>
                <a:gd name="T14" fmla="*/ 70047 w 64"/>
                <a:gd name="T15" fmla="*/ 220046 h 61"/>
                <a:gd name="T16" fmla="*/ 103227 w 64"/>
                <a:gd name="T17" fmla="*/ 216378 h 61"/>
                <a:gd name="T18" fmla="*/ 103227 w 64"/>
                <a:gd name="T19" fmla="*/ 223713 h 61"/>
                <a:gd name="T20" fmla="*/ 117974 w 64"/>
                <a:gd name="T21" fmla="*/ 223713 h 61"/>
                <a:gd name="T22" fmla="*/ 132721 w 64"/>
                <a:gd name="T23" fmla="*/ 223713 h 61"/>
                <a:gd name="T24" fmla="*/ 132721 w 64"/>
                <a:gd name="T25" fmla="*/ 216378 h 61"/>
                <a:gd name="T26" fmla="*/ 165901 w 64"/>
                <a:gd name="T27" fmla="*/ 220046 h 61"/>
                <a:gd name="T28" fmla="*/ 173274 w 64"/>
                <a:gd name="T29" fmla="*/ 198041 h 61"/>
                <a:gd name="T30" fmla="*/ 136407 w 64"/>
                <a:gd name="T31" fmla="*/ 187039 h 61"/>
                <a:gd name="T32" fmla="*/ 140094 w 64"/>
                <a:gd name="T33" fmla="*/ 146697 h 61"/>
                <a:gd name="T34" fmla="*/ 228575 w 64"/>
                <a:gd name="T35" fmla="*/ 161367 h 61"/>
                <a:gd name="T36" fmla="*/ 235948 w 64"/>
                <a:gd name="T37" fmla="*/ 143030 h 61"/>
                <a:gd name="T38" fmla="*/ 143781 w 64"/>
                <a:gd name="T39" fmla="*/ 88018 h 61"/>
                <a:gd name="T40" fmla="*/ 117974 w 64"/>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4" h="61">
                  <a:moveTo>
                    <a:pt x="32" y="0"/>
                  </a:moveTo>
                  <a:cubicBezTo>
                    <a:pt x="22" y="2"/>
                    <a:pt x="25" y="16"/>
                    <a:pt x="26" y="24"/>
                  </a:cubicBezTo>
                  <a:cubicBezTo>
                    <a:pt x="0" y="39"/>
                    <a:pt x="0" y="39"/>
                    <a:pt x="0" y="39"/>
                  </a:cubicBezTo>
                  <a:cubicBezTo>
                    <a:pt x="2" y="44"/>
                    <a:pt x="2" y="44"/>
                    <a:pt x="2" y="44"/>
                  </a:cubicBezTo>
                  <a:cubicBezTo>
                    <a:pt x="27" y="40"/>
                    <a:pt x="27" y="40"/>
                    <a:pt x="27" y="40"/>
                  </a:cubicBezTo>
                  <a:cubicBezTo>
                    <a:pt x="27" y="51"/>
                    <a:pt x="27" y="51"/>
                    <a:pt x="27" y="51"/>
                  </a:cubicBezTo>
                  <a:cubicBezTo>
                    <a:pt x="18" y="54"/>
                    <a:pt x="18" y="54"/>
                    <a:pt x="18" y="54"/>
                  </a:cubicBezTo>
                  <a:cubicBezTo>
                    <a:pt x="19" y="60"/>
                    <a:pt x="19" y="60"/>
                    <a:pt x="19" y="60"/>
                  </a:cubicBezTo>
                  <a:cubicBezTo>
                    <a:pt x="28" y="59"/>
                    <a:pt x="28" y="59"/>
                    <a:pt x="28" y="59"/>
                  </a:cubicBezTo>
                  <a:cubicBezTo>
                    <a:pt x="28" y="61"/>
                    <a:pt x="28" y="61"/>
                    <a:pt x="28" y="61"/>
                  </a:cubicBezTo>
                  <a:cubicBezTo>
                    <a:pt x="29" y="61"/>
                    <a:pt x="31" y="61"/>
                    <a:pt x="32" y="61"/>
                  </a:cubicBezTo>
                  <a:cubicBezTo>
                    <a:pt x="33" y="61"/>
                    <a:pt x="35" y="61"/>
                    <a:pt x="36" y="61"/>
                  </a:cubicBezTo>
                  <a:cubicBezTo>
                    <a:pt x="36" y="59"/>
                    <a:pt x="36" y="59"/>
                    <a:pt x="36" y="59"/>
                  </a:cubicBezTo>
                  <a:cubicBezTo>
                    <a:pt x="45" y="60"/>
                    <a:pt x="45" y="60"/>
                    <a:pt x="45" y="60"/>
                  </a:cubicBezTo>
                  <a:cubicBezTo>
                    <a:pt x="47" y="54"/>
                    <a:pt x="47" y="54"/>
                    <a:pt x="47" y="54"/>
                  </a:cubicBezTo>
                  <a:cubicBezTo>
                    <a:pt x="37" y="51"/>
                    <a:pt x="37" y="51"/>
                    <a:pt x="37" y="51"/>
                  </a:cubicBezTo>
                  <a:cubicBezTo>
                    <a:pt x="38" y="40"/>
                    <a:pt x="38" y="40"/>
                    <a:pt x="38" y="40"/>
                  </a:cubicBezTo>
                  <a:cubicBezTo>
                    <a:pt x="62" y="44"/>
                    <a:pt x="62" y="44"/>
                    <a:pt x="62" y="44"/>
                  </a:cubicBezTo>
                  <a:cubicBezTo>
                    <a:pt x="64" y="39"/>
                    <a:pt x="64" y="39"/>
                    <a:pt x="64" y="39"/>
                  </a:cubicBezTo>
                  <a:cubicBezTo>
                    <a:pt x="39" y="24"/>
                    <a:pt x="39" y="24"/>
                    <a:pt x="39" y="24"/>
                  </a:cubicBezTo>
                  <a:cubicBezTo>
                    <a:pt x="39" y="16"/>
                    <a:pt x="42" y="2"/>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7" name="Freeform 373">
              <a:extLst>
                <a:ext uri="{FF2B5EF4-FFF2-40B4-BE49-F238E27FC236}">
                  <a16:creationId xmlns:a16="http://schemas.microsoft.com/office/drawing/2014/main" id="{DCE9E26D-C44A-4CA0-A3F5-E045F55190DB}"/>
                </a:ext>
              </a:extLst>
            </p:cNvPr>
            <p:cNvSpPr>
              <a:spLocks noEditPoints="1"/>
            </p:cNvSpPr>
            <p:nvPr/>
          </p:nvSpPr>
          <p:spPr bwMode="auto">
            <a:xfrm>
              <a:off x="3241675" y="4491038"/>
              <a:ext cx="282575" cy="212725"/>
            </a:xfrm>
            <a:custGeom>
              <a:avLst/>
              <a:gdLst>
                <a:gd name="T0" fmla="*/ 128699 w 77"/>
                <a:gd name="T1" fmla="*/ 33087 h 58"/>
                <a:gd name="T2" fmla="*/ 128699 w 77"/>
                <a:gd name="T3" fmla="*/ 117642 h 58"/>
                <a:gd name="T4" fmla="*/ 139730 w 77"/>
                <a:gd name="T5" fmla="*/ 180140 h 58"/>
                <a:gd name="T6" fmla="*/ 147084 w 77"/>
                <a:gd name="T7" fmla="*/ 169111 h 58"/>
                <a:gd name="T8" fmla="*/ 147084 w 77"/>
                <a:gd name="T9" fmla="*/ 165435 h 58"/>
                <a:gd name="T10" fmla="*/ 161793 w 77"/>
                <a:gd name="T11" fmla="*/ 62498 h 58"/>
                <a:gd name="T12" fmla="*/ 143407 w 77"/>
                <a:gd name="T13" fmla="*/ 18382 h 58"/>
                <a:gd name="T14" fmla="*/ 257397 w 77"/>
                <a:gd name="T15" fmla="*/ 121319 h 58"/>
                <a:gd name="T16" fmla="*/ 176501 w 77"/>
                <a:gd name="T17" fmla="*/ 77203 h 58"/>
                <a:gd name="T18" fmla="*/ 180178 w 77"/>
                <a:gd name="T19" fmla="*/ 58821 h 58"/>
                <a:gd name="T20" fmla="*/ 283137 w 77"/>
                <a:gd name="T21" fmla="*/ 110290 h 58"/>
                <a:gd name="T22" fmla="*/ 272106 w 77"/>
                <a:gd name="T23" fmla="*/ 136024 h 58"/>
                <a:gd name="T24" fmla="*/ 264751 w 77"/>
                <a:gd name="T25" fmla="*/ 143377 h 58"/>
                <a:gd name="T26" fmla="*/ 169147 w 77"/>
                <a:gd name="T27" fmla="*/ 158082 h 58"/>
                <a:gd name="T28" fmla="*/ 220626 w 77"/>
                <a:gd name="T29" fmla="*/ 176464 h 58"/>
                <a:gd name="T30" fmla="*/ 213272 w 77"/>
                <a:gd name="T31" fmla="*/ 194845 h 58"/>
                <a:gd name="T32" fmla="*/ 205918 w 77"/>
                <a:gd name="T33" fmla="*/ 202198 h 58"/>
                <a:gd name="T34" fmla="*/ 161793 w 77"/>
                <a:gd name="T35" fmla="*/ 205874 h 58"/>
                <a:gd name="T36" fmla="*/ 147084 w 77"/>
                <a:gd name="T37" fmla="*/ 205874 h 58"/>
                <a:gd name="T38" fmla="*/ 139730 w 77"/>
                <a:gd name="T39" fmla="*/ 213227 h 58"/>
                <a:gd name="T40" fmla="*/ 128699 w 77"/>
                <a:gd name="T41" fmla="*/ 205874 h 58"/>
                <a:gd name="T42" fmla="*/ 121344 w 77"/>
                <a:gd name="T43" fmla="*/ 198522 h 58"/>
                <a:gd name="T44" fmla="*/ 69865 w 77"/>
                <a:gd name="T45" fmla="*/ 202198 h 58"/>
                <a:gd name="T46" fmla="*/ 66188 w 77"/>
                <a:gd name="T47" fmla="*/ 187493 h 58"/>
                <a:gd name="T48" fmla="*/ 69865 w 77"/>
                <a:gd name="T49" fmla="*/ 172787 h 58"/>
                <a:gd name="T50" fmla="*/ 110313 w 77"/>
                <a:gd name="T51" fmla="*/ 128671 h 58"/>
                <a:gd name="T52" fmla="*/ 14708 w 77"/>
                <a:gd name="T53" fmla="*/ 143377 h 58"/>
                <a:gd name="T54" fmla="*/ 3677 w 77"/>
                <a:gd name="T55" fmla="*/ 117642 h 58"/>
                <a:gd name="T56" fmla="*/ 7354 w 77"/>
                <a:gd name="T57" fmla="*/ 106614 h 58"/>
                <a:gd name="T58" fmla="*/ 110313 w 77"/>
                <a:gd name="T59" fmla="*/ 22058 h 58"/>
                <a:gd name="T60" fmla="*/ 143407 w 77"/>
                <a:gd name="T61" fmla="*/ 0 h 58"/>
                <a:gd name="T62" fmla="*/ 172824 w 77"/>
                <a:gd name="T63" fmla="*/ 22058 h 58"/>
                <a:gd name="T64" fmla="*/ 165470 w 77"/>
                <a:gd name="T65" fmla="*/ 180140 h 58"/>
                <a:gd name="T66" fmla="*/ 165470 w 77"/>
                <a:gd name="T67" fmla="*/ 176464 h 58"/>
                <a:gd name="T68" fmla="*/ 165470 w 77"/>
                <a:gd name="T69" fmla="*/ 180140 h 58"/>
                <a:gd name="T70" fmla="*/ 102959 w 77"/>
                <a:gd name="T71" fmla="*/ 180140 h 58"/>
                <a:gd name="T72" fmla="*/ 117667 w 77"/>
                <a:gd name="T73" fmla="*/ 176464 h 58"/>
                <a:gd name="T74" fmla="*/ 106636 w 77"/>
                <a:gd name="T75" fmla="*/ 77203 h 58"/>
                <a:gd name="T76" fmla="*/ 25740 w 77"/>
                <a:gd name="T77" fmla="*/ 121319 h 58"/>
                <a:gd name="T78" fmla="*/ 106636 w 77"/>
                <a:gd name="T79" fmla="*/ 77203 h 5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7" h="58">
                  <a:moveTo>
                    <a:pt x="39" y="5"/>
                  </a:moveTo>
                  <a:cubicBezTo>
                    <a:pt x="37" y="6"/>
                    <a:pt x="36" y="7"/>
                    <a:pt x="35" y="9"/>
                  </a:cubicBezTo>
                  <a:cubicBezTo>
                    <a:pt x="34" y="11"/>
                    <a:pt x="33" y="14"/>
                    <a:pt x="34" y="17"/>
                  </a:cubicBezTo>
                  <a:cubicBezTo>
                    <a:pt x="35" y="32"/>
                    <a:pt x="35" y="32"/>
                    <a:pt x="35" y="32"/>
                  </a:cubicBezTo>
                  <a:cubicBezTo>
                    <a:pt x="35" y="36"/>
                    <a:pt x="36" y="40"/>
                    <a:pt x="37" y="45"/>
                  </a:cubicBezTo>
                  <a:cubicBezTo>
                    <a:pt x="38" y="49"/>
                    <a:pt x="38" y="49"/>
                    <a:pt x="38" y="49"/>
                  </a:cubicBezTo>
                  <a:cubicBezTo>
                    <a:pt x="38" y="46"/>
                    <a:pt x="38" y="46"/>
                    <a:pt x="38" y="46"/>
                  </a:cubicBezTo>
                  <a:cubicBezTo>
                    <a:pt x="40" y="46"/>
                    <a:pt x="40" y="46"/>
                    <a:pt x="40" y="46"/>
                  </a:cubicBezTo>
                  <a:cubicBezTo>
                    <a:pt x="40" y="49"/>
                    <a:pt x="40" y="49"/>
                    <a:pt x="40" y="49"/>
                  </a:cubicBezTo>
                  <a:cubicBezTo>
                    <a:pt x="40" y="45"/>
                    <a:pt x="40" y="45"/>
                    <a:pt x="40" y="45"/>
                  </a:cubicBezTo>
                  <a:cubicBezTo>
                    <a:pt x="41" y="41"/>
                    <a:pt x="42" y="36"/>
                    <a:pt x="42" y="32"/>
                  </a:cubicBezTo>
                  <a:cubicBezTo>
                    <a:pt x="44" y="17"/>
                    <a:pt x="44" y="17"/>
                    <a:pt x="44" y="17"/>
                  </a:cubicBezTo>
                  <a:cubicBezTo>
                    <a:pt x="44" y="14"/>
                    <a:pt x="43" y="11"/>
                    <a:pt x="42" y="9"/>
                  </a:cubicBezTo>
                  <a:cubicBezTo>
                    <a:pt x="41" y="7"/>
                    <a:pt x="40" y="6"/>
                    <a:pt x="39" y="5"/>
                  </a:cubicBezTo>
                  <a:close/>
                  <a:moveTo>
                    <a:pt x="47" y="30"/>
                  </a:moveTo>
                  <a:cubicBezTo>
                    <a:pt x="70" y="33"/>
                    <a:pt x="70" y="33"/>
                    <a:pt x="70" y="33"/>
                  </a:cubicBezTo>
                  <a:cubicBezTo>
                    <a:pt x="71" y="32"/>
                    <a:pt x="71" y="32"/>
                    <a:pt x="71" y="32"/>
                  </a:cubicBezTo>
                  <a:cubicBezTo>
                    <a:pt x="48" y="21"/>
                    <a:pt x="48" y="21"/>
                    <a:pt x="48" y="21"/>
                  </a:cubicBezTo>
                  <a:cubicBezTo>
                    <a:pt x="48" y="24"/>
                    <a:pt x="48" y="27"/>
                    <a:pt x="47" y="30"/>
                  </a:cubicBezTo>
                  <a:close/>
                  <a:moveTo>
                    <a:pt x="49" y="16"/>
                  </a:moveTo>
                  <a:cubicBezTo>
                    <a:pt x="75" y="29"/>
                    <a:pt x="75" y="29"/>
                    <a:pt x="75" y="29"/>
                  </a:cubicBezTo>
                  <a:cubicBezTo>
                    <a:pt x="77" y="30"/>
                    <a:pt x="77" y="30"/>
                    <a:pt x="77" y="30"/>
                  </a:cubicBezTo>
                  <a:cubicBezTo>
                    <a:pt x="76" y="32"/>
                    <a:pt x="76" y="32"/>
                    <a:pt x="76" y="32"/>
                  </a:cubicBezTo>
                  <a:cubicBezTo>
                    <a:pt x="74" y="37"/>
                    <a:pt x="74" y="37"/>
                    <a:pt x="74" y="37"/>
                  </a:cubicBezTo>
                  <a:cubicBezTo>
                    <a:pt x="74" y="39"/>
                    <a:pt x="74" y="39"/>
                    <a:pt x="74" y="39"/>
                  </a:cubicBezTo>
                  <a:cubicBezTo>
                    <a:pt x="72" y="39"/>
                    <a:pt x="72" y="39"/>
                    <a:pt x="72" y="39"/>
                  </a:cubicBezTo>
                  <a:cubicBezTo>
                    <a:pt x="47" y="35"/>
                    <a:pt x="47" y="35"/>
                    <a:pt x="47" y="35"/>
                  </a:cubicBezTo>
                  <a:cubicBezTo>
                    <a:pt x="46" y="38"/>
                    <a:pt x="46" y="40"/>
                    <a:pt x="46" y="43"/>
                  </a:cubicBezTo>
                  <a:cubicBezTo>
                    <a:pt x="58" y="47"/>
                    <a:pt x="58" y="47"/>
                    <a:pt x="58" y="47"/>
                  </a:cubicBezTo>
                  <a:cubicBezTo>
                    <a:pt x="60" y="48"/>
                    <a:pt x="60" y="48"/>
                    <a:pt x="60" y="48"/>
                  </a:cubicBezTo>
                  <a:cubicBezTo>
                    <a:pt x="59" y="51"/>
                    <a:pt x="59" y="51"/>
                    <a:pt x="59" y="51"/>
                  </a:cubicBezTo>
                  <a:cubicBezTo>
                    <a:pt x="58" y="53"/>
                    <a:pt x="58" y="53"/>
                    <a:pt x="58" y="53"/>
                  </a:cubicBezTo>
                  <a:cubicBezTo>
                    <a:pt x="58" y="55"/>
                    <a:pt x="58" y="55"/>
                    <a:pt x="58" y="55"/>
                  </a:cubicBezTo>
                  <a:cubicBezTo>
                    <a:pt x="56" y="55"/>
                    <a:pt x="56" y="55"/>
                    <a:pt x="56" y="55"/>
                  </a:cubicBezTo>
                  <a:cubicBezTo>
                    <a:pt x="44" y="54"/>
                    <a:pt x="44" y="54"/>
                    <a:pt x="44" y="54"/>
                  </a:cubicBezTo>
                  <a:cubicBezTo>
                    <a:pt x="44" y="56"/>
                    <a:pt x="44" y="56"/>
                    <a:pt x="44" y="56"/>
                  </a:cubicBezTo>
                  <a:cubicBezTo>
                    <a:pt x="42" y="56"/>
                    <a:pt x="42" y="56"/>
                    <a:pt x="42" y="56"/>
                  </a:cubicBezTo>
                  <a:cubicBezTo>
                    <a:pt x="40" y="56"/>
                    <a:pt x="40" y="56"/>
                    <a:pt x="40" y="56"/>
                  </a:cubicBezTo>
                  <a:cubicBezTo>
                    <a:pt x="40" y="58"/>
                    <a:pt x="40" y="58"/>
                    <a:pt x="40" y="58"/>
                  </a:cubicBezTo>
                  <a:cubicBezTo>
                    <a:pt x="38" y="58"/>
                    <a:pt x="38" y="58"/>
                    <a:pt x="38" y="58"/>
                  </a:cubicBezTo>
                  <a:cubicBezTo>
                    <a:pt x="38" y="56"/>
                    <a:pt x="38" y="56"/>
                    <a:pt x="38" y="56"/>
                  </a:cubicBezTo>
                  <a:cubicBezTo>
                    <a:pt x="35" y="56"/>
                    <a:pt x="35" y="56"/>
                    <a:pt x="35" y="56"/>
                  </a:cubicBezTo>
                  <a:cubicBezTo>
                    <a:pt x="33" y="56"/>
                    <a:pt x="33" y="56"/>
                    <a:pt x="33" y="56"/>
                  </a:cubicBezTo>
                  <a:cubicBezTo>
                    <a:pt x="33" y="54"/>
                    <a:pt x="33" y="54"/>
                    <a:pt x="33" y="54"/>
                  </a:cubicBezTo>
                  <a:cubicBezTo>
                    <a:pt x="21" y="55"/>
                    <a:pt x="21" y="55"/>
                    <a:pt x="21" y="55"/>
                  </a:cubicBezTo>
                  <a:cubicBezTo>
                    <a:pt x="19" y="55"/>
                    <a:pt x="19" y="55"/>
                    <a:pt x="19" y="55"/>
                  </a:cubicBezTo>
                  <a:cubicBezTo>
                    <a:pt x="19" y="53"/>
                    <a:pt x="19" y="53"/>
                    <a:pt x="19" y="53"/>
                  </a:cubicBezTo>
                  <a:cubicBezTo>
                    <a:pt x="18" y="51"/>
                    <a:pt x="18" y="51"/>
                    <a:pt x="18" y="51"/>
                  </a:cubicBezTo>
                  <a:cubicBezTo>
                    <a:pt x="17" y="48"/>
                    <a:pt x="17" y="48"/>
                    <a:pt x="17" y="48"/>
                  </a:cubicBezTo>
                  <a:cubicBezTo>
                    <a:pt x="19" y="47"/>
                    <a:pt x="19" y="47"/>
                    <a:pt x="19" y="47"/>
                  </a:cubicBezTo>
                  <a:cubicBezTo>
                    <a:pt x="31" y="43"/>
                    <a:pt x="31" y="43"/>
                    <a:pt x="31" y="43"/>
                  </a:cubicBezTo>
                  <a:cubicBezTo>
                    <a:pt x="31" y="40"/>
                    <a:pt x="31" y="38"/>
                    <a:pt x="30" y="35"/>
                  </a:cubicBezTo>
                  <a:cubicBezTo>
                    <a:pt x="6" y="39"/>
                    <a:pt x="6" y="39"/>
                    <a:pt x="6" y="39"/>
                  </a:cubicBezTo>
                  <a:cubicBezTo>
                    <a:pt x="4" y="39"/>
                    <a:pt x="4" y="39"/>
                    <a:pt x="4" y="39"/>
                  </a:cubicBezTo>
                  <a:cubicBezTo>
                    <a:pt x="3" y="37"/>
                    <a:pt x="3" y="37"/>
                    <a:pt x="3" y="37"/>
                  </a:cubicBezTo>
                  <a:cubicBezTo>
                    <a:pt x="1" y="32"/>
                    <a:pt x="1" y="32"/>
                    <a:pt x="1" y="32"/>
                  </a:cubicBezTo>
                  <a:cubicBezTo>
                    <a:pt x="0" y="30"/>
                    <a:pt x="0" y="30"/>
                    <a:pt x="0" y="30"/>
                  </a:cubicBezTo>
                  <a:cubicBezTo>
                    <a:pt x="2" y="29"/>
                    <a:pt x="2" y="29"/>
                    <a:pt x="2" y="29"/>
                  </a:cubicBezTo>
                  <a:cubicBezTo>
                    <a:pt x="28" y="16"/>
                    <a:pt x="28" y="16"/>
                    <a:pt x="28" y="16"/>
                  </a:cubicBezTo>
                  <a:cubicBezTo>
                    <a:pt x="29" y="12"/>
                    <a:pt x="29" y="9"/>
                    <a:pt x="30" y="6"/>
                  </a:cubicBezTo>
                  <a:cubicBezTo>
                    <a:pt x="32" y="3"/>
                    <a:pt x="34" y="1"/>
                    <a:pt x="38" y="0"/>
                  </a:cubicBezTo>
                  <a:cubicBezTo>
                    <a:pt x="39" y="0"/>
                    <a:pt x="39" y="0"/>
                    <a:pt x="39" y="0"/>
                  </a:cubicBezTo>
                  <a:cubicBezTo>
                    <a:pt x="39" y="0"/>
                    <a:pt x="39" y="0"/>
                    <a:pt x="39" y="0"/>
                  </a:cubicBezTo>
                  <a:cubicBezTo>
                    <a:pt x="43" y="1"/>
                    <a:pt x="45" y="3"/>
                    <a:pt x="47" y="6"/>
                  </a:cubicBezTo>
                  <a:cubicBezTo>
                    <a:pt x="48" y="9"/>
                    <a:pt x="49" y="12"/>
                    <a:pt x="49" y="16"/>
                  </a:cubicBezTo>
                  <a:close/>
                  <a:moveTo>
                    <a:pt x="45" y="49"/>
                  </a:moveTo>
                  <a:cubicBezTo>
                    <a:pt x="49" y="49"/>
                    <a:pt x="49" y="49"/>
                    <a:pt x="49" y="49"/>
                  </a:cubicBezTo>
                  <a:cubicBezTo>
                    <a:pt x="45" y="48"/>
                    <a:pt x="45" y="48"/>
                    <a:pt x="45" y="48"/>
                  </a:cubicBezTo>
                  <a:cubicBezTo>
                    <a:pt x="45" y="48"/>
                    <a:pt x="45" y="48"/>
                    <a:pt x="45" y="48"/>
                  </a:cubicBezTo>
                  <a:cubicBezTo>
                    <a:pt x="45" y="49"/>
                    <a:pt x="45" y="49"/>
                    <a:pt x="45" y="49"/>
                  </a:cubicBezTo>
                  <a:close/>
                  <a:moveTo>
                    <a:pt x="32" y="48"/>
                  </a:moveTo>
                  <a:cubicBezTo>
                    <a:pt x="28" y="49"/>
                    <a:pt x="28" y="49"/>
                    <a:pt x="28" y="49"/>
                  </a:cubicBezTo>
                  <a:cubicBezTo>
                    <a:pt x="32" y="49"/>
                    <a:pt x="32" y="49"/>
                    <a:pt x="32" y="49"/>
                  </a:cubicBezTo>
                  <a:cubicBezTo>
                    <a:pt x="32" y="48"/>
                    <a:pt x="32" y="48"/>
                    <a:pt x="32" y="48"/>
                  </a:cubicBezTo>
                  <a:cubicBezTo>
                    <a:pt x="32" y="48"/>
                    <a:pt x="32" y="48"/>
                    <a:pt x="32" y="48"/>
                  </a:cubicBezTo>
                  <a:close/>
                  <a:moveTo>
                    <a:pt x="29" y="21"/>
                  </a:moveTo>
                  <a:cubicBezTo>
                    <a:pt x="6" y="32"/>
                    <a:pt x="6" y="32"/>
                    <a:pt x="6" y="32"/>
                  </a:cubicBezTo>
                  <a:cubicBezTo>
                    <a:pt x="7" y="33"/>
                    <a:pt x="7" y="33"/>
                    <a:pt x="7" y="33"/>
                  </a:cubicBezTo>
                  <a:cubicBezTo>
                    <a:pt x="30" y="30"/>
                    <a:pt x="30" y="30"/>
                    <a:pt x="30" y="30"/>
                  </a:cubicBezTo>
                  <a:cubicBezTo>
                    <a:pt x="29" y="27"/>
                    <a:pt x="29" y="24"/>
                    <a:pt x="2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8" name="Freeform 374">
              <a:extLst>
                <a:ext uri="{FF2B5EF4-FFF2-40B4-BE49-F238E27FC236}">
                  <a16:creationId xmlns:a16="http://schemas.microsoft.com/office/drawing/2014/main" id="{9887DF46-AB55-4B40-BC70-735EF0FA8842}"/>
                </a:ext>
              </a:extLst>
            </p:cNvPr>
            <p:cNvSpPr>
              <a:spLocks noEditPoints="1"/>
            </p:cNvSpPr>
            <p:nvPr/>
          </p:nvSpPr>
          <p:spPr bwMode="auto">
            <a:xfrm>
              <a:off x="3271838" y="5251450"/>
              <a:ext cx="233362" cy="223838"/>
            </a:xfrm>
            <a:custGeom>
              <a:avLst/>
              <a:gdLst>
                <a:gd name="T0" fmla="*/ 117100 w 64"/>
                <a:gd name="T1" fmla="*/ 33007 h 61"/>
                <a:gd name="T2" fmla="*/ 80506 w 64"/>
                <a:gd name="T3" fmla="*/ 73349 h 61"/>
                <a:gd name="T4" fmla="*/ 76847 w 64"/>
                <a:gd name="T5" fmla="*/ 168702 h 61"/>
                <a:gd name="T6" fmla="*/ 106122 w 64"/>
                <a:gd name="T7" fmla="*/ 168702 h 61"/>
                <a:gd name="T8" fmla="*/ 106122 w 64"/>
                <a:gd name="T9" fmla="*/ 132027 h 61"/>
                <a:gd name="T10" fmla="*/ 124419 w 64"/>
                <a:gd name="T11" fmla="*/ 132027 h 61"/>
                <a:gd name="T12" fmla="*/ 128078 w 64"/>
                <a:gd name="T13" fmla="*/ 168702 h 61"/>
                <a:gd name="T14" fmla="*/ 153694 w 64"/>
                <a:gd name="T15" fmla="*/ 168702 h 61"/>
                <a:gd name="T16" fmla="*/ 150034 w 64"/>
                <a:gd name="T17" fmla="*/ 73349 h 61"/>
                <a:gd name="T18" fmla="*/ 117100 w 64"/>
                <a:gd name="T19" fmla="*/ 33007 h 61"/>
                <a:gd name="T20" fmla="*/ 128078 w 64"/>
                <a:gd name="T21" fmla="*/ 198041 h 61"/>
                <a:gd name="T22" fmla="*/ 128078 w 64"/>
                <a:gd name="T23" fmla="*/ 223713 h 61"/>
                <a:gd name="T24" fmla="*/ 102463 w 64"/>
                <a:gd name="T25" fmla="*/ 223713 h 61"/>
                <a:gd name="T26" fmla="*/ 102463 w 64"/>
                <a:gd name="T27" fmla="*/ 198041 h 61"/>
                <a:gd name="T28" fmla="*/ 65869 w 64"/>
                <a:gd name="T29" fmla="*/ 198041 h 61"/>
                <a:gd name="T30" fmla="*/ 69528 w 64"/>
                <a:gd name="T31" fmla="*/ 216378 h 61"/>
                <a:gd name="T32" fmla="*/ 69528 w 64"/>
                <a:gd name="T33" fmla="*/ 223713 h 61"/>
                <a:gd name="T34" fmla="*/ 62209 w 64"/>
                <a:gd name="T35" fmla="*/ 223713 h 61"/>
                <a:gd name="T36" fmla="*/ 10978 w 64"/>
                <a:gd name="T37" fmla="*/ 223713 h 61"/>
                <a:gd name="T38" fmla="*/ 3659 w 64"/>
                <a:gd name="T39" fmla="*/ 223713 h 61"/>
                <a:gd name="T40" fmla="*/ 3659 w 64"/>
                <a:gd name="T41" fmla="*/ 216378 h 61"/>
                <a:gd name="T42" fmla="*/ 10978 w 64"/>
                <a:gd name="T43" fmla="*/ 165034 h 61"/>
                <a:gd name="T44" fmla="*/ 43913 w 64"/>
                <a:gd name="T45" fmla="*/ 135695 h 61"/>
                <a:gd name="T46" fmla="*/ 54891 w 64"/>
                <a:gd name="T47" fmla="*/ 66014 h 61"/>
                <a:gd name="T48" fmla="*/ 109781 w 64"/>
                <a:gd name="T49" fmla="*/ 3667 h 61"/>
                <a:gd name="T50" fmla="*/ 117100 w 64"/>
                <a:gd name="T51" fmla="*/ 0 h 61"/>
                <a:gd name="T52" fmla="*/ 120759 w 64"/>
                <a:gd name="T53" fmla="*/ 3667 h 61"/>
                <a:gd name="T54" fmla="*/ 179309 w 64"/>
                <a:gd name="T55" fmla="*/ 66014 h 61"/>
                <a:gd name="T56" fmla="*/ 186628 w 64"/>
                <a:gd name="T57" fmla="*/ 135695 h 61"/>
                <a:gd name="T58" fmla="*/ 223222 w 64"/>
                <a:gd name="T59" fmla="*/ 165034 h 61"/>
                <a:gd name="T60" fmla="*/ 230541 w 64"/>
                <a:gd name="T61" fmla="*/ 216378 h 61"/>
                <a:gd name="T62" fmla="*/ 230541 w 64"/>
                <a:gd name="T63" fmla="*/ 223713 h 61"/>
                <a:gd name="T64" fmla="*/ 223222 w 64"/>
                <a:gd name="T65" fmla="*/ 223713 h 61"/>
                <a:gd name="T66" fmla="*/ 171991 w 64"/>
                <a:gd name="T67" fmla="*/ 223713 h 61"/>
                <a:gd name="T68" fmla="*/ 164672 w 64"/>
                <a:gd name="T69" fmla="*/ 223713 h 61"/>
                <a:gd name="T70" fmla="*/ 164672 w 64"/>
                <a:gd name="T71" fmla="*/ 216378 h 61"/>
                <a:gd name="T72" fmla="*/ 164672 w 64"/>
                <a:gd name="T73" fmla="*/ 198041 h 61"/>
                <a:gd name="T74" fmla="*/ 128078 w 64"/>
                <a:gd name="T75" fmla="*/ 198041 h 61"/>
                <a:gd name="T76" fmla="*/ 182969 w 64"/>
                <a:gd name="T77" fmla="*/ 172369 h 61"/>
                <a:gd name="T78" fmla="*/ 179309 w 64"/>
                <a:gd name="T79" fmla="*/ 209043 h 61"/>
                <a:gd name="T80" fmla="*/ 215903 w 64"/>
                <a:gd name="T81" fmla="*/ 209043 h 61"/>
                <a:gd name="T82" fmla="*/ 208584 w 64"/>
                <a:gd name="T83" fmla="*/ 172369 h 61"/>
                <a:gd name="T84" fmla="*/ 186628 w 64"/>
                <a:gd name="T85" fmla="*/ 150364 h 61"/>
                <a:gd name="T86" fmla="*/ 182969 w 64"/>
                <a:gd name="T87" fmla="*/ 172369 h 61"/>
                <a:gd name="T88" fmla="*/ 54891 w 64"/>
                <a:gd name="T89" fmla="*/ 209043 h 61"/>
                <a:gd name="T90" fmla="*/ 51231 w 64"/>
                <a:gd name="T91" fmla="*/ 179704 h 61"/>
                <a:gd name="T92" fmla="*/ 47572 w 64"/>
                <a:gd name="T93" fmla="*/ 150364 h 61"/>
                <a:gd name="T94" fmla="*/ 21956 w 64"/>
                <a:gd name="T95" fmla="*/ 172369 h 61"/>
                <a:gd name="T96" fmla="*/ 14638 w 64"/>
                <a:gd name="T97" fmla="*/ 209043 h 61"/>
                <a:gd name="T98" fmla="*/ 54891 w 64"/>
                <a:gd name="T99" fmla="*/ 209043 h 61"/>
                <a:gd name="T100" fmla="*/ 117100 w 64"/>
                <a:gd name="T101" fmla="*/ 80683 h 61"/>
                <a:gd name="T102" fmla="*/ 135397 w 64"/>
                <a:gd name="T103" fmla="*/ 99021 h 61"/>
                <a:gd name="T104" fmla="*/ 117100 w 64"/>
                <a:gd name="T105" fmla="*/ 117358 h 61"/>
                <a:gd name="T106" fmla="*/ 98803 w 64"/>
                <a:gd name="T107" fmla="*/ 99021 h 61"/>
                <a:gd name="T108" fmla="*/ 117100 w 64"/>
                <a:gd name="T109" fmla="*/ 80683 h 6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4" h="61">
                  <a:moveTo>
                    <a:pt x="32" y="9"/>
                  </a:moveTo>
                  <a:cubicBezTo>
                    <a:pt x="27" y="11"/>
                    <a:pt x="24" y="15"/>
                    <a:pt x="22" y="20"/>
                  </a:cubicBezTo>
                  <a:cubicBezTo>
                    <a:pt x="20" y="27"/>
                    <a:pt x="20" y="35"/>
                    <a:pt x="21" y="46"/>
                  </a:cubicBezTo>
                  <a:cubicBezTo>
                    <a:pt x="29" y="46"/>
                    <a:pt x="29" y="46"/>
                    <a:pt x="29" y="46"/>
                  </a:cubicBezTo>
                  <a:cubicBezTo>
                    <a:pt x="29" y="43"/>
                    <a:pt x="29" y="40"/>
                    <a:pt x="29" y="36"/>
                  </a:cubicBezTo>
                  <a:cubicBezTo>
                    <a:pt x="31" y="36"/>
                    <a:pt x="32" y="36"/>
                    <a:pt x="34" y="36"/>
                  </a:cubicBezTo>
                  <a:cubicBezTo>
                    <a:pt x="34" y="40"/>
                    <a:pt x="34" y="43"/>
                    <a:pt x="35" y="46"/>
                  </a:cubicBezTo>
                  <a:cubicBezTo>
                    <a:pt x="42" y="46"/>
                    <a:pt x="42" y="46"/>
                    <a:pt x="42" y="46"/>
                  </a:cubicBezTo>
                  <a:cubicBezTo>
                    <a:pt x="44" y="35"/>
                    <a:pt x="43" y="27"/>
                    <a:pt x="41" y="20"/>
                  </a:cubicBezTo>
                  <a:cubicBezTo>
                    <a:pt x="40" y="15"/>
                    <a:pt x="36" y="11"/>
                    <a:pt x="32" y="9"/>
                  </a:cubicBezTo>
                  <a:close/>
                  <a:moveTo>
                    <a:pt x="35" y="54"/>
                  </a:moveTo>
                  <a:cubicBezTo>
                    <a:pt x="35" y="56"/>
                    <a:pt x="35" y="58"/>
                    <a:pt x="35" y="61"/>
                  </a:cubicBezTo>
                  <a:cubicBezTo>
                    <a:pt x="33" y="61"/>
                    <a:pt x="30" y="61"/>
                    <a:pt x="28" y="61"/>
                  </a:cubicBezTo>
                  <a:cubicBezTo>
                    <a:pt x="28" y="58"/>
                    <a:pt x="28" y="56"/>
                    <a:pt x="28" y="54"/>
                  </a:cubicBezTo>
                  <a:cubicBezTo>
                    <a:pt x="18" y="54"/>
                    <a:pt x="18" y="54"/>
                    <a:pt x="18" y="54"/>
                  </a:cubicBezTo>
                  <a:cubicBezTo>
                    <a:pt x="19" y="59"/>
                    <a:pt x="19" y="59"/>
                    <a:pt x="19" y="59"/>
                  </a:cubicBezTo>
                  <a:cubicBezTo>
                    <a:pt x="19" y="61"/>
                    <a:pt x="19" y="61"/>
                    <a:pt x="19" y="61"/>
                  </a:cubicBezTo>
                  <a:cubicBezTo>
                    <a:pt x="17" y="61"/>
                    <a:pt x="17" y="61"/>
                    <a:pt x="17" y="61"/>
                  </a:cubicBezTo>
                  <a:cubicBezTo>
                    <a:pt x="3" y="61"/>
                    <a:pt x="3" y="61"/>
                    <a:pt x="3" y="61"/>
                  </a:cubicBezTo>
                  <a:cubicBezTo>
                    <a:pt x="1" y="61"/>
                    <a:pt x="1" y="61"/>
                    <a:pt x="1" y="61"/>
                  </a:cubicBezTo>
                  <a:cubicBezTo>
                    <a:pt x="1" y="59"/>
                    <a:pt x="1" y="59"/>
                    <a:pt x="1" y="59"/>
                  </a:cubicBezTo>
                  <a:cubicBezTo>
                    <a:pt x="0" y="54"/>
                    <a:pt x="1" y="49"/>
                    <a:pt x="3" y="45"/>
                  </a:cubicBezTo>
                  <a:cubicBezTo>
                    <a:pt x="5" y="42"/>
                    <a:pt x="8" y="39"/>
                    <a:pt x="12" y="37"/>
                  </a:cubicBezTo>
                  <a:cubicBezTo>
                    <a:pt x="12" y="29"/>
                    <a:pt x="13" y="23"/>
                    <a:pt x="15" y="18"/>
                  </a:cubicBezTo>
                  <a:cubicBezTo>
                    <a:pt x="17" y="9"/>
                    <a:pt x="23" y="4"/>
                    <a:pt x="30" y="1"/>
                  </a:cubicBezTo>
                  <a:cubicBezTo>
                    <a:pt x="32" y="0"/>
                    <a:pt x="32" y="0"/>
                    <a:pt x="32" y="0"/>
                  </a:cubicBezTo>
                  <a:cubicBezTo>
                    <a:pt x="33" y="1"/>
                    <a:pt x="33" y="1"/>
                    <a:pt x="33" y="1"/>
                  </a:cubicBezTo>
                  <a:cubicBezTo>
                    <a:pt x="41" y="4"/>
                    <a:pt x="46" y="9"/>
                    <a:pt x="49" y="18"/>
                  </a:cubicBezTo>
                  <a:cubicBezTo>
                    <a:pt x="51" y="23"/>
                    <a:pt x="51" y="29"/>
                    <a:pt x="51" y="37"/>
                  </a:cubicBezTo>
                  <a:cubicBezTo>
                    <a:pt x="55" y="39"/>
                    <a:pt x="59" y="42"/>
                    <a:pt x="61" y="45"/>
                  </a:cubicBezTo>
                  <a:cubicBezTo>
                    <a:pt x="63" y="49"/>
                    <a:pt x="64" y="54"/>
                    <a:pt x="63" y="59"/>
                  </a:cubicBezTo>
                  <a:cubicBezTo>
                    <a:pt x="63" y="61"/>
                    <a:pt x="63" y="61"/>
                    <a:pt x="63" y="61"/>
                  </a:cubicBezTo>
                  <a:cubicBezTo>
                    <a:pt x="61" y="61"/>
                    <a:pt x="61" y="61"/>
                    <a:pt x="61" y="61"/>
                  </a:cubicBezTo>
                  <a:cubicBezTo>
                    <a:pt x="47" y="61"/>
                    <a:pt x="47" y="61"/>
                    <a:pt x="47" y="61"/>
                  </a:cubicBezTo>
                  <a:cubicBezTo>
                    <a:pt x="45" y="61"/>
                    <a:pt x="45" y="61"/>
                    <a:pt x="45" y="61"/>
                  </a:cubicBezTo>
                  <a:cubicBezTo>
                    <a:pt x="45" y="59"/>
                    <a:pt x="45" y="59"/>
                    <a:pt x="45" y="59"/>
                  </a:cubicBezTo>
                  <a:cubicBezTo>
                    <a:pt x="45" y="54"/>
                    <a:pt x="45" y="54"/>
                    <a:pt x="45" y="54"/>
                  </a:cubicBezTo>
                  <a:cubicBezTo>
                    <a:pt x="35" y="54"/>
                    <a:pt x="35" y="54"/>
                    <a:pt x="35" y="54"/>
                  </a:cubicBezTo>
                  <a:close/>
                  <a:moveTo>
                    <a:pt x="50" y="47"/>
                  </a:moveTo>
                  <a:cubicBezTo>
                    <a:pt x="49" y="57"/>
                    <a:pt x="49" y="57"/>
                    <a:pt x="49" y="57"/>
                  </a:cubicBezTo>
                  <a:cubicBezTo>
                    <a:pt x="59" y="57"/>
                    <a:pt x="59" y="57"/>
                    <a:pt x="59" y="57"/>
                  </a:cubicBezTo>
                  <a:cubicBezTo>
                    <a:pt x="59" y="53"/>
                    <a:pt x="59" y="50"/>
                    <a:pt x="57" y="47"/>
                  </a:cubicBezTo>
                  <a:cubicBezTo>
                    <a:pt x="56" y="45"/>
                    <a:pt x="54" y="43"/>
                    <a:pt x="51" y="41"/>
                  </a:cubicBezTo>
                  <a:cubicBezTo>
                    <a:pt x="51" y="43"/>
                    <a:pt x="50" y="45"/>
                    <a:pt x="50" y="47"/>
                  </a:cubicBezTo>
                  <a:close/>
                  <a:moveTo>
                    <a:pt x="15" y="57"/>
                  </a:moveTo>
                  <a:cubicBezTo>
                    <a:pt x="14" y="49"/>
                    <a:pt x="14" y="49"/>
                    <a:pt x="14" y="49"/>
                  </a:cubicBezTo>
                  <a:cubicBezTo>
                    <a:pt x="13" y="46"/>
                    <a:pt x="13" y="43"/>
                    <a:pt x="13" y="41"/>
                  </a:cubicBezTo>
                  <a:cubicBezTo>
                    <a:pt x="10" y="43"/>
                    <a:pt x="8" y="45"/>
                    <a:pt x="6" y="47"/>
                  </a:cubicBezTo>
                  <a:cubicBezTo>
                    <a:pt x="5" y="50"/>
                    <a:pt x="4" y="53"/>
                    <a:pt x="4" y="57"/>
                  </a:cubicBezTo>
                  <a:cubicBezTo>
                    <a:pt x="15" y="57"/>
                    <a:pt x="15" y="57"/>
                    <a:pt x="15" y="57"/>
                  </a:cubicBezTo>
                  <a:close/>
                  <a:moveTo>
                    <a:pt x="32" y="22"/>
                  </a:moveTo>
                  <a:cubicBezTo>
                    <a:pt x="35" y="22"/>
                    <a:pt x="37" y="24"/>
                    <a:pt x="37" y="27"/>
                  </a:cubicBezTo>
                  <a:cubicBezTo>
                    <a:pt x="37" y="30"/>
                    <a:pt x="35" y="32"/>
                    <a:pt x="32" y="32"/>
                  </a:cubicBezTo>
                  <a:cubicBezTo>
                    <a:pt x="29" y="32"/>
                    <a:pt x="27" y="30"/>
                    <a:pt x="27" y="27"/>
                  </a:cubicBezTo>
                  <a:cubicBezTo>
                    <a:pt x="27" y="24"/>
                    <a:pt x="29" y="22"/>
                    <a:pt x="3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19" name="Freeform 375">
              <a:extLst>
                <a:ext uri="{FF2B5EF4-FFF2-40B4-BE49-F238E27FC236}">
                  <a16:creationId xmlns:a16="http://schemas.microsoft.com/office/drawing/2014/main" id="{89C58498-895F-4BD2-A366-9DFFF81E3F26}"/>
                </a:ext>
              </a:extLst>
            </p:cNvPr>
            <p:cNvSpPr>
              <a:spLocks noEditPoints="1"/>
            </p:cNvSpPr>
            <p:nvPr/>
          </p:nvSpPr>
          <p:spPr bwMode="auto">
            <a:xfrm>
              <a:off x="4013200" y="4913313"/>
              <a:ext cx="285750" cy="146050"/>
            </a:xfrm>
            <a:custGeom>
              <a:avLst/>
              <a:gdLst>
                <a:gd name="T0" fmla="*/ 150666 w 78"/>
                <a:gd name="T1" fmla="*/ 130559 h 40"/>
                <a:gd name="T2" fmla="*/ 150666 w 78"/>
                <a:gd name="T3" fmla="*/ 145065 h 40"/>
                <a:gd name="T4" fmla="*/ 113918 w 78"/>
                <a:gd name="T5" fmla="*/ 145065 h 40"/>
                <a:gd name="T6" fmla="*/ 110243 w 78"/>
                <a:gd name="T7" fmla="*/ 130559 h 40"/>
                <a:gd name="T8" fmla="*/ 106569 w 78"/>
                <a:gd name="T9" fmla="*/ 130559 h 40"/>
                <a:gd name="T10" fmla="*/ 106569 w 78"/>
                <a:gd name="T11" fmla="*/ 123305 h 40"/>
                <a:gd name="T12" fmla="*/ 0 w 78"/>
                <a:gd name="T13" fmla="*/ 72533 h 40"/>
                <a:gd name="T14" fmla="*/ 113918 w 78"/>
                <a:gd name="T15" fmla="*/ 18133 h 40"/>
                <a:gd name="T16" fmla="*/ 231511 w 78"/>
                <a:gd name="T17" fmla="*/ 39893 h 40"/>
                <a:gd name="T18" fmla="*/ 246210 w 78"/>
                <a:gd name="T19" fmla="*/ 0 h 40"/>
                <a:gd name="T20" fmla="*/ 268259 w 78"/>
                <a:gd name="T21" fmla="*/ 0 h 40"/>
                <a:gd name="T22" fmla="*/ 268259 w 78"/>
                <a:gd name="T23" fmla="*/ 54399 h 40"/>
                <a:gd name="T24" fmla="*/ 268259 w 78"/>
                <a:gd name="T25" fmla="*/ 54399 h 40"/>
                <a:gd name="T26" fmla="*/ 235186 w 78"/>
                <a:gd name="T27" fmla="*/ 58026 h 40"/>
                <a:gd name="T28" fmla="*/ 235186 w 78"/>
                <a:gd name="T29" fmla="*/ 65279 h 40"/>
                <a:gd name="T30" fmla="*/ 286633 w 78"/>
                <a:gd name="T31" fmla="*/ 65279 h 40"/>
                <a:gd name="T32" fmla="*/ 286633 w 78"/>
                <a:gd name="T33" fmla="*/ 76159 h 40"/>
                <a:gd name="T34" fmla="*/ 268259 w 78"/>
                <a:gd name="T35" fmla="*/ 76159 h 40"/>
                <a:gd name="T36" fmla="*/ 143317 w 78"/>
                <a:gd name="T37" fmla="*/ 119679 h 40"/>
                <a:gd name="T38" fmla="*/ 154341 w 78"/>
                <a:gd name="T39" fmla="*/ 119679 h 40"/>
                <a:gd name="T40" fmla="*/ 154341 w 78"/>
                <a:gd name="T41" fmla="*/ 130559 h 40"/>
                <a:gd name="T42" fmla="*/ 150666 w 78"/>
                <a:gd name="T43" fmla="*/ 130559 h 40"/>
                <a:gd name="T44" fmla="*/ 264584 w 78"/>
                <a:gd name="T45" fmla="*/ 94292 h 40"/>
                <a:gd name="T46" fmla="*/ 227836 w 78"/>
                <a:gd name="T47" fmla="*/ 112425 h 40"/>
                <a:gd name="T48" fmla="*/ 264584 w 78"/>
                <a:gd name="T49" fmla="*/ 119679 h 40"/>
                <a:gd name="T50" fmla="*/ 264584 w 78"/>
                <a:gd name="T51" fmla="*/ 94292 h 40"/>
                <a:gd name="T52" fmla="*/ 14699 w 78"/>
                <a:gd name="T53" fmla="*/ 54399 h 40"/>
                <a:gd name="T54" fmla="*/ 227836 w 78"/>
                <a:gd name="T55" fmla="*/ 50773 h 40"/>
                <a:gd name="T56" fmla="*/ 227836 w 78"/>
                <a:gd name="T57" fmla="*/ 43520 h 40"/>
                <a:gd name="T58" fmla="*/ 14699 w 78"/>
                <a:gd name="T59" fmla="*/ 54399 h 40"/>
                <a:gd name="T60" fmla="*/ 117593 w 78"/>
                <a:gd name="T61" fmla="*/ 134185 h 40"/>
                <a:gd name="T62" fmla="*/ 117593 w 78"/>
                <a:gd name="T63" fmla="*/ 137812 h 40"/>
                <a:gd name="T64" fmla="*/ 124943 w 78"/>
                <a:gd name="T65" fmla="*/ 137812 h 40"/>
                <a:gd name="T66" fmla="*/ 124943 w 78"/>
                <a:gd name="T67" fmla="*/ 134185 h 40"/>
                <a:gd name="T68" fmla="*/ 117593 w 78"/>
                <a:gd name="T69" fmla="*/ 134185 h 40"/>
                <a:gd name="T70" fmla="*/ 139642 w 78"/>
                <a:gd name="T71" fmla="*/ 134185 h 40"/>
                <a:gd name="T72" fmla="*/ 139642 w 78"/>
                <a:gd name="T73" fmla="*/ 137812 h 40"/>
                <a:gd name="T74" fmla="*/ 146991 w 78"/>
                <a:gd name="T75" fmla="*/ 137812 h 40"/>
                <a:gd name="T76" fmla="*/ 146991 w 78"/>
                <a:gd name="T77" fmla="*/ 134185 h 40"/>
                <a:gd name="T78" fmla="*/ 139642 w 78"/>
                <a:gd name="T79" fmla="*/ 134185 h 40"/>
                <a:gd name="T80" fmla="*/ 128617 w 78"/>
                <a:gd name="T81" fmla="*/ 134185 h 40"/>
                <a:gd name="T82" fmla="*/ 128617 w 78"/>
                <a:gd name="T83" fmla="*/ 137812 h 40"/>
                <a:gd name="T84" fmla="*/ 135967 w 78"/>
                <a:gd name="T85" fmla="*/ 137812 h 40"/>
                <a:gd name="T86" fmla="*/ 135967 w 78"/>
                <a:gd name="T87" fmla="*/ 134185 h 40"/>
                <a:gd name="T88" fmla="*/ 128617 w 78"/>
                <a:gd name="T89" fmla="*/ 134185 h 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8" h="40">
                  <a:moveTo>
                    <a:pt x="41" y="36"/>
                  </a:moveTo>
                  <a:cubicBezTo>
                    <a:pt x="41" y="40"/>
                    <a:pt x="41" y="40"/>
                    <a:pt x="41" y="40"/>
                  </a:cubicBezTo>
                  <a:cubicBezTo>
                    <a:pt x="31" y="40"/>
                    <a:pt x="31" y="40"/>
                    <a:pt x="31" y="40"/>
                  </a:cubicBezTo>
                  <a:cubicBezTo>
                    <a:pt x="30" y="36"/>
                    <a:pt x="30" y="36"/>
                    <a:pt x="30" y="36"/>
                  </a:cubicBezTo>
                  <a:cubicBezTo>
                    <a:pt x="29" y="36"/>
                    <a:pt x="29" y="36"/>
                    <a:pt x="29" y="36"/>
                  </a:cubicBezTo>
                  <a:cubicBezTo>
                    <a:pt x="29" y="34"/>
                    <a:pt x="29" y="34"/>
                    <a:pt x="29" y="34"/>
                  </a:cubicBezTo>
                  <a:cubicBezTo>
                    <a:pt x="10" y="33"/>
                    <a:pt x="0" y="27"/>
                    <a:pt x="0" y="20"/>
                  </a:cubicBezTo>
                  <a:cubicBezTo>
                    <a:pt x="0" y="12"/>
                    <a:pt x="11" y="5"/>
                    <a:pt x="31" y="5"/>
                  </a:cubicBezTo>
                  <a:cubicBezTo>
                    <a:pt x="43" y="5"/>
                    <a:pt x="55" y="8"/>
                    <a:pt x="63" y="11"/>
                  </a:cubicBezTo>
                  <a:cubicBezTo>
                    <a:pt x="67" y="0"/>
                    <a:pt x="67" y="0"/>
                    <a:pt x="67" y="0"/>
                  </a:cubicBezTo>
                  <a:cubicBezTo>
                    <a:pt x="73" y="0"/>
                    <a:pt x="73" y="0"/>
                    <a:pt x="73" y="0"/>
                  </a:cubicBezTo>
                  <a:cubicBezTo>
                    <a:pt x="73" y="15"/>
                    <a:pt x="73" y="15"/>
                    <a:pt x="73" y="15"/>
                  </a:cubicBezTo>
                  <a:cubicBezTo>
                    <a:pt x="73" y="15"/>
                    <a:pt x="73" y="15"/>
                    <a:pt x="73" y="15"/>
                  </a:cubicBezTo>
                  <a:cubicBezTo>
                    <a:pt x="70" y="16"/>
                    <a:pt x="67" y="16"/>
                    <a:pt x="64" y="16"/>
                  </a:cubicBezTo>
                  <a:cubicBezTo>
                    <a:pt x="64" y="17"/>
                    <a:pt x="64" y="17"/>
                    <a:pt x="64" y="18"/>
                  </a:cubicBezTo>
                  <a:cubicBezTo>
                    <a:pt x="70" y="17"/>
                    <a:pt x="72" y="17"/>
                    <a:pt x="78" y="18"/>
                  </a:cubicBezTo>
                  <a:cubicBezTo>
                    <a:pt x="78" y="19"/>
                    <a:pt x="78" y="20"/>
                    <a:pt x="78" y="21"/>
                  </a:cubicBezTo>
                  <a:cubicBezTo>
                    <a:pt x="76" y="21"/>
                    <a:pt x="74" y="21"/>
                    <a:pt x="73" y="21"/>
                  </a:cubicBezTo>
                  <a:cubicBezTo>
                    <a:pt x="70" y="27"/>
                    <a:pt x="55" y="32"/>
                    <a:pt x="39" y="33"/>
                  </a:cubicBezTo>
                  <a:cubicBezTo>
                    <a:pt x="42" y="33"/>
                    <a:pt x="42" y="33"/>
                    <a:pt x="42" y="33"/>
                  </a:cubicBezTo>
                  <a:cubicBezTo>
                    <a:pt x="42" y="36"/>
                    <a:pt x="42" y="36"/>
                    <a:pt x="42" y="36"/>
                  </a:cubicBezTo>
                  <a:cubicBezTo>
                    <a:pt x="41" y="36"/>
                    <a:pt x="41" y="36"/>
                    <a:pt x="41" y="36"/>
                  </a:cubicBezTo>
                  <a:close/>
                  <a:moveTo>
                    <a:pt x="72" y="26"/>
                  </a:moveTo>
                  <a:cubicBezTo>
                    <a:pt x="70" y="28"/>
                    <a:pt x="67" y="30"/>
                    <a:pt x="62" y="31"/>
                  </a:cubicBezTo>
                  <a:cubicBezTo>
                    <a:pt x="72" y="33"/>
                    <a:pt x="72" y="33"/>
                    <a:pt x="72" y="33"/>
                  </a:cubicBezTo>
                  <a:cubicBezTo>
                    <a:pt x="72" y="26"/>
                    <a:pt x="72" y="26"/>
                    <a:pt x="72" y="26"/>
                  </a:cubicBezTo>
                  <a:close/>
                  <a:moveTo>
                    <a:pt x="4" y="15"/>
                  </a:moveTo>
                  <a:cubicBezTo>
                    <a:pt x="15" y="11"/>
                    <a:pt x="39" y="8"/>
                    <a:pt x="62" y="14"/>
                  </a:cubicBezTo>
                  <a:cubicBezTo>
                    <a:pt x="62" y="13"/>
                    <a:pt x="62" y="13"/>
                    <a:pt x="62" y="12"/>
                  </a:cubicBezTo>
                  <a:cubicBezTo>
                    <a:pt x="49" y="8"/>
                    <a:pt x="18" y="3"/>
                    <a:pt x="4" y="15"/>
                  </a:cubicBezTo>
                  <a:close/>
                  <a:moveTo>
                    <a:pt x="32" y="37"/>
                  </a:moveTo>
                  <a:cubicBezTo>
                    <a:pt x="32" y="38"/>
                    <a:pt x="32" y="38"/>
                    <a:pt x="32" y="38"/>
                  </a:cubicBezTo>
                  <a:cubicBezTo>
                    <a:pt x="34" y="38"/>
                    <a:pt x="34" y="38"/>
                    <a:pt x="34" y="38"/>
                  </a:cubicBezTo>
                  <a:cubicBezTo>
                    <a:pt x="34" y="37"/>
                    <a:pt x="34" y="37"/>
                    <a:pt x="34" y="37"/>
                  </a:cubicBezTo>
                  <a:cubicBezTo>
                    <a:pt x="32" y="37"/>
                    <a:pt x="32" y="37"/>
                    <a:pt x="32" y="37"/>
                  </a:cubicBezTo>
                  <a:close/>
                  <a:moveTo>
                    <a:pt x="38" y="37"/>
                  </a:moveTo>
                  <a:cubicBezTo>
                    <a:pt x="38" y="38"/>
                    <a:pt x="38" y="38"/>
                    <a:pt x="38" y="38"/>
                  </a:cubicBezTo>
                  <a:cubicBezTo>
                    <a:pt x="40" y="38"/>
                    <a:pt x="40" y="38"/>
                    <a:pt x="40" y="38"/>
                  </a:cubicBezTo>
                  <a:cubicBezTo>
                    <a:pt x="40" y="37"/>
                    <a:pt x="40" y="37"/>
                    <a:pt x="40" y="37"/>
                  </a:cubicBezTo>
                  <a:cubicBezTo>
                    <a:pt x="38" y="37"/>
                    <a:pt x="38" y="37"/>
                    <a:pt x="38" y="37"/>
                  </a:cubicBezTo>
                  <a:close/>
                  <a:moveTo>
                    <a:pt x="35" y="37"/>
                  </a:moveTo>
                  <a:cubicBezTo>
                    <a:pt x="35" y="38"/>
                    <a:pt x="35" y="38"/>
                    <a:pt x="35" y="38"/>
                  </a:cubicBezTo>
                  <a:cubicBezTo>
                    <a:pt x="37" y="38"/>
                    <a:pt x="37" y="38"/>
                    <a:pt x="37" y="38"/>
                  </a:cubicBezTo>
                  <a:cubicBezTo>
                    <a:pt x="37" y="37"/>
                    <a:pt x="37" y="37"/>
                    <a:pt x="37" y="37"/>
                  </a:cubicBez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0" name="Freeform 376">
              <a:extLst>
                <a:ext uri="{FF2B5EF4-FFF2-40B4-BE49-F238E27FC236}">
                  <a16:creationId xmlns:a16="http://schemas.microsoft.com/office/drawing/2014/main" id="{94EA1E09-676B-408B-8E95-2B0E2561B401}"/>
                </a:ext>
              </a:extLst>
            </p:cNvPr>
            <p:cNvSpPr>
              <a:spLocks noEditPoints="1"/>
            </p:cNvSpPr>
            <p:nvPr/>
          </p:nvSpPr>
          <p:spPr bwMode="auto">
            <a:xfrm>
              <a:off x="3662363" y="5235575"/>
              <a:ext cx="206375" cy="246063"/>
            </a:xfrm>
            <a:custGeom>
              <a:avLst/>
              <a:gdLst>
                <a:gd name="T0" fmla="*/ 69973 w 56"/>
                <a:gd name="T1" fmla="*/ 187585 h 67"/>
                <a:gd name="T2" fmla="*/ 58925 w 56"/>
                <a:gd name="T3" fmla="*/ 172872 h 67"/>
                <a:gd name="T4" fmla="*/ 3683 w 56"/>
                <a:gd name="T5" fmla="*/ 69885 h 67"/>
                <a:gd name="T6" fmla="*/ 58925 w 56"/>
                <a:gd name="T7" fmla="*/ 3678 h 67"/>
                <a:gd name="T8" fmla="*/ 103118 w 56"/>
                <a:gd name="T9" fmla="*/ 0 h 67"/>
                <a:gd name="T10" fmla="*/ 147311 w 56"/>
                <a:gd name="T11" fmla="*/ 3678 h 67"/>
                <a:gd name="T12" fmla="*/ 202553 w 56"/>
                <a:gd name="T13" fmla="*/ 69885 h 67"/>
                <a:gd name="T14" fmla="*/ 147311 w 56"/>
                <a:gd name="T15" fmla="*/ 172872 h 67"/>
                <a:gd name="T16" fmla="*/ 136263 w 56"/>
                <a:gd name="T17" fmla="*/ 187585 h 67"/>
                <a:gd name="T18" fmla="*/ 132580 w 56"/>
                <a:gd name="T19" fmla="*/ 191263 h 67"/>
                <a:gd name="T20" fmla="*/ 128898 w 56"/>
                <a:gd name="T21" fmla="*/ 213332 h 67"/>
                <a:gd name="T22" fmla="*/ 128898 w 56"/>
                <a:gd name="T23" fmla="*/ 235401 h 67"/>
                <a:gd name="T24" fmla="*/ 114166 w 56"/>
                <a:gd name="T25" fmla="*/ 246435 h 67"/>
                <a:gd name="T26" fmla="*/ 92070 w 56"/>
                <a:gd name="T27" fmla="*/ 246435 h 67"/>
                <a:gd name="T28" fmla="*/ 77339 w 56"/>
                <a:gd name="T29" fmla="*/ 235401 h 67"/>
                <a:gd name="T30" fmla="*/ 77339 w 56"/>
                <a:gd name="T31" fmla="*/ 217010 h 67"/>
                <a:gd name="T32" fmla="*/ 73656 w 56"/>
                <a:gd name="T33" fmla="*/ 191263 h 67"/>
                <a:gd name="T34" fmla="*/ 69973 w 56"/>
                <a:gd name="T35" fmla="*/ 187585 h 67"/>
                <a:gd name="T36" fmla="*/ 121532 w 56"/>
                <a:gd name="T37" fmla="*/ 191263 h 67"/>
                <a:gd name="T38" fmla="*/ 103118 w 56"/>
                <a:gd name="T39" fmla="*/ 191263 h 67"/>
                <a:gd name="T40" fmla="*/ 84704 w 56"/>
                <a:gd name="T41" fmla="*/ 191263 h 67"/>
                <a:gd name="T42" fmla="*/ 88387 w 56"/>
                <a:gd name="T43" fmla="*/ 209654 h 67"/>
                <a:gd name="T44" fmla="*/ 117849 w 56"/>
                <a:gd name="T45" fmla="*/ 209654 h 67"/>
                <a:gd name="T46" fmla="*/ 121532 w 56"/>
                <a:gd name="T47" fmla="*/ 191263 h 67"/>
                <a:gd name="T48" fmla="*/ 110484 w 56"/>
                <a:gd name="T49" fmla="*/ 22069 h 67"/>
                <a:gd name="T50" fmla="*/ 110484 w 56"/>
                <a:gd name="T51" fmla="*/ 161838 h 67"/>
                <a:gd name="T52" fmla="*/ 132580 w 56"/>
                <a:gd name="T53" fmla="*/ 25747 h 67"/>
                <a:gd name="T54" fmla="*/ 110484 w 56"/>
                <a:gd name="T55" fmla="*/ 22069 h 67"/>
                <a:gd name="T56" fmla="*/ 95752 w 56"/>
                <a:gd name="T57" fmla="*/ 165516 h 67"/>
                <a:gd name="T58" fmla="*/ 95752 w 56"/>
                <a:gd name="T59" fmla="*/ 22069 h 67"/>
                <a:gd name="T60" fmla="*/ 77339 w 56"/>
                <a:gd name="T61" fmla="*/ 25747 h 67"/>
                <a:gd name="T62" fmla="*/ 95752 w 56"/>
                <a:gd name="T63" fmla="*/ 165516 h 67"/>
                <a:gd name="T64" fmla="*/ 158360 w 56"/>
                <a:gd name="T65" fmla="*/ 36781 h 67"/>
                <a:gd name="T66" fmla="*/ 132580 w 56"/>
                <a:gd name="T67" fmla="*/ 154482 h 67"/>
                <a:gd name="T68" fmla="*/ 180457 w 56"/>
                <a:gd name="T69" fmla="*/ 69885 h 67"/>
                <a:gd name="T70" fmla="*/ 158360 w 56"/>
                <a:gd name="T71" fmla="*/ 36781 h 67"/>
                <a:gd name="T72" fmla="*/ 73656 w 56"/>
                <a:gd name="T73" fmla="*/ 158160 h 67"/>
                <a:gd name="T74" fmla="*/ 47876 w 56"/>
                <a:gd name="T75" fmla="*/ 36781 h 67"/>
                <a:gd name="T76" fmla="*/ 25780 w 56"/>
                <a:gd name="T77" fmla="*/ 69885 h 67"/>
                <a:gd name="T78" fmla="*/ 73656 w 56"/>
                <a:gd name="T79" fmla="*/ 158160 h 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6" h="67">
                  <a:moveTo>
                    <a:pt x="19" y="51"/>
                  </a:moveTo>
                  <a:cubicBezTo>
                    <a:pt x="18" y="50"/>
                    <a:pt x="17" y="49"/>
                    <a:pt x="16" y="47"/>
                  </a:cubicBezTo>
                  <a:cubicBezTo>
                    <a:pt x="9" y="40"/>
                    <a:pt x="0" y="31"/>
                    <a:pt x="1" y="19"/>
                  </a:cubicBezTo>
                  <a:cubicBezTo>
                    <a:pt x="1" y="10"/>
                    <a:pt x="8" y="4"/>
                    <a:pt x="16" y="1"/>
                  </a:cubicBezTo>
                  <a:cubicBezTo>
                    <a:pt x="20" y="0"/>
                    <a:pt x="24" y="0"/>
                    <a:pt x="28" y="0"/>
                  </a:cubicBezTo>
                  <a:cubicBezTo>
                    <a:pt x="32" y="0"/>
                    <a:pt x="36" y="0"/>
                    <a:pt x="40" y="1"/>
                  </a:cubicBezTo>
                  <a:cubicBezTo>
                    <a:pt x="48" y="4"/>
                    <a:pt x="55" y="10"/>
                    <a:pt x="55" y="19"/>
                  </a:cubicBezTo>
                  <a:cubicBezTo>
                    <a:pt x="56" y="31"/>
                    <a:pt x="47" y="40"/>
                    <a:pt x="40" y="47"/>
                  </a:cubicBezTo>
                  <a:cubicBezTo>
                    <a:pt x="39" y="49"/>
                    <a:pt x="38" y="50"/>
                    <a:pt x="37" y="51"/>
                  </a:cubicBezTo>
                  <a:cubicBezTo>
                    <a:pt x="36" y="52"/>
                    <a:pt x="36" y="52"/>
                    <a:pt x="36" y="52"/>
                  </a:cubicBezTo>
                  <a:cubicBezTo>
                    <a:pt x="35" y="58"/>
                    <a:pt x="35" y="58"/>
                    <a:pt x="35" y="58"/>
                  </a:cubicBezTo>
                  <a:cubicBezTo>
                    <a:pt x="35" y="64"/>
                    <a:pt x="35" y="64"/>
                    <a:pt x="35" y="64"/>
                  </a:cubicBezTo>
                  <a:cubicBezTo>
                    <a:pt x="35" y="66"/>
                    <a:pt x="33" y="67"/>
                    <a:pt x="31" y="67"/>
                  </a:cubicBezTo>
                  <a:cubicBezTo>
                    <a:pt x="25" y="67"/>
                    <a:pt x="25" y="67"/>
                    <a:pt x="25" y="67"/>
                  </a:cubicBezTo>
                  <a:cubicBezTo>
                    <a:pt x="23" y="67"/>
                    <a:pt x="21" y="66"/>
                    <a:pt x="21" y="64"/>
                  </a:cubicBezTo>
                  <a:cubicBezTo>
                    <a:pt x="21" y="59"/>
                    <a:pt x="21" y="59"/>
                    <a:pt x="21" y="59"/>
                  </a:cubicBezTo>
                  <a:cubicBezTo>
                    <a:pt x="20" y="52"/>
                    <a:pt x="20" y="52"/>
                    <a:pt x="20" y="52"/>
                  </a:cubicBezTo>
                  <a:cubicBezTo>
                    <a:pt x="19" y="51"/>
                    <a:pt x="19" y="51"/>
                    <a:pt x="19" y="51"/>
                  </a:cubicBezTo>
                  <a:close/>
                  <a:moveTo>
                    <a:pt x="33" y="52"/>
                  </a:moveTo>
                  <a:cubicBezTo>
                    <a:pt x="28" y="52"/>
                    <a:pt x="28" y="52"/>
                    <a:pt x="28" y="52"/>
                  </a:cubicBezTo>
                  <a:cubicBezTo>
                    <a:pt x="23" y="52"/>
                    <a:pt x="23" y="52"/>
                    <a:pt x="23" y="52"/>
                  </a:cubicBezTo>
                  <a:cubicBezTo>
                    <a:pt x="24" y="57"/>
                    <a:pt x="24" y="57"/>
                    <a:pt x="24" y="57"/>
                  </a:cubicBezTo>
                  <a:cubicBezTo>
                    <a:pt x="32" y="57"/>
                    <a:pt x="32" y="57"/>
                    <a:pt x="32" y="57"/>
                  </a:cubicBezTo>
                  <a:cubicBezTo>
                    <a:pt x="33" y="52"/>
                    <a:pt x="33" y="52"/>
                    <a:pt x="33" y="52"/>
                  </a:cubicBezTo>
                  <a:close/>
                  <a:moveTo>
                    <a:pt x="30" y="6"/>
                  </a:moveTo>
                  <a:cubicBezTo>
                    <a:pt x="30" y="44"/>
                    <a:pt x="30" y="44"/>
                    <a:pt x="30" y="44"/>
                  </a:cubicBezTo>
                  <a:cubicBezTo>
                    <a:pt x="37" y="30"/>
                    <a:pt x="44" y="14"/>
                    <a:pt x="36" y="7"/>
                  </a:cubicBezTo>
                  <a:cubicBezTo>
                    <a:pt x="34" y="7"/>
                    <a:pt x="32" y="7"/>
                    <a:pt x="30" y="6"/>
                  </a:cubicBezTo>
                  <a:close/>
                  <a:moveTo>
                    <a:pt x="26" y="45"/>
                  </a:moveTo>
                  <a:cubicBezTo>
                    <a:pt x="26" y="6"/>
                    <a:pt x="26" y="6"/>
                    <a:pt x="26" y="6"/>
                  </a:cubicBezTo>
                  <a:cubicBezTo>
                    <a:pt x="24" y="7"/>
                    <a:pt x="22" y="7"/>
                    <a:pt x="21" y="7"/>
                  </a:cubicBezTo>
                  <a:cubicBezTo>
                    <a:pt x="12" y="14"/>
                    <a:pt x="19" y="30"/>
                    <a:pt x="26" y="45"/>
                  </a:cubicBezTo>
                  <a:close/>
                  <a:moveTo>
                    <a:pt x="43" y="10"/>
                  </a:moveTo>
                  <a:cubicBezTo>
                    <a:pt x="46" y="19"/>
                    <a:pt x="41" y="31"/>
                    <a:pt x="36" y="42"/>
                  </a:cubicBezTo>
                  <a:cubicBezTo>
                    <a:pt x="42" y="36"/>
                    <a:pt x="49" y="28"/>
                    <a:pt x="49" y="19"/>
                  </a:cubicBezTo>
                  <a:cubicBezTo>
                    <a:pt x="48" y="15"/>
                    <a:pt x="46" y="12"/>
                    <a:pt x="43" y="10"/>
                  </a:cubicBezTo>
                  <a:close/>
                  <a:moveTo>
                    <a:pt x="20" y="43"/>
                  </a:moveTo>
                  <a:cubicBezTo>
                    <a:pt x="15" y="31"/>
                    <a:pt x="10" y="19"/>
                    <a:pt x="13" y="10"/>
                  </a:cubicBezTo>
                  <a:cubicBezTo>
                    <a:pt x="10" y="12"/>
                    <a:pt x="7" y="15"/>
                    <a:pt x="7" y="19"/>
                  </a:cubicBezTo>
                  <a:cubicBezTo>
                    <a:pt x="7" y="28"/>
                    <a:pt x="14" y="36"/>
                    <a:pt x="2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1" name="Freeform 377">
              <a:extLst>
                <a:ext uri="{FF2B5EF4-FFF2-40B4-BE49-F238E27FC236}">
                  <a16:creationId xmlns:a16="http://schemas.microsoft.com/office/drawing/2014/main" id="{9281970D-7B74-4D73-AEE9-E7293A2304F3}"/>
                </a:ext>
              </a:extLst>
            </p:cNvPr>
            <p:cNvSpPr>
              <a:spLocks noEditPoints="1"/>
            </p:cNvSpPr>
            <p:nvPr/>
          </p:nvSpPr>
          <p:spPr bwMode="auto">
            <a:xfrm>
              <a:off x="4033838" y="6019800"/>
              <a:ext cx="239712" cy="212725"/>
            </a:xfrm>
            <a:custGeom>
              <a:avLst/>
              <a:gdLst>
                <a:gd name="T0" fmla="*/ 0 w 65"/>
                <a:gd name="T1" fmla="*/ 73527 h 58"/>
                <a:gd name="T2" fmla="*/ 0 w 65"/>
                <a:gd name="T3" fmla="*/ 73527 h 58"/>
                <a:gd name="T4" fmla="*/ 36838 w 65"/>
                <a:gd name="T5" fmla="*/ 73527 h 58"/>
                <a:gd name="T6" fmla="*/ 73675 w 65"/>
                <a:gd name="T7" fmla="*/ 7353 h 58"/>
                <a:gd name="T8" fmla="*/ 92094 w 65"/>
                <a:gd name="T9" fmla="*/ 3676 h 58"/>
                <a:gd name="T10" fmla="*/ 92094 w 65"/>
                <a:gd name="T11" fmla="*/ 3676 h 58"/>
                <a:gd name="T12" fmla="*/ 95778 w 65"/>
                <a:gd name="T13" fmla="*/ 22058 h 58"/>
                <a:gd name="T14" fmla="*/ 69991 w 65"/>
                <a:gd name="T15" fmla="*/ 73527 h 58"/>
                <a:gd name="T16" fmla="*/ 169453 w 65"/>
                <a:gd name="T17" fmla="*/ 73527 h 58"/>
                <a:gd name="T18" fmla="*/ 139983 w 65"/>
                <a:gd name="T19" fmla="*/ 22058 h 58"/>
                <a:gd name="T20" fmla="*/ 147350 w 65"/>
                <a:gd name="T21" fmla="*/ 3676 h 58"/>
                <a:gd name="T22" fmla="*/ 147350 w 65"/>
                <a:gd name="T23" fmla="*/ 3676 h 58"/>
                <a:gd name="T24" fmla="*/ 165769 w 65"/>
                <a:gd name="T25" fmla="*/ 7353 h 58"/>
                <a:gd name="T26" fmla="*/ 198923 w 65"/>
                <a:gd name="T27" fmla="*/ 73527 h 58"/>
                <a:gd name="T28" fmla="*/ 202606 w 65"/>
                <a:gd name="T29" fmla="*/ 73527 h 58"/>
                <a:gd name="T30" fmla="*/ 213658 w 65"/>
                <a:gd name="T31" fmla="*/ 73527 h 58"/>
                <a:gd name="T32" fmla="*/ 239444 w 65"/>
                <a:gd name="T33" fmla="*/ 73527 h 58"/>
                <a:gd name="T34" fmla="*/ 239444 w 65"/>
                <a:gd name="T35" fmla="*/ 99261 h 58"/>
                <a:gd name="T36" fmla="*/ 224709 w 65"/>
                <a:gd name="T37" fmla="*/ 99261 h 58"/>
                <a:gd name="T38" fmla="*/ 198923 w 65"/>
                <a:gd name="T39" fmla="*/ 202198 h 58"/>
                <a:gd name="T40" fmla="*/ 198923 w 65"/>
                <a:gd name="T41" fmla="*/ 213227 h 58"/>
                <a:gd name="T42" fmla="*/ 187871 w 65"/>
                <a:gd name="T43" fmla="*/ 213227 h 58"/>
                <a:gd name="T44" fmla="*/ 47889 w 65"/>
                <a:gd name="T45" fmla="*/ 213227 h 58"/>
                <a:gd name="T46" fmla="*/ 36838 w 65"/>
                <a:gd name="T47" fmla="*/ 213227 h 58"/>
                <a:gd name="T48" fmla="*/ 33154 w 65"/>
                <a:gd name="T49" fmla="*/ 202198 h 58"/>
                <a:gd name="T50" fmla="*/ 14735 w 65"/>
                <a:gd name="T51" fmla="*/ 113966 h 58"/>
                <a:gd name="T52" fmla="*/ 40521 w 65"/>
                <a:gd name="T53" fmla="*/ 113966 h 58"/>
                <a:gd name="T54" fmla="*/ 47889 w 65"/>
                <a:gd name="T55" fmla="*/ 136024 h 58"/>
                <a:gd name="T56" fmla="*/ 84726 w 65"/>
                <a:gd name="T57" fmla="*/ 136024 h 58"/>
                <a:gd name="T58" fmla="*/ 84726 w 65"/>
                <a:gd name="T59" fmla="*/ 99261 h 58"/>
                <a:gd name="T60" fmla="*/ 0 w 65"/>
                <a:gd name="T61" fmla="*/ 99261 h 58"/>
                <a:gd name="T62" fmla="*/ 0 w 65"/>
                <a:gd name="T63" fmla="*/ 99261 h 58"/>
                <a:gd name="T64" fmla="*/ 0 w 65"/>
                <a:gd name="T65" fmla="*/ 73527 h 58"/>
                <a:gd name="T66" fmla="*/ 51573 w 65"/>
                <a:gd name="T67" fmla="*/ 150729 h 58"/>
                <a:gd name="T68" fmla="*/ 58940 w 65"/>
                <a:gd name="T69" fmla="*/ 187493 h 58"/>
                <a:gd name="T70" fmla="*/ 84726 w 65"/>
                <a:gd name="T71" fmla="*/ 187493 h 58"/>
                <a:gd name="T72" fmla="*/ 84726 w 65"/>
                <a:gd name="T73" fmla="*/ 150729 h 58"/>
                <a:gd name="T74" fmla="*/ 51573 w 65"/>
                <a:gd name="T75" fmla="*/ 150729 h 58"/>
                <a:gd name="T76" fmla="*/ 184188 w 65"/>
                <a:gd name="T77" fmla="*/ 150729 h 58"/>
                <a:gd name="T78" fmla="*/ 151034 w 65"/>
                <a:gd name="T79" fmla="*/ 150729 h 58"/>
                <a:gd name="T80" fmla="*/ 151034 w 65"/>
                <a:gd name="T81" fmla="*/ 187493 h 58"/>
                <a:gd name="T82" fmla="*/ 176820 w 65"/>
                <a:gd name="T83" fmla="*/ 187493 h 58"/>
                <a:gd name="T84" fmla="*/ 184188 w 65"/>
                <a:gd name="T85" fmla="*/ 150729 h 58"/>
                <a:gd name="T86" fmla="*/ 136299 w 65"/>
                <a:gd name="T87" fmla="*/ 150729 h 58"/>
                <a:gd name="T88" fmla="*/ 103145 w 65"/>
                <a:gd name="T89" fmla="*/ 150729 h 58"/>
                <a:gd name="T90" fmla="*/ 103145 w 65"/>
                <a:gd name="T91" fmla="*/ 187493 h 58"/>
                <a:gd name="T92" fmla="*/ 136299 w 65"/>
                <a:gd name="T93" fmla="*/ 187493 h 58"/>
                <a:gd name="T94" fmla="*/ 136299 w 65"/>
                <a:gd name="T95" fmla="*/ 150729 h 58"/>
                <a:gd name="T96" fmla="*/ 103145 w 65"/>
                <a:gd name="T97" fmla="*/ 136024 h 58"/>
                <a:gd name="T98" fmla="*/ 136299 w 65"/>
                <a:gd name="T99" fmla="*/ 136024 h 58"/>
                <a:gd name="T100" fmla="*/ 136299 w 65"/>
                <a:gd name="T101" fmla="*/ 99261 h 58"/>
                <a:gd name="T102" fmla="*/ 103145 w 65"/>
                <a:gd name="T103" fmla="*/ 99261 h 58"/>
                <a:gd name="T104" fmla="*/ 103145 w 65"/>
                <a:gd name="T105" fmla="*/ 136024 h 58"/>
                <a:gd name="T106" fmla="*/ 151034 w 65"/>
                <a:gd name="T107" fmla="*/ 136024 h 58"/>
                <a:gd name="T108" fmla="*/ 187871 w 65"/>
                <a:gd name="T109" fmla="*/ 136024 h 58"/>
                <a:gd name="T110" fmla="*/ 195239 w 65"/>
                <a:gd name="T111" fmla="*/ 99261 h 58"/>
                <a:gd name="T112" fmla="*/ 151034 w 65"/>
                <a:gd name="T113" fmla="*/ 99261 h 58"/>
                <a:gd name="T114" fmla="*/ 151034 w 65"/>
                <a:gd name="T115" fmla="*/ 136024 h 5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5" h="58">
                  <a:moveTo>
                    <a:pt x="0" y="20"/>
                  </a:moveTo>
                  <a:cubicBezTo>
                    <a:pt x="0" y="20"/>
                    <a:pt x="0" y="20"/>
                    <a:pt x="0" y="20"/>
                  </a:cubicBezTo>
                  <a:cubicBezTo>
                    <a:pt x="10" y="20"/>
                    <a:pt x="10" y="20"/>
                    <a:pt x="10" y="20"/>
                  </a:cubicBezTo>
                  <a:cubicBezTo>
                    <a:pt x="20" y="2"/>
                    <a:pt x="20" y="2"/>
                    <a:pt x="20" y="2"/>
                  </a:cubicBezTo>
                  <a:cubicBezTo>
                    <a:pt x="21" y="1"/>
                    <a:pt x="23" y="0"/>
                    <a:pt x="25" y="1"/>
                  </a:cubicBezTo>
                  <a:cubicBezTo>
                    <a:pt x="25" y="1"/>
                    <a:pt x="25" y="1"/>
                    <a:pt x="25" y="1"/>
                  </a:cubicBezTo>
                  <a:cubicBezTo>
                    <a:pt x="26" y="2"/>
                    <a:pt x="27" y="4"/>
                    <a:pt x="26" y="6"/>
                  </a:cubicBezTo>
                  <a:cubicBezTo>
                    <a:pt x="19" y="20"/>
                    <a:pt x="19" y="20"/>
                    <a:pt x="19" y="20"/>
                  </a:cubicBezTo>
                  <a:cubicBezTo>
                    <a:pt x="46" y="20"/>
                    <a:pt x="46" y="20"/>
                    <a:pt x="46" y="20"/>
                  </a:cubicBezTo>
                  <a:cubicBezTo>
                    <a:pt x="38" y="6"/>
                    <a:pt x="38" y="6"/>
                    <a:pt x="38" y="6"/>
                  </a:cubicBezTo>
                  <a:cubicBezTo>
                    <a:pt x="37" y="4"/>
                    <a:pt x="38" y="2"/>
                    <a:pt x="40" y="1"/>
                  </a:cubicBezTo>
                  <a:cubicBezTo>
                    <a:pt x="40" y="1"/>
                    <a:pt x="40" y="1"/>
                    <a:pt x="40" y="1"/>
                  </a:cubicBezTo>
                  <a:cubicBezTo>
                    <a:pt x="41" y="0"/>
                    <a:pt x="44" y="1"/>
                    <a:pt x="45" y="2"/>
                  </a:cubicBezTo>
                  <a:cubicBezTo>
                    <a:pt x="54" y="20"/>
                    <a:pt x="54" y="20"/>
                    <a:pt x="54" y="20"/>
                  </a:cubicBezTo>
                  <a:cubicBezTo>
                    <a:pt x="55" y="20"/>
                    <a:pt x="55" y="20"/>
                    <a:pt x="55" y="20"/>
                  </a:cubicBezTo>
                  <a:cubicBezTo>
                    <a:pt x="58" y="20"/>
                    <a:pt x="58" y="20"/>
                    <a:pt x="58" y="20"/>
                  </a:cubicBezTo>
                  <a:cubicBezTo>
                    <a:pt x="65" y="20"/>
                    <a:pt x="65" y="20"/>
                    <a:pt x="65" y="20"/>
                  </a:cubicBezTo>
                  <a:cubicBezTo>
                    <a:pt x="65" y="27"/>
                    <a:pt x="65" y="27"/>
                    <a:pt x="65" y="27"/>
                  </a:cubicBezTo>
                  <a:cubicBezTo>
                    <a:pt x="61" y="27"/>
                    <a:pt x="61" y="27"/>
                    <a:pt x="61" y="27"/>
                  </a:cubicBezTo>
                  <a:cubicBezTo>
                    <a:pt x="54" y="55"/>
                    <a:pt x="54" y="55"/>
                    <a:pt x="54" y="55"/>
                  </a:cubicBezTo>
                  <a:cubicBezTo>
                    <a:pt x="54" y="58"/>
                    <a:pt x="54" y="58"/>
                    <a:pt x="54" y="58"/>
                  </a:cubicBezTo>
                  <a:cubicBezTo>
                    <a:pt x="51" y="58"/>
                    <a:pt x="51" y="58"/>
                    <a:pt x="51" y="58"/>
                  </a:cubicBezTo>
                  <a:cubicBezTo>
                    <a:pt x="13" y="58"/>
                    <a:pt x="13" y="58"/>
                    <a:pt x="13" y="58"/>
                  </a:cubicBezTo>
                  <a:cubicBezTo>
                    <a:pt x="10" y="58"/>
                    <a:pt x="10" y="58"/>
                    <a:pt x="10" y="58"/>
                  </a:cubicBezTo>
                  <a:cubicBezTo>
                    <a:pt x="9" y="55"/>
                    <a:pt x="9" y="55"/>
                    <a:pt x="9" y="55"/>
                  </a:cubicBezTo>
                  <a:cubicBezTo>
                    <a:pt x="4" y="31"/>
                    <a:pt x="4" y="31"/>
                    <a:pt x="4" y="31"/>
                  </a:cubicBezTo>
                  <a:cubicBezTo>
                    <a:pt x="11" y="31"/>
                    <a:pt x="11" y="31"/>
                    <a:pt x="11" y="31"/>
                  </a:cubicBezTo>
                  <a:cubicBezTo>
                    <a:pt x="13" y="37"/>
                    <a:pt x="13" y="37"/>
                    <a:pt x="13" y="37"/>
                  </a:cubicBezTo>
                  <a:cubicBezTo>
                    <a:pt x="23" y="37"/>
                    <a:pt x="23" y="37"/>
                    <a:pt x="23" y="37"/>
                  </a:cubicBezTo>
                  <a:cubicBezTo>
                    <a:pt x="23" y="27"/>
                    <a:pt x="23" y="27"/>
                    <a:pt x="23" y="27"/>
                  </a:cubicBezTo>
                  <a:cubicBezTo>
                    <a:pt x="0" y="27"/>
                    <a:pt x="0" y="27"/>
                    <a:pt x="0" y="27"/>
                  </a:cubicBezTo>
                  <a:cubicBezTo>
                    <a:pt x="0" y="27"/>
                    <a:pt x="0" y="27"/>
                    <a:pt x="0" y="27"/>
                  </a:cubicBezTo>
                  <a:cubicBezTo>
                    <a:pt x="0" y="20"/>
                    <a:pt x="0" y="20"/>
                    <a:pt x="0" y="20"/>
                  </a:cubicBezTo>
                  <a:close/>
                  <a:moveTo>
                    <a:pt x="14" y="41"/>
                  </a:moveTo>
                  <a:cubicBezTo>
                    <a:pt x="16" y="51"/>
                    <a:pt x="16" y="51"/>
                    <a:pt x="16" y="51"/>
                  </a:cubicBezTo>
                  <a:cubicBezTo>
                    <a:pt x="23" y="51"/>
                    <a:pt x="23" y="51"/>
                    <a:pt x="23" y="51"/>
                  </a:cubicBezTo>
                  <a:cubicBezTo>
                    <a:pt x="23" y="41"/>
                    <a:pt x="23" y="41"/>
                    <a:pt x="23" y="41"/>
                  </a:cubicBezTo>
                  <a:cubicBezTo>
                    <a:pt x="14" y="41"/>
                    <a:pt x="14" y="41"/>
                    <a:pt x="14" y="41"/>
                  </a:cubicBezTo>
                  <a:close/>
                  <a:moveTo>
                    <a:pt x="50" y="41"/>
                  </a:moveTo>
                  <a:cubicBezTo>
                    <a:pt x="41" y="41"/>
                    <a:pt x="41" y="41"/>
                    <a:pt x="41" y="41"/>
                  </a:cubicBezTo>
                  <a:cubicBezTo>
                    <a:pt x="41" y="51"/>
                    <a:pt x="41" y="51"/>
                    <a:pt x="41" y="51"/>
                  </a:cubicBezTo>
                  <a:cubicBezTo>
                    <a:pt x="48" y="51"/>
                    <a:pt x="48" y="51"/>
                    <a:pt x="48" y="51"/>
                  </a:cubicBezTo>
                  <a:cubicBezTo>
                    <a:pt x="50" y="41"/>
                    <a:pt x="50" y="41"/>
                    <a:pt x="50" y="41"/>
                  </a:cubicBezTo>
                  <a:close/>
                  <a:moveTo>
                    <a:pt x="37" y="41"/>
                  </a:moveTo>
                  <a:cubicBezTo>
                    <a:pt x="28" y="41"/>
                    <a:pt x="28" y="41"/>
                    <a:pt x="28" y="41"/>
                  </a:cubicBezTo>
                  <a:cubicBezTo>
                    <a:pt x="28" y="51"/>
                    <a:pt x="28" y="51"/>
                    <a:pt x="28" y="51"/>
                  </a:cubicBezTo>
                  <a:cubicBezTo>
                    <a:pt x="37" y="51"/>
                    <a:pt x="37" y="51"/>
                    <a:pt x="37" y="51"/>
                  </a:cubicBezTo>
                  <a:cubicBezTo>
                    <a:pt x="37" y="41"/>
                    <a:pt x="37" y="41"/>
                    <a:pt x="37" y="41"/>
                  </a:cubicBezTo>
                  <a:close/>
                  <a:moveTo>
                    <a:pt x="28" y="37"/>
                  </a:moveTo>
                  <a:cubicBezTo>
                    <a:pt x="37" y="37"/>
                    <a:pt x="37" y="37"/>
                    <a:pt x="37" y="37"/>
                  </a:cubicBezTo>
                  <a:cubicBezTo>
                    <a:pt x="37" y="27"/>
                    <a:pt x="37" y="27"/>
                    <a:pt x="37" y="27"/>
                  </a:cubicBezTo>
                  <a:cubicBezTo>
                    <a:pt x="28" y="27"/>
                    <a:pt x="28" y="27"/>
                    <a:pt x="28" y="27"/>
                  </a:cubicBezTo>
                  <a:cubicBezTo>
                    <a:pt x="28" y="37"/>
                    <a:pt x="28" y="37"/>
                    <a:pt x="28" y="37"/>
                  </a:cubicBezTo>
                  <a:close/>
                  <a:moveTo>
                    <a:pt x="41" y="37"/>
                  </a:moveTo>
                  <a:cubicBezTo>
                    <a:pt x="51" y="37"/>
                    <a:pt x="51" y="37"/>
                    <a:pt x="51" y="37"/>
                  </a:cubicBezTo>
                  <a:cubicBezTo>
                    <a:pt x="53" y="27"/>
                    <a:pt x="53" y="27"/>
                    <a:pt x="53" y="27"/>
                  </a:cubicBezTo>
                  <a:cubicBezTo>
                    <a:pt x="41" y="27"/>
                    <a:pt x="41" y="27"/>
                    <a:pt x="41" y="27"/>
                  </a:cubicBezTo>
                  <a:lnTo>
                    <a:pt x="4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2" name="Freeform 378">
              <a:extLst>
                <a:ext uri="{FF2B5EF4-FFF2-40B4-BE49-F238E27FC236}">
                  <a16:creationId xmlns:a16="http://schemas.microsoft.com/office/drawing/2014/main" id="{14C026EA-11FA-45CD-B58F-53359022E915}"/>
                </a:ext>
              </a:extLst>
            </p:cNvPr>
            <p:cNvSpPr>
              <a:spLocks noEditPoints="1"/>
            </p:cNvSpPr>
            <p:nvPr/>
          </p:nvSpPr>
          <p:spPr bwMode="auto">
            <a:xfrm>
              <a:off x="4446588" y="5995988"/>
              <a:ext cx="200025" cy="247650"/>
            </a:xfrm>
            <a:custGeom>
              <a:avLst/>
              <a:gdLst>
                <a:gd name="T0" fmla="*/ 10963 w 55"/>
                <a:gd name="T1" fmla="*/ 47447 h 68"/>
                <a:gd name="T2" fmla="*/ 58471 w 55"/>
                <a:gd name="T3" fmla="*/ 47447 h 68"/>
                <a:gd name="T4" fmla="*/ 80397 w 55"/>
                <a:gd name="T5" fmla="*/ 7299 h 68"/>
                <a:gd name="T6" fmla="*/ 98669 w 55"/>
                <a:gd name="T7" fmla="*/ 0 h 68"/>
                <a:gd name="T8" fmla="*/ 116941 w 55"/>
                <a:gd name="T9" fmla="*/ 3650 h 68"/>
                <a:gd name="T10" fmla="*/ 138868 w 55"/>
                <a:gd name="T11" fmla="*/ 47447 h 68"/>
                <a:gd name="T12" fmla="*/ 190030 w 55"/>
                <a:gd name="T13" fmla="*/ 47447 h 68"/>
                <a:gd name="T14" fmla="*/ 186375 w 55"/>
                <a:gd name="T15" fmla="*/ 120441 h 68"/>
                <a:gd name="T16" fmla="*/ 197339 w 55"/>
                <a:gd name="T17" fmla="*/ 218984 h 68"/>
                <a:gd name="T18" fmla="*/ 190030 w 55"/>
                <a:gd name="T19" fmla="*/ 233583 h 68"/>
                <a:gd name="T20" fmla="*/ 200993 w 55"/>
                <a:gd name="T21" fmla="*/ 240883 h 68"/>
                <a:gd name="T22" fmla="*/ 200993 w 55"/>
                <a:gd name="T23" fmla="*/ 248182 h 68"/>
                <a:gd name="T24" fmla="*/ 0 w 55"/>
                <a:gd name="T25" fmla="*/ 248182 h 68"/>
                <a:gd name="T26" fmla="*/ 0 w 55"/>
                <a:gd name="T27" fmla="*/ 240883 h 68"/>
                <a:gd name="T28" fmla="*/ 10963 w 55"/>
                <a:gd name="T29" fmla="*/ 233583 h 68"/>
                <a:gd name="T30" fmla="*/ 3654 w 55"/>
                <a:gd name="T31" fmla="*/ 222634 h 68"/>
                <a:gd name="T32" fmla="*/ 10963 w 55"/>
                <a:gd name="T33" fmla="*/ 47447 h 68"/>
                <a:gd name="T34" fmla="*/ 73088 w 55"/>
                <a:gd name="T35" fmla="*/ 47447 h 68"/>
                <a:gd name="T36" fmla="*/ 124250 w 55"/>
                <a:gd name="T37" fmla="*/ 47447 h 68"/>
                <a:gd name="T38" fmla="*/ 109633 w 55"/>
                <a:gd name="T39" fmla="*/ 14599 h 68"/>
                <a:gd name="T40" fmla="*/ 98669 w 55"/>
                <a:gd name="T41" fmla="*/ 14599 h 68"/>
                <a:gd name="T42" fmla="*/ 87706 w 55"/>
                <a:gd name="T43" fmla="*/ 18249 h 68"/>
                <a:gd name="T44" fmla="*/ 73088 w 55"/>
                <a:gd name="T45" fmla="*/ 47447 h 68"/>
                <a:gd name="T46" fmla="*/ 54816 w 55"/>
                <a:gd name="T47" fmla="*/ 65695 h 68"/>
                <a:gd name="T48" fmla="*/ 58471 w 55"/>
                <a:gd name="T49" fmla="*/ 62046 h 68"/>
                <a:gd name="T50" fmla="*/ 51162 w 55"/>
                <a:gd name="T51" fmla="*/ 69345 h 68"/>
                <a:gd name="T52" fmla="*/ 62125 w 55"/>
                <a:gd name="T53" fmla="*/ 80294 h 68"/>
                <a:gd name="T54" fmla="*/ 73088 w 55"/>
                <a:gd name="T55" fmla="*/ 69345 h 68"/>
                <a:gd name="T56" fmla="*/ 69434 w 55"/>
                <a:gd name="T57" fmla="*/ 62046 h 68"/>
                <a:gd name="T58" fmla="*/ 69434 w 55"/>
                <a:gd name="T59" fmla="*/ 65695 h 68"/>
                <a:gd name="T60" fmla="*/ 54816 w 55"/>
                <a:gd name="T61" fmla="*/ 65695 h 68"/>
                <a:gd name="T62" fmla="*/ 138868 w 55"/>
                <a:gd name="T63" fmla="*/ 62046 h 68"/>
                <a:gd name="T64" fmla="*/ 138868 w 55"/>
                <a:gd name="T65" fmla="*/ 65695 h 68"/>
                <a:gd name="T66" fmla="*/ 124250 w 55"/>
                <a:gd name="T67" fmla="*/ 65695 h 68"/>
                <a:gd name="T68" fmla="*/ 124250 w 55"/>
                <a:gd name="T69" fmla="*/ 62046 h 68"/>
                <a:gd name="T70" fmla="*/ 120596 w 55"/>
                <a:gd name="T71" fmla="*/ 69345 h 68"/>
                <a:gd name="T72" fmla="*/ 131559 w 55"/>
                <a:gd name="T73" fmla="*/ 80294 h 68"/>
                <a:gd name="T74" fmla="*/ 142522 w 55"/>
                <a:gd name="T75" fmla="*/ 69345 h 68"/>
                <a:gd name="T76" fmla="*/ 138868 w 55"/>
                <a:gd name="T77" fmla="*/ 62046 h 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5" h="68">
                  <a:moveTo>
                    <a:pt x="3" y="13"/>
                  </a:moveTo>
                  <a:cubicBezTo>
                    <a:pt x="16" y="13"/>
                    <a:pt x="16" y="13"/>
                    <a:pt x="16" y="13"/>
                  </a:cubicBezTo>
                  <a:cubicBezTo>
                    <a:pt x="17" y="8"/>
                    <a:pt x="19" y="4"/>
                    <a:pt x="22" y="2"/>
                  </a:cubicBezTo>
                  <a:cubicBezTo>
                    <a:pt x="23" y="1"/>
                    <a:pt x="25" y="0"/>
                    <a:pt x="27" y="0"/>
                  </a:cubicBezTo>
                  <a:cubicBezTo>
                    <a:pt x="28" y="0"/>
                    <a:pt x="30" y="0"/>
                    <a:pt x="32" y="1"/>
                  </a:cubicBezTo>
                  <a:cubicBezTo>
                    <a:pt x="34" y="3"/>
                    <a:pt x="36" y="7"/>
                    <a:pt x="38" y="13"/>
                  </a:cubicBezTo>
                  <a:cubicBezTo>
                    <a:pt x="52" y="13"/>
                    <a:pt x="52" y="13"/>
                    <a:pt x="52" y="13"/>
                  </a:cubicBezTo>
                  <a:cubicBezTo>
                    <a:pt x="51" y="33"/>
                    <a:pt x="51" y="33"/>
                    <a:pt x="51" y="33"/>
                  </a:cubicBezTo>
                  <a:cubicBezTo>
                    <a:pt x="54" y="60"/>
                    <a:pt x="54" y="60"/>
                    <a:pt x="54" y="60"/>
                  </a:cubicBezTo>
                  <a:cubicBezTo>
                    <a:pt x="52" y="64"/>
                    <a:pt x="52" y="64"/>
                    <a:pt x="52" y="64"/>
                  </a:cubicBezTo>
                  <a:cubicBezTo>
                    <a:pt x="55" y="66"/>
                    <a:pt x="55" y="66"/>
                    <a:pt x="55" y="66"/>
                  </a:cubicBezTo>
                  <a:cubicBezTo>
                    <a:pt x="55" y="68"/>
                    <a:pt x="55" y="68"/>
                    <a:pt x="55" y="68"/>
                  </a:cubicBezTo>
                  <a:cubicBezTo>
                    <a:pt x="0" y="68"/>
                    <a:pt x="0" y="68"/>
                    <a:pt x="0" y="68"/>
                  </a:cubicBezTo>
                  <a:cubicBezTo>
                    <a:pt x="0" y="66"/>
                    <a:pt x="0" y="66"/>
                    <a:pt x="0" y="66"/>
                  </a:cubicBezTo>
                  <a:cubicBezTo>
                    <a:pt x="3" y="64"/>
                    <a:pt x="3" y="64"/>
                    <a:pt x="3" y="64"/>
                  </a:cubicBezTo>
                  <a:cubicBezTo>
                    <a:pt x="1" y="61"/>
                    <a:pt x="1" y="61"/>
                    <a:pt x="1" y="61"/>
                  </a:cubicBezTo>
                  <a:cubicBezTo>
                    <a:pt x="3" y="13"/>
                    <a:pt x="3" y="13"/>
                    <a:pt x="3" y="13"/>
                  </a:cubicBezTo>
                  <a:close/>
                  <a:moveTo>
                    <a:pt x="20" y="13"/>
                  </a:moveTo>
                  <a:cubicBezTo>
                    <a:pt x="34" y="13"/>
                    <a:pt x="34" y="13"/>
                    <a:pt x="34" y="13"/>
                  </a:cubicBezTo>
                  <a:cubicBezTo>
                    <a:pt x="33" y="8"/>
                    <a:pt x="31" y="6"/>
                    <a:pt x="30" y="4"/>
                  </a:cubicBezTo>
                  <a:cubicBezTo>
                    <a:pt x="29" y="4"/>
                    <a:pt x="28" y="4"/>
                    <a:pt x="27" y="4"/>
                  </a:cubicBezTo>
                  <a:cubicBezTo>
                    <a:pt x="26" y="4"/>
                    <a:pt x="25" y="4"/>
                    <a:pt x="24" y="5"/>
                  </a:cubicBezTo>
                  <a:cubicBezTo>
                    <a:pt x="22" y="6"/>
                    <a:pt x="21" y="9"/>
                    <a:pt x="20" y="13"/>
                  </a:cubicBezTo>
                  <a:close/>
                  <a:moveTo>
                    <a:pt x="15" y="18"/>
                  </a:moveTo>
                  <a:cubicBezTo>
                    <a:pt x="16" y="18"/>
                    <a:pt x="16" y="17"/>
                    <a:pt x="16" y="17"/>
                  </a:cubicBezTo>
                  <a:cubicBezTo>
                    <a:pt x="15" y="17"/>
                    <a:pt x="14" y="18"/>
                    <a:pt x="14" y="19"/>
                  </a:cubicBezTo>
                  <a:cubicBezTo>
                    <a:pt x="14" y="21"/>
                    <a:pt x="16" y="22"/>
                    <a:pt x="17" y="22"/>
                  </a:cubicBezTo>
                  <a:cubicBezTo>
                    <a:pt x="19" y="22"/>
                    <a:pt x="20" y="21"/>
                    <a:pt x="20" y="19"/>
                  </a:cubicBezTo>
                  <a:cubicBezTo>
                    <a:pt x="20" y="18"/>
                    <a:pt x="20" y="17"/>
                    <a:pt x="19" y="17"/>
                  </a:cubicBezTo>
                  <a:cubicBezTo>
                    <a:pt x="19" y="17"/>
                    <a:pt x="19" y="18"/>
                    <a:pt x="19" y="18"/>
                  </a:cubicBezTo>
                  <a:cubicBezTo>
                    <a:pt x="15" y="18"/>
                    <a:pt x="15" y="18"/>
                    <a:pt x="15" y="18"/>
                  </a:cubicBezTo>
                  <a:close/>
                  <a:moveTo>
                    <a:pt x="38" y="17"/>
                  </a:moveTo>
                  <a:cubicBezTo>
                    <a:pt x="38" y="17"/>
                    <a:pt x="38" y="17"/>
                    <a:pt x="38" y="18"/>
                  </a:cubicBezTo>
                  <a:cubicBezTo>
                    <a:pt x="34" y="18"/>
                    <a:pt x="34" y="18"/>
                    <a:pt x="34" y="18"/>
                  </a:cubicBezTo>
                  <a:cubicBezTo>
                    <a:pt x="34" y="18"/>
                    <a:pt x="34" y="17"/>
                    <a:pt x="34" y="17"/>
                  </a:cubicBezTo>
                  <a:cubicBezTo>
                    <a:pt x="34" y="18"/>
                    <a:pt x="33" y="18"/>
                    <a:pt x="33" y="19"/>
                  </a:cubicBezTo>
                  <a:cubicBezTo>
                    <a:pt x="33" y="21"/>
                    <a:pt x="35" y="22"/>
                    <a:pt x="36" y="22"/>
                  </a:cubicBezTo>
                  <a:cubicBezTo>
                    <a:pt x="38" y="22"/>
                    <a:pt x="39" y="21"/>
                    <a:pt x="39" y="19"/>
                  </a:cubicBezTo>
                  <a:cubicBezTo>
                    <a:pt x="39" y="18"/>
                    <a:pt x="39"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3" name="Freeform 379">
              <a:extLst>
                <a:ext uri="{FF2B5EF4-FFF2-40B4-BE49-F238E27FC236}">
                  <a16:creationId xmlns:a16="http://schemas.microsoft.com/office/drawing/2014/main" id="{72FA870F-3BC0-49DD-8D48-3A876199A63D}"/>
                </a:ext>
              </a:extLst>
            </p:cNvPr>
            <p:cNvSpPr>
              <a:spLocks noEditPoints="1"/>
            </p:cNvSpPr>
            <p:nvPr/>
          </p:nvSpPr>
          <p:spPr bwMode="auto">
            <a:xfrm>
              <a:off x="3689350" y="5983288"/>
              <a:ext cx="157163" cy="265112"/>
            </a:xfrm>
            <a:custGeom>
              <a:avLst/>
              <a:gdLst>
                <a:gd name="T0" fmla="*/ 29265 w 43"/>
                <a:gd name="T1" fmla="*/ 258281 h 72"/>
                <a:gd name="T2" fmla="*/ 21949 w 43"/>
                <a:gd name="T3" fmla="*/ 265660 h 72"/>
                <a:gd name="T4" fmla="*/ 7316 w 43"/>
                <a:gd name="T5" fmla="*/ 265660 h 72"/>
                <a:gd name="T6" fmla="*/ 3658 w 43"/>
                <a:gd name="T7" fmla="*/ 258281 h 72"/>
                <a:gd name="T8" fmla="*/ 3658 w 43"/>
                <a:gd name="T9" fmla="*/ 239832 h 72"/>
                <a:gd name="T10" fmla="*/ 3658 w 43"/>
                <a:gd name="T11" fmla="*/ 225073 h 72"/>
                <a:gd name="T12" fmla="*/ 14632 w 43"/>
                <a:gd name="T13" fmla="*/ 221383 h 72"/>
                <a:gd name="T14" fmla="*/ 25607 w 43"/>
                <a:gd name="T15" fmla="*/ 225073 h 72"/>
                <a:gd name="T16" fmla="*/ 29265 w 43"/>
                <a:gd name="T17" fmla="*/ 239832 h 72"/>
                <a:gd name="T18" fmla="*/ 98769 w 43"/>
                <a:gd name="T19" fmla="*/ 118071 h 72"/>
                <a:gd name="T20" fmla="*/ 80478 w 43"/>
                <a:gd name="T21" fmla="*/ 125451 h 72"/>
                <a:gd name="T22" fmla="*/ 62188 w 43"/>
                <a:gd name="T23" fmla="*/ 118071 h 72"/>
                <a:gd name="T24" fmla="*/ 80478 w 43"/>
                <a:gd name="T25" fmla="*/ 199245 h 72"/>
                <a:gd name="T26" fmla="*/ 98769 w 43"/>
                <a:gd name="T27" fmla="*/ 118071 h 72"/>
                <a:gd name="T28" fmla="*/ 73162 w 43"/>
                <a:gd name="T29" fmla="*/ 99623 h 72"/>
                <a:gd name="T30" fmla="*/ 87794 w 43"/>
                <a:gd name="T31" fmla="*/ 99623 h 72"/>
                <a:gd name="T32" fmla="*/ 106085 w 43"/>
                <a:gd name="T33" fmla="*/ 95933 h 72"/>
                <a:gd name="T34" fmla="*/ 51213 w 43"/>
                <a:gd name="T35" fmla="*/ 88553 h 72"/>
                <a:gd name="T36" fmla="*/ 51213 w 43"/>
                <a:gd name="T37" fmla="*/ 62725 h 72"/>
                <a:gd name="T38" fmla="*/ 62188 w 43"/>
                <a:gd name="T39" fmla="*/ 59036 h 72"/>
                <a:gd name="T40" fmla="*/ 65846 w 43"/>
                <a:gd name="T41" fmla="*/ 59036 h 72"/>
                <a:gd name="T42" fmla="*/ 69504 w 43"/>
                <a:gd name="T43" fmla="*/ 55346 h 72"/>
                <a:gd name="T44" fmla="*/ 113401 w 43"/>
                <a:gd name="T45" fmla="*/ 62725 h 72"/>
                <a:gd name="T46" fmla="*/ 109743 w 43"/>
                <a:gd name="T47" fmla="*/ 88553 h 72"/>
                <a:gd name="T48" fmla="*/ 87794 w 43"/>
                <a:gd name="T49" fmla="*/ 95933 h 72"/>
                <a:gd name="T50" fmla="*/ 135349 w 43"/>
                <a:gd name="T51" fmla="*/ 132830 h 72"/>
                <a:gd name="T52" fmla="*/ 153640 w 43"/>
                <a:gd name="T53" fmla="*/ 206624 h 72"/>
                <a:gd name="T54" fmla="*/ 18290 w 43"/>
                <a:gd name="T55" fmla="*/ 136520 h 72"/>
                <a:gd name="T56" fmla="*/ 14632 w 43"/>
                <a:gd name="T57" fmla="*/ 121761 h 72"/>
                <a:gd name="T58" fmla="*/ 0 w 43"/>
                <a:gd name="T59" fmla="*/ 107002 h 72"/>
                <a:gd name="T60" fmla="*/ 43897 w 43"/>
                <a:gd name="T61" fmla="*/ 14759 h 72"/>
                <a:gd name="T62" fmla="*/ 131691 w 43"/>
                <a:gd name="T63" fmla="*/ 77484 h 72"/>
                <a:gd name="T64" fmla="*/ 146324 w 43"/>
                <a:gd name="T65" fmla="*/ 132830 h 72"/>
                <a:gd name="T66" fmla="*/ 18290 w 43"/>
                <a:gd name="T67" fmla="*/ 232453 h 72"/>
                <a:gd name="T68" fmla="*/ 14632 w 43"/>
                <a:gd name="T69" fmla="*/ 228763 h 72"/>
                <a:gd name="T70" fmla="*/ 14632 w 43"/>
                <a:gd name="T71" fmla="*/ 232453 h 72"/>
                <a:gd name="T72" fmla="*/ 14632 w 43"/>
                <a:gd name="T73" fmla="*/ 258281 h 72"/>
                <a:gd name="T74" fmla="*/ 18290 w 43"/>
                <a:gd name="T75" fmla="*/ 258281 h 72"/>
                <a:gd name="T76" fmla="*/ 18290 w 43"/>
                <a:gd name="T77" fmla="*/ 232453 h 72"/>
                <a:gd name="T78" fmla="*/ 58529 w 43"/>
                <a:gd name="T79" fmla="*/ 265660 h 72"/>
                <a:gd name="T80" fmla="*/ 40239 w 43"/>
                <a:gd name="T81" fmla="*/ 247211 h 72"/>
                <a:gd name="T82" fmla="*/ 32923 w 43"/>
                <a:gd name="T83" fmla="*/ 265660 h 72"/>
                <a:gd name="T84" fmla="*/ 40239 w 43"/>
                <a:gd name="T85" fmla="*/ 221383 h 72"/>
                <a:gd name="T86" fmla="*/ 47555 w 43"/>
                <a:gd name="T87" fmla="*/ 221383 h 72"/>
                <a:gd name="T88" fmla="*/ 80478 w 43"/>
                <a:gd name="T89" fmla="*/ 221383 h 72"/>
                <a:gd name="T90" fmla="*/ 87794 w 43"/>
                <a:gd name="T91" fmla="*/ 258281 h 72"/>
                <a:gd name="T92" fmla="*/ 69504 w 43"/>
                <a:gd name="T93" fmla="*/ 265660 h 72"/>
                <a:gd name="T94" fmla="*/ 80478 w 43"/>
                <a:gd name="T95" fmla="*/ 221383 h 72"/>
                <a:gd name="T96" fmla="*/ 102427 w 43"/>
                <a:gd name="T97" fmla="*/ 265660 h 72"/>
                <a:gd name="T98" fmla="*/ 91452 w 43"/>
                <a:gd name="T99" fmla="*/ 221383 h 72"/>
                <a:gd name="T100" fmla="*/ 131691 w 43"/>
                <a:gd name="T101" fmla="*/ 221383 h 72"/>
                <a:gd name="T102" fmla="*/ 120717 w 43"/>
                <a:gd name="T103" fmla="*/ 265660 h 72"/>
                <a:gd name="T104" fmla="*/ 117059 w 43"/>
                <a:gd name="T105" fmla="*/ 265660 h 72"/>
                <a:gd name="T106" fmla="*/ 106085 w 43"/>
                <a:gd name="T107" fmla="*/ 221383 h 72"/>
                <a:gd name="T108" fmla="*/ 120717 w 43"/>
                <a:gd name="T109" fmla="*/ 243522 h 72"/>
                <a:gd name="T110" fmla="*/ 131691 w 43"/>
                <a:gd name="T111" fmla="*/ 221383 h 72"/>
                <a:gd name="T112" fmla="*/ 153640 w 43"/>
                <a:gd name="T113" fmla="*/ 221383 h 72"/>
                <a:gd name="T114" fmla="*/ 146324 w 43"/>
                <a:gd name="T115" fmla="*/ 232453 h 72"/>
                <a:gd name="T116" fmla="*/ 153640 w 43"/>
                <a:gd name="T117" fmla="*/ 239832 h 72"/>
                <a:gd name="T118" fmla="*/ 146324 w 43"/>
                <a:gd name="T119" fmla="*/ 247211 h 72"/>
                <a:gd name="T120" fmla="*/ 153640 w 43"/>
                <a:gd name="T121" fmla="*/ 258281 h 72"/>
                <a:gd name="T122" fmla="*/ 135349 w 43"/>
                <a:gd name="T123" fmla="*/ 265660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3" h="72">
                  <a:moveTo>
                    <a:pt x="8" y="67"/>
                  </a:moveTo>
                  <a:cubicBezTo>
                    <a:pt x="8" y="68"/>
                    <a:pt x="8" y="69"/>
                    <a:pt x="8" y="70"/>
                  </a:cubicBezTo>
                  <a:cubicBezTo>
                    <a:pt x="8" y="70"/>
                    <a:pt x="7" y="70"/>
                    <a:pt x="7" y="71"/>
                  </a:cubicBezTo>
                  <a:cubicBezTo>
                    <a:pt x="7" y="71"/>
                    <a:pt x="6" y="72"/>
                    <a:pt x="6" y="72"/>
                  </a:cubicBezTo>
                  <a:cubicBezTo>
                    <a:pt x="5" y="72"/>
                    <a:pt x="5" y="72"/>
                    <a:pt x="4" y="72"/>
                  </a:cubicBezTo>
                  <a:cubicBezTo>
                    <a:pt x="4" y="72"/>
                    <a:pt x="3" y="72"/>
                    <a:pt x="2" y="72"/>
                  </a:cubicBezTo>
                  <a:cubicBezTo>
                    <a:pt x="2" y="72"/>
                    <a:pt x="2" y="71"/>
                    <a:pt x="1" y="71"/>
                  </a:cubicBezTo>
                  <a:cubicBezTo>
                    <a:pt x="1" y="71"/>
                    <a:pt x="1" y="70"/>
                    <a:pt x="1" y="70"/>
                  </a:cubicBezTo>
                  <a:cubicBezTo>
                    <a:pt x="1" y="69"/>
                    <a:pt x="1" y="68"/>
                    <a:pt x="1" y="67"/>
                  </a:cubicBezTo>
                  <a:cubicBezTo>
                    <a:pt x="1" y="65"/>
                    <a:pt x="1" y="65"/>
                    <a:pt x="1" y="65"/>
                  </a:cubicBezTo>
                  <a:cubicBezTo>
                    <a:pt x="1" y="64"/>
                    <a:pt x="1" y="63"/>
                    <a:pt x="1" y="63"/>
                  </a:cubicBezTo>
                  <a:cubicBezTo>
                    <a:pt x="1" y="62"/>
                    <a:pt x="1" y="62"/>
                    <a:pt x="1" y="61"/>
                  </a:cubicBezTo>
                  <a:cubicBezTo>
                    <a:pt x="2" y="61"/>
                    <a:pt x="2" y="61"/>
                    <a:pt x="2" y="60"/>
                  </a:cubicBezTo>
                  <a:cubicBezTo>
                    <a:pt x="3" y="60"/>
                    <a:pt x="4" y="60"/>
                    <a:pt x="4" y="60"/>
                  </a:cubicBezTo>
                  <a:cubicBezTo>
                    <a:pt x="5" y="60"/>
                    <a:pt x="5" y="60"/>
                    <a:pt x="6" y="60"/>
                  </a:cubicBezTo>
                  <a:cubicBezTo>
                    <a:pt x="6" y="61"/>
                    <a:pt x="7" y="61"/>
                    <a:pt x="7" y="61"/>
                  </a:cubicBezTo>
                  <a:cubicBezTo>
                    <a:pt x="7" y="62"/>
                    <a:pt x="8" y="62"/>
                    <a:pt x="8" y="63"/>
                  </a:cubicBezTo>
                  <a:cubicBezTo>
                    <a:pt x="8" y="63"/>
                    <a:pt x="8" y="64"/>
                    <a:pt x="8" y="65"/>
                  </a:cubicBezTo>
                  <a:cubicBezTo>
                    <a:pt x="8" y="67"/>
                    <a:pt x="8" y="67"/>
                    <a:pt x="8" y="67"/>
                  </a:cubicBezTo>
                  <a:close/>
                  <a:moveTo>
                    <a:pt x="27" y="32"/>
                  </a:moveTo>
                  <a:cubicBezTo>
                    <a:pt x="25" y="33"/>
                    <a:pt x="24" y="33"/>
                    <a:pt x="23" y="34"/>
                  </a:cubicBezTo>
                  <a:cubicBezTo>
                    <a:pt x="22" y="34"/>
                    <a:pt x="22" y="34"/>
                    <a:pt x="22" y="34"/>
                  </a:cubicBezTo>
                  <a:cubicBezTo>
                    <a:pt x="22" y="34"/>
                    <a:pt x="22" y="34"/>
                    <a:pt x="22" y="34"/>
                  </a:cubicBezTo>
                  <a:cubicBezTo>
                    <a:pt x="20" y="34"/>
                    <a:pt x="18" y="33"/>
                    <a:pt x="17" y="32"/>
                  </a:cubicBezTo>
                  <a:cubicBezTo>
                    <a:pt x="16" y="33"/>
                    <a:pt x="14" y="34"/>
                    <a:pt x="12" y="34"/>
                  </a:cubicBezTo>
                  <a:cubicBezTo>
                    <a:pt x="14" y="42"/>
                    <a:pt x="18" y="48"/>
                    <a:pt x="22" y="54"/>
                  </a:cubicBezTo>
                  <a:cubicBezTo>
                    <a:pt x="26" y="48"/>
                    <a:pt x="29" y="42"/>
                    <a:pt x="31" y="35"/>
                  </a:cubicBezTo>
                  <a:cubicBezTo>
                    <a:pt x="29" y="34"/>
                    <a:pt x="28" y="33"/>
                    <a:pt x="27" y="32"/>
                  </a:cubicBezTo>
                  <a:close/>
                  <a:moveTo>
                    <a:pt x="22" y="25"/>
                  </a:moveTo>
                  <a:cubicBezTo>
                    <a:pt x="21" y="25"/>
                    <a:pt x="20" y="26"/>
                    <a:pt x="20" y="27"/>
                  </a:cubicBezTo>
                  <a:cubicBezTo>
                    <a:pt x="20" y="28"/>
                    <a:pt x="21" y="29"/>
                    <a:pt x="22" y="29"/>
                  </a:cubicBezTo>
                  <a:cubicBezTo>
                    <a:pt x="23" y="29"/>
                    <a:pt x="24" y="28"/>
                    <a:pt x="24" y="27"/>
                  </a:cubicBezTo>
                  <a:cubicBezTo>
                    <a:pt x="25" y="27"/>
                    <a:pt x="26" y="27"/>
                    <a:pt x="28" y="27"/>
                  </a:cubicBezTo>
                  <a:cubicBezTo>
                    <a:pt x="28" y="27"/>
                    <a:pt x="28" y="27"/>
                    <a:pt x="29" y="26"/>
                  </a:cubicBezTo>
                  <a:cubicBezTo>
                    <a:pt x="27" y="29"/>
                    <a:pt x="25" y="31"/>
                    <a:pt x="22" y="32"/>
                  </a:cubicBezTo>
                  <a:cubicBezTo>
                    <a:pt x="18" y="31"/>
                    <a:pt x="15" y="28"/>
                    <a:pt x="14" y="24"/>
                  </a:cubicBezTo>
                  <a:cubicBezTo>
                    <a:pt x="14" y="22"/>
                    <a:pt x="13" y="20"/>
                    <a:pt x="13" y="18"/>
                  </a:cubicBezTo>
                  <a:cubicBezTo>
                    <a:pt x="14" y="18"/>
                    <a:pt x="14" y="17"/>
                    <a:pt x="14" y="17"/>
                  </a:cubicBezTo>
                  <a:cubicBezTo>
                    <a:pt x="15" y="17"/>
                    <a:pt x="16"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9" y="15"/>
                    <a:pt x="19" y="15"/>
                    <a:pt x="19" y="15"/>
                  </a:cubicBezTo>
                  <a:cubicBezTo>
                    <a:pt x="20" y="17"/>
                    <a:pt x="20" y="17"/>
                    <a:pt x="20" y="17"/>
                  </a:cubicBezTo>
                  <a:cubicBezTo>
                    <a:pt x="24" y="18"/>
                    <a:pt x="28" y="17"/>
                    <a:pt x="31" y="17"/>
                  </a:cubicBezTo>
                  <a:cubicBezTo>
                    <a:pt x="31" y="18"/>
                    <a:pt x="31" y="20"/>
                    <a:pt x="31" y="22"/>
                  </a:cubicBezTo>
                  <a:cubicBezTo>
                    <a:pt x="30" y="23"/>
                    <a:pt x="30" y="23"/>
                    <a:pt x="30" y="24"/>
                  </a:cubicBezTo>
                  <a:cubicBezTo>
                    <a:pt x="29" y="24"/>
                    <a:pt x="28" y="25"/>
                    <a:pt x="27" y="25"/>
                  </a:cubicBezTo>
                  <a:cubicBezTo>
                    <a:pt x="26" y="25"/>
                    <a:pt x="25" y="26"/>
                    <a:pt x="24" y="26"/>
                  </a:cubicBezTo>
                  <a:cubicBezTo>
                    <a:pt x="24" y="25"/>
                    <a:pt x="23" y="25"/>
                    <a:pt x="22" y="25"/>
                  </a:cubicBezTo>
                  <a:close/>
                  <a:moveTo>
                    <a:pt x="37" y="36"/>
                  </a:moveTo>
                  <a:cubicBezTo>
                    <a:pt x="38" y="36"/>
                    <a:pt x="39" y="37"/>
                    <a:pt x="40" y="38"/>
                  </a:cubicBezTo>
                  <a:cubicBezTo>
                    <a:pt x="43" y="43"/>
                    <a:pt x="43" y="53"/>
                    <a:pt x="42" y="56"/>
                  </a:cubicBezTo>
                  <a:cubicBezTo>
                    <a:pt x="29" y="56"/>
                    <a:pt x="15" y="56"/>
                    <a:pt x="1" y="56"/>
                  </a:cubicBezTo>
                  <a:cubicBezTo>
                    <a:pt x="0" y="52"/>
                    <a:pt x="0" y="42"/>
                    <a:pt x="5" y="37"/>
                  </a:cubicBezTo>
                  <a:cubicBezTo>
                    <a:pt x="6" y="35"/>
                    <a:pt x="9" y="35"/>
                    <a:pt x="12" y="34"/>
                  </a:cubicBezTo>
                  <a:cubicBezTo>
                    <a:pt x="9" y="35"/>
                    <a:pt x="6" y="34"/>
                    <a:pt x="4" y="33"/>
                  </a:cubicBezTo>
                  <a:cubicBezTo>
                    <a:pt x="6" y="32"/>
                    <a:pt x="7" y="30"/>
                    <a:pt x="8" y="28"/>
                  </a:cubicBezTo>
                  <a:cubicBezTo>
                    <a:pt x="6" y="29"/>
                    <a:pt x="3" y="30"/>
                    <a:pt x="0" y="29"/>
                  </a:cubicBezTo>
                  <a:cubicBezTo>
                    <a:pt x="4" y="27"/>
                    <a:pt x="6" y="26"/>
                    <a:pt x="8" y="13"/>
                  </a:cubicBezTo>
                  <a:cubicBezTo>
                    <a:pt x="9" y="9"/>
                    <a:pt x="10" y="5"/>
                    <a:pt x="12" y="4"/>
                  </a:cubicBezTo>
                  <a:cubicBezTo>
                    <a:pt x="17" y="0"/>
                    <a:pt x="26" y="0"/>
                    <a:pt x="31" y="3"/>
                  </a:cubicBezTo>
                  <a:cubicBezTo>
                    <a:pt x="34" y="5"/>
                    <a:pt x="36" y="14"/>
                    <a:pt x="36" y="21"/>
                  </a:cubicBezTo>
                  <a:cubicBezTo>
                    <a:pt x="36" y="21"/>
                    <a:pt x="36" y="21"/>
                    <a:pt x="36" y="21"/>
                  </a:cubicBezTo>
                  <a:cubicBezTo>
                    <a:pt x="37" y="30"/>
                    <a:pt x="36" y="31"/>
                    <a:pt x="40" y="36"/>
                  </a:cubicBezTo>
                  <a:cubicBezTo>
                    <a:pt x="39" y="36"/>
                    <a:pt x="38" y="36"/>
                    <a:pt x="37" y="36"/>
                  </a:cubicBezTo>
                  <a:close/>
                  <a:moveTo>
                    <a:pt x="5" y="63"/>
                  </a:moveTo>
                  <a:cubicBezTo>
                    <a:pt x="5" y="63"/>
                    <a:pt x="5" y="62"/>
                    <a:pt x="5" y="62"/>
                  </a:cubicBezTo>
                  <a:cubicBezTo>
                    <a:pt x="4" y="62"/>
                    <a:pt x="4" y="62"/>
                    <a:pt x="4" y="62"/>
                  </a:cubicBezTo>
                  <a:cubicBezTo>
                    <a:pt x="4" y="62"/>
                    <a:pt x="4" y="62"/>
                    <a:pt x="4" y="62"/>
                  </a:cubicBezTo>
                  <a:cubicBezTo>
                    <a:pt x="4" y="62"/>
                    <a:pt x="4" y="63"/>
                    <a:pt x="4" y="63"/>
                  </a:cubicBezTo>
                  <a:cubicBezTo>
                    <a:pt x="4" y="69"/>
                    <a:pt x="4" y="69"/>
                    <a:pt x="4" y="69"/>
                  </a:cubicBezTo>
                  <a:cubicBezTo>
                    <a:pt x="4" y="69"/>
                    <a:pt x="4" y="70"/>
                    <a:pt x="4" y="70"/>
                  </a:cubicBezTo>
                  <a:cubicBezTo>
                    <a:pt x="4" y="70"/>
                    <a:pt x="4" y="70"/>
                    <a:pt x="4" y="70"/>
                  </a:cubicBezTo>
                  <a:cubicBezTo>
                    <a:pt x="4" y="70"/>
                    <a:pt x="4" y="70"/>
                    <a:pt x="5" y="70"/>
                  </a:cubicBezTo>
                  <a:cubicBezTo>
                    <a:pt x="5" y="70"/>
                    <a:pt x="5" y="69"/>
                    <a:pt x="5" y="69"/>
                  </a:cubicBezTo>
                  <a:cubicBezTo>
                    <a:pt x="5" y="63"/>
                    <a:pt x="5" y="63"/>
                    <a:pt x="5" y="63"/>
                  </a:cubicBezTo>
                  <a:close/>
                  <a:moveTo>
                    <a:pt x="16" y="60"/>
                  </a:moveTo>
                  <a:cubicBezTo>
                    <a:pt x="16" y="72"/>
                    <a:pt x="16" y="72"/>
                    <a:pt x="16" y="72"/>
                  </a:cubicBezTo>
                  <a:cubicBezTo>
                    <a:pt x="13" y="72"/>
                    <a:pt x="13" y="72"/>
                    <a:pt x="13" y="72"/>
                  </a:cubicBezTo>
                  <a:cubicBezTo>
                    <a:pt x="11" y="67"/>
                    <a:pt x="11" y="67"/>
                    <a:pt x="11" y="67"/>
                  </a:cubicBezTo>
                  <a:cubicBezTo>
                    <a:pt x="11" y="72"/>
                    <a:pt x="11" y="72"/>
                    <a:pt x="11" y="72"/>
                  </a:cubicBezTo>
                  <a:cubicBezTo>
                    <a:pt x="9" y="72"/>
                    <a:pt x="9" y="72"/>
                    <a:pt x="9" y="72"/>
                  </a:cubicBezTo>
                  <a:cubicBezTo>
                    <a:pt x="9" y="60"/>
                    <a:pt x="9" y="60"/>
                    <a:pt x="9" y="60"/>
                  </a:cubicBezTo>
                  <a:cubicBezTo>
                    <a:pt x="11" y="60"/>
                    <a:pt x="11" y="60"/>
                    <a:pt x="11" y="60"/>
                  </a:cubicBezTo>
                  <a:cubicBezTo>
                    <a:pt x="13" y="66"/>
                    <a:pt x="13" y="66"/>
                    <a:pt x="13" y="66"/>
                  </a:cubicBezTo>
                  <a:cubicBezTo>
                    <a:pt x="13" y="60"/>
                    <a:pt x="13" y="60"/>
                    <a:pt x="13" y="60"/>
                  </a:cubicBezTo>
                  <a:cubicBezTo>
                    <a:pt x="16" y="60"/>
                    <a:pt x="16" y="60"/>
                    <a:pt x="16" y="60"/>
                  </a:cubicBezTo>
                  <a:close/>
                  <a:moveTo>
                    <a:pt x="22" y="60"/>
                  </a:moveTo>
                  <a:cubicBezTo>
                    <a:pt x="22" y="70"/>
                    <a:pt x="22" y="70"/>
                    <a:pt x="22" y="70"/>
                  </a:cubicBezTo>
                  <a:cubicBezTo>
                    <a:pt x="24" y="70"/>
                    <a:pt x="24" y="70"/>
                    <a:pt x="24" y="70"/>
                  </a:cubicBezTo>
                  <a:cubicBezTo>
                    <a:pt x="24" y="72"/>
                    <a:pt x="24" y="72"/>
                    <a:pt x="24" y="72"/>
                  </a:cubicBezTo>
                  <a:cubicBezTo>
                    <a:pt x="19" y="72"/>
                    <a:pt x="19" y="72"/>
                    <a:pt x="19" y="72"/>
                  </a:cubicBezTo>
                  <a:cubicBezTo>
                    <a:pt x="19" y="60"/>
                    <a:pt x="19" y="60"/>
                    <a:pt x="19" y="60"/>
                  </a:cubicBezTo>
                  <a:cubicBezTo>
                    <a:pt x="22" y="60"/>
                    <a:pt x="22" y="60"/>
                    <a:pt x="22" y="60"/>
                  </a:cubicBezTo>
                  <a:close/>
                  <a:moveTo>
                    <a:pt x="28" y="60"/>
                  </a:moveTo>
                  <a:cubicBezTo>
                    <a:pt x="28" y="72"/>
                    <a:pt x="28" y="72"/>
                    <a:pt x="28" y="72"/>
                  </a:cubicBezTo>
                  <a:cubicBezTo>
                    <a:pt x="25" y="72"/>
                    <a:pt x="25" y="72"/>
                    <a:pt x="25" y="72"/>
                  </a:cubicBezTo>
                  <a:cubicBezTo>
                    <a:pt x="25" y="60"/>
                    <a:pt x="25" y="60"/>
                    <a:pt x="25" y="60"/>
                  </a:cubicBezTo>
                  <a:cubicBezTo>
                    <a:pt x="28" y="60"/>
                    <a:pt x="28" y="60"/>
                    <a:pt x="28" y="60"/>
                  </a:cubicBezTo>
                  <a:close/>
                  <a:moveTo>
                    <a:pt x="36" y="60"/>
                  </a:moveTo>
                  <a:cubicBezTo>
                    <a:pt x="36" y="72"/>
                    <a:pt x="36" y="72"/>
                    <a:pt x="36" y="72"/>
                  </a:cubicBezTo>
                  <a:cubicBezTo>
                    <a:pt x="33" y="72"/>
                    <a:pt x="33" y="72"/>
                    <a:pt x="33" y="72"/>
                  </a:cubicBezTo>
                  <a:cubicBezTo>
                    <a:pt x="32" y="67"/>
                    <a:pt x="32" y="67"/>
                    <a:pt x="32" y="67"/>
                  </a:cubicBezTo>
                  <a:cubicBezTo>
                    <a:pt x="32" y="72"/>
                    <a:pt x="32" y="72"/>
                    <a:pt x="32" y="72"/>
                  </a:cubicBezTo>
                  <a:cubicBezTo>
                    <a:pt x="29" y="72"/>
                    <a:pt x="29" y="72"/>
                    <a:pt x="29" y="72"/>
                  </a:cubicBezTo>
                  <a:cubicBezTo>
                    <a:pt x="29" y="60"/>
                    <a:pt x="29" y="60"/>
                    <a:pt x="29" y="60"/>
                  </a:cubicBezTo>
                  <a:cubicBezTo>
                    <a:pt x="32" y="60"/>
                    <a:pt x="32" y="60"/>
                    <a:pt x="32" y="60"/>
                  </a:cubicBezTo>
                  <a:cubicBezTo>
                    <a:pt x="33" y="66"/>
                    <a:pt x="33" y="66"/>
                    <a:pt x="33" y="66"/>
                  </a:cubicBezTo>
                  <a:cubicBezTo>
                    <a:pt x="33" y="60"/>
                    <a:pt x="33" y="60"/>
                    <a:pt x="33" y="60"/>
                  </a:cubicBezTo>
                  <a:cubicBezTo>
                    <a:pt x="36" y="60"/>
                    <a:pt x="36" y="60"/>
                    <a:pt x="36" y="60"/>
                  </a:cubicBezTo>
                  <a:close/>
                  <a:moveTo>
                    <a:pt x="37" y="60"/>
                  </a:moveTo>
                  <a:cubicBezTo>
                    <a:pt x="42" y="60"/>
                    <a:pt x="42" y="60"/>
                    <a:pt x="42" y="60"/>
                  </a:cubicBezTo>
                  <a:cubicBezTo>
                    <a:pt x="42" y="63"/>
                    <a:pt x="42" y="63"/>
                    <a:pt x="42" y="63"/>
                  </a:cubicBezTo>
                  <a:cubicBezTo>
                    <a:pt x="40" y="63"/>
                    <a:pt x="40" y="63"/>
                    <a:pt x="40" y="63"/>
                  </a:cubicBezTo>
                  <a:cubicBezTo>
                    <a:pt x="40" y="65"/>
                    <a:pt x="40" y="65"/>
                    <a:pt x="40" y="65"/>
                  </a:cubicBezTo>
                  <a:cubicBezTo>
                    <a:pt x="42" y="65"/>
                    <a:pt x="42" y="65"/>
                    <a:pt x="42" y="65"/>
                  </a:cubicBezTo>
                  <a:cubicBezTo>
                    <a:pt x="42" y="67"/>
                    <a:pt x="42" y="67"/>
                    <a:pt x="42" y="67"/>
                  </a:cubicBezTo>
                  <a:cubicBezTo>
                    <a:pt x="40" y="67"/>
                    <a:pt x="40" y="67"/>
                    <a:pt x="40" y="67"/>
                  </a:cubicBezTo>
                  <a:cubicBezTo>
                    <a:pt x="40" y="70"/>
                    <a:pt x="40" y="70"/>
                    <a:pt x="40" y="70"/>
                  </a:cubicBezTo>
                  <a:cubicBezTo>
                    <a:pt x="42" y="70"/>
                    <a:pt x="42" y="70"/>
                    <a:pt x="42" y="70"/>
                  </a:cubicBezTo>
                  <a:cubicBezTo>
                    <a:pt x="42" y="72"/>
                    <a:pt x="42" y="72"/>
                    <a:pt x="42" y="72"/>
                  </a:cubicBezTo>
                  <a:cubicBezTo>
                    <a:pt x="37" y="72"/>
                    <a:pt x="37" y="72"/>
                    <a:pt x="37" y="72"/>
                  </a:cubicBezTo>
                  <a:lnTo>
                    <a:pt x="3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4" name="Freeform 380">
              <a:extLst>
                <a:ext uri="{FF2B5EF4-FFF2-40B4-BE49-F238E27FC236}">
                  <a16:creationId xmlns:a16="http://schemas.microsoft.com/office/drawing/2014/main" id="{19D1D378-256A-4BEB-9DBA-3F793C988EE1}"/>
                </a:ext>
              </a:extLst>
            </p:cNvPr>
            <p:cNvSpPr>
              <a:spLocks noEditPoints="1"/>
            </p:cNvSpPr>
            <p:nvPr/>
          </p:nvSpPr>
          <p:spPr bwMode="auto">
            <a:xfrm>
              <a:off x="2933700" y="5232400"/>
              <a:ext cx="134938" cy="252413"/>
            </a:xfrm>
            <a:custGeom>
              <a:avLst/>
              <a:gdLst>
                <a:gd name="T0" fmla="*/ 80019 w 37"/>
                <a:gd name="T1" fmla="*/ 95494 h 69"/>
                <a:gd name="T2" fmla="*/ 80019 w 37"/>
                <a:gd name="T3" fmla="*/ 235062 h 69"/>
                <a:gd name="T4" fmla="*/ 116392 w 37"/>
                <a:gd name="T5" fmla="*/ 235062 h 69"/>
                <a:gd name="T6" fmla="*/ 120029 w 37"/>
                <a:gd name="T7" fmla="*/ 253426 h 69"/>
                <a:gd name="T8" fmla="*/ 10912 w 37"/>
                <a:gd name="T9" fmla="*/ 253426 h 69"/>
                <a:gd name="T10" fmla="*/ 14549 w 37"/>
                <a:gd name="T11" fmla="*/ 235062 h 69"/>
                <a:gd name="T12" fmla="*/ 58196 w 37"/>
                <a:gd name="T13" fmla="*/ 235062 h 69"/>
                <a:gd name="T14" fmla="*/ 58196 w 37"/>
                <a:gd name="T15" fmla="*/ 95494 h 69"/>
                <a:gd name="T16" fmla="*/ 0 w 37"/>
                <a:gd name="T17" fmla="*/ 95494 h 69"/>
                <a:gd name="T18" fmla="*/ 7274 w 37"/>
                <a:gd name="T19" fmla="*/ 0 h 69"/>
                <a:gd name="T20" fmla="*/ 127304 w 37"/>
                <a:gd name="T21" fmla="*/ 0 h 69"/>
                <a:gd name="T22" fmla="*/ 134578 w 37"/>
                <a:gd name="T23" fmla="*/ 95494 h 69"/>
                <a:gd name="T24" fmla="*/ 98206 w 37"/>
                <a:gd name="T25" fmla="*/ 95494 h 69"/>
                <a:gd name="T26" fmla="*/ 98206 w 37"/>
                <a:gd name="T27" fmla="*/ 139568 h 69"/>
                <a:gd name="T28" fmla="*/ 101843 w 37"/>
                <a:gd name="T29" fmla="*/ 143241 h 69"/>
                <a:gd name="T30" fmla="*/ 98206 w 37"/>
                <a:gd name="T31" fmla="*/ 150586 h 69"/>
                <a:gd name="T32" fmla="*/ 90931 w 37"/>
                <a:gd name="T33" fmla="*/ 143241 h 69"/>
                <a:gd name="T34" fmla="*/ 94568 w 37"/>
                <a:gd name="T35" fmla="*/ 139568 h 69"/>
                <a:gd name="T36" fmla="*/ 94568 w 37"/>
                <a:gd name="T37" fmla="*/ 95494 h 69"/>
                <a:gd name="T38" fmla="*/ 80019 w 37"/>
                <a:gd name="T39" fmla="*/ 95494 h 69"/>
                <a:gd name="T40" fmla="*/ 18186 w 37"/>
                <a:gd name="T41" fmla="*/ 84475 h 69"/>
                <a:gd name="T42" fmla="*/ 29098 w 37"/>
                <a:gd name="T43" fmla="*/ 84475 h 69"/>
                <a:gd name="T44" fmla="*/ 36372 w 37"/>
                <a:gd name="T45" fmla="*/ 7346 h 69"/>
                <a:gd name="T46" fmla="*/ 25461 w 37"/>
                <a:gd name="T47" fmla="*/ 7346 h 69"/>
                <a:gd name="T48" fmla="*/ 18186 w 37"/>
                <a:gd name="T49" fmla="*/ 84475 h 6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69">
                  <a:moveTo>
                    <a:pt x="22" y="26"/>
                  </a:moveTo>
                  <a:cubicBezTo>
                    <a:pt x="22" y="64"/>
                    <a:pt x="22" y="64"/>
                    <a:pt x="22" y="64"/>
                  </a:cubicBezTo>
                  <a:cubicBezTo>
                    <a:pt x="32" y="64"/>
                    <a:pt x="32" y="64"/>
                    <a:pt x="32" y="64"/>
                  </a:cubicBezTo>
                  <a:cubicBezTo>
                    <a:pt x="33" y="69"/>
                    <a:pt x="33" y="69"/>
                    <a:pt x="33" y="69"/>
                  </a:cubicBezTo>
                  <a:cubicBezTo>
                    <a:pt x="3" y="69"/>
                    <a:pt x="3" y="69"/>
                    <a:pt x="3" y="69"/>
                  </a:cubicBezTo>
                  <a:cubicBezTo>
                    <a:pt x="4" y="64"/>
                    <a:pt x="4" y="64"/>
                    <a:pt x="4" y="64"/>
                  </a:cubicBezTo>
                  <a:cubicBezTo>
                    <a:pt x="16" y="64"/>
                    <a:pt x="16" y="64"/>
                    <a:pt x="16" y="64"/>
                  </a:cubicBezTo>
                  <a:cubicBezTo>
                    <a:pt x="16" y="26"/>
                    <a:pt x="16" y="26"/>
                    <a:pt x="16" y="26"/>
                  </a:cubicBezTo>
                  <a:cubicBezTo>
                    <a:pt x="0" y="26"/>
                    <a:pt x="0" y="26"/>
                    <a:pt x="0" y="26"/>
                  </a:cubicBezTo>
                  <a:cubicBezTo>
                    <a:pt x="2" y="0"/>
                    <a:pt x="2" y="0"/>
                    <a:pt x="2" y="0"/>
                  </a:cubicBezTo>
                  <a:cubicBezTo>
                    <a:pt x="35" y="0"/>
                    <a:pt x="35" y="0"/>
                    <a:pt x="35" y="0"/>
                  </a:cubicBezTo>
                  <a:cubicBezTo>
                    <a:pt x="37" y="26"/>
                    <a:pt x="37" y="26"/>
                    <a:pt x="37" y="26"/>
                  </a:cubicBezTo>
                  <a:cubicBezTo>
                    <a:pt x="27" y="26"/>
                    <a:pt x="27" y="26"/>
                    <a:pt x="27" y="26"/>
                  </a:cubicBezTo>
                  <a:cubicBezTo>
                    <a:pt x="27" y="38"/>
                    <a:pt x="27" y="38"/>
                    <a:pt x="27" y="38"/>
                  </a:cubicBezTo>
                  <a:cubicBezTo>
                    <a:pt x="28" y="39"/>
                    <a:pt x="28" y="39"/>
                    <a:pt x="28" y="39"/>
                  </a:cubicBezTo>
                  <a:cubicBezTo>
                    <a:pt x="28" y="40"/>
                    <a:pt x="27" y="41"/>
                    <a:pt x="27" y="41"/>
                  </a:cubicBezTo>
                  <a:cubicBezTo>
                    <a:pt x="26" y="41"/>
                    <a:pt x="25" y="40"/>
                    <a:pt x="25" y="39"/>
                  </a:cubicBezTo>
                  <a:cubicBezTo>
                    <a:pt x="25" y="39"/>
                    <a:pt x="26" y="39"/>
                    <a:pt x="26" y="38"/>
                  </a:cubicBezTo>
                  <a:cubicBezTo>
                    <a:pt x="26" y="26"/>
                    <a:pt x="26" y="26"/>
                    <a:pt x="26" y="26"/>
                  </a:cubicBezTo>
                  <a:cubicBezTo>
                    <a:pt x="22" y="26"/>
                    <a:pt x="22" y="26"/>
                    <a:pt x="22" y="26"/>
                  </a:cubicBezTo>
                  <a:close/>
                  <a:moveTo>
                    <a:pt x="5" y="23"/>
                  </a:moveTo>
                  <a:cubicBezTo>
                    <a:pt x="8" y="23"/>
                    <a:pt x="8" y="23"/>
                    <a:pt x="8" y="23"/>
                  </a:cubicBezTo>
                  <a:cubicBezTo>
                    <a:pt x="10" y="2"/>
                    <a:pt x="10" y="2"/>
                    <a:pt x="10" y="2"/>
                  </a:cubicBezTo>
                  <a:cubicBezTo>
                    <a:pt x="7" y="2"/>
                    <a:pt x="7" y="2"/>
                    <a:pt x="7" y="2"/>
                  </a:cubicBezTo>
                  <a:lnTo>
                    <a:pt x="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5" name="Freeform 381">
              <a:extLst>
                <a:ext uri="{FF2B5EF4-FFF2-40B4-BE49-F238E27FC236}">
                  <a16:creationId xmlns:a16="http://schemas.microsoft.com/office/drawing/2014/main" id="{4E9C3FBF-6A18-4A49-9CB8-C0D32A24DC7F}"/>
                </a:ext>
              </a:extLst>
            </p:cNvPr>
            <p:cNvSpPr>
              <a:spLocks noEditPoints="1"/>
            </p:cNvSpPr>
            <p:nvPr/>
          </p:nvSpPr>
          <p:spPr bwMode="auto">
            <a:xfrm>
              <a:off x="2524125" y="5257800"/>
              <a:ext cx="219075" cy="223838"/>
            </a:xfrm>
            <a:custGeom>
              <a:avLst/>
              <a:gdLst>
                <a:gd name="T0" fmla="*/ 36703 w 126"/>
                <a:gd name="T1" fmla="*/ 0 h 128"/>
                <a:gd name="T2" fmla="*/ 178272 w 126"/>
                <a:gd name="T3" fmla="*/ 0 h 128"/>
                <a:gd name="T4" fmla="*/ 220218 w 126"/>
                <a:gd name="T5" fmla="*/ 124091 h 128"/>
                <a:gd name="T6" fmla="*/ 0 w 126"/>
                <a:gd name="T7" fmla="*/ 124091 h 128"/>
                <a:gd name="T8" fmla="*/ 36703 w 126"/>
                <a:gd name="T9" fmla="*/ 0 h 128"/>
                <a:gd name="T10" fmla="*/ 36703 w 126"/>
                <a:gd name="T11" fmla="*/ 0 h 128"/>
                <a:gd name="T12" fmla="*/ 80397 w 126"/>
                <a:gd name="T13" fmla="*/ 204488 h 128"/>
                <a:gd name="T14" fmla="*/ 94379 w 126"/>
                <a:gd name="T15" fmla="*/ 171280 h 128"/>
                <a:gd name="T16" fmla="*/ 110109 w 126"/>
                <a:gd name="T17" fmla="*/ 171280 h 128"/>
                <a:gd name="T18" fmla="*/ 94379 w 126"/>
                <a:gd name="T19" fmla="*/ 204488 h 128"/>
                <a:gd name="T20" fmla="*/ 80397 w 126"/>
                <a:gd name="T21" fmla="*/ 204488 h 128"/>
                <a:gd name="T22" fmla="*/ 80397 w 126"/>
                <a:gd name="T23" fmla="*/ 204488 h 128"/>
                <a:gd name="T24" fmla="*/ 141569 w 126"/>
                <a:gd name="T25" fmla="*/ 157298 h 128"/>
                <a:gd name="T26" fmla="*/ 150308 w 126"/>
                <a:gd name="T27" fmla="*/ 157298 h 128"/>
                <a:gd name="T28" fmla="*/ 150308 w 126"/>
                <a:gd name="T29" fmla="*/ 139821 h 128"/>
                <a:gd name="T30" fmla="*/ 73406 w 126"/>
                <a:gd name="T31" fmla="*/ 139821 h 128"/>
                <a:gd name="T32" fmla="*/ 73406 w 126"/>
                <a:gd name="T33" fmla="*/ 157298 h 128"/>
                <a:gd name="T34" fmla="*/ 80397 w 126"/>
                <a:gd name="T35" fmla="*/ 157298 h 128"/>
                <a:gd name="T36" fmla="*/ 83893 w 126"/>
                <a:gd name="T37" fmla="*/ 171280 h 128"/>
                <a:gd name="T38" fmla="*/ 64667 w 126"/>
                <a:gd name="T39" fmla="*/ 207983 h 128"/>
                <a:gd name="T40" fmla="*/ 50685 w 126"/>
                <a:gd name="T41" fmla="*/ 207983 h 128"/>
                <a:gd name="T42" fmla="*/ 50685 w 126"/>
                <a:gd name="T43" fmla="*/ 223713 h 128"/>
                <a:gd name="T44" fmla="*/ 171281 w 126"/>
                <a:gd name="T45" fmla="*/ 223713 h 128"/>
                <a:gd name="T46" fmla="*/ 171281 w 126"/>
                <a:gd name="T47" fmla="*/ 207983 h 128"/>
                <a:gd name="T48" fmla="*/ 157299 w 126"/>
                <a:gd name="T49" fmla="*/ 207983 h 128"/>
                <a:gd name="T50" fmla="*/ 138073 w 126"/>
                <a:gd name="T51" fmla="*/ 171280 h 128"/>
                <a:gd name="T52" fmla="*/ 141569 w 126"/>
                <a:gd name="T53" fmla="*/ 157298 h 128"/>
                <a:gd name="T54" fmla="*/ 141569 w 126"/>
                <a:gd name="T55" fmla="*/ 157298 h 128"/>
                <a:gd name="T56" fmla="*/ 27964 w 126"/>
                <a:gd name="T57" fmla="*/ 113604 h 128"/>
                <a:gd name="T58" fmla="*/ 64667 w 126"/>
                <a:gd name="T59" fmla="*/ 113604 h 128"/>
                <a:gd name="T60" fmla="*/ 87388 w 126"/>
                <a:gd name="T61" fmla="*/ 10487 h 128"/>
                <a:gd name="T62" fmla="*/ 57676 w 126"/>
                <a:gd name="T63" fmla="*/ 10487 h 128"/>
                <a:gd name="T64" fmla="*/ 27964 w 126"/>
                <a:gd name="T65" fmla="*/ 113604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6" h="128">
                  <a:moveTo>
                    <a:pt x="21" y="0"/>
                  </a:moveTo>
                  <a:lnTo>
                    <a:pt x="102" y="0"/>
                  </a:lnTo>
                  <a:lnTo>
                    <a:pt x="126" y="71"/>
                  </a:lnTo>
                  <a:lnTo>
                    <a:pt x="0" y="71"/>
                  </a:lnTo>
                  <a:lnTo>
                    <a:pt x="21" y="0"/>
                  </a:lnTo>
                  <a:close/>
                  <a:moveTo>
                    <a:pt x="46" y="117"/>
                  </a:moveTo>
                  <a:lnTo>
                    <a:pt x="54" y="98"/>
                  </a:lnTo>
                  <a:lnTo>
                    <a:pt x="63" y="98"/>
                  </a:lnTo>
                  <a:lnTo>
                    <a:pt x="54" y="117"/>
                  </a:lnTo>
                  <a:lnTo>
                    <a:pt x="46" y="117"/>
                  </a:lnTo>
                  <a:close/>
                  <a:moveTo>
                    <a:pt x="81" y="90"/>
                  </a:moveTo>
                  <a:lnTo>
                    <a:pt x="86" y="90"/>
                  </a:lnTo>
                  <a:lnTo>
                    <a:pt x="86" y="80"/>
                  </a:lnTo>
                  <a:lnTo>
                    <a:pt x="42" y="80"/>
                  </a:lnTo>
                  <a:lnTo>
                    <a:pt x="42" y="90"/>
                  </a:lnTo>
                  <a:lnTo>
                    <a:pt x="46" y="90"/>
                  </a:lnTo>
                  <a:lnTo>
                    <a:pt x="48" y="98"/>
                  </a:lnTo>
                  <a:lnTo>
                    <a:pt x="37" y="119"/>
                  </a:lnTo>
                  <a:lnTo>
                    <a:pt x="29" y="119"/>
                  </a:lnTo>
                  <a:lnTo>
                    <a:pt x="29" y="128"/>
                  </a:lnTo>
                  <a:lnTo>
                    <a:pt x="98" y="128"/>
                  </a:lnTo>
                  <a:lnTo>
                    <a:pt x="98" y="119"/>
                  </a:lnTo>
                  <a:lnTo>
                    <a:pt x="90" y="119"/>
                  </a:lnTo>
                  <a:lnTo>
                    <a:pt x="79" y="98"/>
                  </a:lnTo>
                  <a:lnTo>
                    <a:pt x="81" y="90"/>
                  </a:lnTo>
                  <a:close/>
                  <a:moveTo>
                    <a:pt x="16" y="65"/>
                  </a:moveTo>
                  <a:lnTo>
                    <a:pt x="37" y="65"/>
                  </a:lnTo>
                  <a:lnTo>
                    <a:pt x="50" y="6"/>
                  </a:lnTo>
                  <a:lnTo>
                    <a:pt x="33" y="6"/>
                  </a:lnTo>
                  <a:lnTo>
                    <a:pt x="1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6" name="Freeform 382">
              <a:extLst>
                <a:ext uri="{FF2B5EF4-FFF2-40B4-BE49-F238E27FC236}">
                  <a16:creationId xmlns:a16="http://schemas.microsoft.com/office/drawing/2014/main" id="{81C14250-B6F0-4B40-8A37-2B0C52183E6C}"/>
                </a:ext>
              </a:extLst>
            </p:cNvPr>
            <p:cNvSpPr>
              <a:spLocks noEditPoints="1"/>
            </p:cNvSpPr>
            <p:nvPr/>
          </p:nvSpPr>
          <p:spPr bwMode="auto">
            <a:xfrm>
              <a:off x="4033838" y="5235575"/>
              <a:ext cx="231775" cy="260350"/>
            </a:xfrm>
            <a:custGeom>
              <a:avLst/>
              <a:gdLst>
                <a:gd name="T0" fmla="*/ 62725 w 63"/>
                <a:gd name="T1" fmla="*/ 18339 h 71"/>
                <a:gd name="T2" fmla="*/ 110692 w 63"/>
                <a:gd name="T3" fmla="*/ 7336 h 71"/>
                <a:gd name="T4" fmla="*/ 114382 w 63"/>
                <a:gd name="T5" fmla="*/ 36678 h 71"/>
                <a:gd name="T6" fmla="*/ 121761 w 63"/>
                <a:gd name="T7" fmla="*/ 36678 h 71"/>
                <a:gd name="T8" fmla="*/ 136520 w 63"/>
                <a:gd name="T9" fmla="*/ 44014 h 71"/>
                <a:gd name="T10" fmla="*/ 221384 w 63"/>
                <a:gd name="T11" fmla="*/ 110035 h 71"/>
                <a:gd name="T12" fmla="*/ 225074 w 63"/>
                <a:gd name="T13" fmla="*/ 113703 h 71"/>
                <a:gd name="T14" fmla="*/ 232453 w 63"/>
                <a:gd name="T15" fmla="*/ 128375 h 71"/>
                <a:gd name="T16" fmla="*/ 143899 w 63"/>
                <a:gd name="T17" fmla="*/ 216403 h 71"/>
                <a:gd name="T18" fmla="*/ 143899 w 63"/>
                <a:gd name="T19" fmla="*/ 216403 h 71"/>
                <a:gd name="T20" fmla="*/ 143899 w 63"/>
                <a:gd name="T21" fmla="*/ 220071 h 71"/>
                <a:gd name="T22" fmla="*/ 158658 w 63"/>
                <a:gd name="T23" fmla="*/ 227406 h 71"/>
                <a:gd name="T24" fmla="*/ 36897 w 63"/>
                <a:gd name="T25" fmla="*/ 260417 h 71"/>
                <a:gd name="T26" fmla="*/ 59036 w 63"/>
                <a:gd name="T27" fmla="*/ 234742 h 71"/>
                <a:gd name="T28" fmla="*/ 66415 w 63"/>
                <a:gd name="T29" fmla="*/ 223739 h 71"/>
                <a:gd name="T30" fmla="*/ 84864 w 63"/>
                <a:gd name="T31" fmla="*/ 209067 h 71"/>
                <a:gd name="T32" fmla="*/ 95933 w 63"/>
                <a:gd name="T33" fmla="*/ 223739 h 71"/>
                <a:gd name="T34" fmla="*/ 114382 w 63"/>
                <a:gd name="T35" fmla="*/ 231074 h 71"/>
                <a:gd name="T36" fmla="*/ 114382 w 63"/>
                <a:gd name="T37" fmla="*/ 205399 h 71"/>
                <a:gd name="T38" fmla="*/ 184487 w 63"/>
                <a:gd name="T39" fmla="*/ 128375 h 71"/>
                <a:gd name="T40" fmla="*/ 110692 w 63"/>
                <a:gd name="T41" fmla="*/ 69689 h 71"/>
                <a:gd name="T42" fmla="*/ 103312 w 63"/>
                <a:gd name="T43" fmla="*/ 58686 h 71"/>
                <a:gd name="T44" fmla="*/ 95933 w 63"/>
                <a:gd name="T45" fmla="*/ 47682 h 71"/>
                <a:gd name="T46" fmla="*/ 62725 w 63"/>
                <a:gd name="T47" fmla="*/ 113703 h 71"/>
                <a:gd name="T48" fmla="*/ 129141 w 63"/>
                <a:gd name="T49" fmla="*/ 51350 h 71"/>
                <a:gd name="T50" fmla="*/ 191866 w 63"/>
                <a:gd name="T51" fmla="*/ 121039 h 71"/>
                <a:gd name="T52" fmla="*/ 202935 w 63"/>
                <a:gd name="T53" fmla="*/ 110035 h 71"/>
                <a:gd name="T54" fmla="*/ 121761 w 63"/>
                <a:gd name="T55" fmla="*/ 201731 h 71"/>
                <a:gd name="T56" fmla="*/ 143899 w 63"/>
                <a:gd name="T57" fmla="*/ 205399 h 71"/>
                <a:gd name="T58" fmla="*/ 199245 w 63"/>
                <a:gd name="T59" fmla="*/ 139378 h 71"/>
                <a:gd name="T60" fmla="*/ 125451 w 63"/>
                <a:gd name="T61" fmla="*/ 198064 h 71"/>
                <a:gd name="T62" fmla="*/ 217694 w 63"/>
                <a:gd name="T63" fmla="*/ 121039 h 71"/>
                <a:gd name="T64" fmla="*/ 206625 w 63"/>
                <a:gd name="T65" fmla="*/ 121039 h 71"/>
                <a:gd name="T66" fmla="*/ 206625 w 63"/>
                <a:gd name="T67" fmla="*/ 132042 h 71"/>
                <a:gd name="T68" fmla="*/ 217694 w 63"/>
                <a:gd name="T69" fmla="*/ 132042 h 71"/>
                <a:gd name="T70" fmla="*/ 221384 w 63"/>
                <a:gd name="T71" fmla="*/ 12470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3" h="71">
                  <a:moveTo>
                    <a:pt x="0" y="3"/>
                  </a:moveTo>
                  <a:cubicBezTo>
                    <a:pt x="6" y="0"/>
                    <a:pt x="13" y="1"/>
                    <a:pt x="17" y="5"/>
                  </a:cubicBezTo>
                  <a:cubicBezTo>
                    <a:pt x="24" y="1"/>
                    <a:pt x="24" y="1"/>
                    <a:pt x="24" y="1"/>
                  </a:cubicBezTo>
                  <a:cubicBezTo>
                    <a:pt x="26" y="0"/>
                    <a:pt x="28" y="0"/>
                    <a:pt x="30" y="2"/>
                  </a:cubicBezTo>
                  <a:cubicBezTo>
                    <a:pt x="30" y="3"/>
                    <a:pt x="31" y="4"/>
                    <a:pt x="31" y="5"/>
                  </a:cubicBezTo>
                  <a:cubicBezTo>
                    <a:pt x="32" y="7"/>
                    <a:pt x="32" y="8"/>
                    <a:pt x="31" y="10"/>
                  </a:cubicBezTo>
                  <a:cubicBezTo>
                    <a:pt x="32" y="10"/>
                    <a:pt x="32" y="10"/>
                    <a:pt x="32" y="10"/>
                  </a:cubicBezTo>
                  <a:cubicBezTo>
                    <a:pt x="33" y="10"/>
                    <a:pt x="33" y="10"/>
                    <a:pt x="33" y="10"/>
                  </a:cubicBezTo>
                  <a:cubicBezTo>
                    <a:pt x="34" y="10"/>
                    <a:pt x="36" y="11"/>
                    <a:pt x="37" y="11"/>
                  </a:cubicBezTo>
                  <a:cubicBezTo>
                    <a:pt x="37" y="12"/>
                    <a:pt x="37" y="12"/>
                    <a:pt x="37" y="12"/>
                  </a:cubicBezTo>
                  <a:cubicBezTo>
                    <a:pt x="37" y="12"/>
                    <a:pt x="37" y="12"/>
                    <a:pt x="37" y="12"/>
                  </a:cubicBezTo>
                  <a:cubicBezTo>
                    <a:pt x="60" y="30"/>
                    <a:pt x="60" y="30"/>
                    <a:pt x="60" y="30"/>
                  </a:cubicBezTo>
                  <a:cubicBezTo>
                    <a:pt x="60" y="30"/>
                    <a:pt x="61" y="30"/>
                    <a:pt x="61" y="31"/>
                  </a:cubicBezTo>
                  <a:cubicBezTo>
                    <a:pt x="61" y="31"/>
                    <a:pt x="61" y="31"/>
                    <a:pt x="61" y="31"/>
                  </a:cubicBezTo>
                  <a:cubicBezTo>
                    <a:pt x="61" y="31"/>
                    <a:pt x="61" y="31"/>
                    <a:pt x="61" y="31"/>
                  </a:cubicBezTo>
                  <a:cubicBezTo>
                    <a:pt x="62" y="32"/>
                    <a:pt x="63" y="33"/>
                    <a:pt x="63" y="35"/>
                  </a:cubicBezTo>
                  <a:cubicBezTo>
                    <a:pt x="63" y="36"/>
                    <a:pt x="62" y="37"/>
                    <a:pt x="61" y="38"/>
                  </a:cubicBezTo>
                  <a:cubicBezTo>
                    <a:pt x="39" y="59"/>
                    <a:pt x="39" y="59"/>
                    <a:pt x="39" y="59"/>
                  </a:cubicBezTo>
                  <a:cubicBezTo>
                    <a:pt x="39" y="59"/>
                    <a:pt x="39" y="59"/>
                    <a:pt x="39" y="59"/>
                  </a:cubicBezTo>
                  <a:cubicBezTo>
                    <a:pt x="39" y="59"/>
                    <a:pt x="39" y="59"/>
                    <a:pt x="39" y="59"/>
                  </a:cubicBezTo>
                  <a:cubicBezTo>
                    <a:pt x="39" y="59"/>
                    <a:pt x="39" y="59"/>
                    <a:pt x="39" y="59"/>
                  </a:cubicBezTo>
                  <a:cubicBezTo>
                    <a:pt x="39" y="60"/>
                    <a:pt x="39" y="60"/>
                    <a:pt x="39" y="60"/>
                  </a:cubicBezTo>
                  <a:cubicBezTo>
                    <a:pt x="39" y="62"/>
                    <a:pt x="39" y="62"/>
                    <a:pt x="39" y="62"/>
                  </a:cubicBezTo>
                  <a:cubicBezTo>
                    <a:pt x="43" y="62"/>
                    <a:pt x="43" y="62"/>
                    <a:pt x="43" y="62"/>
                  </a:cubicBezTo>
                  <a:cubicBezTo>
                    <a:pt x="45" y="71"/>
                    <a:pt x="45" y="71"/>
                    <a:pt x="45" y="71"/>
                  </a:cubicBezTo>
                  <a:cubicBezTo>
                    <a:pt x="10" y="71"/>
                    <a:pt x="10" y="71"/>
                    <a:pt x="10" y="71"/>
                  </a:cubicBezTo>
                  <a:cubicBezTo>
                    <a:pt x="11" y="65"/>
                    <a:pt x="11" y="65"/>
                    <a:pt x="11" y="65"/>
                  </a:cubicBezTo>
                  <a:cubicBezTo>
                    <a:pt x="16" y="64"/>
                    <a:pt x="16" y="64"/>
                    <a:pt x="16" y="64"/>
                  </a:cubicBezTo>
                  <a:cubicBezTo>
                    <a:pt x="16" y="61"/>
                    <a:pt x="16" y="61"/>
                    <a:pt x="16" y="61"/>
                  </a:cubicBezTo>
                  <a:cubicBezTo>
                    <a:pt x="18" y="61"/>
                    <a:pt x="18" y="61"/>
                    <a:pt x="18" y="61"/>
                  </a:cubicBezTo>
                  <a:cubicBezTo>
                    <a:pt x="18" y="57"/>
                    <a:pt x="18" y="57"/>
                    <a:pt x="18" y="57"/>
                  </a:cubicBezTo>
                  <a:cubicBezTo>
                    <a:pt x="23" y="57"/>
                    <a:pt x="23" y="57"/>
                    <a:pt x="23" y="57"/>
                  </a:cubicBezTo>
                  <a:cubicBezTo>
                    <a:pt x="23" y="61"/>
                    <a:pt x="23" y="61"/>
                    <a:pt x="23" y="61"/>
                  </a:cubicBezTo>
                  <a:cubicBezTo>
                    <a:pt x="26" y="61"/>
                    <a:pt x="26" y="61"/>
                    <a:pt x="26" y="61"/>
                  </a:cubicBezTo>
                  <a:cubicBezTo>
                    <a:pt x="26" y="63"/>
                    <a:pt x="26" y="63"/>
                    <a:pt x="26" y="63"/>
                  </a:cubicBezTo>
                  <a:cubicBezTo>
                    <a:pt x="31" y="63"/>
                    <a:pt x="31" y="63"/>
                    <a:pt x="31" y="63"/>
                  </a:cubicBezTo>
                  <a:cubicBezTo>
                    <a:pt x="31" y="58"/>
                    <a:pt x="31" y="58"/>
                    <a:pt x="31" y="58"/>
                  </a:cubicBezTo>
                  <a:cubicBezTo>
                    <a:pt x="31" y="57"/>
                    <a:pt x="31" y="56"/>
                    <a:pt x="31" y="56"/>
                  </a:cubicBezTo>
                  <a:cubicBezTo>
                    <a:pt x="31" y="54"/>
                    <a:pt x="31" y="53"/>
                    <a:pt x="32" y="52"/>
                  </a:cubicBezTo>
                  <a:cubicBezTo>
                    <a:pt x="50" y="35"/>
                    <a:pt x="50" y="35"/>
                    <a:pt x="50" y="35"/>
                  </a:cubicBezTo>
                  <a:cubicBezTo>
                    <a:pt x="30" y="20"/>
                    <a:pt x="30" y="20"/>
                    <a:pt x="30" y="20"/>
                  </a:cubicBezTo>
                  <a:cubicBezTo>
                    <a:pt x="30" y="19"/>
                    <a:pt x="30" y="19"/>
                    <a:pt x="30" y="19"/>
                  </a:cubicBezTo>
                  <a:cubicBezTo>
                    <a:pt x="30" y="19"/>
                    <a:pt x="30" y="19"/>
                    <a:pt x="30" y="19"/>
                  </a:cubicBezTo>
                  <a:cubicBezTo>
                    <a:pt x="29" y="19"/>
                    <a:pt x="29" y="17"/>
                    <a:pt x="28" y="16"/>
                  </a:cubicBezTo>
                  <a:cubicBezTo>
                    <a:pt x="28" y="16"/>
                    <a:pt x="28" y="15"/>
                    <a:pt x="28" y="15"/>
                  </a:cubicBezTo>
                  <a:cubicBezTo>
                    <a:pt x="26" y="13"/>
                    <a:pt x="26" y="13"/>
                    <a:pt x="26" y="13"/>
                  </a:cubicBezTo>
                  <a:cubicBezTo>
                    <a:pt x="23" y="15"/>
                    <a:pt x="23" y="15"/>
                    <a:pt x="23" y="15"/>
                  </a:cubicBezTo>
                  <a:cubicBezTo>
                    <a:pt x="25" y="21"/>
                    <a:pt x="22" y="28"/>
                    <a:pt x="17" y="31"/>
                  </a:cubicBezTo>
                  <a:cubicBezTo>
                    <a:pt x="0" y="3"/>
                    <a:pt x="0" y="3"/>
                    <a:pt x="0" y="3"/>
                  </a:cubicBezTo>
                  <a:close/>
                  <a:moveTo>
                    <a:pt x="35" y="14"/>
                  </a:moveTo>
                  <a:cubicBezTo>
                    <a:pt x="33" y="18"/>
                    <a:pt x="33" y="18"/>
                    <a:pt x="33" y="18"/>
                  </a:cubicBezTo>
                  <a:cubicBezTo>
                    <a:pt x="52" y="33"/>
                    <a:pt x="52" y="33"/>
                    <a:pt x="52" y="33"/>
                  </a:cubicBezTo>
                  <a:cubicBezTo>
                    <a:pt x="54" y="31"/>
                    <a:pt x="54" y="31"/>
                    <a:pt x="54" y="31"/>
                  </a:cubicBezTo>
                  <a:cubicBezTo>
                    <a:pt x="54" y="30"/>
                    <a:pt x="55" y="30"/>
                    <a:pt x="55" y="30"/>
                  </a:cubicBezTo>
                  <a:cubicBezTo>
                    <a:pt x="35" y="14"/>
                    <a:pt x="35" y="14"/>
                    <a:pt x="35" y="14"/>
                  </a:cubicBezTo>
                  <a:close/>
                  <a:moveTo>
                    <a:pt x="33" y="55"/>
                  </a:moveTo>
                  <a:cubicBezTo>
                    <a:pt x="39" y="55"/>
                    <a:pt x="39" y="55"/>
                    <a:pt x="39" y="55"/>
                  </a:cubicBezTo>
                  <a:cubicBezTo>
                    <a:pt x="39" y="56"/>
                    <a:pt x="39" y="56"/>
                    <a:pt x="39" y="56"/>
                  </a:cubicBezTo>
                  <a:cubicBezTo>
                    <a:pt x="56" y="39"/>
                    <a:pt x="56" y="39"/>
                    <a:pt x="56" y="39"/>
                  </a:cubicBezTo>
                  <a:cubicBezTo>
                    <a:pt x="55" y="39"/>
                    <a:pt x="55" y="39"/>
                    <a:pt x="54" y="38"/>
                  </a:cubicBezTo>
                  <a:cubicBezTo>
                    <a:pt x="52" y="37"/>
                    <a:pt x="52" y="37"/>
                    <a:pt x="52" y="37"/>
                  </a:cubicBezTo>
                  <a:cubicBezTo>
                    <a:pt x="34" y="54"/>
                    <a:pt x="34" y="54"/>
                    <a:pt x="34" y="54"/>
                  </a:cubicBezTo>
                  <a:cubicBezTo>
                    <a:pt x="34" y="54"/>
                    <a:pt x="33" y="55"/>
                    <a:pt x="33" y="55"/>
                  </a:cubicBezTo>
                  <a:close/>
                  <a:moveTo>
                    <a:pt x="59" y="33"/>
                  </a:moveTo>
                  <a:cubicBezTo>
                    <a:pt x="58" y="32"/>
                    <a:pt x="58" y="32"/>
                    <a:pt x="57" y="32"/>
                  </a:cubicBezTo>
                  <a:cubicBezTo>
                    <a:pt x="57" y="32"/>
                    <a:pt x="56" y="32"/>
                    <a:pt x="56" y="33"/>
                  </a:cubicBezTo>
                  <a:cubicBezTo>
                    <a:pt x="54" y="35"/>
                    <a:pt x="54" y="35"/>
                    <a:pt x="54" y="35"/>
                  </a:cubicBezTo>
                  <a:cubicBezTo>
                    <a:pt x="56" y="36"/>
                    <a:pt x="56" y="36"/>
                    <a:pt x="56" y="36"/>
                  </a:cubicBezTo>
                  <a:cubicBezTo>
                    <a:pt x="56" y="37"/>
                    <a:pt x="57" y="37"/>
                    <a:pt x="58" y="37"/>
                  </a:cubicBezTo>
                  <a:cubicBezTo>
                    <a:pt x="58" y="37"/>
                    <a:pt x="59" y="36"/>
                    <a:pt x="59" y="36"/>
                  </a:cubicBezTo>
                  <a:cubicBezTo>
                    <a:pt x="59" y="36"/>
                    <a:pt x="59" y="36"/>
                    <a:pt x="59" y="36"/>
                  </a:cubicBezTo>
                  <a:cubicBezTo>
                    <a:pt x="60" y="35"/>
                    <a:pt x="60" y="35"/>
                    <a:pt x="60" y="34"/>
                  </a:cubicBezTo>
                  <a:cubicBezTo>
                    <a:pt x="60" y="34"/>
                    <a:pt x="59" y="33"/>
                    <a:pt x="5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7" name="Freeform 383">
              <a:extLst>
                <a:ext uri="{FF2B5EF4-FFF2-40B4-BE49-F238E27FC236}">
                  <a16:creationId xmlns:a16="http://schemas.microsoft.com/office/drawing/2014/main" id="{E9F8CA66-B4AF-4B6B-8A62-E06CD08C88B5}"/>
                </a:ext>
              </a:extLst>
            </p:cNvPr>
            <p:cNvSpPr>
              <a:spLocks noEditPoints="1"/>
            </p:cNvSpPr>
            <p:nvPr/>
          </p:nvSpPr>
          <p:spPr bwMode="auto">
            <a:xfrm>
              <a:off x="3681413" y="4843463"/>
              <a:ext cx="184150" cy="260350"/>
            </a:xfrm>
            <a:custGeom>
              <a:avLst/>
              <a:gdLst>
                <a:gd name="T0" fmla="*/ 132131 w 50"/>
                <a:gd name="T1" fmla="*/ 179724 h 71"/>
                <a:gd name="T2" fmla="*/ 139471 w 50"/>
                <a:gd name="T3" fmla="*/ 190728 h 71"/>
                <a:gd name="T4" fmla="*/ 51384 w 50"/>
                <a:gd name="T5" fmla="*/ 201731 h 71"/>
                <a:gd name="T6" fmla="*/ 40373 w 50"/>
                <a:gd name="T7" fmla="*/ 190728 h 71"/>
                <a:gd name="T8" fmla="*/ 51384 w 50"/>
                <a:gd name="T9" fmla="*/ 172389 h 71"/>
                <a:gd name="T10" fmla="*/ 14681 w 50"/>
                <a:gd name="T11" fmla="*/ 143046 h 71"/>
                <a:gd name="T12" fmla="*/ 25692 w 50"/>
                <a:gd name="T13" fmla="*/ 25675 h 71"/>
                <a:gd name="T14" fmla="*/ 157823 w 50"/>
                <a:gd name="T15" fmla="*/ 25675 h 71"/>
                <a:gd name="T16" fmla="*/ 168834 w 50"/>
                <a:gd name="T17" fmla="*/ 143046 h 71"/>
                <a:gd name="T18" fmla="*/ 132131 w 50"/>
                <a:gd name="T19" fmla="*/ 172389 h 71"/>
                <a:gd name="T20" fmla="*/ 91758 w 50"/>
                <a:gd name="T21" fmla="*/ 260417 h 71"/>
                <a:gd name="T22" fmla="*/ 51384 w 50"/>
                <a:gd name="T23" fmla="*/ 245746 h 71"/>
                <a:gd name="T24" fmla="*/ 40373 w 50"/>
                <a:gd name="T25" fmla="*/ 234742 h 71"/>
                <a:gd name="T26" fmla="*/ 132131 w 50"/>
                <a:gd name="T27" fmla="*/ 227406 h 71"/>
                <a:gd name="T28" fmla="*/ 139471 w 50"/>
                <a:gd name="T29" fmla="*/ 234742 h 71"/>
                <a:gd name="T30" fmla="*/ 110109 w 50"/>
                <a:gd name="T31" fmla="*/ 245746 h 71"/>
                <a:gd name="T32" fmla="*/ 58725 w 50"/>
                <a:gd name="T33" fmla="*/ 99032 h 71"/>
                <a:gd name="T34" fmla="*/ 84417 w 50"/>
                <a:gd name="T35" fmla="*/ 146714 h 71"/>
                <a:gd name="T36" fmla="*/ 99098 w 50"/>
                <a:gd name="T37" fmla="*/ 84360 h 71"/>
                <a:gd name="T38" fmla="*/ 73406 w 50"/>
                <a:gd name="T39" fmla="*/ 36678 h 71"/>
                <a:gd name="T40" fmla="*/ 132131 w 50"/>
                <a:gd name="T41" fmla="*/ 201731 h 71"/>
                <a:gd name="T42" fmla="*/ 139471 w 50"/>
                <a:gd name="T43" fmla="*/ 212735 h 71"/>
                <a:gd name="T44" fmla="*/ 51384 w 50"/>
                <a:gd name="T45" fmla="*/ 223739 h 71"/>
                <a:gd name="T46" fmla="*/ 40373 w 50"/>
                <a:gd name="T47" fmla="*/ 212735 h 71"/>
                <a:gd name="T48" fmla="*/ 113779 w 50"/>
                <a:gd name="T49" fmla="*/ 179724 h 71"/>
                <a:gd name="T50" fmla="*/ 113779 w 50"/>
                <a:gd name="T51" fmla="*/ 161385 h 71"/>
                <a:gd name="T52" fmla="*/ 154153 w 50"/>
                <a:gd name="T53" fmla="*/ 132042 h 71"/>
                <a:gd name="T54" fmla="*/ 165164 w 50"/>
                <a:gd name="T55" fmla="*/ 91696 h 71"/>
                <a:gd name="T56" fmla="*/ 91758 w 50"/>
                <a:gd name="T57" fmla="*/ 18339 h 71"/>
                <a:gd name="T58" fmla="*/ 18352 w 50"/>
                <a:gd name="T59" fmla="*/ 91696 h 71"/>
                <a:gd name="T60" fmla="*/ 29362 w 50"/>
                <a:gd name="T61" fmla="*/ 132042 h 71"/>
                <a:gd name="T62" fmla="*/ 69736 w 50"/>
                <a:gd name="T63" fmla="*/ 161385 h 71"/>
                <a:gd name="T64" fmla="*/ 69736 w 50"/>
                <a:gd name="T65" fmla="*/ 179724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71">
                  <a:moveTo>
                    <a:pt x="36" y="47"/>
                  </a:moveTo>
                  <a:cubicBezTo>
                    <a:pt x="36" y="49"/>
                    <a:pt x="36" y="49"/>
                    <a:pt x="36" y="49"/>
                  </a:cubicBezTo>
                  <a:cubicBezTo>
                    <a:pt x="37" y="50"/>
                    <a:pt x="38" y="51"/>
                    <a:pt x="38" y="52"/>
                  </a:cubicBezTo>
                  <a:cubicBezTo>
                    <a:pt x="38" y="52"/>
                    <a:pt x="38" y="52"/>
                    <a:pt x="38" y="52"/>
                  </a:cubicBezTo>
                  <a:cubicBezTo>
                    <a:pt x="38" y="53"/>
                    <a:pt x="37" y="55"/>
                    <a:pt x="36" y="55"/>
                  </a:cubicBezTo>
                  <a:cubicBezTo>
                    <a:pt x="14" y="55"/>
                    <a:pt x="14" y="55"/>
                    <a:pt x="14" y="55"/>
                  </a:cubicBezTo>
                  <a:cubicBezTo>
                    <a:pt x="13" y="55"/>
                    <a:pt x="11" y="53"/>
                    <a:pt x="11" y="52"/>
                  </a:cubicBezTo>
                  <a:cubicBezTo>
                    <a:pt x="11" y="52"/>
                    <a:pt x="11" y="52"/>
                    <a:pt x="11" y="52"/>
                  </a:cubicBezTo>
                  <a:cubicBezTo>
                    <a:pt x="11" y="51"/>
                    <a:pt x="12" y="50"/>
                    <a:pt x="14" y="49"/>
                  </a:cubicBezTo>
                  <a:cubicBezTo>
                    <a:pt x="14" y="47"/>
                    <a:pt x="14" y="47"/>
                    <a:pt x="14" y="47"/>
                  </a:cubicBezTo>
                  <a:cubicBezTo>
                    <a:pt x="10" y="45"/>
                    <a:pt x="6" y="43"/>
                    <a:pt x="4" y="39"/>
                  </a:cubicBezTo>
                  <a:cubicBezTo>
                    <a:pt x="4" y="39"/>
                    <a:pt x="4" y="39"/>
                    <a:pt x="4" y="39"/>
                  </a:cubicBezTo>
                  <a:cubicBezTo>
                    <a:pt x="1" y="35"/>
                    <a:pt x="0" y="30"/>
                    <a:pt x="0" y="25"/>
                  </a:cubicBezTo>
                  <a:cubicBezTo>
                    <a:pt x="0" y="18"/>
                    <a:pt x="3" y="12"/>
                    <a:pt x="7" y="7"/>
                  </a:cubicBezTo>
                  <a:cubicBezTo>
                    <a:pt x="12" y="3"/>
                    <a:pt x="18" y="0"/>
                    <a:pt x="25" y="0"/>
                  </a:cubicBezTo>
                  <a:cubicBezTo>
                    <a:pt x="32" y="0"/>
                    <a:pt x="38" y="3"/>
                    <a:pt x="43" y="7"/>
                  </a:cubicBezTo>
                  <a:cubicBezTo>
                    <a:pt x="47" y="12"/>
                    <a:pt x="50" y="18"/>
                    <a:pt x="50" y="25"/>
                  </a:cubicBezTo>
                  <a:cubicBezTo>
                    <a:pt x="50" y="30"/>
                    <a:pt x="48" y="35"/>
                    <a:pt x="46" y="39"/>
                  </a:cubicBezTo>
                  <a:cubicBezTo>
                    <a:pt x="46" y="39"/>
                    <a:pt x="46" y="39"/>
                    <a:pt x="46" y="39"/>
                  </a:cubicBezTo>
                  <a:cubicBezTo>
                    <a:pt x="43" y="43"/>
                    <a:pt x="40" y="45"/>
                    <a:pt x="36" y="47"/>
                  </a:cubicBezTo>
                  <a:close/>
                  <a:moveTo>
                    <a:pt x="30" y="67"/>
                  </a:moveTo>
                  <a:cubicBezTo>
                    <a:pt x="30" y="69"/>
                    <a:pt x="28" y="71"/>
                    <a:pt x="25" y="71"/>
                  </a:cubicBezTo>
                  <a:cubicBezTo>
                    <a:pt x="22" y="71"/>
                    <a:pt x="20" y="69"/>
                    <a:pt x="19" y="67"/>
                  </a:cubicBezTo>
                  <a:cubicBezTo>
                    <a:pt x="14" y="67"/>
                    <a:pt x="14" y="67"/>
                    <a:pt x="14" y="67"/>
                  </a:cubicBezTo>
                  <a:cubicBezTo>
                    <a:pt x="13" y="67"/>
                    <a:pt x="11" y="66"/>
                    <a:pt x="11" y="64"/>
                  </a:cubicBezTo>
                  <a:cubicBezTo>
                    <a:pt x="11" y="64"/>
                    <a:pt x="11" y="64"/>
                    <a:pt x="11" y="64"/>
                  </a:cubicBezTo>
                  <a:cubicBezTo>
                    <a:pt x="11" y="63"/>
                    <a:pt x="13" y="62"/>
                    <a:pt x="14" y="62"/>
                  </a:cubicBezTo>
                  <a:cubicBezTo>
                    <a:pt x="36" y="62"/>
                    <a:pt x="36" y="62"/>
                    <a:pt x="36" y="62"/>
                  </a:cubicBezTo>
                  <a:cubicBezTo>
                    <a:pt x="37" y="62"/>
                    <a:pt x="38" y="63"/>
                    <a:pt x="38" y="64"/>
                  </a:cubicBezTo>
                  <a:cubicBezTo>
                    <a:pt x="38" y="64"/>
                    <a:pt x="38" y="64"/>
                    <a:pt x="38" y="64"/>
                  </a:cubicBezTo>
                  <a:cubicBezTo>
                    <a:pt x="38" y="66"/>
                    <a:pt x="37" y="67"/>
                    <a:pt x="36" y="67"/>
                  </a:cubicBezTo>
                  <a:cubicBezTo>
                    <a:pt x="30" y="67"/>
                    <a:pt x="30" y="67"/>
                    <a:pt x="30" y="67"/>
                  </a:cubicBezTo>
                  <a:close/>
                  <a:moveTo>
                    <a:pt x="20" y="10"/>
                  </a:moveTo>
                  <a:cubicBezTo>
                    <a:pt x="16" y="27"/>
                    <a:pt x="16" y="27"/>
                    <a:pt x="16" y="27"/>
                  </a:cubicBezTo>
                  <a:cubicBezTo>
                    <a:pt x="28" y="28"/>
                    <a:pt x="28" y="28"/>
                    <a:pt x="28" y="28"/>
                  </a:cubicBezTo>
                  <a:cubicBezTo>
                    <a:pt x="23" y="40"/>
                    <a:pt x="23" y="40"/>
                    <a:pt x="23" y="40"/>
                  </a:cubicBezTo>
                  <a:cubicBezTo>
                    <a:pt x="36" y="26"/>
                    <a:pt x="36" y="26"/>
                    <a:pt x="36" y="26"/>
                  </a:cubicBezTo>
                  <a:cubicBezTo>
                    <a:pt x="27" y="23"/>
                    <a:pt x="27" y="23"/>
                    <a:pt x="27" y="23"/>
                  </a:cubicBezTo>
                  <a:cubicBezTo>
                    <a:pt x="32" y="14"/>
                    <a:pt x="32" y="14"/>
                    <a:pt x="32" y="14"/>
                  </a:cubicBezTo>
                  <a:cubicBezTo>
                    <a:pt x="20" y="10"/>
                    <a:pt x="20" y="10"/>
                    <a:pt x="20" y="10"/>
                  </a:cubicBezTo>
                  <a:close/>
                  <a:moveTo>
                    <a:pt x="14" y="55"/>
                  </a:moveTo>
                  <a:cubicBezTo>
                    <a:pt x="36" y="55"/>
                    <a:pt x="36" y="55"/>
                    <a:pt x="36" y="55"/>
                  </a:cubicBezTo>
                  <a:cubicBezTo>
                    <a:pt x="37" y="55"/>
                    <a:pt x="38" y="57"/>
                    <a:pt x="38" y="58"/>
                  </a:cubicBezTo>
                  <a:cubicBezTo>
                    <a:pt x="38" y="58"/>
                    <a:pt x="38" y="58"/>
                    <a:pt x="38" y="58"/>
                  </a:cubicBezTo>
                  <a:cubicBezTo>
                    <a:pt x="38" y="60"/>
                    <a:pt x="37" y="61"/>
                    <a:pt x="36" y="61"/>
                  </a:cubicBezTo>
                  <a:cubicBezTo>
                    <a:pt x="14" y="61"/>
                    <a:pt x="14" y="61"/>
                    <a:pt x="14" y="61"/>
                  </a:cubicBezTo>
                  <a:cubicBezTo>
                    <a:pt x="13" y="61"/>
                    <a:pt x="11" y="60"/>
                    <a:pt x="11" y="58"/>
                  </a:cubicBezTo>
                  <a:cubicBezTo>
                    <a:pt x="11" y="58"/>
                    <a:pt x="11" y="58"/>
                    <a:pt x="11" y="58"/>
                  </a:cubicBezTo>
                  <a:cubicBezTo>
                    <a:pt x="11" y="57"/>
                    <a:pt x="13" y="55"/>
                    <a:pt x="14" y="55"/>
                  </a:cubicBezTo>
                  <a:close/>
                  <a:moveTo>
                    <a:pt x="31" y="49"/>
                  </a:moveTo>
                  <a:cubicBezTo>
                    <a:pt x="31" y="46"/>
                    <a:pt x="31" y="46"/>
                    <a:pt x="31" y="46"/>
                  </a:cubicBezTo>
                  <a:cubicBezTo>
                    <a:pt x="31" y="44"/>
                    <a:pt x="31" y="44"/>
                    <a:pt x="31" y="44"/>
                  </a:cubicBezTo>
                  <a:cubicBezTo>
                    <a:pt x="33" y="43"/>
                    <a:pt x="33" y="43"/>
                    <a:pt x="33" y="43"/>
                  </a:cubicBezTo>
                  <a:cubicBezTo>
                    <a:pt x="36" y="42"/>
                    <a:pt x="39" y="39"/>
                    <a:pt x="42" y="36"/>
                  </a:cubicBezTo>
                  <a:cubicBezTo>
                    <a:pt x="42" y="36"/>
                    <a:pt x="42" y="36"/>
                    <a:pt x="42" y="36"/>
                  </a:cubicBezTo>
                  <a:cubicBezTo>
                    <a:pt x="44" y="33"/>
                    <a:pt x="45" y="29"/>
                    <a:pt x="45" y="25"/>
                  </a:cubicBezTo>
                  <a:cubicBezTo>
                    <a:pt x="45" y="19"/>
                    <a:pt x="43" y="14"/>
                    <a:pt x="39" y="11"/>
                  </a:cubicBezTo>
                  <a:cubicBezTo>
                    <a:pt x="35" y="7"/>
                    <a:pt x="30" y="5"/>
                    <a:pt x="25" y="5"/>
                  </a:cubicBezTo>
                  <a:cubicBezTo>
                    <a:pt x="19" y="5"/>
                    <a:pt x="14" y="7"/>
                    <a:pt x="11" y="11"/>
                  </a:cubicBezTo>
                  <a:cubicBezTo>
                    <a:pt x="7" y="14"/>
                    <a:pt x="5" y="19"/>
                    <a:pt x="5" y="25"/>
                  </a:cubicBezTo>
                  <a:cubicBezTo>
                    <a:pt x="5" y="29"/>
                    <a:pt x="6" y="33"/>
                    <a:pt x="8" y="36"/>
                  </a:cubicBezTo>
                  <a:cubicBezTo>
                    <a:pt x="8" y="36"/>
                    <a:pt x="8" y="36"/>
                    <a:pt x="8" y="36"/>
                  </a:cubicBezTo>
                  <a:cubicBezTo>
                    <a:pt x="10" y="39"/>
                    <a:pt x="14" y="42"/>
                    <a:pt x="17" y="43"/>
                  </a:cubicBezTo>
                  <a:cubicBezTo>
                    <a:pt x="19" y="44"/>
                    <a:pt x="19" y="44"/>
                    <a:pt x="19" y="44"/>
                  </a:cubicBezTo>
                  <a:cubicBezTo>
                    <a:pt x="19" y="46"/>
                    <a:pt x="19" y="46"/>
                    <a:pt x="19" y="46"/>
                  </a:cubicBezTo>
                  <a:cubicBezTo>
                    <a:pt x="19" y="49"/>
                    <a:pt x="19" y="49"/>
                    <a:pt x="19" y="49"/>
                  </a:cubicBezTo>
                  <a:lnTo>
                    <a:pt x="3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8" name="Freeform 384">
              <a:extLst>
                <a:ext uri="{FF2B5EF4-FFF2-40B4-BE49-F238E27FC236}">
                  <a16:creationId xmlns:a16="http://schemas.microsoft.com/office/drawing/2014/main" id="{717F52DD-6CDA-4E56-9F52-6214C2278FF4}"/>
                </a:ext>
              </a:extLst>
            </p:cNvPr>
            <p:cNvSpPr>
              <a:spLocks noEditPoints="1"/>
            </p:cNvSpPr>
            <p:nvPr/>
          </p:nvSpPr>
          <p:spPr bwMode="auto">
            <a:xfrm>
              <a:off x="3678238" y="4457700"/>
              <a:ext cx="180975" cy="273050"/>
            </a:xfrm>
            <a:custGeom>
              <a:avLst/>
              <a:gdLst>
                <a:gd name="T0" fmla="*/ 55108 w 49"/>
                <a:gd name="T1" fmla="*/ 228437 h 74"/>
                <a:gd name="T2" fmla="*/ 124912 w 49"/>
                <a:gd name="T3" fmla="*/ 221068 h 74"/>
                <a:gd name="T4" fmla="*/ 132260 w 49"/>
                <a:gd name="T5" fmla="*/ 228437 h 74"/>
                <a:gd name="T6" fmla="*/ 132260 w 49"/>
                <a:gd name="T7" fmla="*/ 228437 h 74"/>
                <a:gd name="T8" fmla="*/ 124912 w 49"/>
                <a:gd name="T9" fmla="*/ 239491 h 74"/>
                <a:gd name="T10" fmla="*/ 55108 w 49"/>
                <a:gd name="T11" fmla="*/ 250544 h 74"/>
                <a:gd name="T12" fmla="*/ 47760 w 49"/>
                <a:gd name="T13" fmla="*/ 239491 h 74"/>
                <a:gd name="T14" fmla="*/ 47760 w 49"/>
                <a:gd name="T15" fmla="*/ 239491 h 74"/>
                <a:gd name="T16" fmla="*/ 55108 w 49"/>
                <a:gd name="T17" fmla="*/ 228437 h 74"/>
                <a:gd name="T18" fmla="*/ 124912 w 49"/>
                <a:gd name="T19" fmla="*/ 173170 h 74"/>
                <a:gd name="T20" fmla="*/ 180020 w 49"/>
                <a:gd name="T21" fmla="*/ 92112 h 74"/>
                <a:gd name="T22" fmla="*/ 165324 w 49"/>
                <a:gd name="T23" fmla="*/ 40529 h 74"/>
                <a:gd name="T24" fmla="*/ 157977 w 49"/>
                <a:gd name="T25" fmla="*/ 44214 h 74"/>
                <a:gd name="T26" fmla="*/ 157977 w 49"/>
                <a:gd name="T27" fmla="*/ 55267 h 74"/>
                <a:gd name="T28" fmla="*/ 132260 w 49"/>
                <a:gd name="T29" fmla="*/ 58952 h 74"/>
                <a:gd name="T30" fmla="*/ 135933 w 49"/>
                <a:gd name="T31" fmla="*/ 73689 h 74"/>
                <a:gd name="T32" fmla="*/ 99195 w 49"/>
                <a:gd name="T33" fmla="*/ 84743 h 74"/>
                <a:gd name="T34" fmla="*/ 121238 w 49"/>
                <a:gd name="T35" fmla="*/ 70005 h 74"/>
                <a:gd name="T36" fmla="*/ 113890 w 49"/>
                <a:gd name="T37" fmla="*/ 55267 h 74"/>
                <a:gd name="T38" fmla="*/ 143281 w 49"/>
                <a:gd name="T39" fmla="*/ 44214 h 74"/>
                <a:gd name="T40" fmla="*/ 132260 w 49"/>
                <a:gd name="T41" fmla="*/ 36845 h 74"/>
                <a:gd name="T42" fmla="*/ 146955 w 49"/>
                <a:gd name="T43" fmla="*/ 22107 h 74"/>
                <a:gd name="T44" fmla="*/ 91847 w 49"/>
                <a:gd name="T45" fmla="*/ 0 h 74"/>
                <a:gd name="T46" fmla="*/ 0 w 49"/>
                <a:gd name="T47" fmla="*/ 92112 h 74"/>
                <a:gd name="T48" fmla="*/ 22043 w 49"/>
                <a:gd name="T49" fmla="*/ 147379 h 74"/>
                <a:gd name="T50" fmla="*/ 47760 w 49"/>
                <a:gd name="T51" fmla="*/ 132641 h 74"/>
                <a:gd name="T52" fmla="*/ 40413 w 49"/>
                <a:gd name="T53" fmla="*/ 125272 h 74"/>
                <a:gd name="T54" fmla="*/ 62456 w 49"/>
                <a:gd name="T55" fmla="*/ 121588 h 74"/>
                <a:gd name="T56" fmla="*/ 69804 w 49"/>
                <a:gd name="T57" fmla="*/ 110534 h 74"/>
                <a:gd name="T58" fmla="*/ 66130 w 49"/>
                <a:gd name="T59" fmla="*/ 125272 h 74"/>
                <a:gd name="T60" fmla="*/ 55108 w 49"/>
                <a:gd name="T61" fmla="*/ 128957 h 74"/>
                <a:gd name="T62" fmla="*/ 62456 w 49"/>
                <a:gd name="T63" fmla="*/ 143694 h 74"/>
                <a:gd name="T64" fmla="*/ 33065 w 49"/>
                <a:gd name="T65" fmla="*/ 158432 h 74"/>
                <a:gd name="T66" fmla="*/ 55108 w 49"/>
                <a:gd name="T67" fmla="*/ 173170 h 74"/>
                <a:gd name="T68" fmla="*/ 55108 w 49"/>
                <a:gd name="T69" fmla="*/ 195277 h 74"/>
                <a:gd name="T70" fmla="*/ 110216 w 49"/>
                <a:gd name="T71" fmla="*/ 195277 h 74"/>
                <a:gd name="T72" fmla="*/ 55108 w 49"/>
                <a:gd name="T73" fmla="*/ 202646 h 74"/>
                <a:gd name="T74" fmla="*/ 47760 w 49"/>
                <a:gd name="T75" fmla="*/ 213699 h 74"/>
                <a:gd name="T76" fmla="*/ 47760 w 49"/>
                <a:gd name="T77" fmla="*/ 213699 h 74"/>
                <a:gd name="T78" fmla="*/ 55108 w 49"/>
                <a:gd name="T79" fmla="*/ 221068 h 74"/>
                <a:gd name="T80" fmla="*/ 124912 w 49"/>
                <a:gd name="T81" fmla="*/ 213699 h 74"/>
                <a:gd name="T82" fmla="*/ 132260 w 49"/>
                <a:gd name="T83" fmla="*/ 202646 h 74"/>
                <a:gd name="T84" fmla="*/ 132260 w 49"/>
                <a:gd name="T85" fmla="*/ 202646 h 74"/>
                <a:gd name="T86" fmla="*/ 124912 w 49"/>
                <a:gd name="T87" fmla="*/ 191593 h 74"/>
                <a:gd name="T88" fmla="*/ 124912 w 49"/>
                <a:gd name="T89" fmla="*/ 173170 h 74"/>
                <a:gd name="T90" fmla="*/ 110216 w 49"/>
                <a:gd name="T91" fmla="*/ 250544 h 74"/>
                <a:gd name="T92" fmla="*/ 110216 w 49"/>
                <a:gd name="T93" fmla="*/ 250544 h 74"/>
                <a:gd name="T94" fmla="*/ 88173 w 49"/>
                <a:gd name="T95" fmla="*/ 272651 h 74"/>
                <a:gd name="T96" fmla="*/ 69804 w 49"/>
                <a:gd name="T97" fmla="*/ 257913 h 74"/>
                <a:gd name="T98" fmla="*/ 110216 w 49"/>
                <a:gd name="T99" fmla="*/ 250544 h 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 h="74">
                  <a:moveTo>
                    <a:pt x="15" y="62"/>
                  </a:moveTo>
                  <a:cubicBezTo>
                    <a:pt x="34" y="60"/>
                    <a:pt x="34" y="60"/>
                    <a:pt x="34" y="60"/>
                  </a:cubicBezTo>
                  <a:cubicBezTo>
                    <a:pt x="35" y="60"/>
                    <a:pt x="36" y="61"/>
                    <a:pt x="36" y="62"/>
                  </a:cubicBezTo>
                  <a:cubicBezTo>
                    <a:pt x="36" y="62"/>
                    <a:pt x="36" y="62"/>
                    <a:pt x="36" y="62"/>
                  </a:cubicBezTo>
                  <a:cubicBezTo>
                    <a:pt x="36" y="64"/>
                    <a:pt x="35" y="65"/>
                    <a:pt x="34" y="65"/>
                  </a:cubicBezTo>
                  <a:cubicBezTo>
                    <a:pt x="15" y="68"/>
                    <a:pt x="15" y="68"/>
                    <a:pt x="15" y="68"/>
                  </a:cubicBezTo>
                  <a:cubicBezTo>
                    <a:pt x="14" y="68"/>
                    <a:pt x="13" y="67"/>
                    <a:pt x="13" y="65"/>
                  </a:cubicBezTo>
                  <a:cubicBezTo>
                    <a:pt x="13" y="65"/>
                    <a:pt x="13" y="65"/>
                    <a:pt x="13" y="65"/>
                  </a:cubicBezTo>
                  <a:cubicBezTo>
                    <a:pt x="13" y="64"/>
                    <a:pt x="14" y="62"/>
                    <a:pt x="15" y="62"/>
                  </a:cubicBezTo>
                  <a:close/>
                  <a:moveTo>
                    <a:pt x="34" y="47"/>
                  </a:moveTo>
                  <a:cubicBezTo>
                    <a:pt x="43" y="43"/>
                    <a:pt x="49" y="35"/>
                    <a:pt x="49" y="25"/>
                  </a:cubicBezTo>
                  <a:cubicBezTo>
                    <a:pt x="49" y="20"/>
                    <a:pt x="47" y="15"/>
                    <a:pt x="45" y="11"/>
                  </a:cubicBezTo>
                  <a:cubicBezTo>
                    <a:pt x="43" y="12"/>
                    <a:pt x="43" y="12"/>
                    <a:pt x="43" y="12"/>
                  </a:cubicBezTo>
                  <a:cubicBezTo>
                    <a:pt x="43" y="15"/>
                    <a:pt x="43" y="15"/>
                    <a:pt x="43" y="15"/>
                  </a:cubicBezTo>
                  <a:cubicBezTo>
                    <a:pt x="36" y="16"/>
                    <a:pt x="36" y="16"/>
                    <a:pt x="36" y="16"/>
                  </a:cubicBezTo>
                  <a:cubicBezTo>
                    <a:pt x="37" y="20"/>
                    <a:pt x="37" y="20"/>
                    <a:pt x="37" y="20"/>
                  </a:cubicBezTo>
                  <a:cubicBezTo>
                    <a:pt x="27" y="23"/>
                    <a:pt x="27" y="23"/>
                    <a:pt x="27" y="23"/>
                  </a:cubicBezTo>
                  <a:cubicBezTo>
                    <a:pt x="33" y="19"/>
                    <a:pt x="33" y="19"/>
                    <a:pt x="33" y="19"/>
                  </a:cubicBezTo>
                  <a:cubicBezTo>
                    <a:pt x="31" y="15"/>
                    <a:pt x="31" y="15"/>
                    <a:pt x="31" y="15"/>
                  </a:cubicBezTo>
                  <a:cubicBezTo>
                    <a:pt x="39" y="12"/>
                    <a:pt x="39" y="12"/>
                    <a:pt x="39" y="12"/>
                  </a:cubicBezTo>
                  <a:cubicBezTo>
                    <a:pt x="36" y="10"/>
                    <a:pt x="36" y="10"/>
                    <a:pt x="36" y="10"/>
                  </a:cubicBezTo>
                  <a:cubicBezTo>
                    <a:pt x="40" y="6"/>
                    <a:pt x="40" y="6"/>
                    <a:pt x="40" y="6"/>
                  </a:cubicBezTo>
                  <a:cubicBezTo>
                    <a:pt x="36" y="3"/>
                    <a:pt x="31" y="0"/>
                    <a:pt x="25" y="0"/>
                  </a:cubicBezTo>
                  <a:cubicBezTo>
                    <a:pt x="11" y="0"/>
                    <a:pt x="0" y="11"/>
                    <a:pt x="0" y="25"/>
                  </a:cubicBezTo>
                  <a:cubicBezTo>
                    <a:pt x="0" y="30"/>
                    <a:pt x="2" y="36"/>
                    <a:pt x="6" y="40"/>
                  </a:cubicBezTo>
                  <a:cubicBezTo>
                    <a:pt x="13" y="36"/>
                    <a:pt x="13" y="36"/>
                    <a:pt x="13" y="36"/>
                  </a:cubicBezTo>
                  <a:cubicBezTo>
                    <a:pt x="11" y="34"/>
                    <a:pt x="11" y="34"/>
                    <a:pt x="11" y="34"/>
                  </a:cubicBezTo>
                  <a:cubicBezTo>
                    <a:pt x="17" y="33"/>
                    <a:pt x="17" y="33"/>
                    <a:pt x="17" y="33"/>
                  </a:cubicBezTo>
                  <a:cubicBezTo>
                    <a:pt x="19" y="30"/>
                    <a:pt x="19" y="30"/>
                    <a:pt x="19" y="30"/>
                  </a:cubicBezTo>
                  <a:cubicBezTo>
                    <a:pt x="18" y="34"/>
                    <a:pt x="18" y="34"/>
                    <a:pt x="18" y="34"/>
                  </a:cubicBezTo>
                  <a:cubicBezTo>
                    <a:pt x="15" y="35"/>
                    <a:pt x="15" y="35"/>
                    <a:pt x="15" y="35"/>
                  </a:cubicBezTo>
                  <a:cubicBezTo>
                    <a:pt x="17" y="39"/>
                    <a:pt x="17" y="39"/>
                    <a:pt x="17" y="39"/>
                  </a:cubicBezTo>
                  <a:cubicBezTo>
                    <a:pt x="9" y="43"/>
                    <a:pt x="9" y="43"/>
                    <a:pt x="9" y="43"/>
                  </a:cubicBezTo>
                  <a:cubicBezTo>
                    <a:pt x="11" y="45"/>
                    <a:pt x="13" y="46"/>
                    <a:pt x="15" y="47"/>
                  </a:cubicBezTo>
                  <a:cubicBezTo>
                    <a:pt x="15" y="53"/>
                    <a:pt x="15" y="53"/>
                    <a:pt x="15" y="53"/>
                  </a:cubicBezTo>
                  <a:cubicBezTo>
                    <a:pt x="30" y="53"/>
                    <a:pt x="30" y="53"/>
                    <a:pt x="30" y="53"/>
                  </a:cubicBezTo>
                  <a:cubicBezTo>
                    <a:pt x="15" y="55"/>
                    <a:pt x="15" y="55"/>
                    <a:pt x="15" y="55"/>
                  </a:cubicBezTo>
                  <a:cubicBezTo>
                    <a:pt x="14" y="55"/>
                    <a:pt x="13" y="56"/>
                    <a:pt x="13" y="58"/>
                  </a:cubicBezTo>
                  <a:cubicBezTo>
                    <a:pt x="13" y="58"/>
                    <a:pt x="13" y="58"/>
                    <a:pt x="13" y="58"/>
                  </a:cubicBezTo>
                  <a:cubicBezTo>
                    <a:pt x="13" y="59"/>
                    <a:pt x="14" y="60"/>
                    <a:pt x="15" y="60"/>
                  </a:cubicBezTo>
                  <a:cubicBezTo>
                    <a:pt x="34" y="58"/>
                    <a:pt x="34" y="58"/>
                    <a:pt x="34" y="58"/>
                  </a:cubicBezTo>
                  <a:cubicBezTo>
                    <a:pt x="35" y="58"/>
                    <a:pt x="36" y="56"/>
                    <a:pt x="36" y="55"/>
                  </a:cubicBezTo>
                  <a:cubicBezTo>
                    <a:pt x="36" y="55"/>
                    <a:pt x="36" y="55"/>
                    <a:pt x="36" y="55"/>
                  </a:cubicBezTo>
                  <a:cubicBezTo>
                    <a:pt x="36" y="53"/>
                    <a:pt x="35" y="52"/>
                    <a:pt x="34" y="52"/>
                  </a:cubicBezTo>
                  <a:cubicBezTo>
                    <a:pt x="34" y="47"/>
                    <a:pt x="34" y="47"/>
                    <a:pt x="34" y="47"/>
                  </a:cubicBezTo>
                  <a:close/>
                  <a:moveTo>
                    <a:pt x="30" y="68"/>
                  </a:moveTo>
                  <a:cubicBezTo>
                    <a:pt x="30" y="68"/>
                    <a:pt x="30" y="68"/>
                    <a:pt x="30" y="68"/>
                  </a:cubicBezTo>
                  <a:cubicBezTo>
                    <a:pt x="30" y="72"/>
                    <a:pt x="28" y="74"/>
                    <a:pt x="24" y="74"/>
                  </a:cubicBezTo>
                  <a:cubicBezTo>
                    <a:pt x="22" y="74"/>
                    <a:pt x="19" y="72"/>
                    <a:pt x="19" y="70"/>
                  </a:cubicBezTo>
                  <a:lnTo>
                    <a:pt x="3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29" name="Freeform 385">
              <a:extLst>
                <a:ext uri="{FF2B5EF4-FFF2-40B4-BE49-F238E27FC236}">
                  <a16:creationId xmlns:a16="http://schemas.microsoft.com/office/drawing/2014/main" id="{5461B1E9-10D9-457E-AD52-0861EEE20890}"/>
                </a:ext>
              </a:extLst>
            </p:cNvPr>
            <p:cNvSpPr>
              <a:spLocks noEditPoints="1"/>
            </p:cNvSpPr>
            <p:nvPr/>
          </p:nvSpPr>
          <p:spPr bwMode="auto">
            <a:xfrm>
              <a:off x="7142163" y="4497388"/>
              <a:ext cx="215900" cy="203200"/>
            </a:xfrm>
            <a:custGeom>
              <a:avLst/>
              <a:gdLst>
                <a:gd name="T0" fmla="*/ 0 w 59"/>
                <a:gd name="T1" fmla="*/ 58979 h 55"/>
                <a:gd name="T2" fmla="*/ 29149 w 59"/>
                <a:gd name="T3" fmla="*/ 58979 h 55"/>
                <a:gd name="T4" fmla="*/ 29149 w 59"/>
                <a:gd name="T5" fmla="*/ 47920 h 55"/>
                <a:gd name="T6" fmla="*/ 36436 w 59"/>
                <a:gd name="T7" fmla="*/ 44234 h 55"/>
                <a:gd name="T8" fmla="*/ 116597 w 59"/>
                <a:gd name="T9" fmla="*/ 11059 h 55"/>
                <a:gd name="T10" fmla="*/ 134815 w 59"/>
                <a:gd name="T11" fmla="*/ 0 h 55"/>
                <a:gd name="T12" fmla="*/ 134815 w 59"/>
                <a:gd name="T13" fmla="*/ 22117 h 55"/>
                <a:gd name="T14" fmla="*/ 134815 w 59"/>
                <a:gd name="T15" fmla="*/ 180623 h 55"/>
                <a:gd name="T16" fmla="*/ 134815 w 59"/>
                <a:gd name="T17" fmla="*/ 202740 h 55"/>
                <a:gd name="T18" fmla="*/ 116597 w 59"/>
                <a:gd name="T19" fmla="*/ 191681 h 55"/>
                <a:gd name="T20" fmla="*/ 36436 w 59"/>
                <a:gd name="T21" fmla="*/ 154820 h 55"/>
                <a:gd name="T22" fmla="*/ 29149 w 59"/>
                <a:gd name="T23" fmla="*/ 151133 h 55"/>
                <a:gd name="T24" fmla="*/ 29149 w 59"/>
                <a:gd name="T25" fmla="*/ 143761 h 55"/>
                <a:gd name="T26" fmla="*/ 0 w 59"/>
                <a:gd name="T27" fmla="*/ 143761 h 55"/>
                <a:gd name="T28" fmla="*/ 0 w 59"/>
                <a:gd name="T29" fmla="*/ 58979 h 55"/>
                <a:gd name="T30" fmla="*/ 182182 w 59"/>
                <a:gd name="T31" fmla="*/ 58979 h 55"/>
                <a:gd name="T32" fmla="*/ 182182 w 59"/>
                <a:gd name="T33" fmla="*/ 47920 h 55"/>
                <a:gd name="T34" fmla="*/ 193113 w 59"/>
                <a:gd name="T35" fmla="*/ 47920 h 55"/>
                <a:gd name="T36" fmla="*/ 193113 w 59"/>
                <a:gd name="T37" fmla="*/ 47920 h 55"/>
                <a:gd name="T38" fmla="*/ 193113 w 59"/>
                <a:gd name="T39" fmla="*/ 47920 h 55"/>
                <a:gd name="T40" fmla="*/ 214975 w 59"/>
                <a:gd name="T41" fmla="*/ 99527 h 55"/>
                <a:gd name="T42" fmla="*/ 196757 w 59"/>
                <a:gd name="T43" fmla="*/ 151133 h 55"/>
                <a:gd name="T44" fmla="*/ 193113 w 59"/>
                <a:gd name="T45" fmla="*/ 151133 h 55"/>
                <a:gd name="T46" fmla="*/ 182182 w 59"/>
                <a:gd name="T47" fmla="*/ 151133 h 55"/>
                <a:gd name="T48" fmla="*/ 182182 w 59"/>
                <a:gd name="T49" fmla="*/ 140075 h 55"/>
                <a:gd name="T50" fmla="*/ 182182 w 59"/>
                <a:gd name="T51" fmla="*/ 140075 h 55"/>
                <a:gd name="T52" fmla="*/ 200400 w 59"/>
                <a:gd name="T53" fmla="*/ 99527 h 55"/>
                <a:gd name="T54" fmla="*/ 182182 w 59"/>
                <a:gd name="T55" fmla="*/ 58979 h 55"/>
                <a:gd name="T56" fmla="*/ 182182 w 59"/>
                <a:gd name="T57" fmla="*/ 58979 h 55"/>
                <a:gd name="T58" fmla="*/ 160320 w 59"/>
                <a:gd name="T59" fmla="*/ 73724 h 55"/>
                <a:gd name="T60" fmla="*/ 160320 w 59"/>
                <a:gd name="T61" fmla="*/ 73724 h 55"/>
                <a:gd name="T62" fmla="*/ 167608 w 59"/>
                <a:gd name="T63" fmla="*/ 99527 h 55"/>
                <a:gd name="T64" fmla="*/ 160320 w 59"/>
                <a:gd name="T65" fmla="*/ 125330 h 55"/>
                <a:gd name="T66" fmla="*/ 160320 w 59"/>
                <a:gd name="T67" fmla="*/ 125330 h 55"/>
                <a:gd name="T68" fmla="*/ 156677 w 59"/>
                <a:gd name="T69" fmla="*/ 136389 h 55"/>
                <a:gd name="T70" fmla="*/ 167608 w 59"/>
                <a:gd name="T71" fmla="*/ 136389 h 55"/>
                <a:gd name="T72" fmla="*/ 171251 w 59"/>
                <a:gd name="T73" fmla="*/ 136389 h 55"/>
                <a:gd name="T74" fmla="*/ 185826 w 59"/>
                <a:gd name="T75" fmla="*/ 99527 h 55"/>
                <a:gd name="T76" fmla="*/ 171251 w 59"/>
                <a:gd name="T77" fmla="*/ 62665 h 55"/>
                <a:gd name="T78" fmla="*/ 167608 w 59"/>
                <a:gd name="T79" fmla="*/ 62665 h 55"/>
                <a:gd name="T80" fmla="*/ 156677 w 59"/>
                <a:gd name="T81" fmla="*/ 62665 h 55"/>
                <a:gd name="T82" fmla="*/ 160320 w 59"/>
                <a:gd name="T83" fmla="*/ 73724 h 55"/>
                <a:gd name="T84" fmla="*/ 109309 w 59"/>
                <a:gd name="T85" fmla="*/ 44234 h 55"/>
                <a:gd name="T86" fmla="*/ 58298 w 59"/>
                <a:gd name="T87" fmla="*/ 66351 h 55"/>
                <a:gd name="T88" fmla="*/ 58298 w 59"/>
                <a:gd name="T89" fmla="*/ 132703 h 55"/>
                <a:gd name="T90" fmla="*/ 109309 w 59"/>
                <a:gd name="T91" fmla="*/ 158506 h 55"/>
                <a:gd name="T92" fmla="*/ 109309 w 59"/>
                <a:gd name="T93" fmla="*/ 44234 h 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9" h="55">
                  <a:moveTo>
                    <a:pt x="0" y="16"/>
                  </a:moveTo>
                  <a:cubicBezTo>
                    <a:pt x="8" y="16"/>
                    <a:pt x="8" y="16"/>
                    <a:pt x="8" y="16"/>
                  </a:cubicBezTo>
                  <a:cubicBezTo>
                    <a:pt x="8" y="13"/>
                    <a:pt x="8" y="13"/>
                    <a:pt x="8" y="13"/>
                  </a:cubicBezTo>
                  <a:cubicBezTo>
                    <a:pt x="10" y="12"/>
                    <a:pt x="10" y="12"/>
                    <a:pt x="10" y="12"/>
                  </a:cubicBezTo>
                  <a:cubicBezTo>
                    <a:pt x="32" y="3"/>
                    <a:pt x="32" y="3"/>
                    <a:pt x="32" y="3"/>
                  </a:cubicBezTo>
                  <a:cubicBezTo>
                    <a:pt x="37" y="0"/>
                    <a:pt x="37" y="0"/>
                    <a:pt x="37" y="0"/>
                  </a:cubicBezTo>
                  <a:cubicBezTo>
                    <a:pt x="37" y="6"/>
                    <a:pt x="37" y="6"/>
                    <a:pt x="37" y="6"/>
                  </a:cubicBezTo>
                  <a:cubicBezTo>
                    <a:pt x="37" y="49"/>
                    <a:pt x="37" y="49"/>
                    <a:pt x="37" y="49"/>
                  </a:cubicBezTo>
                  <a:cubicBezTo>
                    <a:pt x="37" y="55"/>
                    <a:pt x="37" y="55"/>
                    <a:pt x="37" y="55"/>
                  </a:cubicBezTo>
                  <a:cubicBezTo>
                    <a:pt x="32" y="52"/>
                    <a:pt x="32" y="52"/>
                    <a:pt x="32" y="52"/>
                  </a:cubicBezTo>
                  <a:cubicBezTo>
                    <a:pt x="10" y="42"/>
                    <a:pt x="10" y="42"/>
                    <a:pt x="10" y="42"/>
                  </a:cubicBezTo>
                  <a:cubicBezTo>
                    <a:pt x="8" y="41"/>
                    <a:pt x="8" y="41"/>
                    <a:pt x="8" y="41"/>
                  </a:cubicBezTo>
                  <a:cubicBezTo>
                    <a:pt x="8" y="39"/>
                    <a:pt x="8" y="39"/>
                    <a:pt x="8" y="39"/>
                  </a:cubicBezTo>
                  <a:cubicBezTo>
                    <a:pt x="0" y="39"/>
                    <a:pt x="0" y="39"/>
                    <a:pt x="0" y="39"/>
                  </a:cubicBezTo>
                  <a:cubicBezTo>
                    <a:pt x="0" y="16"/>
                    <a:pt x="0" y="16"/>
                    <a:pt x="0" y="16"/>
                  </a:cubicBezTo>
                  <a:close/>
                  <a:moveTo>
                    <a:pt x="50" y="16"/>
                  </a:moveTo>
                  <a:cubicBezTo>
                    <a:pt x="50" y="15"/>
                    <a:pt x="50" y="14"/>
                    <a:pt x="50" y="13"/>
                  </a:cubicBezTo>
                  <a:cubicBezTo>
                    <a:pt x="51" y="12"/>
                    <a:pt x="53" y="12"/>
                    <a:pt x="53" y="13"/>
                  </a:cubicBezTo>
                  <a:cubicBezTo>
                    <a:pt x="53" y="13"/>
                    <a:pt x="53" y="13"/>
                    <a:pt x="53" y="13"/>
                  </a:cubicBezTo>
                  <a:cubicBezTo>
                    <a:pt x="53" y="13"/>
                    <a:pt x="53" y="13"/>
                    <a:pt x="53" y="13"/>
                  </a:cubicBezTo>
                  <a:cubicBezTo>
                    <a:pt x="57" y="17"/>
                    <a:pt x="59" y="22"/>
                    <a:pt x="59" y="27"/>
                  </a:cubicBezTo>
                  <a:cubicBezTo>
                    <a:pt x="59" y="32"/>
                    <a:pt x="57" y="37"/>
                    <a:pt x="54" y="41"/>
                  </a:cubicBezTo>
                  <a:cubicBezTo>
                    <a:pt x="53" y="41"/>
                    <a:pt x="53" y="41"/>
                    <a:pt x="53" y="41"/>
                  </a:cubicBezTo>
                  <a:cubicBezTo>
                    <a:pt x="53" y="42"/>
                    <a:pt x="51" y="42"/>
                    <a:pt x="50" y="41"/>
                  </a:cubicBezTo>
                  <a:cubicBezTo>
                    <a:pt x="50" y="40"/>
                    <a:pt x="50" y="39"/>
                    <a:pt x="50" y="38"/>
                  </a:cubicBezTo>
                  <a:cubicBezTo>
                    <a:pt x="50" y="38"/>
                    <a:pt x="50" y="38"/>
                    <a:pt x="50" y="38"/>
                  </a:cubicBezTo>
                  <a:cubicBezTo>
                    <a:pt x="53" y="35"/>
                    <a:pt x="55" y="31"/>
                    <a:pt x="55" y="27"/>
                  </a:cubicBezTo>
                  <a:cubicBezTo>
                    <a:pt x="55" y="23"/>
                    <a:pt x="53" y="19"/>
                    <a:pt x="50" y="16"/>
                  </a:cubicBezTo>
                  <a:cubicBezTo>
                    <a:pt x="50" y="16"/>
                    <a:pt x="50" y="16"/>
                    <a:pt x="50" y="16"/>
                  </a:cubicBezTo>
                  <a:close/>
                  <a:moveTo>
                    <a:pt x="44" y="20"/>
                  </a:moveTo>
                  <a:cubicBezTo>
                    <a:pt x="44" y="20"/>
                    <a:pt x="44" y="20"/>
                    <a:pt x="44" y="20"/>
                  </a:cubicBezTo>
                  <a:cubicBezTo>
                    <a:pt x="46" y="22"/>
                    <a:pt x="46" y="25"/>
                    <a:pt x="46" y="27"/>
                  </a:cubicBezTo>
                  <a:cubicBezTo>
                    <a:pt x="46" y="30"/>
                    <a:pt x="46" y="32"/>
                    <a:pt x="44" y="34"/>
                  </a:cubicBezTo>
                  <a:cubicBezTo>
                    <a:pt x="44" y="34"/>
                    <a:pt x="44" y="34"/>
                    <a:pt x="44" y="34"/>
                  </a:cubicBezTo>
                  <a:cubicBezTo>
                    <a:pt x="43" y="35"/>
                    <a:pt x="43" y="36"/>
                    <a:pt x="43" y="37"/>
                  </a:cubicBezTo>
                  <a:cubicBezTo>
                    <a:pt x="44" y="38"/>
                    <a:pt x="46" y="38"/>
                    <a:pt x="46" y="37"/>
                  </a:cubicBezTo>
                  <a:cubicBezTo>
                    <a:pt x="47" y="37"/>
                    <a:pt x="47" y="37"/>
                    <a:pt x="47" y="37"/>
                  </a:cubicBezTo>
                  <a:cubicBezTo>
                    <a:pt x="49" y="34"/>
                    <a:pt x="51" y="31"/>
                    <a:pt x="51" y="27"/>
                  </a:cubicBezTo>
                  <a:cubicBezTo>
                    <a:pt x="51" y="23"/>
                    <a:pt x="49" y="20"/>
                    <a:pt x="47" y="17"/>
                  </a:cubicBezTo>
                  <a:cubicBezTo>
                    <a:pt x="47" y="17"/>
                    <a:pt x="47" y="17"/>
                    <a:pt x="46" y="17"/>
                  </a:cubicBezTo>
                  <a:cubicBezTo>
                    <a:pt x="46" y="16"/>
                    <a:pt x="44" y="16"/>
                    <a:pt x="43" y="17"/>
                  </a:cubicBezTo>
                  <a:cubicBezTo>
                    <a:pt x="43" y="18"/>
                    <a:pt x="43" y="19"/>
                    <a:pt x="44" y="20"/>
                  </a:cubicBezTo>
                  <a:close/>
                  <a:moveTo>
                    <a:pt x="30" y="12"/>
                  </a:moveTo>
                  <a:cubicBezTo>
                    <a:pt x="16" y="18"/>
                    <a:pt x="16" y="18"/>
                    <a:pt x="16" y="18"/>
                  </a:cubicBezTo>
                  <a:cubicBezTo>
                    <a:pt x="16" y="36"/>
                    <a:pt x="16" y="36"/>
                    <a:pt x="16" y="36"/>
                  </a:cubicBezTo>
                  <a:cubicBezTo>
                    <a:pt x="30" y="43"/>
                    <a:pt x="30" y="43"/>
                    <a:pt x="30" y="43"/>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0" name="Freeform 386">
              <a:extLst>
                <a:ext uri="{FF2B5EF4-FFF2-40B4-BE49-F238E27FC236}">
                  <a16:creationId xmlns:a16="http://schemas.microsoft.com/office/drawing/2014/main" id="{6693000A-5FAF-4976-8514-0AE783B89986}"/>
                </a:ext>
              </a:extLst>
            </p:cNvPr>
            <p:cNvSpPr>
              <a:spLocks noEditPoints="1"/>
            </p:cNvSpPr>
            <p:nvPr/>
          </p:nvSpPr>
          <p:spPr bwMode="auto">
            <a:xfrm>
              <a:off x="6750050" y="4497388"/>
              <a:ext cx="249238" cy="203200"/>
            </a:xfrm>
            <a:custGeom>
              <a:avLst/>
              <a:gdLst>
                <a:gd name="T0" fmla="*/ 198474 w 68"/>
                <a:gd name="T1" fmla="*/ 51607 h 55"/>
                <a:gd name="T2" fmla="*/ 249930 w 68"/>
                <a:gd name="T3" fmla="*/ 103213 h 55"/>
                <a:gd name="T4" fmla="*/ 198474 w 68"/>
                <a:gd name="T5" fmla="*/ 154820 h 55"/>
                <a:gd name="T6" fmla="*/ 147018 w 68"/>
                <a:gd name="T7" fmla="*/ 103213 h 55"/>
                <a:gd name="T8" fmla="*/ 198474 w 68"/>
                <a:gd name="T9" fmla="*/ 51607 h 55"/>
                <a:gd name="T10" fmla="*/ 172746 w 68"/>
                <a:gd name="T11" fmla="*/ 88468 h 55"/>
                <a:gd name="T12" fmla="*/ 187448 w 68"/>
                <a:gd name="T13" fmla="*/ 103213 h 55"/>
                <a:gd name="T14" fmla="*/ 172746 w 68"/>
                <a:gd name="T15" fmla="*/ 117958 h 55"/>
                <a:gd name="T16" fmla="*/ 183772 w 68"/>
                <a:gd name="T17" fmla="*/ 129016 h 55"/>
                <a:gd name="T18" fmla="*/ 198474 w 68"/>
                <a:gd name="T19" fmla="*/ 117958 h 55"/>
                <a:gd name="T20" fmla="*/ 213176 w 68"/>
                <a:gd name="T21" fmla="*/ 129016 h 55"/>
                <a:gd name="T22" fmla="*/ 227877 w 68"/>
                <a:gd name="T23" fmla="*/ 117958 h 55"/>
                <a:gd name="T24" fmla="*/ 213176 w 68"/>
                <a:gd name="T25" fmla="*/ 103213 h 55"/>
                <a:gd name="T26" fmla="*/ 227877 w 68"/>
                <a:gd name="T27" fmla="*/ 88468 h 55"/>
                <a:gd name="T28" fmla="*/ 213176 w 68"/>
                <a:gd name="T29" fmla="*/ 73724 h 55"/>
                <a:gd name="T30" fmla="*/ 198474 w 68"/>
                <a:gd name="T31" fmla="*/ 88468 h 55"/>
                <a:gd name="T32" fmla="*/ 183772 w 68"/>
                <a:gd name="T33" fmla="*/ 73724 h 55"/>
                <a:gd name="T34" fmla="*/ 172746 w 68"/>
                <a:gd name="T35" fmla="*/ 88468 h 55"/>
                <a:gd name="T36" fmla="*/ 0 w 68"/>
                <a:gd name="T37" fmla="*/ 58979 h 55"/>
                <a:gd name="T38" fmla="*/ 25728 w 68"/>
                <a:gd name="T39" fmla="*/ 58979 h 55"/>
                <a:gd name="T40" fmla="*/ 25728 w 68"/>
                <a:gd name="T41" fmla="*/ 47920 h 55"/>
                <a:gd name="T42" fmla="*/ 36754 w 68"/>
                <a:gd name="T43" fmla="*/ 44234 h 55"/>
                <a:gd name="T44" fmla="*/ 113939 w 68"/>
                <a:gd name="T45" fmla="*/ 11059 h 55"/>
                <a:gd name="T46" fmla="*/ 135991 w 68"/>
                <a:gd name="T47" fmla="*/ 0 h 55"/>
                <a:gd name="T48" fmla="*/ 135991 w 68"/>
                <a:gd name="T49" fmla="*/ 22117 h 55"/>
                <a:gd name="T50" fmla="*/ 135991 w 68"/>
                <a:gd name="T51" fmla="*/ 180623 h 55"/>
                <a:gd name="T52" fmla="*/ 135991 w 68"/>
                <a:gd name="T53" fmla="*/ 202740 h 55"/>
                <a:gd name="T54" fmla="*/ 113939 w 68"/>
                <a:gd name="T55" fmla="*/ 191681 h 55"/>
                <a:gd name="T56" fmla="*/ 33079 w 68"/>
                <a:gd name="T57" fmla="*/ 154820 h 55"/>
                <a:gd name="T58" fmla="*/ 25728 w 68"/>
                <a:gd name="T59" fmla="*/ 151133 h 55"/>
                <a:gd name="T60" fmla="*/ 25728 w 68"/>
                <a:gd name="T61" fmla="*/ 143761 h 55"/>
                <a:gd name="T62" fmla="*/ 0 w 68"/>
                <a:gd name="T63" fmla="*/ 143761 h 55"/>
                <a:gd name="T64" fmla="*/ 0 w 68"/>
                <a:gd name="T65" fmla="*/ 58979 h 55"/>
                <a:gd name="T66" fmla="*/ 106588 w 68"/>
                <a:gd name="T67" fmla="*/ 44234 h 55"/>
                <a:gd name="T68" fmla="*/ 55132 w 68"/>
                <a:gd name="T69" fmla="*/ 66351 h 55"/>
                <a:gd name="T70" fmla="*/ 55132 w 68"/>
                <a:gd name="T71" fmla="*/ 132703 h 55"/>
                <a:gd name="T72" fmla="*/ 106588 w 68"/>
                <a:gd name="T73" fmla="*/ 158506 h 55"/>
                <a:gd name="T74" fmla="*/ 106588 w 68"/>
                <a:gd name="T75" fmla="*/ 44234 h 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8" h="55">
                  <a:moveTo>
                    <a:pt x="54" y="14"/>
                  </a:moveTo>
                  <a:cubicBezTo>
                    <a:pt x="62" y="14"/>
                    <a:pt x="68" y="20"/>
                    <a:pt x="68" y="28"/>
                  </a:cubicBezTo>
                  <a:cubicBezTo>
                    <a:pt x="68" y="36"/>
                    <a:pt x="62" y="42"/>
                    <a:pt x="54" y="42"/>
                  </a:cubicBezTo>
                  <a:cubicBezTo>
                    <a:pt x="46" y="42"/>
                    <a:pt x="40" y="36"/>
                    <a:pt x="40" y="28"/>
                  </a:cubicBezTo>
                  <a:cubicBezTo>
                    <a:pt x="40" y="20"/>
                    <a:pt x="46" y="14"/>
                    <a:pt x="54" y="14"/>
                  </a:cubicBezTo>
                  <a:close/>
                  <a:moveTo>
                    <a:pt x="47" y="24"/>
                  </a:moveTo>
                  <a:cubicBezTo>
                    <a:pt x="51" y="28"/>
                    <a:pt x="51" y="28"/>
                    <a:pt x="51" y="28"/>
                  </a:cubicBezTo>
                  <a:cubicBezTo>
                    <a:pt x="47" y="32"/>
                    <a:pt x="47" y="32"/>
                    <a:pt x="47" y="32"/>
                  </a:cubicBezTo>
                  <a:cubicBezTo>
                    <a:pt x="50" y="35"/>
                    <a:pt x="50" y="35"/>
                    <a:pt x="50" y="35"/>
                  </a:cubicBezTo>
                  <a:cubicBezTo>
                    <a:pt x="54" y="32"/>
                    <a:pt x="54" y="32"/>
                    <a:pt x="54" y="32"/>
                  </a:cubicBezTo>
                  <a:cubicBezTo>
                    <a:pt x="58" y="35"/>
                    <a:pt x="58" y="35"/>
                    <a:pt x="58" y="35"/>
                  </a:cubicBezTo>
                  <a:cubicBezTo>
                    <a:pt x="62" y="32"/>
                    <a:pt x="62" y="32"/>
                    <a:pt x="62" y="32"/>
                  </a:cubicBezTo>
                  <a:cubicBezTo>
                    <a:pt x="58" y="28"/>
                    <a:pt x="58" y="28"/>
                    <a:pt x="58" y="28"/>
                  </a:cubicBezTo>
                  <a:cubicBezTo>
                    <a:pt x="62" y="24"/>
                    <a:pt x="62" y="24"/>
                    <a:pt x="62" y="24"/>
                  </a:cubicBezTo>
                  <a:cubicBezTo>
                    <a:pt x="58" y="20"/>
                    <a:pt x="58" y="20"/>
                    <a:pt x="58" y="20"/>
                  </a:cubicBezTo>
                  <a:cubicBezTo>
                    <a:pt x="54" y="24"/>
                    <a:pt x="54" y="24"/>
                    <a:pt x="54" y="24"/>
                  </a:cubicBezTo>
                  <a:cubicBezTo>
                    <a:pt x="50" y="20"/>
                    <a:pt x="50" y="20"/>
                    <a:pt x="50" y="20"/>
                  </a:cubicBezTo>
                  <a:cubicBezTo>
                    <a:pt x="47" y="24"/>
                    <a:pt x="47" y="24"/>
                    <a:pt x="47" y="24"/>
                  </a:cubicBezTo>
                  <a:close/>
                  <a:moveTo>
                    <a:pt x="0" y="16"/>
                  </a:moveTo>
                  <a:cubicBezTo>
                    <a:pt x="7" y="16"/>
                    <a:pt x="7" y="16"/>
                    <a:pt x="7" y="16"/>
                  </a:cubicBezTo>
                  <a:cubicBezTo>
                    <a:pt x="7" y="13"/>
                    <a:pt x="7" y="13"/>
                    <a:pt x="7" y="13"/>
                  </a:cubicBezTo>
                  <a:cubicBezTo>
                    <a:pt x="10" y="12"/>
                    <a:pt x="10" y="12"/>
                    <a:pt x="10" y="12"/>
                  </a:cubicBezTo>
                  <a:cubicBezTo>
                    <a:pt x="31" y="3"/>
                    <a:pt x="31" y="3"/>
                    <a:pt x="31" y="3"/>
                  </a:cubicBezTo>
                  <a:cubicBezTo>
                    <a:pt x="37" y="0"/>
                    <a:pt x="37" y="0"/>
                    <a:pt x="37" y="0"/>
                  </a:cubicBezTo>
                  <a:cubicBezTo>
                    <a:pt x="37" y="6"/>
                    <a:pt x="37" y="6"/>
                    <a:pt x="37" y="6"/>
                  </a:cubicBezTo>
                  <a:cubicBezTo>
                    <a:pt x="37" y="49"/>
                    <a:pt x="37" y="49"/>
                    <a:pt x="37" y="49"/>
                  </a:cubicBezTo>
                  <a:cubicBezTo>
                    <a:pt x="37" y="55"/>
                    <a:pt x="37" y="55"/>
                    <a:pt x="37" y="55"/>
                  </a:cubicBezTo>
                  <a:cubicBezTo>
                    <a:pt x="31" y="52"/>
                    <a:pt x="31" y="52"/>
                    <a:pt x="31" y="52"/>
                  </a:cubicBezTo>
                  <a:cubicBezTo>
                    <a:pt x="9" y="42"/>
                    <a:pt x="9" y="42"/>
                    <a:pt x="9" y="42"/>
                  </a:cubicBezTo>
                  <a:cubicBezTo>
                    <a:pt x="7" y="41"/>
                    <a:pt x="7" y="41"/>
                    <a:pt x="7" y="41"/>
                  </a:cubicBezTo>
                  <a:cubicBezTo>
                    <a:pt x="7" y="39"/>
                    <a:pt x="7" y="39"/>
                    <a:pt x="7" y="39"/>
                  </a:cubicBezTo>
                  <a:cubicBezTo>
                    <a:pt x="0" y="39"/>
                    <a:pt x="0" y="39"/>
                    <a:pt x="0" y="39"/>
                  </a:cubicBezTo>
                  <a:cubicBezTo>
                    <a:pt x="0" y="16"/>
                    <a:pt x="0" y="16"/>
                    <a:pt x="0" y="16"/>
                  </a:cubicBezTo>
                  <a:close/>
                  <a:moveTo>
                    <a:pt x="29" y="12"/>
                  </a:moveTo>
                  <a:cubicBezTo>
                    <a:pt x="15" y="18"/>
                    <a:pt x="15" y="18"/>
                    <a:pt x="15" y="18"/>
                  </a:cubicBezTo>
                  <a:cubicBezTo>
                    <a:pt x="15" y="36"/>
                    <a:pt x="15" y="36"/>
                    <a:pt x="15" y="36"/>
                  </a:cubicBezTo>
                  <a:cubicBezTo>
                    <a:pt x="29" y="43"/>
                    <a:pt x="29" y="43"/>
                    <a:pt x="29" y="43"/>
                  </a:cubicBezTo>
                  <a:lnTo>
                    <a:pt x="2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1" name="Freeform 387">
              <a:extLst>
                <a:ext uri="{FF2B5EF4-FFF2-40B4-BE49-F238E27FC236}">
                  <a16:creationId xmlns:a16="http://schemas.microsoft.com/office/drawing/2014/main" id="{228B9A54-26B7-4CB9-A26C-430B37C8EB23}"/>
                </a:ext>
              </a:extLst>
            </p:cNvPr>
            <p:cNvSpPr>
              <a:spLocks noEditPoints="1"/>
            </p:cNvSpPr>
            <p:nvPr/>
          </p:nvSpPr>
          <p:spPr bwMode="auto">
            <a:xfrm>
              <a:off x="7540625" y="4079875"/>
              <a:ext cx="184150" cy="257175"/>
            </a:xfrm>
            <a:custGeom>
              <a:avLst/>
              <a:gdLst>
                <a:gd name="T0" fmla="*/ 165164 w 50"/>
                <a:gd name="T1" fmla="*/ 0 h 70"/>
                <a:gd name="T2" fmla="*/ 183515 w 50"/>
                <a:gd name="T3" fmla="*/ 238570 h 70"/>
                <a:gd name="T4" fmla="*/ 14681 w 50"/>
                <a:gd name="T5" fmla="*/ 256921 h 70"/>
                <a:gd name="T6" fmla="*/ 0 w 50"/>
                <a:gd name="T7" fmla="*/ 14681 h 70"/>
                <a:gd name="T8" fmla="*/ 33033 w 50"/>
                <a:gd name="T9" fmla="*/ 216548 h 70"/>
                <a:gd name="T10" fmla="*/ 58725 w 50"/>
                <a:gd name="T11" fmla="*/ 216548 h 70"/>
                <a:gd name="T12" fmla="*/ 128461 w 50"/>
                <a:gd name="T13" fmla="*/ 216548 h 70"/>
                <a:gd name="T14" fmla="*/ 157823 w 50"/>
                <a:gd name="T15" fmla="*/ 216548 h 70"/>
                <a:gd name="T16" fmla="*/ 154153 w 50"/>
                <a:gd name="T17" fmla="*/ 168834 h 70"/>
                <a:gd name="T18" fmla="*/ 157823 w 50"/>
                <a:gd name="T19" fmla="*/ 113779 h 70"/>
                <a:gd name="T20" fmla="*/ 124790 w 50"/>
                <a:gd name="T21" fmla="*/ 117450 h 70"/>
                <a:gd name="T22" fmla="*/ 62395 w 50"/>
                <a:gd name="T23" fmla="*/ 117450 h 70"/>
                <a:gd name="T24" fmla="*/ 33033 w 50"/>
                <a:gd name="T25" fmla="*/ 113779 h 70"/>
                <a:gd name="T26" fmla="*/ 33033 w 50"/>
                <a:gd name="T27" fmla="*/ 168834 h 70"/>
                <a:gd name="T28" fmla="*/ 33033 w 50"/>
                <a:gd name="T29" fmla="*/ 216548 h 70"/>
                <a:gd name="T30" fmla="*/ 69736 w 50"/>
                <a:gd name="T31" fmla="*/ 36703 h 70"/>
                <a:gd name="T32" fmla="*/ 69736 w 50"/>
                <a:gd name="T33" fmla="*/ 84417 h 70"/>
                <a:gd name="T34" fmla="*/ 117450 w 50"/>
                <a:gd name="T35" fmla="*/ 84417 h 70"/>
                <a:gd name="T36" fmla="*/ 117450 w 50"/>
                <a:gd name="T37" fmla="*/ 36703 h 70"/>
                <a:gd name="T38" fmla="*/ 106439 w 50"/>
                <a:gd name="T39" fmla="*/ 47714 h 70"/>
                <a:gd name="T40" fmla="*/ 80747 w 50"/>
                <a:gd name="T41" fmla="*/ 47714 h 70"/>
                <a:gd name="T42" fmla="*/ 80747 w 50"/>
                <a:gd name="T43" fmla="*/ 73406 h 70"/>
                <a:gd name="T44" fmla="*/ 106439 w 50"/>
                <a:gd name="T45" fmla="*/ 73406 h 70"/>
                <a:gd name="T46" fmla="*/ 106439 w 50"/>
                <a:gd name="T47" fmla="*/ 47714 h 70"/>
                <a:gd name="T48" fmla="*/ 95428 w 50"/>
                <a:gd name="T49" fmla="*/ 139471 h 70"/>
                <a:gd name="T50" fmla="*/ 66065 w 50"/>
                <a:gd name="T51" fmla="*/ 168834 h 70"/>
                <a:gd name="T52" fmla="*/ 95428 w 50"/>
                <a:gd name="T53" fmla="*/ 194526 h 70"/>
                <a:gd name="T54" fmla="*/ 121120 w 50"/>
                <a:gd name="T55" fmla="*/ 168834 h 70"/>
                <a:gd name="T56" fmla="*/ 44044 w 50"/>
                <a:gd name="T57" fmla="*/ 113779 h 70"/>
                <a:gd name="T58" fmla="*/ 44044 w 50"/>
                <a:gd name="T59" fmla="*/ 121120 h 70"/>
                <a:gd name="T60" fmla="*/ 44044 w 50"/>
                <a:gd name="T61" fmla="*/ 113779 h 70"/>
                <a:gd name="T62" fmla="*/ 143142 w 50"/>
                <a:gd name="T63" fmla="*/ 117450 h 70"/>
                <a:gd name="T64" fmla="*/ 150482 w 50"/>
                <a:gd name="T65" fmla="*/ 117450 h 70"/>
                <a:gd name="T66" fmla="*/ 146812 w 50"/>
                <a:gd name="T67" fmla="*/ 216548 h 70"/>
                <a:gd name="T68" fmla="*/ 146812 w 50"/>
                <a:gd name="T69" fmla="*/ 209207 h 70"/>
                <a:gd name="T70" fmla="*/ 146812 w 50"/>
                <a:gd name="T71" fmla="*/ 216548 h 70"/>
                <a:gd name="T72" fmla="*/ 47714 w 50"/>
                <a:gd name="T73" fmla="*/ 212877 h 70"/>
                <a:gd name="T74" fmla="*/ 40373 w 50"/>
                <a:gd name="T75" fmla="*/ 212877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 h="70">
                  <a:moveTo>
                    <a:pt x="4" y="0"/>
                  </a:moveTo>
                  <a:cubicBezTo>
                    <a:pt x="45" y="0"/>
                    <a:pt x="45" y="0"/>
                    <a:pt x="45" y="0"/>
                  </a:cubicBezTo>
                  <a:cubicBezTo>
                    <a:pt x="48" y="0"/>
                    <a:pt x="50" y="2"/>
                    <a:pt x="50" y="4"/>
                  </a:cubicBezTo>
                  <a:cubicBezTo>
                    <a:pt x="50" y="65"/>
                    <a:pt x="50" y="65"/>
                    <a:pt x="50" y="65"/>
                  </a:cubicBezTo>
                  <a:cubicBezTo>
                    <a:pt x="50" y="68"/>
                    <a:pt x="48" y="70"/>
                    <a:pt x="45" y="70"/>
                  </a:cubicBezTo>
                  <a:cubicBezTo>
                    <a:pt x="4" y="70"/>
                    <a:pt x="4" y="70"/>
                    <a:pt x="4" y="70"/>
                  </a:cubicBezTo>
                  <a:cubicBezTo>
                    <a:pt x="2" y="70"/>
                    <a:pt x="0" y="68"/>
                    <a:pt x="0" y="65"/>
                  </a:cubicBezTo>
                  <a:cubicBezTo>
                    <a:pt x="0" y="4"/>
                    <a:pt x="0" y="4"/>
                    <a:pt x="0" y="4"/>
                  </a:cubicBezTo>
                  <a:cubicBezTo>
                    <a:pt x="0" y="2"/>
                    <a:pt x="2" y="0"/>
                    <a:pt x="4" y="0"/>
                  </a:cubicBezTo>
                  <a:close/>
                  <a:moveTo>
                    <a:pt x="9" y="59"/>
                  </a:moveTo>
                  <a:cubicBezTo>
                    <a:pt x="11" y="61"/>
                    <a:pt x="11" y="61"/>
                    <a:pt x="11" y="61"/>
                  </a:cubicBezTo>
                  <a:cubicBezTo>
                    <a:pt x="16" y="59"/>
                    <a:pt x="16" y="59"/>
                    <a:pt x="16" y="59"/>
                  </a:cubicBezTo>
                  <a:cubicBezTo>
                    <a:pt x="19" y="61"/>
                    <a:pt x="22" y="62"/>
                    <a:pt x="26" y="62"/>
                  </a:cubicBezTo>
                  <a:cubicBezTo>
                    <a:pt x="29" y="62"/>
                    <a:pt x="32" y="61"/>
                    <a:pt x="35" y="59"/>
                  </a:cubicBezTo>
                  <a:cubicBezTo>
                    <a:pt x="40" y="61"/>
                    <a:pt x="40" y="61"/>
                    <a:pt x="40" y="61"/>
                  </a:cubicBezTo>
                  <a:cubicBezTo>
                    <a:pt x="43" y="59"/>
                    <a:pt x="43" y="59"/>
                    <a:pt x="43" y="59"/>
                  </a:cubicBezTo>
                  <a:cubicBezTo>
                    <a:pt x="40" y="53"/>
                    <a:pt x="40" y="53"/>
                    <a:pt x="40" y="53"/>
                  </a:cubicBezTo>
                  <a:cubicBezTo>
                    <a:pt x="41" y="51"/>
                    <a:pt x="42" y="48"/>
                    <a:pt x="42" y="46"/>
                  </a:cubicBezTo>
                  <a:cubicBezTo>
                    <a:pt x="42" y="43"/>
                    <a:pt x="41" y="40"/>
                    <a:pt x="40" y="38"/>
                  </a:cubicBezTo>
                  <a:cubicBezTo>
                    <a:pt x="43" y="31"/>
                    <a:pt x="43" y="31"/>
                    <a:pt x="43" y="31"/>
                  </a:cubicBezTo>
                  <a:cubicBezTo>
                    <a:pt x="40" y="29"/>
                    <a:pt x="40" y="29"/>
                    <a:pt x="40" y="29"/>
                  </a:cubicBezTo>
                  <a:cubicBezTo>
                    <a:pt x="34" y="32"/>
                    <a:pt x="34" y="32"/>
                    <a:pt x="34" y="32"/>
                  </a:cubicBezTo>
                  <a:cubicBezTo>
                    <a:pt x="32" y="30"/>
                    <a:pt x="29" y="29"/>
                    <a:pt x="26" y="29"/>
                  </a:cubicBezTo>
                  <a:cubicBezTo>
                    <a:pt x="23" y="29"/>
                    <a:pt x="20" y="30"/>
                    <a:pt x="17" y="32"/>
                  </a:cubicBezTo>
                  <a:cubicBezTo>
                    <a:pt x="11" y="29"/>
                    <a:pt x="11" y="29"/>
                    <a:pt x="11" y="29"/>
                  </a:cubicBezTo>
                  <a:cubicBezTo>
                    <a:pt x="9" y="31"/>
                    <a:pt x="9" y="31"/>
                    <a:pt x="9" y="31"/>
                  </a:cubicBezTo>
                  <a:cubicBezTo>
                    <a:pt x="12" y="37"/>
                    <a:pt x="12" y="37"/>
                    <a:pt x="12" y="37"/>
                  </a:cubicBezTo>
                  <a:cubicBezTo>
                    <a:pt x="10" y="40"/>
                    <a:pt x="9" y="43"/>
                    <a:pt x="9" y="46"/>
                  </a:cubicBezTo>
                  <a:cubicBezTo>
                    <a:pt x="9" y="49"/>
                    <a:pt x="10" y="51"/>
                    <a:pt x="12" y="54"/>
                  </a:cubicBezTo>
                  <a:cubicBezTo>
                    <a:pt x="9" y="59"/>
                    <a:pt x="9" y="59"/>
                    <a:pt x="9" y="59"/>
                  </a:cubicBezTo>
                  <a:close/>
                  <a:moveTo>
                    <a:pt x="26" y="7"/>
                  </a:moveTo>
                  <a:cubicBezTo>
                    <a:pt x="23" y="7"/>
                    <a:pt x="21" y="8"/>
                    <a:pt x="19" y="10"/>
                  </a:cubicBezTo>
                  <a:cubicBezTo>
                    <a:pt x="17" y="11"/>
                    <a:pt x="16" y="14"/>
                    <a:pt x="16" y="16"/>
                  </a:cubicBezTo>
                  <a:cubicBezTo>
                    <a:pt x="16" y="19"/>
                    <a:pt x="17" y="21"/>
                    <a:pt x="19" y="23"/>
                  </a:cubicBezTo>
                  <a:cubicBezTo>
                    <a:pt x="21" y="25"/>
                    <a:pt x="23" y="26"/>
                    <a:pt x="26" y="26"/>
                  </a:cubicBezTo>
                  <a:cubicBezTo>
                    <a:pt x="28" y="26"/>
                    <a:pt x="31" y="25"/>
                    <a:pt x="32" y="23"/>
                  </a:cubicBezTo>
                  <a:cubicBezTo>
                    <a:pt x="34" y="21"/>
                    <a:pt x="35" y="19"/>
                    <a:pt x="35" y="16"/>
                  </a:cubicBezTo>
                  <a:cubicBezTo>
                    <a:pt x="35" y="14"/>
                    <a:pt x="34" y="11"/>
                    <a:pt x="32" y="10"/>
                  </a:cubicBezTo>
                  <a:cubicBezTo>
                    <a:pt x="31" y="8"/>
                    <a:pt x="28" y="7"/>
                    <a:pt x="26" y="7"/>
                  </a:cubicBezTo>
                  <a:close/>
                  <a:moveTo>
                    <a:pt x="29" y="13"/>
                  </a:moveTo>
                  <a:cubicBezTo>
                    <a:pt x="28" y="12"/>
                    <a:pt x="27" y="12"/>
                    <a:pt x="26" y="12"/>
                  </a:cubicBezTo>
                  <a:cubicBezTo>
                    <a:pt x="24" y="12"/>
                    <a:pt x="23" y="12"/>
                    <a:pt x="22" y="13"/>
                  </a:cubicBezTo>
                  <a:cubicBezTo>
                    <a:pt x="22" y="14"/>
                    <a:pt x="21" y="15"/>
                    <a:pt x="21" y="16"/>
                  </a:cubicBezTo>
                  <a:cubicBezTo>
                    <a:pt x="21" y="18"/>
                    <a:pt x="22" y="19"/>
                    <a:pt x="22" y="20"/>
                  </a:cubicBezTo>
                  <a:cubicBezTo>
                    <a:pt x="23" y="20"/>
                    <a:pt x="24" y="21"/>
                    <a:pt x="26" y="21"/>
                  </a:cubicBezTo>
                  <a:cubicBezTo>
                    <a:pt x="27" y="21"/>
                    <a:pt x="28" y="20"/>
                    <a:pt x="29" y="20"/>
                  </a:cubicBezTo>
                  <a:cubicBezTo>
                    <a:pt x="30" y="19"/>
                    <a:pt x="30" y="18"/>
                    <a:pt x="30" y="16"/>
                  </a:cubicBezTo>
                  <a:cubicBezTo>
                    <a:pt x="30" y="15"/>
                    <a:pt x="30" y="14"/>
                    <a:pt x="29" y="13"/>
                  </a:cubicBezTo>
                  <a:close/>
                  <a:moveTo>
                    <a:pt x="31" y="40"/>
                  </a:moveTo>
                  <a:cubicBezTo>
                    <a:pt x="30" y="39"/>
                    <a:pt x="28" y="38"/>
                    <a:pt x="26" y="38"/>
                  </a:cubicBezTo>
                  <a:cubicBezTo>
                    <a:pt x="23" y="38"/>
                    <a:pt x="22" y="39"/>
                    <a:pt x="20" y="40"/>
                  </a:cubicBezTo>
                  <a:cubicBezTo>
                    <a:pt x="19" y="42"/>
                    <a:pt x="18" y="44"/>
                    <a:pt x="18" y="46"/>
                  </a:cubicBezTo>
                  <a:cubicBezTo>
                    <a:pt x="18" y="48"/>
                    <a:pt x="19" y="50"/>
                    <a:pt x="20" y="51"/>
                  </a:cubicBezTo>
                  <a:cubicBezTo>
                    <a:pt x="22" y="52"/>
                    <a:pt x="23" y="53"/>
                    <a:pt x="26" y="53"/>
                  </a:cubicBezTo>
                  <a:cubicBezTo>
                    <a:pt x="28" y="53"/>
                    <a:pt x="30" y="52"/>
                    <a:pt x="31" y="51"/>
                  </a:cubicBezTo>
                  <a:cubicBezTo>
                    <a:pt x="32" y="50"/>
                    <a:pt x="33" y="48"/>
                    <a:pt x="33" y="46"/>
                  </a:cubicBezTo>
                  <a:cubicBezTo>
                    <a:pt x="33" y="44"/>
                    <a:pt x="32" y="42"/>
                    <a:pt x="31" y="40"/>
                  </a:cubicBezTo>
                  <a:close/>
                  <a:moveTo>
                    <a:pt x="12" y="31"/>
                  </a:moveTo>
                  <a:cubicBezTo>
                    <a:pt x="12" y="31"/>
                    <a:pt x="11" y="31"/>
                    <a:pt x="11" y="32"/>
                  </a:cubicBezTo>
                  <a:cubicBezTo>
                    <a:pt x="11" y="33"/>
                    <a:pt x="12" y="33"/>
                    <a:pt x="12" y="33"/>
                  </a:cubicBezTo>
                  <a:cubicBezTo>
                    <a:pt x="13" y="33"/>
                    <a:pt x="13" y="33"/>
                    <a:pt x="13" y="32"/>
                  </a:cubicBezTo>
                  <a:cubicBezTo>
                    <a:pt x="13" y="31"/>
                    <a:pt x="13" y="31"/>
                    <a:pt x="12" y="31"/>
                  </a:cubicBezTo>
                  <a:close/>
                  <a:moveTo>
                    <a:pt x="40" y="31"/>
                  </a:moveTo>
                  <a:cubicBezTo>
                    <a:pt x="39" y="31"/>
                    <a:pt x="39" y="31"/>
                    <a:pt x="39" y="32"/>
                  </a:cubicBezTo>
                  <a:cubicBezTo>
                    <a:pt x="39" y="33"/>
                    <a:pt x="39" y="33"/>
                    <a:pt x="40" y="33"/>
                  </a:cubicBezTo>
                  <a:cubicBezTo>
                    <a:pt x="40" y="33"/>
                    <a:pt x="41" y="33"/>
                    <a:pt x="41" y="32"/>
                  </a:cubicBezTo>
                  <a:cubicBezTo>
                    <a:pt x="41" y="31"/>
                    <a:pt x="40" y="31"/>
                    <a:pt x="40" y="31"/>
                  </a:cubicBezTo>
                  <a:close/>
                  <a:moveTo>
                    <a:pt x="40" y="59"/>
                  </a:moveTo>
                  <a:cubicBezTo>
                    <a:pt x="40" y="59"/>
                    <a:pt x="41" y="59"/>
                    <a:pt x="41" y="58"/>
                  </a:cubicBezTo>
                  <a:cubicBezTo>
                    <a:pt x="41" y="58"/>
                    <a:pt x="40" y="57"/>
                    <a:pt x="40" y="57"/>
                  </a:cubicBezTo>
                  <a:cubicBezTo>
                    <a:pt x="39" y="57"/>
                    <a:pt x="39" y="58"/>
                    <a:pt x="39" y="58"/>
                  </a:cubicBezTo>
                  <a:cubicBezTo>
                    <a:pt x="39" y="59"/>
                    <a:pt x="39" y="59"/>
                    <a:pt x="40" y="59"/>
                  </a:cubicBezTo>
                  <a:close/>
                  <a:moveTo>
                    <a:pt x="12" y="59"/>
                  </a:moveTo>
                  <a:cubicBezTo>
                    <a:pt x="13" y="59"/>
                    <a:pt x="13" y="59"/>
                    <a:pt x="13" y="58"/>
                  </a:cubicBezTo>
                  <a:cubicBezTo>
                    <a:pt x="13" y="58"/>
                    <a:pt x="13" y="57"/>
                    <a:pt x="12" y="57"/>
                  </a:cubicBezTo>
                  <a:cubicBezTo>
                    <a:pt x="12" y="57"/>
                    <a:pt x="11" y="58"/>
                    <a:pt x="11" y="58"/>
                  </a:cubicBezTo>
                  <a:cubicBezTo>
                    <a:pt x="11" y="59"/>
                    <a:pt x="12" y="59"/>
                    <a:pt x="1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2" name="Freeform 388">
              <a:extLst>
                <a:ext uri="{FF2B5EF4-FFF2-40B4-BE49-F238E27FC236}">
                  <a16:creationId xmlns:a16="http://schemas.microsoft.com/office/drawing/2014/main" id="{8C2DE2BF-F3B0-4F6F-B638-3F3D24D14FF8}"/>
                </a:ext>
              </a:extLst>
            </p:cNvPr>
            <p:cNvSpPr>
              <a:spLocks noEditPoints="1"/>
            </p:cNvSpPr>
            <p:nvPr/>
          </p:nvSpPr>
          <p:spPr bwMode="auto">
            <a:xfrm>
              <a:off x="6348413" y="4076700"/>
              <a:ext cx="247650" cy="252413"/>
            </a:xfrm>
            <a:custGeom>
              <a:avLst/>
              <a:gdLst>
                <a:gd name="T0" fmla="*/ 51494 w 67"/>
                <a:gd name="T1" fmla="*/ 0 h 69"/>
                <a:gd name="T2" fmla="*/ 77241 w 67"/>
                <a:gd name="T3" fmla="*/ 0 h 69"/>
                <a:gd name="T4" fmla="*/ 77241 w 67"/>
                <a:gd name="T5" fmla="*/ 11019 h 69"/>
                <a:gd name="T6" fmla="*/ 139769 w 67"/>
                <a:gd name="T7" fmla="*/ 77130 h 69"/>
                <a:gd name="T8" fmla="*/ 132413 w 67"/>
                <a:gd name="T9" fmla="*/ 84475 h 69"/>
                <a:gd name="T10" fmla="*/ 77241 w 67"/>
                <a:gd name="T11" fmla="*/ 55093 h 69"/>
                <a:gd name="T12" fmla="*/ 77241 w 67"/>
                <a:gd name="T13" fmla="*/ 132222 h 69"/>
                <a:gd name="T14" fmla="*/ 36781 w 67"/>
                <a:gd name="T15" fmla="*/ 165278 h 69"/>
                <a:gd name="T16" fmla="*/ 0 w 67"/>
                <a:gd name="T17" fmla="*/ 146914 h 69"/>
                <a:gd name="T18" fmla="*/ 36781 w 67"/>
                <a:gd name="T19" fmla="*/ 117531 h 69"/>
                <a:gd name="T20" fmla="*/ 51494 w 67"/>
                <a:gd name="T21" fmla="*/ 117531 h 69"/>
                <a:gd name="T22" fmla="*/ 51494 w 67"/>
                <a:gd name="T23" fmla="*/ 0 h 69"/>
                <a:gd name="T24" fmla="*/ 125057 w 67"/>
                <a:gd name="T25" fmla="*/ 106512 h 69"/>
                <a:gd name="T26" fmla="*/ 125057 w 67"/>
                <a:gd name="T27" fmla="*/ 146914 h 69"/>
                <a:gd name="T28" fmla="*/ 125057 w 67"/>
                <a:gd name="T29" fmla="*/ 209352 h 69"/>
                <a:gd name="T30" fmla="*/ 114022 w 67"/>
                <a:gd name="T31" fmla="*/ 209352 h 69"/>
                <a:gd name="T32" fmla="*/ 77241 w 67"/>
                <a:gd name="T33" fmla="*/ 235062 h 69"/>
                <a:gd name="T34" fmla="*/ 114022 w 67"/>
                <a:gd name="T35" fmla="*/ 249753 h 69"/>
                <a:gd name="T36" fmla="*/ 147125 w 67"/>
                <a:gd name="T37" fmla="*/ 224043 h 69"/>
                <a:gd name="T38" fmla="*/ 147125 w 67"/>
                <a:gd name="T39" fmla="*/ 146914 h 69"/>
                <a:gd name="T40" fmla="*/ 224366 w 67"/>
                <a:gd name="T41" fmla="*/ 146914 h 69"/>
                <a:gd name="T42" fmla="*/ 224366 w 67"/>
                <a:gd name="T43" fmla="*/ 209352 h 69"/>
                <a:gd name="T44" fmla="*/ 209654 w 67"/>
                <a:gd name="T45" fmla="*/ 209352 h 69"/>
                <a:gd name="T46" fmla="*/ 176550 w 67"/>
                <a:gd name="T47" fmla="*/ 235062 h 69"/>
                <a:gd name="T48" fmla="*/ 209654 w 67"/>
                <a:gd name="T49" fmla="*/ 249753 h 69"/>
                <a:gd name="T50" fmla="*/ 246435 w 67"/>
                <a:gd name="T51" fmla="*/ 224043 h 69"/>
                <a:gd name="T52" fmla="*/ 246435 w 67"/>
                <a:gd name="T53" fmla="*/ 146914 h 69"/>
                <a:gd name="T54" fmla="*/ 246435 w 67"/>
                <a:gd name="T55" fmla="*/ 106512 h 69"/>
                <a:gd name="T56" fmla="*/ 224366 w 67"/>
                <a:gd name="T57" fmla="*/ 106512 h 69"/>
                <a:gd name="T58" fmla="*/ 147125 w 67"/>
                <a:gd name="T59" fmla="*/ 106512 h 69"/>
                <a:gd name="T60" fmla="*/ 125057 w 67"/>
                <a:gd name="T61" fmla="*/ 106512 h 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7" h="69">
                  <a:moveTo>
                    <a:pt x="14" y="0"/>
                  </a:moveTo>
                  <a:cubicBezTo>
                    <a:pt x="21" y="0"/>
                    <a:pt x="21" y="0"/>
                    <a:pt x="21" y="0"/>
                  </a:cubicBezTo>
                  <a:cubicBezTo>
                    <a:pt x="21" y="3"/>
                    <a:pt x="21" y="3"/>
                    <a:pt x="21" y="3"/>
                  </a:cubicBezTo>
                  <a:cubicBezTo>
                    <a:pt x="33" y="3"/>
                    <a:pt x="32" y="15"/>
                    <a:pt x="38" y="21"/>
                  </a:cubicBezTo>
                  <a:cubicBezTo>
                    <a:pt x="37" y="22"/>
                    <a:pt x="37" y="22"/>
                    <a:pt x="36" y="23"/>
                  </a:cubicBezTo>
                  <a:cubicBezTo>
                    <a:pt x="30" y="23"/>
                    <a:pt x="27" y="16"/>
                    <a:pt x="21" y="15"/>
                  </a:cubicBezTo>
                  <a:cubicBezTo>
                    <a:pt x="21" y="36"/>
                    <a:pt x="21" y="36"/>
                    <a:pt x="21" y="36"/>
                  </a:cubicBezTo>
                  <a:cubicBezTo>
                    <a:pt x="21" y="40"/>
                    <a:pt x="16" y="44"/>
                    <a:pt x="10" y="45"/>
                  </a:cubicBezTo>
                  <a:cubicBezTo>
                    <a:pt x="4" y="46"/>
                    <a:pt x="0" y="44"/>
                    <a:pt x="0" y="40"/>
                  </a:cubicBezTo>
                  <a:cubicBezTo>
                    <a:pt x="0" y="37"/>
                    <a:pt x="4" y="33"/>
                    <a:pt x="10" y="32"/>
                  </a:cubicBezTo>
                  <a:cubicBezTo>
                    <a:pt x="12" y="32"/>
                    <a:pt x="13" y="32"/>
                    <a:pt x="14" y="32"/>
                  </a:cubicBezTo>
                  <a:cubicBezTo>
                    <a:pt x="14" y="21"/>
                    <a:pt x="14" y="11"/>
                    <a:pt x="14" y="0"/>
                  </a:cubicBezTo>
                  <a:close/>
                  <a:moveTo>
                    <a:pt x="34" y="29"/>
                  </a:moveTo>
                  <a:cubicBezTo>
                    <a:pt x="34" y="40"/>
                    <a:pt x="34" y="40"/>
                    <a:pt x="34" y="40"/>
                  </a:cubicBezTo>
                  <a:cubicBezTo>
                    <a:pt x="34" y="57"/>
                    <a:pt x="34" y="57"/>
                    <a:pt x="34" y="57"/>
                  </a:cubicBezTo>
                  <a:cubicBezTo>
                    <a:pt x="33" y="57"/>
                    <a:pt x="32" y="57"/>
                    <a:pt x="31" y="57"/>
                  </a:cubicBezTo>
                  <a:cubicBezTo>
                    <a:pt x="26" y="58"/>
                    <a:pt x="21" y="61"/>
                    <a:pt x="21" y="64"/>
                  </a:cubicBezTo>
                  <a:cubicBezTo>
                    <a:pt x="21" y="67"/>
                    <a:pt x="26" y="69"/>
                    <a:pt x="31" y="68"/>
                  </a:cubicBezTo>
                  <a:cubicBezTo>
                    <a:pt x="36" y="67"/>
                    <a:pt x="40" y="64"/>
                    <a:pt x="40" y="61"/>
                  </a:cubicBezTo>
                  <a:cubicBezTo>
                    <a:pt x="40" y="40"/>
                    <a:pt x="40" y="40"/>
                    <a:pt x="40" y="40"/>
                  </a:cubicBezTo>
                  <a:cubicBezTo>
                    <a:pt x="61" y="40"/>
                    <a:pt x="61" y="40"/>
                    <a:pt x="61" y="40"/>
                  </a:cubicBezTo>
                  <a:cubicBezTo>
                    <a:pt x="61" y="57"/>
                    <a:pt x="61" y="57"/>
                    <a:pt x="61" y="57"/>
                  </a:cubicBezTo>
                  <a:cubicBezTo>
                    <a:pt x="60" y="57"/>
                    <a:pt x="59" y="57"/>
                    <a:pt x="57" y="57"/>
                  </a:cubicBezTo>
                  <a:cubicBezTo>
                    <a:pt x="52" y="58"/>
                    <a:pt x="48" y="61"/>
                    <a:pt x="48" y="64"/>
                  </a:cubicBezTo>
                  <a:cubicBezTo>
                    <a:pt x="48" y="67"/>
                    <a:pt x="52" y="69"/>
                    <a:pt x="57" y="68"/>
                  </a:cubicBezTo>
                  <a:cubicBezTo>
                    <a:pt x="63" y="67"/>
                    <a:pt x="67" y="64"/>
                    <a:pt x="67" y="61"/>
                  </a:cubicBezTo>
                  <a:cubicBezTo>
                    <a:pt x="67" y="40"/>
                    <a:pt x="67" y="40"/>
                    <a:pt x="67" y="40"/>
                  </a:cubicBezTo>
                  <a:cubicBezTo>
                    <a:pt x="67" y="29"/>
                    <a:pt x="67" y="29"/>
                    <a:pt x="67" y="29"/>
                  </a:cubicBezTo>
                  <a:cubicBezTo>
                    <a:pt x="61" y="29"/>
                    <a:pt x="61" y="29"/>
                    <a:pt x="61" y="29"/>
                  </a:cubicBezTo>
                  <a:cubicBezTo>
                    <a:pt x="40" y="29"/>
                    <a:pt x="40" y="29"/>
                    <a:pt x="40" y="29"/>
                  </a:cubicBezTo>
                  <a:lnTo>
                    <a:pt x="3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3" name="Freeform 389">
              <a:extLst>
                <a:ext uri="{FF2B5EF4-FFF2-40B4-BE49-F238E27FC236}">
                  <a16:creationId xmlns:a16="http://schemas.microsoft.com/office/drawing/2014/main" id="{69A476F9-A899-4A71-9B25-ED6B3D6DCCB9}"/>
                </a:ext>
              </a:extLst>
            </p:cNvPr>
            <p:cNvSpPr>
              <a:spLocks noEditPoints="1"/>
            </p:cNvSpPr>
            <p:nvPr/>
          </p:nvSpPr>
          <p:spPr bwMode="auto">
            <a:xfrm>
              <a:off x="6359525" y="4473575"/>
              <a:ext cx="239713" cy="241300"/>
            </a:xfrm>
            <a:custGeom>
              <a:avLst/>
              <a:gdLst>
                <a:gd name="T0" fmla="*/ 154718 w 65"/>
                <a:gd name="T1" fmla="*/ 102323 h 66"/>
                <a:gd name="T2" fmla="*/ 154718 w 65"/>
                <a:gd name="T3" fmla="*/ 157140 h 66"/>
                <a:gd name="T4" fmla="*/ 139983 w 65"/>
                <a:gd name="T5" fmla="*/ 164448 h 66"/>
                <a:gd name="T6" fmla="*/ 121564 w 65"/>
                <a:gd name="T7" fmla="*/ 215610 h 66"/>
                <a:gd name="T8" fmla="*/ 29470 w 65"/>
                <a:gd name="T9" fmla="*/ 211956 h 66"/>
                <a:gd name="T10" fmla="*/ 25786 w 65"/>
                <a:gd name="T11" fmla="*/ 120596 h 66"/>
                <a:gd name="T12" fmla="*/ 77359 w 65"/>
                <a:gd name="T13" fmla="*/ 102323 h 66"/>
                <a:gd name="T14" fmla="*/ 88410 w 65"/>
                <a:gd name="T15" fmla="*/ 91360 h 66"/>
                <a:gd name="T16" fmla="*/ 132615 w 65"/>
                <a:gd name="T17" fmla="*/ 84051 h 66"/>
                <a:gd name="T18" fmla="*/ 92094 w 65"/>
                <a:gd name="T19" fmla="*/ 124250 h 66"/>
                <a:gd name="T20" fmla="*/ 77359 w 65"/>
                <a:gd name="T21" fmla="*/ 138868 h 66"/>
                <a:gd name="T22" fmla="*/ 69991 w 65"/>
                <a:gd name="T23" fmla="*/ 146176 h 66"/>
                <a:gd name="T24" fmla="*/ 69991 w 65"/>
                <a:gd name="T25" fmla="*/ 171757 h 66"/>
                <a:gd name="T26" fmla="*/ 95778 w 65"/>
                <a:gd name="T27" fmla="*/ 171757 h 66"/>
                <a:gd name="T28" fmla="*/ 103145 w 65"/>
                <a:gd name="T29" fmla="*/ 153485 h 66"/>
                <a:gd name="T30" fmla="*/ 95778 w 65"/>
                <a:gd name="T31" fmla="*/ 160794 h 66"/>
                <a:gd name="T32" fmla="*/ 81043 w 65"/>
                <a:gd name="T33" fmla="*/ 146176 h 66"/>
                <a:gd name="T34" fmla="*/ 173136 w 65"/>
                <a:gd name="T35" fmla="*/ 58471 h 66"/>
                <a:gd name="T36" fmla="*/ 158401 w 65"/>
                <a:gd name="T37" fmla="*/ 47507 h 66"/>
                <a:gd name="T38" fmla="*/ 169453 w 65"/>
                <a:gd name="T39" fmla="*/ 36544 h 66"/>
                <a:gd name="T40" fmla="*/ 165769 w 65"/>
                <a:gd name="T41" fmla="*/ 32890 h 66"/>
                <a:gd name="T42" fmla="*/ 162085 w 65"/>
                <a:gd name="T43" fmla="*/ 36544 h 66"/>
                <a:gd name="T44" fmla="*/ 158401 w 65"/>
                <a:gd name="T45" fmla="*/ 32890 h 66"/>
                <a:gd name="T46" fmla="*/ 165769 w 65"/>
                <a:gd name="T47" fmla="*/ 21926 h 66"/>
                <a:gd name="T48" fmla="*/ 173136 w 65"/>
                <a:gd name="T49" fmla="*/ 29235 h 66"/>
                <a:gd name="T50" fmla="*/ 169453 w 65"/>
                <a:gd name="T51" fmla="*/ 32890 h 66"/>
                <a:gd name="T52" fmla="*/ 173136 w 65"/>
                <a:gd name="T53" fmla="*/ 36544 h 66"/>
                <a:gd name="T54" fmla="*/ 187871 w 65"/>
                <a:gd name="T55" fmla="*/ 25581 h 66"/>
                <a:gd name="T56" fmla="*/ 184188 w 65"/>
                <a:gd name="T57" fmla="*/ 21926 h 66"/>
                <a:gd name="T58" fmla="*/ 180504 w 65"/>
                <a:gd name="T59" fmla="*/ 25581 h 66"/>
                <a:gd name="T60" fmla="*/ 173136 w 65"/>
                <a:gd name="T61" fmla="*/ 21926 h 66"/>
                <a:gd name="T62" fmla="*/ 184188 w 65"/>
                <a:gd name="T63" fmla="*/ 10963 h 66"/>
                <a:gd name="T64" fmla="*/ 187871 w 65"/>
                <a:gd name="T65" fmla="*/ 18272 h 66"/>
                <a:gd name="T66" fmla="*/ 184188 w 65"/>
                <a:gd name="T67" fmla="*/ 18272 h 66"/>
                <a:gd name="T68" fmla="*/ 191555 w 65"/>
                <a:gd name="T69" fmla="*/ 25581 h 66"/>
                <a:gd name="T70" fmla="*/ 202606 w 65"/>
                <a:gd name="T71" fmla="*/ 14618 h 66"/>
                <a:gd name="T72" fmla="*/ 198923 w 65"/>
                <a:gd name="T73" fmla="*/ 10963 h 66"/>
                <a:gd name="T74" fmla="*/ 195239 w 65"/>
                <a:gd name="T75" fmla="*/ 14618 h 66"/>
                <a:gd name="T76" fmla="*/ 187871 w 65"/>
                <a:gd name="T77" fmla="*/ 10963 h 66"/>
                <a:gd name="T78" fmla="*/ 198923 w 65"/>
                <a:gd name="T79" fmla="*/ 0 h 66"/>
                <a:gd name="T80" fmla="*/ 206290 w 65"/>
                <a:gd name="T81" fmla="*/ 7309 h 66"/>
                <a:gd name="T82" fmla="*/ 202606 w 65"/>
                <a:gd name="T83" fmla="*/ 10963 h 66"/>
                <a:gd name="T84" fmla="*/ 206290 w 65"/>
                <a:gd name="T85" fmla="*/ 14618 h 66"/>
                <a:gd name="T86" fmla="*/ 213658 w 65"/>
                <a:gd name="T87" fmla="*/ 7309 h 66"/>
                <a:gd name="T88" fmla="*/ 239444 w 65"/>
                <a:gd name="T89" fmla="*/ 29235 h 66"/>
                <a:gd name="T90" fmla="*/ 191555 w 65"/>
                <a:gd name="T91" fmla="*/ 80397 h 66"/>
                <a:gd name="T92" fmla="*/ 184188 w 65"/>
                <a:gd name="T93" fmla="*/ 73088 h 66"/>
                <a:gd name="T94" fmla="*/ 154718 w 65"/>
                <a:gd name="T95" fmla="*/ 102323 h 66"/>
                <a:gd name="T96" fmla="*/ 47889 w 65"/>
                <a:gd name="T97" fmla="*/ 168103 h 66"/>
                <a:gd name="T98" fmla="*/ 40521 w 65"/>
                <a:gd name="T99" fmla="*/ 175412 h 66"/>
                <a:gd name="T100" fmla="*/ 66308 w 65"/>
                <a:gd name="T101" fmla="*/ 200993 h 66"/>
                <a:gd name="T102" fmla="*/ 73675 w 65"/>
                <a:gd name="T103" fmla="*/ 197338 h 66"/>
                <a:gd name="T104" fmla="*/ 47889 w 65"/>
                <a:gd name="T105" fmla="*/ 168103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 h="66">
                  <a:moveTo>
                    <a:pt x="42" y="28"/>
                  </a:moveTo>
                  <a:cubicBezTo>
                    <a:pt x="45" y="33"/>
                    <a:pt x="45" y="39"/>
                    <a:pt x="42" y="43"/>
                  </a:cubicBezTo>
                  <a:cubicBezTo>
                    <a:pt x="41" y="44"/>
                    <a:pt x="39" y="44"/>
                    <a:pt x="38" y="45"/>
                  </a:cubicBezTo>
                  <a:cubicBezTo>
                    <a:pt x="39" y="50"/>
                    <a:pt x="37" y="55"/>
                    <a:pt x="33" y="59"/>
                  </a:cubicBezTo>
                  <a:cubicBezTo>
                    <a:pt x="27" y="66"/>
                    <a:pt x="15" y="65"/>
                    <a:pt x="8" y="58"/>
                  </a:cubicBezTo>
                  <a:cubicBezTo>
                    <a:pt x="1" y="51"/>
                    <a:pt x="0" y="40"/>
                    <a:pt x="7" y="33"/>
                  </a:cubicBezTo>
                  <a:cubicBezTo>
                    <a:pt x="11" y="29"/>
                    <a:pt x="16" y="28"/>
                    <a:pt x="21" y="28"/>
                  </a:cubicBezTo>
                  <a:cubicBezTo>
                    <a:pt x="22" y="27"/>
                    <a:pt x="23" y="26"/>
                    <a:pt x="24" y="25"/>
                  </a:cubicBezTo>
                  <a:cubicBezTo>
                    <a:pt x="27" y="21"/>
                    <a:pt x="32" y="21"/>
                    <a:pt x="36" y="23"/>
                  </a:cubicBezTo>
                  <a:cubicBezTo>
                    <a:pt x="25" y="34"/>
                    <a:pt x="25" y="34"/>
                    <a:pt x="25" y="34"/>
                  </a:cubicBezTo>
                  <a:cubicBezTo>
                    <a:pt x="21" y="38"/>
                    <a:pt x="21" y="38"/>
                    <a:pt x="21" y="38"/>
                  </a:cubicBezTo>
                  <a:cubicBezTo>
                    <a:pt x="20" y="39"/>
                    <a:pt x="20" y="39"/>
                    <a:pt x="19" y="40"/>
                  </a:cubicBezTo>
                  <a:cubicBezTo>
                    <a:pt x="17" y="42"/>
                    <a:pt x="17" y="45"/>
                    <a:pt x="19" y="47"/>
                  </a:cubicBezTo>
                  <a:cubicBezTo>
                    <a:pt x="21" y="48"/>
                    <a:pt x="24" y="48"/>
                    <a:pt x="26" y="47"/>
                  </a:cubicBezTo>
                  <a:cubicBezTo>
                    <a:pt x="27" y="45"/>
                    <a:pt x="28" y="44"/>
                    <a:pt x="28" y="42"/>
                  </a:cubicBezTo>
                  <a:cubicBezTo>
                    <a:pt x="26" y="44"/>
                    <a:pt x="26" y="44"/>
                    <a:pt x="26" y="44"/>
                  </a:cubicBezTo>
                  <a:cubicBezTo>
                    <a:pt x="22" y="40"/>
                    <a:pt x="22" y="40"/>
                    <a:pt x="22" y="40"/>
                  </a:cubicBezTo>
                  <a:cubicBezTo>
                    <a:pt x="47" y="16"/>
                    <a:pt x="47" y="16"/>
                    <a:pt x="47" y="16"/>
                  </a:cubicBezTo>
                  <a:cubicBezTo>
                    <a:pt x="43" y="13"/>
                    <a:pt x="43" y="13"/>
                    <a:pt x="43" y="13"/>
                  </a:cubicBezTo>
                  <a:cubicBezTo>
                    <a:pt x="46" y="10"/>
                    <a:pt x="46" y="10"/>
                    <a:pt x="46" y="10"/>
                  </a:cubicBezTo>
                  <a:cubicBezTo>
                    <a:pt x="45" y="9"/>
                    <a:pt x="45" y="9"/>
                    <a:pt x="45" y="9"/>
                  </a:cubicBezTo>
                  <a:cubicBezTo>
                    <a:pt x="44" y="10"/>
                    <a:pt x="44" y="10"/>
                    <a:pt x="44" y="10"/>
                  </a:cubicBezTo>
                  <a:cubicBezTo>
                    <a:pt x="43" y="9"/>
                    <a:pt x="43" y="9"/>
                    <a:pt x="43" y="9"/>
                  </a:cubicBezTo>
                  <a:cubicBezTo>
                    <a:pt x="45" y="6"/>
                    <a:pt x="45" y="6"/>
                    <a:pt x="45" y="6"/>
                  </a:cubicBezTo>
                  <a:cubicBezTo>
                    <a:pt x="47" y="8"/>
                    <a:pt x="47" y="8"/>
                    <a:pt x="47" y="8"/>
                  </a:cubicBezTo>
                  <a:cubicBezTo>
                    <a:pt x="46" y="9"/>
                    <a:pt x="46" y="9"/>
                    <a:pt x="46" y="9"/>
                  </a:cubicBezTo>
                  <a:cubicBezTo>
                    <a:pt x="47" y="10"/>
                    <a:pt x="47" y="10"/>
                    <a:pt x="47" y="10"/>
                  </a:cubicBezTo>
                  <a:cubicBezTo>
                    <a:pt x="51" y="7"/>
                    <a:pt x="51" y="7"/>
                    <a:pt x="51" y="7"/>
                  </a:cubicBezTo>
                  <a:cubicBezTo>
                    <a:pt x="50" y="6"/>
                    <a:pt x="50" y="6"/>
                    <a:pt x="50" y="6"/>
                  </a:cubicBezTo>
                  <a:cubicBezTo>
                    <a:pt x="49" y="7"/>
                    <a:pt x="49" y="7"/>
                    <a:pt x="49" y="7"/>
                  </a:cubicBezTo>
                  <a:cubicBezTo>
                    <a:pt x="47" y="6"/>
                    <a:pt x="47" y="6"/>
                    <a:pt x="47" y="6"/>
                  </a:cubicBezTo>
                  <a:cubicBezTo>
                    <a:pt x="50" y="3"/>
                    <a:pt x="50" y="3"/>
                    <a:pt x="50" y="3"/>
                  </a:cubicBezTo>
                  <a:cubicBezTo>
                    <a:pt x="51" y="5"/>
                    <a:pt x="51" y="5"/>
                    <a:pt x="51" y="5"/>
                  </a:cubicBezTo>
                  <a:cubicBezTo>
                    <a:pt x="50" y="5"/>
                    <a:pt x="50" y="5"/>
                    <a:pt x="50" y="5"/>
                  </a:cubicBezTo>
                  <a:cubicBezTo>
                    <a:pt x="52" y="7"/>
                    <a:pt x="52" y="7"/>
                    <a:pt x="52" y="7"/>
                  </a:cubicBezTo>
                  <a:cubicBezTo>
                    <a:pt x="55" y="4"/>
                    <a:pt x="55" y="4"/>
                    <a:pt x="55" y="4"/>
                  </a:cubicBezTo>
                  <a:cubicBezTo>
                    <a:pt x="54" y="3"/>
                    <a:pt x="54" y="3"/>
                    <a:pt x="54" y="3"/>
                  </a:cubicBezTo>
                  <a:cubicBezTo>
                    <a:pt x="53" y="4"/>
                    <a:pt x="53" y="4"/>
                    <a:pt x="53" y="4"/>
                  </a:cubicBezTo>
                  <a:cubicBezTo>
                    <a:pt x="51" y="3"/>
                    <a:pt x="51" y="3"/>
                    <a:pt x="51" y="3"/>
                  </a:cubicBezTo>
                  <a:cubicBezTo>
                    <a:pt x="54" y="0"/>
                    <a:pt x="54" y="0"/>
                    <a:pt x="54" y="0"/>
                  </a:cubicBezTo>
                  <a:cubicBezTo>
                    <a:pt x="56" y="2"/>
                    <a:pt x="56" y="2"/>
                    <a:pt x="56" y="2"/>
                  </a:cubicBezTo>
                  <a:cubicBezTo>
                    <a:pt x="55" y="3"/>
                    <a:pt x="55" y="3"/>
                    <a:pt x="55" y="3"/>
                  </a:cubicBezTo>
                  <a:cubicBezTo>
                    <a:pt x="56" y="4"/>
                    <a:pt x="56" y="4"/>
                    <a:pt x="56" y="4"/>
                  </a:cubicBezTo>
                  <a:cubicBezTo>
                    <a:pt x="58" y="2"/>
                    <a:pt x="58" y="2"/>
                    <a:pt x="58" y="2"/>
                  </a:cubicBezTo>
                  <a:cubicBezTo>
                    <a:pt x="65" y="8"/>
                    <a:pt x="65" y="8"/>
                    <a:pt x="65" y="8"/>
                  </a:cubicBezTo>
                  <a:cubicBezTo>
                    <a:pt x="52" y="22"/>
                    <a:pt x="52" y="22"/>
                    <a:pt x="52" y="22"/>
                  </a:cubicBezTo>
                  <a:cubicBezTo>
                    <a:pt x="50" y="20"/>
                    <a:pt x="50" y="20"/>
                    <a:pt x="50" y="20"/>
                  </a:cubicBezTo>
                  <a:cubicBezTo>
                    <a:pt x="42" y="28"/>
                    <a:pt x="42" y="28"/>
                    <a:pt x="42" y="28"/>
                  </a:cubicBezTo>
                  <a:close/>
                  <a:moveTo>
                    <a:pt x="13" y="46"/>
                  </a:moveTo>
                  <a:cubicBezTo>
                    <a:pt x="11" y="48"/>
                    <a:pt x="11" y="48"/>
                    <a:pt x="11" y="48"/>
                  </a:cubicBezTo>
                  <a:cubicBezTo>
                    <a:pt x="18" y="55"/>
                    <a:pt x="18" y="55"/>
                    <a:pt x="18" y="55"/>
                  </a:cubicBezTo>
                  <a:cubicBezTo>
                    <a:pt x="20" y="54"/>
                    <a:pt x="20" y="54"/>
                    <a:pt x="20" y="54"/>
                  </a:cubicBezTo>
                  <a:lnTo>
                    <a:pt x="1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4" name="Freeform 390">
              <a:extLst>
                <a:ext uri="{FF2B5EF4-FFF2-40B4-BE49-F238E27FC236}">
                  <a16:creationId xmlns:a16="http://schemas.microsoft.com/office/drawing/2014/main" id="{A3BA4CEE-08D3-4287-8C9E-E97FD508554A}"/>
                </a:ext>
              </a:extLst>
            </p:cNvPr>
            <p:cNvSpPr>
              <a:spLocks noEditPoints="1"/>
            </p:cNvSpPr>
            <p:nvPr/>
          </p:nvSpPr>
          <p:spPr bwMode="auto">
            <a:xfrm>
              <a:off x="5197475" y="4487863"/>
              <a:ext cx="260350" cy="219075"/>
            </a:xfrm>
            <a:custGeom>
              <a:avLst/>
              <a:gdLst>
                <a:gd name="T0" fmla="*/ 143046 w 71"/>
                <a:gd name="T1" fmla="*/ 0 h 60"/>
                <a:gd name="T2" fmla="*/ 187060 w 71"/>
                <a:gd name="T3" fmla="*/ 154153 h 60"/>
                <a:gd name="T4" fmla="*/ 194396 w 71"/>
                <a:gd name="T5" fmla="*/ 143142 h 60"/>
                <a:gd name="T6" fmla="*/ 157717 w 71"/>
                <a:gd name="T7" fmla="*/ 47714 h 60"/>
                <a:gd name="T8" fmla="*/ 183392 w 71"/>
                <a:gd name="T9" fmla="*/ 22022 h 60"/>
                <a:gd name="T10" fmla="*/ 253081 w 71"/>
                <a:gd name="T11" fmla="*/ 40373 h 60"/>
                <a:gd name="T12" fmla="*/ 209067 w 71"/>
                <a:gd name="T13" fmla="*/ 44044 h 60"/>
                <a:gd name="T14" fmla="*/ 183392 w 71"/>
                <a:gd name="T15" fmla="*/ 36703 h 60"/>
                <a:gd name="T16" fmla="*/ 168721 w 71"/>
                <a:gd name="T17" fmla="*/ 47714 h 60"/>
                <a:gd name="T18" fmla="*/ 205399 w 71"/>
                <a:gd name="T19" fmla="*/ 146812 h 60"/>
                <a:gd name="T20" fmla="*/ 212735 w 71"/>
                <a:gd name="T21" fmla="*/ 143142 h 60"/>
                <a:gd name="T22" fmla="*/ 216403 w 71"/>
                <a:gd name="T23" fmla="*/ 84417 h 60"/>
                <a:gd name="T24" fmla="*/ 234742 w 71"/>
                <a:gd name="T25" fmla="*/ 62395 h 60"/>
                <a:gd name="T26" fmla="*/ 234742 w 71"/>
                <a:gd name="T27" fmla="*/ 102768 h 60"/>
                <a:gd name="T28" fmla="*/ 231074 w 71"/>
                <a:gd name="T29" fmla="*/ 132131 h 60"/>
                <a:gd name="T30" fmla="*/ 205399 w 71"/>
                <a:gd name="T31" fmla="*/ 165164 h 60"/>
                <a:gd name="T32" fmla="*/ 143046 w 71"/>
                <a:gd name="T33" fmla="*/ 183515 h 60"/>
                <a:gd name="T34" fmla="*/ 0 w 71"/>
                <a:gd name="T35" fmla="*/ 220218 h 60"/>
                <a:gd name="T36" fmla="*/ 29343 w 71"/>
                <a:gd name="T37" fmla="*/ 29362 h 60"/>
                <a:gd name="T38" fmla="*/ 117371 w 71"/>
                <a:gd name="T39" fmla="*/ 80747 h 60"/>
                <a:gd name="T40" fmla="*/ 29343 w 71"/>
                <a:gd name="T41" fmla="*/ 29362 h 60"/>
                <a:gd name="T42" fmla="*/ 36678 w 71"/>
                <a:gd name="T43" fmla="*/ 117450 h 60"/>
                <a:gd name="T44" fmla="*/ 36678 w 71"/>
                <a:gd name="T45" fmla="*/ 183515 h 60"/>
                <a:gd name="T46" fmla="*/ 106368 w 71"/>
                <a:gd name="T47" fmla="*/ 183515 h 60"/>
                <a:gd name="T48" fmla="*/ 106368 w 71"/>
                <a:gd name="T49" fmla="*/ 117450 h 60"/>
                <a:gd name="T50" fmla="*/ 99032 w 71"/>
                <a:gd name="T51" fmla="*/ 150482 h 60"/>
                <a:gd name="T52" fmla="*/ 55018 w 71"/>
                <a:gd name="T53" fmla="*/ 124790 h 60"/>
                <a:gd name="T54" fmla="*/ 55018 w 71"/>
                <a:gd name="T55" fmla="*/ 176174 h 60"/>
                <a:gd name="T56" fmla="*/ 99032 w 71"/>
                <a:gd name="T57" fmla="*/ 150482 h 60"/>
                <a:gd name="T58" fmla="*/ 73357 w 71"/>
                <a:gd name="T59" fmla="*/ 110109 h 60"/>
                <a:gd name="T60" fmla="*/ 33011 w 71"/>
                <a:gd name="T61" fmla="*/ 150482 h 60"/>
                <a:gd name="T62" fmla="*/ 73357 w 71"/>
                <a:gd name="T63" fmla="*/ 187185 h 60"/>
                <a:gd name="T64" fmla="*/ 110035 w 71"/>
                <a:gd name="T65" fmla="*/ 150482 h 60"/>
                <a:gd name="T66" fmla="*/ 143046 w 71"/>
                <a:gd name="T67" fmla="*/ 161493 h 60"/>
                <a:gd name="T68" fmla="*/ 165053 w 71"/>
                <a:gd name="T69" fmla="*/ 168834 h 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1" h="60">
                  <a:moveTo>
                    <a:pt x="0" y="0"/>
                  </a:moveTo>
                  <a:cubicBezTo>
                    <a:pt x="39" y="0"/>
                    <a:pt x="39" y="0"/>
                    <a:pt x="39" y="0"/>
                  </a:cubicBezTo>
                  <a:cubicBezTo>
                    <a:pt x="39" y="39"/>
                    <a:pt x="39" y="39"/>
                    <a:pt x="39" y="39"/>
                  </a:cubicBezTo>
                  <a:cubicBezTo>
                    <a:pt x="43" y="41"/>
                    <a:pt x="47" y="43"/>
                    <a:pt x="51" y="42"/>
                  </a:cubicBezTo>
                  <a:cubicBezTo>
                    <a:pt x="51" y="42"/>
                    <a:pt x="51" y="42"/>
                    <a:pt x="51" y="42"/>
                  </a:cubicBezTo>
                  <a:cubicBezTo>
                    <a:pt x="52" y="41"/>
                    <a:pt x="53" y="40"/>
                    <a:pt x="53" y="39"/>
                  </a:cubicBezTo>
                  <a:cubicBezTo>
                    <a:pt x="54" y="34"/>
                    <a:pt x="50" y="28"/>
                    <a:pt x="47" y="23"/>
                  </a:cubicBezTo>
                  <a:cubicBezTo>
                    <a:pt x="45" y="19"/>
                    <a:pt x="42" y="16"/>
                    <a:pt x="43" y="13"/>
                  </a:cubicBezTo>
                  <a:cubicBezTo>
                    <a:pt x="43" y="8"/>
                    <a:pt x="47" y="6"/>
                    <a:pt x="50" y="6"/>
                  </a:cubicBezTo>
                  <a:cubicBezTo>
                    <a:pt x="50" y="6"/>
                    <a:pt x="50" y="6"/>
                    <a:pt x="50" y="6"/>
                  </a:cubicBezTo>
                  <a:cubicBezTo>
                    <a:pt x="64" y="5"/>
                    <a:pt x="64" y="5"/>
                    <a:pt x="64" y="5"/>
                  </a:cubicBezTo>
                  <a:cubicBezTo>
                    <a:pt x="67" y="6"/>
                    <a:pt x="69" y="8"/>
                    <a:pt x="69" y="11"/>
                  </a:cubicBezTo>
                  <a:cubicBezTo>
                    <a:pt x="70" y="11"/>
                    <a:pt x="71" y="11"/>
                    <a:pt x="71" y="11"/>
                  </a:cubicBezTo>
                  <a:cubicBezTo>
                    <a:pt x="70" y="17"/>
                    <a:pt x="59" y="18"/>
                    <a:pt x="57" y="12"/>
                  </a:cubicBezTo>
                  <a:cubicBezTo>
                    <a:pt x="57" y="12"/>
                    <a:pt x="58" y="12"/>
                    <a:pt x="59" y="11"/>
                  </a:cubicBezTo>
                  <a:cubicBezTo>
                    <a:pt x="50" y="10"/>
                    <a:pt x="50" y="10"/>
                    <a:pt x="50" y="10"/>
                  </a:cubicBezTo>
                  <a:cubicBezTo>
                    <a:pt x="50" y="10"/>
                    <a:pt x="50" y="10"/>
                    <a:pt x="50" y="10"/>
                  </a:cubicBezTo>
                  <a:cubicBezTo>
                    <a:pt x="48" y="10"/>
                    <a:pt x="47" y="11"/>
                    <a:pt x="46" y="13"/>
                  </a:cubicBezTo>
                  <a:cubicBezTo>
                    <a:pt x="46" y="15"/>
                    <a:pt x="48" y="18"/>
                    <a:pt x="50" y="21"/>
                  </a:cubicBezTo>
                  <a:cubicBezTo>
                    <a:pt x="54" y="26"/>
                    <a:pt x="58" y="33"/>
                    <a:pt x="56" y="40"/>
                  </a:cubicBezTo>
                  <a:cubicBezTo>
                    <a:pt x="56" y="40"/>
                    <a:pt x="56" y="40"/>
                    <a:pt x="56" y="40"/>
                  </a:cubicBezTo>
                  <a:cubicBezTo>
                    <a:pt x="57" y="40"/>
                    <a:pt x="57" y="39"/>
                    <a:pt x="58" y="39"/>
                  </a:cubicBezTo>
                  <a:cubicBezTo>
                    <a:pt x="59" y="38"/>
                    <a:pt x="59" y="36"/>
                    <a:pt x="60" y="35"/>
                  </a:cubicBezTo>
                  <a:cubicBezTo>
                    <a:pt x="59" y="23"/>
                    <a:pt x="59" y="23"/>
                    <a:pt x="59" y="23"/>
                  </a:cubicBezTo>
                  <a:cubicBezTo>
                    <a:pt x="60" y="21"/>
                    <a:pt x="62" y="20"/>
                    <a:pt x="64" y="19"/>
                  </a:cubicBezTo>
                  <a:cubicBezTo>
                    <a:pt x="64" y="18"/>
                    <a:pt x="64" y="18"/>
                    <a:pt x="64" y="17"/>
                  </a:cubicBezTo>
                  <a:cubicBezTo>
                    <a:pt x="70" y="19"/>
                    <a:pt x="70" y="28"/>
                    <a:pt x="65" y="30"/>
                  </a:cubicBezTo>
                  <a:cubicBezTo>
                    <a:pt x="65" y="29"/>
                    <a:pt x="65" y="29"/>
                    <a:pt x="64" y="28"/>
                  </a:cubicBezTo>
                  <a:cubicBezTo>
                    <a:pt x="64" y="36"/>
                    <a:pt x="64" y="36"/>
                    <a:pt x="64" y="36"/>
                  </a:cubicBezTo>
                  <a:cubicBezTo>
                    <a:pt x="63" y="36"/>
                    <a:pt x="63" y="36"/>
                    <a:pt x="63" y="36"/>
                  </a:cubicBezTo>
                  <a:cubicBezTo>
                    <a:pt x="63" y="38"/>
                    <a:pt x="62" y="40"/>
                    <a:pt x="61" y="41"/>
                  </a:cubicBezTo>
                  <a:cubicBezTo>
                    <a:pt x="60" y="43"/>
                    <a:pt x="58" y="44"/>
                    <a:pt x="56" y="45"/>
                  </a:cubicBezTo>
                  <a:cubicBezTo>
                    <a:pt x="55" y="45"/>
                    <a:pt x="54" y="45"/>
                    <a:pt x="53" y="46"/>
                  </a:cubicBezTo>
                  <a:cubicBezTo>
                    <a:pt x="49" y="49"/>
                    <a:pt x="43" y="50"/>
                    <a:pt x="39" y="50"/>
                  </a:cubicBezTo>
                  <a:cubicBezTo>
                    <a:pt x="39" y="60"/>
                    <a:pt x="39" y="60"/>
                    <a:pt x="39" y="60"/>
                  </a:cubicBezTo>
                  <a:cubicBezTo>
                    <a:pt x="0" y="60"/>
                    <a:pt x="0" y="60"/>
                    <a:pt x="0" y="60"/>
                  </a:cubicBezTo>
                  <a:cubicBezTo>
                    <a:pt x="0" y="0"/>
                    <a:pt x="0" y="0"/>
                    <a:pt x="0" y="0"/>
                  </a:cubicBezTo>
                  <a:close/>
                  <a:moveTo>
                    <a:pt x="8" y="8"/>
                  </a:moveTo>
                  <a:cubicBezTo>
                    <a:pt x="8" y="22"/>
                    <a:pt x="8" y="22"/>
                    <a:pt x="8" y="22"/>
                  </a:cubicBezTo>
                  <a:cubicBezTo>
                    <a:pt x="32" y="22"/>
                    <a:pt x="32" y="22"/>
                    <a:pt x="32" y="22"/>
                  </a:cubicBezTo>
                  <a:cubicBezTo>
                    <a:pt x="32" y="8"/>
                    <a:pt x="32" y="8"/>
                    <a:pt x="32" y="8"/>
                  </a:cubicBezTo>
                  <a:cubicBezTo>
                    <a:pt x="8" y="8"/>
                    <a:pt x="8" y="8"/>
                    <a:pt x="8" y="8"/>
                  </a:cubicBezTo>
                  <a:close/>
                  <a:moveTo>
                    <a:pt x="20" y="28"/>
                  </a:moveTo>
                  <a:cubicBezTo>
                    <a:pt x="16" y="28"/>
                    <a:pt x="13" y="29"/>
                    <a:pt x="10" y="32"/>
                  </a:cubicBezTo>
                  <a:cubicBezTo>
                    <a:pt x="8" y="34"/>
                    <a:pt x="7" y="37"/>
                    <a:pt x="7" y="41"/>
                  </a:cubicBezTo>
                  <a:cubicBezTo>
                    <a:pt x="7" y="44"/>
                    <a:pt x="8" y="48"/>
                    <a:pt x="10" y="50"/>
                  </a:cubicBezTo>
                  <a:cubicBezTo>
                    <a:pt x="13" y="52"/>
                    <a:pt x="16" y="54"/>
                    <a:pt x="20" y="54"/>
                  </a:cubicBezTo>
                  <a:cubicBezTo>
                    <a:pt x="23" y="54"/>
                    <a:pt x="26" y="52"/>
                    <a:pt x="29" y="50"/>
                  </a:cubicBezTo>
                  <a:cubicBezTo>
                    <a:pt x="31" y="48"/>
                    <a:pt x="32" y="44"/>
                    <a:pt x="32" y="41"/>
                  </a:cubicBezTo>
                  <a:cubicBezTo>
                    <a:pt x="32" y="37"/>
                    <a:pt x="31" y="34"/>
                    <a:pt x="29" y="32"/>
                  </a:cubicBezTo>
                  <a:cubicBezTo>
                    <a:pt x="26" y="29"/>
                    <a:pt x="23" y="28"/>
                    <a:pt x="20" y="28"/>
                  </a:cubicBezTo>
                  <a:close/>
                  <a:moveTo>
                    <a:pt x="27" y="41"/>
                  </a:moveTo>
                  <a:cubicBezTo>
                    <a:pt x="21" y="37"/>
                    <a:pt x="21" y="37"/>
                    <a:pt x="21" y="37"/>
                  </a:cubicBezTo>
                  <a:cubicBezTo>
                    <a:pt x="15" y="34"/>
                    <a:pt x="15" y="34"/>
                    <a:pt x="15" y="34"/>
                  </a:cubicBezTo>
                  <a:cubicBezTo>
                    <a:pt x="15" y="41"/>
                    <a:pt x="15" y="41"/>
                    <a:pt x="15" y="41"/>
                  </a:cubicBezTo>
                  <a:cubicBezTo>
                    <a:pt x="15" y="48"/>
                    <a:pt x="15" y="48"/>
                    <a:pt x="15" y="48"/>
                  </a:cubicBezTo>
                  <a:cubicBezTo>
                    <a:pt x="21" y="44"/>
                    <a:pt x="21" y="44"/>
                    <a:pt x="21" y="44"/>
                  </a:cubicBezTo>
                  <a:cubicBezTo>
                    <a:pt x="27" y="41"/>
                    <a:pt x="27" y="41"/>
                    <a:pt x="27" y="41"/>
                  </a:cubicBezTo>
                  <a:close/>
                  <a:moveTo>
                    <a:pt x="27" y="33"/>
                  </a:moveTo>
                  <a:cubicBezTo>
                    <a:pt x="25" y="31"/>
                    <a:pt x="22" y="30"/>
                    <a:pt x="20" y="30"/>
                  </a:cubicBezTo>
                  <a:cubicBezTo>
                    <a:pt x="17" y="30"/>
                    <a:pt x="14" y="31"/>
                    <a:pt x="12" y="33"/>
                  </a:cubicBezTo>
                  <a:cubicBezTo>
                    <a:pt x="10" y="35"/>
                    <a:pt x="9" y="38"/>
                    <a:pt x="9" y="41"/>
                  </a:cubicBezTo>
                  <a:cubicBezTo>
                    <a:pt x="9" y="44"/>
                    <a:pt x="10" y="46"/>
                    <a:pt x="12" y="48"/>
                  </a:cubicBezTo>
                  <a:cubicBezTo>
                    <a:pt x="14" y="50"/>
                    <a:pt x="17" y="51"/>
                    <a:pt x="20" y="51"/>
                  </a:cubicBezTo>
                  <a:cubicBezTo>
                    <a:pt x="22" y="51"/>
                    <a:pt x="25" y="50"/>
                    <a:pt x="27" y="48"/>
                  </a:cubicBezTo>
                  <a:cubicBezTo>
                    <a:pt x="29" y="46"/>
                    <a:pt x="30" y="44"/>
                    <a:pt x="30" y="41"/>
                  </a:cubicBezTo>
                  <a:cubicBezTo>
                    <a:pt x="30" y="38"/>
                    <a:pt x="29" y="35"/>
                    <a:pt x="27" y="33"/>
                  </a:cubicBezTo>
                  <a:close/>
                  <a:moveTo>
                    <a:pt x="39" y="44"/>
                  </a:moveTo>
                  <a:cubicBezTo>
                    <a:pt x="39" y="46"/>
                    <a:pt x="39" y="46"/>
                    <a:pt x="39" y="46"/>
                  </a:cubicBezTo>
                  <a:cubicBezTo>
                    <a:pt x="41" y="46"/>
                    <a:pt x="43" y="46"/>
                    <a:pt x="45" y="46"/>
                  </a:cubicBezTo>
                  <a:cubicBezTo>
                    <a:pt x="43" y="45"/>
                    <a:pt x="41" y="45"/>
                    <a:pt x="39"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5" name="Freeform 391">
              <a:extLst>
                <a:ext uri="{FF2B5EF4-FFF2-40B4-BE49-F238E27FC236}">
                  <a16:creationId xmlns:a16="http://schemas.microsoft.com/office/drawing/2014/main" id="{B2685C70-A770-4F08-B364-DD0035FFF0F9}"/>
                </a:ext>
              </a:extLst>
            </p:cNvPr>
            <p:cNvSpPr>
              <a:spLocks noEditPoints="1"/>
            </p:cNvSpPr>
            <p:nvPr/>
          </p:nvSpPr>
          <p:spPr bwMode="auto">
            <a:xfrm>
              <a:off x="4806950" y="4491038"/>
              <a:ext cx="239713" cy="209550"/>
            </a:xfrm>
            <a:custGeom>
              <a:avLst/>
              <a:gdLst>
                <a:gd name="T0" fmla="*/ 162085 w 65"/>
                <a:gd name="T1" fmla="*/ 0 h 57"/>
                <a:gd name="T2" fmla="*/ 180504 w 65"/>
                <a:gd name="T3" fmla="*/ 22077 h 57"/>
                <a:gd name="T4" fmla="*/ 187871 w 65"/>
                <a:gd name="T5" fmla="*/ 66231 h 57"/>
                <a:gd name="T6" fmla="*/ 180504 w 65"/>
                <a:gd name="T7" fmla="*/ 110385 h 57"/>
                <a:gd name="T8" fmla="*/ 162085 w 65"/>
                <a:gd name="T9" fmla="*/ 132462 h 57"/>
                <a:gd name="T10" fmla="*/ 147350 w 65"/>
                <a:gd name="T11" fmla="*/ 121423 h 57"/>
                <a:gd name="T12" fmla="*/ 51573 w 65"/>
                <a:gd name="T13" fmla="*/ 110385 h 57"/>
                <a:gd name="T14" fmla="*/ 33154 w 65"/>
                <a:gd name="T15" fmla="*/ 154539 h 57"/>
                <a:gd name="T16" fmla="*/ 33154 w 65"/>
                <a:gd name="T17" fmla="*/ 143500 h 57"/>
                <a:gd name="T18" fmla="*/ 173136 w 65"/>
                <a:gd name="T19" fmla="*/ 143500 h 57"/>
                <a:gd name="T20" fmla="*/ 173136 w 65"/>
                <a:gd name="T21" fmla="*/ 161898 h 57"/>
                <a:gd name="T22" fmla="*/ 187871 w 65"/>
                <a:gd name="T23" fmla="*/ 161898 h 57"/>
                <a:gd name="T24" fmla="*/ 191555 w 65"/>
                <a:gd name="T25" fmla="*/ 161898 h 57"/>
                <a:gd name="T26" fmla="*/ 191555 w 65"/>
                <a:gd name="T27" fmla="*/ 161898 h 57"/>
                <a:gd name="T28" fmla="*/ 195239 w 65"/>
                <a:gd name="T29" fmla="*/ 172936 h 57"/>
                <a:gd name="T30" fmla="*/ 202606 w 65"/>
                <a:gd name="T31" fmla="*/ 172936 h 57"/>
                <a:gd name="T32" fmla="*/ 202606 w 65"/>
                <a:gd name="T33" fmla="*/ 169257 h 57"/>
                <a:gd name="T34" fmla="*/ 239444 w 65"/>
                <a:gd name="T35" fmla="*/ 169257 h 57"/>
                <a:gd name="T36" fmla="*/ 239444 w 65"/>
                <a:gd name="T37" fmla="*/ 187654 h 57"/>
                <a:gd name="T38" fmla="*/ 202606 w 65"/>
                <a:gd name="T39" fmla="*/ 187654 h 57"/>
                <a:gd name="T40" fmla="*/ 202606 w 65"/>
                <a:gd name="T41" fmla="*/ 183975 h 57"/>
                <a:gd name="T42" fmla="*/ 195239 w 65"/>
                <a:gd name="T43" fmla="*/ 183975 h 57"/>
                <a:gd name="T44" fmla="*/ 191555 w 65"/>
                <a:gd name="T45" fmla="*/ 183975 h 57"/>
                <a:gd name="T46" fmla="*/ 191555 w 65"/>
                <a:gd name="T47" fmla="*/ 180295 h 57"/>
                <a:gd name="T48" fmla="*/ 184188 w 65"/>
                <a:gd name="T49" fmla="*/ 169257 h 57"/>
                <a:gd name="T50" fmla="*/ 173136 w 65"/>
                <a:gd name="T51" fmla="*/ 169257 h 57"/>
                <a:gd name="T52" fmla="*/ 173136 w 65"/>
                <a:gd name="T53" fmla="*/ 187654 h 57"/>
                <a:gd name="T54" fmla="*/ 184188 w 65"/>
                <a:gd name="T55" fmla="*/ 187654 h 57"/>
                <a:gd name="T56" fmla="*/ 184188 w 65"/>
                <a:gd name="T57" fmla="*/ 209731 h 57"/>
                <a:gd name="T58" fmla="*/ 22103 w 65"/>
                <a:gd name="T59" fmla="*/ 209731 h 57"/>
                <a:gd name="T60" fmla="*/ 22103 w 65"/>
                <a:gd name="T61" fmla="*/ 187654 h 57"/>
                <a:gd name="T62" fmla="*/ 33154 w 65"/>
                <a:gd name="T63" fmla="*/ 187654 h 57"/>
                <a:gd name="T64" fmla="*/ 33154 w 65"/>
                <a:gd name="T65" fmla="*/ 165577 h 57"/>
                <a:gd name="T66" fmla="*/ 36838 w 65"/>
                <a:gd name="T67" fmla="*/ 58872 h 57"/>
                <a:gd name="T68" fmla="*/ 147350 w 65"/>
                <a:gd name="T69" fmla="*/ 11038 h 57"/>
                <a:gd name="T70" fmla="*/ 162085 w 65"/>
                <a:gd name="T71" fmla="*/ 0 h 57"/>
                <a:gd name="T72" fmla="*/ 169453 w 65"/>
                <a:gd name="T73" fmla="*/ 25756 h 57"/>
                <a:gd name="T74" fmla="*/ 162085 w 65"/>
                <a:gd name="T75" fmla="*/ 14718 h 57"/>
                <a:gd name="T76" fmla="*/ 158401 w 65"/>
                <a:gd name="T77" fmla="*/ 25756 h 57"/>
                <a:gd name="T78" fmla="*/ 154718 w 65"/>
                <a:gd name="T79" fmla="*/ 66231 h 57"/>
                <a:gd name="T80" fmla="*/ 158401 w 65"/>
                <a:gd name="T81" fmla="*/ 106705 h 57"/>
                <a:gd name="T82" fmla="*/ 162085 w 65"/>
                <a:gd name="T83" fmla="*/ 117744 h 57"/>
                <a:gd name="T84" fmla="*/ 169453 w 65"/>
                <a:gd name="T85" fmla="*/ 106705 h 57"/>
                <a:gd name="T86" fmla="*/ 173136 w 65"/>
                <a:gd name="T87" fmla="*/ 66231 h 57"/>
                <a:gd name="T88" fmla="*/ 169453 w 65"/>
                <a:gd name="T89" fmla="*/ 25756 h 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5" h="57">
                  <a:moveTo>
                    <a:pt x="44" y="0"/>
                  </a:moveTo>
                  <a:cubicBezTo>
                    <a:pt x="46" y="0"/>
                    <a:pt x="48" y="2"/>
                    <a:pt x="49" y="6"/>
                  </a:cubicBezTo>
                  <a:cubicBezTo>
                    <a:pt x="50" y="9"/>
                    <a:pt x="51" y="13"/>
                    <a:pt x="51" y="18"/>
                  </a:cubicBezTo>
                  <a:cubicBezTo>
                    <a:pt x="51" y="22"/>
                    <a:pt x="50" y="27"/>
                    <a:pt x="49" y="30"/>
                  </a:cubicBezTo>
                  <a:cubicBezTo>
                    <a:pt x="48" y="33"/>
                    <a:pt x="46" y="36"/>
                    <a:pt x="44" y="36"/>
                  </a:cubicBezTo>
                  <a:cubicBezTo>
                    <a:pt x="43" y="36"/>
                    <a:pt x="41" y="35"/>
                    <a:pt x="40" y="33"/>
                  </a:cubicBezTo>
                  <a:cubicBezTo>
                    <a:pt x="34" y="29"/>
                    <a:pt x="22" y="26"/>
                    <a:pt x="14" y="30"/>
                  </a:cubicBezTo>
                  <a:cubicBezTo>
                    <a:pt x="10" y="32"/>
                    <a:pt x="7" y="37"/>
                    <a:pt x="9" y="42"/>
                  </a:cubicBezTo>
                  <a:cubicBezTo>
                    <a:pt x="9" y="39"/>
                    <a:pt x="9" y="39"/>
                    <a:pt x="9" y="39"/>
                  </a:cubicBezTo>
                  <a:cubicBezTo>
                    <a:pt x="47" y="39"/>
                    <a:pt x="47" y="39"/>
                    <a:pt x="47" y="39"/>
                  </a:cubicBezTo>
                  <a:cubicBezTo>
                    <a:pt x="47" y="44"/>
                    <a:pt x="47" y="44"/>
                    <a:pt x="47" y="44"/>
                  </a:cubicBezTo>
                  <a:cubicBezTo>
                    <a:pt x="51" y="44"/>
                    <a:pt x="51" y="44"/>
                    <a:pt x="51" y="44"/>
                  </a:cubicBezTo>
                  <a:cubicBezTo>
                    <a:pt x="52" y="44"/>
                    <a:pt x="52" y="44"/>
                    <a:pt x="52" y="44"/>
                  </a:cubicBezTo>
                  <a:cubicBezTo>
                    <a:pt x="52" y="44"/>
                    <a:pt x="52" y="44"/>
                    <a:pt x="52" y="44"/>
                  </a:cubicBezTo>
                  <a:cubicBezTo>
                    <a:pt x="53" y="47"/>
                    <a:pt x="53" y="47"/>
                    <a:pt x="53" y="47"/>
                  </a:cubicBezTo>
                  <a:cubicBezTo>
                    <a:pt x="55" y="47"/>
                    <a:pt x="55" y="47"/>
                    <a:pt x="55" y="47"/>
                  </a:cubicBezTo>
                  <a:cubicBezTo>
                    <a:pt x="55" y="46"/>
                    <a:pt x="55" y="46"/>
                    <a:pt x="55" y="46"/>
                  </a:cubicBezTo>
                  <a:cubicBezTo>
                    <a:pt x="65" y="46"/>
                    <a:pt x="65" y="46"/>
                    <a:pt x="65" y="46"/>
                  </a:cubicBezTo>
                  <a:cubicBezTo>
                    <a:pt x="65" y="51"/>
                    <a:pt x="65" y="51"/>
                    <a:pt x="65" y="51"/>
                  </a:cubicBezTo>
                  <a:cubicBezTo>
                    <a:pt x="55" y="51"/>
                    <a:pt x="55" y="51"/>
                    <a:pt x="55" y="51"/>
                  </a:cubicBezTo>
                  <a:cubicBezTo>
                    <a:pt x="55" y="50"/>
                    <a:pt x="55" y="50"/>
                    <a:pt x="55" y="50"/>
                  </a:cubicBezTo>
                  <a:cubicBezTo>
                    <a:pt x="53" y="50"/>
                    <a:pt x="53" y="50"/>
                    <a:pt x="53" y="50"/>
                  </a:cubicBezTo>
                  <a:cubicBezTo>
                    <a:pt x="52" y="50"/>
                    <a:pt x="52" y="50"/>
                    <a:pt x="52" y="50"/>
                  </a:cubicBezTo>
                  <a:cubicBezTo>
                    <a:pt x="52" y="49"/>
                    <a:pt x="52" y="49"/>
                    <a:pt x="52" y="49"/>
                  </a:cubicBezTo>
                  <a:cubicBezTo>
                    <a:pt x="50" y="46"/>
                    <a:pt x="50" y="46"/>
                    <a:pt x="50" y="46"/>
                  </a:cubicBezTo>
                  <a:cubicBezTo>
                    <a:pt x="47" y="46"/>
                    <a:pt x="47" y="46"/>
                    <a:pt x="47" y="46"/>
                  </a:cubicBezTo>
                  <a:cubicBezTo>
                    <a:pt x="47" y="51"/>
                    <a:pt x="47" y="51"/>
                    <a:pt x="47" y="51"/>
                  </a:cubicBezTo>
                  <a:cubicBezTo>
                    <a:pt x="50" y="51"/>
                    <a:pt x="50" y="51"/>
                    <a:pt x="50" y="51"/>
                  </a:cubicBezTo>
                  <a:cubicBezTo>
                    <a:pt x="50" y="57"/>
                    <a:pt x="50" y="57"/>
                    <a:pt x="50" y="57"/>
                  </a:cubicBezTo>
                  <a:cubicBezTo>
                    <a:pt x="6" y="57"/>
                    <a:pt x="6" y="57"/>
                    <a:pt x="6" y="57"/>
                  </a:cubicBezTo>
                  <a:cubicBezTo>
                    <a:pt x="6" y="51"/>
                    <a:pt x="6" y="51"/>
                    <a:pt x="6" y="51"/>
                  </a:cubicBezTo>
                  <a:cubicBezTo>
                    <a:pt x="9" y="51"/>
                    <a:pt x="9" y="51"/>
                    <a:pt x="9" y="51"/>
                  </a:cubicBezTo>
                  <a:cubicBezTo>
                    <a:pt x="9" y="45"/>
                    <a:pt x="9" y="45"/>
                    <a:pt x="9" y="45"/>
                  </a:cubicBezTo>
                  <a:cubicBezTo>
                    <a:pt x="0" y="38"/>
                    <a:pt x="1" y="25"/>
                    <a:pt x="10" y="16"/>
                  </a:cubicBezTo>
                  <a:cubicBezTo>
                    <a:pt x="19" y="7"/>
                    <a:pt x="34" y="8"/>
                    <a:pt x="40" y="3"/>
                  </a:cubicBezTo>
                  <a:cubicBezTo>
                    <a:pt x="41" y="1"/>
                    <a:pt x="43" y="0"/>
                    <a:pt x="44" y="0"/>
                  </a:cubicBezTo>
                  <a:close/>
                  <a:moveTo>
                    <a:pt x="46" y="7"/>
                  </a:moveTo>
                  <a:cubicBezTo>
                    <a:pt x="45" y="5"/>
                    <a:pt x="45" y="4"/>
                    <a:pt x="44" y="4"/>
                  </a:cubicBezTo>
                  <a:cubicBezTo>
                    <a:pt x="44" y="4"/>
                    <a:pt x="43" y="5"/>
                    <a:pt x="43" y="7"/>
                  </a:cubicBezTo>
                  <a:cubicBezTo>
                    <a:pt x="42" y="10"/>
                    <a:pt x="42" y="14"/>
                    <a:pt x="42" y="18"/>
                  </a:cubicBezTo>
                  <a:cubicBezTo>
                    <a:pt x="42" y="22"/>
                    <a:pt x="42" y="26"/>
                    <a:pt x="43" y="29"/>
                  </a:cubicBezTo>
                  <a:cubicBezTo>
                    <a:pt x="43" y="31"/>
                    <a:pt x="44" y="32"/>
                    <a:pt x="44" y="32"/>
                  </a:cubicBezTo>
                  <a:cubicBezTo>
                    <a:pt x="45" y="32"/>
                    <a:pt x="45" y="31"/>
                    <a:pt x="46" y="29"/>
                  </a:cubicBezTo>
                  <a:cubicBezTo>
                    <a:pt x="46" y="26"/>
                    <a:pt x="47" y="22"/>
                    <a:pt x="47" y="18"/>
                  </a:cubicBezTo>
                  <a:cubicBezTo>
                    <a:pt x="47" y="14"/>
                    <a:pt x="46" y="10"/>
                    <a:pt x="4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6" name="Freeform 392">
              <a:extLst>
                <a:ext uri="{FF2B5EF4-FFF2-40B4-BE49-F238E27FC236}">
                  <a16:creationId xmlns:a16="http://schemas.microsoft.com/office/drawing/2014/main" id="{843451E5-9D76-4D9C-8294-2ECD2D20FCC0}"/>
                </a:ext>
              </a:extLst>
            </p:cNvPr>
            <p:cNvSpPr>
              <a:spLocks noEditPoints="1"/>
            </p:cNvSpPr>
            <p:nvPr/>
          </p:nvSpPr>
          <p:spPr bwMode="auto">
            <a:xfrm>
              <a:off x="6423025" y="3679825"/>
              <a:ext cx="128588" cy="273050"/>
            </a:xfrm>
            <a:custGeom>
              <a:avLst/>
              <a:gdLst>
                <a:gd name="T0" fmla="*/ 55429 w 35"/>
                <a:gd name="T1" fmla="*/ 132641 h 74"/>
                <a:gd name="T2" fmla="*/ 51734 w 35"/>
                <a:gd name="T3" fmla="*/ 121588 h 74"/>
                <a:gd name="T4" fmla="*/ 33257 w 35"/>
                <a:gd name="T5" fmla="*/ 136326 h 74"/>
                <a:gd name="T6" fmla="*/ 22172 w 35"/>
                <a:gd name="T7" fmla="*/ 165801 h 74"/>
                <a:gd name="T8" fmla="*/ 48038 w 35"/>
                <a:gd name="T9" fmla="*/ 202646 h 74"/>
                <a:gd name="T10" fmla="*/ 70210 w 35"/>
                <a:gd name="T11" fmla="*/ 206330 h 74"/>
                <a:gd name="T12" fmla="*/ 66515 w 35"/>
                <a:gd name="T13" fmla="*/ 195277 h 74"/>
                <a:gd name="T14" fmla="*/ 51734 w 35"/>
                <a:gd name="T15" fmla="*/ 173170 h 74"/>
                <a:gd name="T16" fmla="*/ 36953 w 35"/>
                <a:gd name="T17" fmla="*/ 151063 h 74"/>
                <a:gd name="T18" fmla="*/ 55429 w 35"/>
                <a:gd name="T19" fmla="*/ 246860 h 74"/>
                <a:gd name="T20" fmla="*/ 59124 w 35"/>
                <a:gd name="T21" fmla="*/ 254229 h 74"/>
                <a:gd name="T22" fmla="*/ 70210 w 35"/>
                <a:gd name="T23" fmla="*/ 224753 h 74"/>
                <a:gd name="T24" fmla="*/ 40648 w 35"/>
                <a:gd name="T25" fmla="*/ 221068 h 74"/>
                <a:gd name="T26" fmla="*/ 0 w 35"/>
                <a:gd name="T27" fmla="*/ 162117 h 74"/>
                <a:gd name="T28" fmla="*/ 22172 w 35"/>
                <a:gd name="T29" fmla="*/ 121588 h 74"/>
                <a:gd name="T30" fmla="*/ 48038 w 35"/>
                <a:gd name="T31" fmla="*/ 99481 h 74"/>
                <a:gd name="T32" fmla="*/ 36953 w 35"/>
                <a:gd name="T33" fmla="*/ 29476 h 74"/>
                <a:gd name="T34" fmla="*/ 59124 w 35"/>
                <a:gd name="T35" fmla="*/ 0 h 74"/>
                <a:gd name="T36" fmla="*/ 81296 w 35"/>
                <a:gd name="T37" fmla="*/ 11053 h 74"/>
                <a:gd name="T38" fmla="*/ 81296 w 35"/>
                <a:gd name="T39" fmla="*/ 84743 h 74"/>
                <a:gd name="T40" fmla="*/ 73905 w 35"/>
                <a:gd name="T41" fmla="*/ 125272 h 74"/>
                <a:gd name="T42" fmla="*/ 77600 w 35"/>
                <a:gd name="T43" fmla="*/ 128957 h 74"/>
                <a:gd name="T44" fmla="*/ 114553 w 35"/>
                <a:gd name="T45" fmla="*/ 143694 h 74"/>
                <a:gd name="T46" fmla="*/ 96077 w 35"/>
                <a:gd name="T47" fmla="*/ 221068 h 74"/>
                <a:gd name="T48" fmla="*/ 88686 w 35"/>
                <a:gd name="T49" fmla="*/ 246860 h 74"/>
                <a:gd name="T50" fmla="*/ 40648 w 35"/>
                <a:gd name="T51" fmla="*/ 265282 h 74"/>
                <a:gd name="T52" fmla="*/ 29562 w 35"/>
                <a:gd name="T53" fmla="*/ 250544 h 74"/>
                <a:gd name="T54" fmla="*/ 40648 w 35"/>
                <a:gd name="T55" fmla="*/ 232122 h 74"/>
                <a:gd name="T56" fmla="*/ 77600 w 35"/>
                <a:gd name="T57" fmla="*/ 147379 h 74"/>
                <a:gd name="T58" fmla="*/ 88686 w 35"/>
                <a:gd name="T59" fmla="*/ 198962 h 74"/>
                <a:gd name="T60" fmla="*/ 103467 w 35"/>
                <a:gd name="T61" fmla="*/ 187908 h 74"/>
                <a:gd name="T62" fmla="*/ 88686 w 35"/>
                <a:gd name="T63" fmla="*/ 151063 h 74"/>
                <a:gd name="T64" fmla="*/ 66515 w 35"/>
                <a:gd name="T65" fmla="*/ 77374 h 74"/>
                <a:gd name="T66" fmla="*/ 66515 w 35"/>
                <a:gd name="T67" fmla="*/ 22107 h 74"/>
                <a:gd name="T68" fmla="*/ 62819 w 35"/>
                <a:gd name="T69" fmla="*/ 18422 h 74"/>
                <a:gd name="T70" fmla="*/ 55429 w 35"/>
                <a:gd name="T71" fmla="*/ 29476 h 74"/>
                <a:gd name="T72" fmla="*/ 62819 w 35"/>
                <a:gd name="T73" fmla="*/ 81058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5" h="74">
                  <a:moveTo>
                    <a:pt x="10" y="41"/>
                  </a:moveTo>
                  <a:cubicBezTo>
                    <a:pt x="11" y="39"/>
                    <a:pt x="13" y="37"/>
                    <a:pt x="15" y="36"/>
                  </a:cubicBezTo>
                  <a:cubicBezTo>
                    <a:pt x="15" y="35"/>
                    <a:pt x="15" y="35"/>
                    <a:pt x="15" y="35"/>
                  </a:cubicBezTo>
                  <a:cubicBezTo>
                    <a:pt x="14" y="33"/>
                    <a:pt x="14" y="33"/>
                    <a:pt x="14" y="33"/>
                  </a:cubicBezTo>
                  <a:cubicBezTo>
                    <a:pt x="14" y="33"/>
                    <a:pt x="14" y="33"/>
                    <a:pt x="14" y="33"/>
                  </a:cubicBezTo>
                  <a:cubicBezTo>
                    <a:pt x="12" y="34"/>
                    <a:pt x="11" y="35"/>
                    <a:pt x="9" y="37"/>
                  </a:cubicBezTo>
                  <a:cubicBezTo>
                    <a:pt x="8" y="38"/>
                    <a:pt x="7" y="40"/>
                    <a:pt x="7" y="41"/>
                  </a:cubicBezTo>
                  <a:cubicBezTo>
                    <a:pt x="6" y="42"/>
                    <a:pt x="6" y="43"/>
                    <a:pt x="6" y="45"/>
                  </a:cubicBezTo>
                  <a:cubicBezTo>
                    <a:pt x="6" y="47"/>
                    <a:pt x="6" y="49"/>
                    <a:pt x="8" y="51"/>
                  </a:cubicBezTo>
                  <a:cubicBezTo>
                    <a:pt x="9" y="53"/>
                    <a:pt x="11" y="54"/>
                    <a:pt x="13" y="55"/>
                  </a:cubicBezTo>
                  <a:cubicBezTo>
                    <a:pt x="14" y="56"/>
                    <a:pt x="16" y="56"/>
                    <a:pt x="17" y="56"/>
                  </a:cubicBezTo>
                  <a:cubicBezTo>
                    <a:pt x="18" y="56"/>
                    <a:pt x="18" y="56"/>
                    <a:pt x="19" y="56"/>
                  </a:cubicBezTo>
                  <a:cubicBezTo>
                    <a:pt x="19" y="55"/>
                    <a:pt x="19" y="55"/>
                    <a:pt x="19" y="55"/>
                  </a:cubicBezTo>
                  <a:cubicBezTo>
                    <a:pt x="19" y="54"/>
                    <a:pt x="18" y="53"/>
                    <a:pt x="18" y="53"/>
                  </a:cubicBezTo>
                  <a:cubicBezTo>
                    <a:pt x="18" y="51"/>
                    <a:pt x="17" y="48"/>
                    <a:pt x="17" y="45"/>
                  </a:cubicBezTo>
                  <a:cubicBezTo>
                    <a:pt x="16" y="46"/>
                    <a:pt x="15" y="47"/>
                    <a:pt x="14" y="47"/>
                  </a:cubicBezTo>
                  <a:cubicBezTo>
                    <a:pt x="12" y="47"/>
                    <a:pt x="10" y="45"/>
                    <a:pt x="10" y="43"/>
                  </a:cubicBezTo>
                  <a:cubicBezTo>
                    <a:pt x="10" y="42"/>
                    <a:pt x="10" y="42"/>
                    <a:pt x="10" y="41"/>
                  </a:cubicBezTo>
                  <a:close/>
                  <a:moveTo>
                    <a:pt x="11" y="63"/>
                  </a:moveTo>
                  <a:cubicBezTo>
                    <a:pt x="14" y="63"/>
                    <a:pt x="15" y="65"/>
                    <a:pt x="15" y="67"/>
                  </a:cubicBezTo>
                  <a:cubicBezTo>
                    <a:pt x="15" y="67"/>
                    <a:pt x="15" y="68"/>
                    <a:pt x="15" y="69"/>
                  </a:cubicBezTo>
                  <a:cubicBezTo>
                    <a:pt x="15" y="69"/>
                    <a:pt x="16" y="69"/>
                    <a:pt x="16" y="69"/>
                  </a:cubicBezTo>
                  <a:cubicBezTo>
                    <a:pt x="18" y="69"/>
                    <a:pt x="19" y="68"/>
                    <a:pt x="19" y="66"/>
                  </a:cubicBezTo>
                  <a:cubicBezTo>
                    <a:pt x="19" y="64"/>
                    <a:pt x="19" y="63"/>
                    <a:pt x="19" y="61"/>
                  </a:cubicBezTo>
                  <a:cubicBezTo>
                    <a:pt x="19" y="62"/>
                    <a:pt x="18" y="62"/>
                    <a:pt x="17" y="61"/>
                  </a:cubicBezTo>
                  <a:cubicBezTo>
                    <a:pt x="15" y="61"/>
                    <a:pt x="13" y="61"/>
                    <a:pt x="11" y="60"/>
                  </a:cubicBezTo>
                  <a:cubicBezTo>
                    <a:pt x="8" y="59"/>
                    <a:pt x="5" y="56"/>
                    <a:pt x="3" y="54"/>
                  </a:cubicBezTo>
                  <a:cubicBezTo>
                    <a:pt x="1" y="51"/>
                    <a:pt x="0" y="48"/>
                    <a:pt x="0" y="44"/>
                  </a:cubicBezTo>
                  <a:cubicBezTo>
                    <a:pt x="1" y="43"/>
                    <a:pt x="1" y="41"/>
                    <a:pt x="2" y="39"/>
                  </a:cubicBezTo>
                  <a:cubicBezTo>
                    <a:pt x="3" y="37"/>
                    <a:pt x="4" y="35"/>
                    <a:pt x="6" y="33"/>
                  </a:cubicBezTo>
                  <a:cubicBezTo>
                    <a:pt x="7" y="32"/>
                    <a:pt x="9" y="30"/>
                    <a:pt x="10" y="29"/>
                  </a:cubicBezTo>
                  <a:cubicBezTo>
                    <a:pt x="11" y="28"/>
                    <a:pt x="12" y="27"/>
                    <a:pt x="13" y="27"/>
                  </a:cubicBezTo>
                  <a:cubicBezTo>
                    <a:pt x="12" y="24"/>
                    <a:pt x="11" y="21"/>
                    <a:pt x="11" y="18"/>
                  </a:cubicBezTo>
                  <a:cubicBezTo>
                    <a:pt x="10" y="14"/>
                    <a:pt x="10" y="11"/>
                    <a:pt x="10" y="8"/>
                  </a:cubicBezTo>
                  <a:cubicBezTo>
                    <a:pt x="10" y="4"/>
                    <a:pt x="12" y="2"/>
                    <a:pt x="14" y="1"/>
                  </a:cubicBezTo>
                  <a:cubicBezTo>
                    <a:pt x="15" y="0"/>
                    <a:pt x="16" y="0"/>
                    <a:pt x="16" y="0"/>
                  </a:cubicBezTo>
                  <a:cubicBezTo>
                    <a:pt x="18" y="0"/>
                    <a:pt x="19" y="0"/>
                    <a:pt x="20" y="1"/>
                  </a:cubicBezTo>
                  <a:cubicBezTo>
                    <a:pt x="21" y="1"/>
                    <a:pt x="22" y="2"/>
                    <a:pt x="22" y="3"/>
                  </a:cubicBezTo>
                  <a:cubicBezTo>
                    <a:pt x="23" y="5"/>
                    <a:pt x="24" y="7"/>
                    <a:pt x="24" y="9"/>
                  </a:cubicBezTo>
                  <a:cubicBezTo>
                    <a:pt x="25" y="15"/>
                    <a:pt x="24" y="19"/>
                    <a:pt x="22" y="23"/>
                  </a:cubicBezTo>
                  <a:cubicBezTo>
                    <a:pt x="21" y="25"/>
                    <a:pt x="20" y="27"/>
                    <a:pt x="18" y="28"/>
                  </a:cubicBezTo>
                  <a:cubicBezTo>
                    <a:pt x="19" y="30"/>
                    <a:pt x="19" y="32"/>
                    <a:pt x="20" y="34"/>
                  </a:cubicBezTo>
                  <a:cubicBezTo>
                    <a:pt x="20" y="35"/>
                    <a:pt x="20" y="35"/>
                    <a:pt x="20" y="35"/>
                  </a:cubicBezTo>
                  <a:cubicBezTo>
                    <a:pt x="20" y="35"/>
                    <a:pt x="21" y="35"/>
                    <a:pt x="21" y="35"/>
                  </a:cubicBezTo>
                  <a:cubicBezTo>
                    <a:pt x="23" y="35"/>
                    <a:pt x="24" y="36"/>
                    <a:pt x="26" y="36"/>
                  </a:cubicBezTo>
                  <a:cubicBezTo>
                    <a:pt x="28" y="37"/>
                    <a:pt x="29" y="38"/>
                    <a:pt x="31" y="39"/>
                  </a:cubicBezTo>
                  <a:cubicBezTo>
                    <a:pt x="34" y="43"/>
                    <a:pt x="35" y="47"/>
                    <a:pt x="32" y="53"/>
                  </a:cubicBezTo>
                  <a:cubicBezTo>
                    <a:pt x="31" y="56"/>
                    <a:pt x="29" y="58"/>
                    <a:pt x="26" y="60"/>
                  </a:cubicBezTo>
                  <a:cubicBezTo>
                    <a:pt x="26" y="60"/>
                    <a:pt x="25" y="60"/>
                    <a:pt x="25" y="60"/>
                  </a:cubicBezTo>
                  <a:cubicBezTo>
                    <a:pt x="25" y="62"/>
                    <a:pt x="25" y="65"/>
                    <a:pt x="24" y="67"/>
                  </a:cubicBezTo>
                  <a:cubicBezTo>
                    <a:pt x="24" y="71"/>
                    <a:pt x="21" y="74"/>
                    <a:pt x="16" y="74"/>
                  </a:cubicBezTo>
                  <a:cubicBezTo>
                    <a:pt x="14" y="74"/>
                    <a:pt x="12" y="73"/>
                    <a:pt x="11" y="72"/>
                  </a:cubicBezTo>
                  <a:cubicBezTo>
                    <a:pt x="9" y="71"/>
                    <a:pt x="8" y="70"/>
                    <a:pt x="8" y="68"/>
                  </a:cubicBezTo>
                  <a:cubicBezTo>
                    <a:pt x="8" y="68"/>
                    <a:pt x="8" y="68"/>
                    <a:pt x="8" y="68"/>
                  </a:cubicBezTo>
                  <a:cubicBezTo>
                    <a:pt x="8" y="68"/>
                    <a:pt x="7" y="67"/>
                    <a:pt x="7" y="67"/>
                  </a:cubicBezTo>
                  <a:cubicBezTo>
                    <a:pt x="7" y="65"/>
                    <a:pt x="9" y="63"/>
                    <a:pt x="11" y="63"/>
                  </a:cubicBezTo>
                  <a:close/>
                  <a:moveTo>
                    <a:pt x="24" y="41"/>
                  </a:moveTo>
                  <a:cubicBezTo>
                    <a:pt x="23" y="41"/>
                    <a:pt x="22" y="40"/>
                    <a:pt x="21" y="40"/>
                  </a:cubicBezTo>
                  <a:cubicBezTo>
                    <a:pt x="22" y="44"/>
                    <a:pt x="23" y="48"/>
                    <a:pt x="24" y="52"/>
                  </a:cubicBezTo>
                  <a:cubicBezTo>
                    <a:pt x="24" y="53"/>
                    <a:pt x="24" y="54"/>
                    <a:pt x="24" y="54"/>
                  </a:cubicBezTo>
                  <a:cubicBezTo>
                    <a:pt x="24" y="55"/>
                    <a:pt x="24" y="55"/>
                    <a:pt x="24" y="55"/>
                  </a:cubicBezTo>
                  <a:cubicBezTo>
                    <a:pt x="26" y="54"/>
                    <a:pt x="27" y="53"/>
                    <a:pt x="28" y="51"/>
                  </a:cubicBezTo>
                  <a:cubicBezTo>
                    <a:pt x="29" y="48"/>
                    <a:pt x="29" y="45"/>
                    <a:pt x="27" y="43"/>
                  </a:cubicBezTo>
                  <a:cubicBezTo>
                    <a:pt x="26" y="42"/>
                    <a:pt x="25" y="42"/>
                    <a:pt x="24" y="41"/>
                  </a:cubicBezTo>
                  <a:close/>
                  <a:moveTo>
                    <a:pt x="17" y="22"/>
                  </a:moveTo>
                  <a:cubicBezTo>
                    <a:pt x="17" y="21"/>
                    <a:pt x="17" y="21"/>
                    <a:pt x="18" y="21"/>
                  </a:cubicBezTo>
                  <a:cubicBezTo>
                    <a:pt x="19" y="18"/>
                    <a:pt x="19" y="14"/>
                    <a:pt x="19" y="10"/>
                  </a:cubicBezTo>
                  <a:cubicBezTo>
                    <a:pt x="19" y="8"/>
                    <a:pt x="18" y="7"/>
                    <a:pt x="18" y="6"/>
                  </a:cubicBezTo>
                  <a:cubicBezTo>
                    <a:pt x="17" y="5"/>
                    <a:pt x="17" y="5"/>
                    <a:pt x="17" y="5"/>
                  </a:cubicBezTo>
                  <a:cubicBezTo>
                    <a:pt x="17" y="5"/>
                    <a:pt x="17" y="5"/>
                    <a:pt x="17" y="5"/>
                  </a:cubicBezTo>
                  <a:cubicBezTo>
                    <a:pt x="17" y="5"/>
                    <a:pt x="17" y="5"/>
                    <a:pt x="16" y="5"/>
                  </a:cubicBezTo>
                  <a:cubicBezTo>
                    <a:pt x="16" y="6"/>
                    <a:pt x="16" y="7"/>
                    <a:pt x="15" y="8"/>
                  </a:cubicBezTo>
                  <a:cubicBezTo>
                    <a:pt x="15" y="11"/>
                    <a:pt x="15" y="14"/>
                    <a:pt x="16" y="17"/>
                  </a:cubicBezTo>
                  <a:cubicBezTo>
                    <a:pt x="16" y="19"/>
                    <a:pt x="17" y="20"/>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7" name="Freeform 393">
              <a:extLst>
                <a:ext uri="{FF2B5EF4-FFF2-40B4-BE49-F238E27FC236}">
                  <a16:creationId xmlns:a16="http://schemas.microsoft.com/office/drawing/2014/main" id="{F4600E56-76AF-40F8-B74A-D380F8F151A5}"/>
                </a:ext>
              </a:extLst>
            </p:cNvPr>
            <p:cNvSpPr>
              <a:spLocks/>
            </p:cNvSpPr>
            <p:nvPr/>
          </p:nvSpPr>
          <p:spPr bwMode="auto">
            <a:xfrm>
              <a:off x="5637213" y="4479925"/>
              <a:ext cx="128587" cy="238125"/>
            </a:xfrm>
            <a:custGeom>
              <a:avLst/>
              <a:gdLst>
                <a:gd name="T0" fmla="*/ 40099 w 35"/>
                <a:gd name="T1" fmla="*/ 0 h 65"/>
                <a:gd name="T2" fmla="*/ 58325 w 35"/>
                <a:gd name="T3" fmla="*/ 0 h 65"/>
                <a:gd name="T4" fmla="*/ 58325 w 35"/>
                <a:gd name="T5" fmla="*/ 21941 h 65"/>
                <a:gd name="T6" fmla="*/ 69262 w 35"/>
                <a:gd name="T7" fmla="*/ 21941 h 65"/>
                <a:gd name="T8" fmla="*/ 69262 w 35"/>
                <a:gd name="T9" fmla="*/ 0 h 65"/>
                <a:gd name="T10" fmla="*/ 87488 w 35"/>
                <a:gd name="T11" fmla="*/ 0 h 65"/>
                <a:gd name="T12" fmla="*/ 87488 w 35"/>
                <a:gd name="T13" fmla="*/ 21941 h 65"/>
                <a:gd name="T14" fmla="*/ 98424 w 35"/>
                <a:gd name="T15" fmla="*/ 21941 h 65"/>
                <a:gd name="T16" fmla="*/ 98424 w 35"/>
                <a:gd name="T17" fmla="*/ 0 h 65"/>
                <a:gd name="T18" fmla="*/ 127587 w 35"/>
                <a:gd name="T19" fmla="*/ 29255 h 65"/>
                <a:gd name="T20" fmla="*/ 127587 w 35"/>
                <a:gd name="T21" fmla="*/ 40225 h 65"/>
                <a:gd name="T22" fmla="*/ 94779 w 35"/>
                <a:gd name="T23" fmla="*/ 40225 h 65"/>
                <a:gd name="T24" fmla="*/ 94779 w 35"/>
                <a:gd name="T25" fmla="*/ 51196 h 65"/>
                <a:gd name="T26" fmla="*/ 127587 w 35"/>
                <a:gd name="T27" fmla="*/ 51196 h 65"/>
                <a:gd name="T28" fmla="*/ 127587 w 35"/>
                <a:gd name="T29" fmla="*/ 65823 h 65"/>
                <a:gd name="T30" fmla="*/ 94779 w 35"/>
                <a:gd name="T31" fmla="*/ 65823 h 65"/>
                <a:gd name="T32" fmla="*/ 94779 w 35"/>
                <a:gd name="T33" fmla="*/ 76794 h 65"/>
                <a:gd name="T34" fmla="*/ 127587 w 35"/>
                <a:gd name="T35" fmla="*/ 76794 h 65"/>
                <a:gd name="T36" fmla="*/ 127587 w 35"/>
                <a:gd name="T37" fmla="*/ 95078 h 65"/>
                <a:gd name="T38" fmla="*/ 94779 w 35"/>
                <a:gd name="T39" fmla="*/ 95078 h 65"/>
                <a:gd name="T40" fmla="*/ 94779 w 35"/>
                <a:gd name="T41" fmla="*/ 106049 h 65"/>
                <a:gd name="T42" fmla="*/ 127587 w 35"/>
                <a:gd name="T43" fmla="*/ 106049 h 65"/>
                <a:gd name="T44" fmla="*/ 127587 w 35"/>
                <a:gd name="T45" fmla="*/ 124333 h 65"/>
                <a:gd name="T46" fmla="*/ 94779 w 35"/>
                <a:gd name="T47" fmla="*/ 124333 h 65"/>
                <a:gd name="T48" fmla="*/ 94779 w 35"/>
                <a:gd name="T49" fmla="*/ 135303 h 65"/>
                <a:gd name="T50" fmla="*/ 127587 w 35"/>
                <a:gd name="T51" fmla="*/ 135303 h 65"/>
                <a:gd name="T52" fmla="*/ 127587 w 35"/>
                <a:gd name="T53" fmla="*/ 138960 h 65"/>
                <a:gd name="T54" fmla="*/ 94779 w 35"/>
                <a:gd name="T55" fmla="*/ 168215 h 65"/>
                <a:gd name="T56" fmla="*/ 91134 w 35"/>
                <a:gd name="T57" fmla="*/ 168215 h 65"/>
                <a:gd name="T58" fmla="*/ 91134 w 35"/>
                <a:gd name="T59" fmla="*/ 204783 h 65"/>
                <a:gd name="T60" fmla="*/ 76552 w 35"/>
                <a:gd name="T61" fmla="*/ 204783 h 65"/>
                <a:gd name="T62" fmla="*/ 76552 w 35"/>
                <a:gd name="T63" fmla="*/ 237695 h 65"/>
                <a:gd name="T64" fmla="*/ 51035 w 35"/>
                <a:gd name="T65" fmla="*/ 237695 h 65"/>
                <a:gd name="T66" fmla="*/ 51035 w 35"/>
                <a:gd name="T67" fmla="*/ 204783 h 65"/>
                <a:gd name="T68" fmla="*/ 40099 w 35"/>
                <a:gd name="T69" fmla="*/ 204783 h 65"/>
                <a:gd name="T70" fmla="*/ 40099 w 35"/>
                <a:gd name="T71" fmla="*/ 168215 h 65"/>
                <a:gd name="T72" fmla="*/ 32808 w 35"/>
                <a:gd name="T73" fmla="*/ 168215 h 65"/>
                <a:gd name="T74" fmla="*/ 0 w 35"/>
                <a:gd name="T75" fmla="*/ 138960 h 65"/>
                <a:gd name="T76" fmla="*/ 0 w 35"/>
                <a:gd name="T77" fmla="*/ 135303 h 65"/>
                <a:gd name="T78" fmla="*/ 32808 w 35"/>
                <a:gd name="T79" fmla="*/ 135303 h 65"/>
                <a:gd name="T80" fmla="*/ 32808 w 35"/>
                <a:gd name="T81" fmla="*/ 124333 h 65"/>
                <a:gd name="T82" fmla="*/ 0 w 35"/>
                <a:gd name="T83" fmla="*/ 124333 h 65"/>
                <a:gd name="T84" fmla="*/ 0 w 35"/>
                <a:gd name="T85" fmla="*/ 106049 h 65"/>
                <a:gd name="T86" fmla="*/ 32808 w 35"/>
                <a:gd name="T87" fmla="*/ 106049 h 65"/>
                <a:gd name="T88" fmla="*/ 32808 w 35"/>
                <a:gd name="T89" fmla="*/ 95078 h 65"/>
                <a:gd name="T90" fmla="*/ 0 w 35"/>
                <a:gd name="T91" fmla="*/ 95078 h 65"/>
                <a:gd name="T92" fmla="*/ 0 w 35"/>
                <a:gd name="T93" fmla="*/ 76794 h 65"/>
                <a:gd name="T94" fmla="*/ 32808 w 35"/>
                <a:gd name="T95" fmla="*/ 76794 h 65"/>
                <a:gd name="T96" fmla="*/ 32808 w 35"/>
                <a:gd name="T97" fmla="*/ 65823 h 65"/>
                <a:gd name="T98" fmla="*/ 0 w 35"/>
                <a:gd name="T99" fmla="*/ 65823 h 65"/>
                <a:gd name="T100" fmla="*/ 0 w 35"/>
                <a:gd name="T101" fmla="*/ 51196 h 65"/>
                <a:gd name="T102" fmla="*/ 32808 w 35"/>
                <a:gd name="T103" fmla="*/ 51196 h 65"/>
                <a:gd name="T104" fmla="*/ 32808 w 35"/>
                <a:gd name="T105" fmla="*/ 40225 h 65"/>
                <a:gd name="T106" fmla="*/ 0 w 35"/>
                <a:gd name="T107" fmla="*/ 40225 h 65"/>
                <a:gd name="T108" fmla="*/ 0 w 35"/>
                <a:gd name="T109" fmla="*/ 29255 h 65"/>
                <a:gd name="T110" fmla="*/ 29163 w 35"/>
                <a:gd name="T111" fmla="*/ 0 h 65"/>
                <a:gd name="T112" fmla="*/ 29163 w 35"/>
                <a:gd name="T113" fmla="*/ 21941 h 65"/>
                <a:gd name="T114" fmla="*/ 40099 w 35"/>
                <a:gd name="T115" fmla="*/ 21941 h 65"/>
                <a:gd name="T116" fmla="*/ 40099 w 35"/>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5" h="65">
                  <a:moveTo>
                    <a:pt x="11" y="0"/>
                  </a:moveTo>
                  <a:cubicBezTo>
                    <a:pt x="16" y="0"/>
                    <a:pt x="16" y="0"/>
                    <a:pt x="16" y="0"/>
                  </a:cubicBezTo>
                  <a:cubicBezTo>
                    <a:pt x="16" y="6"/>
                    <a:pt x="16" y="6"/>
                    <a:pt x="16" y="6"/>
                  </a:cubicBezTo>
                  <a:cubicBezTo>
                    <a:pt x="19" y="6"/>
                    <a:pt x="19" y="6"/>
                    <a:pt x="19" y="6"/>
                  </a:cubicBezTo>
                  <a:cubicBezTo>
                    <a:pt x="19" y="0"/>
                    <a:pt x="19" y="0"/>
                    <a:pt x="19" y="0"/>
                  </a:cubicBezTo>
                  <a:cubicBezTo>
                    <a:pt x="24" y="0"/>
                    <a:pt x="24" y="0"/>
                    <a:pt x="24" y="0"/>
                  </a:cubicBezTo>
                  <a:cubicBezTo>
                    <a:pt x="24" y="6"/>
                    <a:pt x="24" y="6"/>
                    <a:pt x="24" y="6"/>
                  </a:cubicBezTo>
                  <a:cubicBezTo>
                    <a:pt x="27" y="6"/>
                    <a:pt x="27" y="6"/>
                    <a:pt x="27" y="6"/>
                  </a:cubicBezTo>
                  <a:cubicBezTo>
                    <a:pt x="27" y="0"/>
                    <a:pt x="27" y="0"/>
                    <a:pt x="27" y="0"/>
                  </a:cubicBezTo>
                  <a:cubicBezTo>
                    <a:pt x="32" y="1"/>
                    <a:pt x="35" y="4"/>
                    <a:pt x="35" y="8"/>
                  </a:cubicBezTo>
                  <a:cubicBezTo>
                    <a:pt x="35" y="11"/>
                    <a:pt x="35" y="11"/>
                    <a:pt x="35" y="11"/>
                  </a:cubicBezTo>
                  <a:cubicBezTo>
                    <a:pt x="26" y="11"/>
                    <a:pt x="26" y="11"/>
                    <a:pt x="26" y="11"/>
                  </a:cubicBezTo>
                  <a:cubicBezTo>
                    <a:pt x="26" y="14"/>
                    <a:pt x="26" y="14"/>
                    <a:pt x="26" y="14"/>
                  </a:cubicBezTo>
                  <a:cubicBezTo>
                    <a:pt x="35" y="14"/>
                    <a:pt x="35" y="14"/>
                    <a:pt x="35" y="14"/>
                  </a:cubicBezTo>
                  <a:cubicBezTo>
                    <a:pt x="35" y="18"/>
                    <a:pt x="35" y="18"/>
                    <a:pt x="35" y="18"/>
                  </a:cubicBezTo>
                  <a:cubicBezTo>
                    <a:pt x="26" y="18"/>
                    <a:pt x="26" y="18"/>
                    <a:pt x="26" y="18"/>
                  </a:cubicBezTo>
                  <a:cubicBezTo>
                    <a:pt x="26" y="21"/>
                    <a:pt x="26" y="21"/>
                    <a:pt x="26" y="21"/>
                  </a:cubicBezTo>
                  <a:cubicBezTo>
                    <a:pt x="35" y="21"/>
                    <a:pt x="35" y="21"/>
                    <a:pt x="35" y="21"/>
                  </a:cubicBezTo>
                  <a:cubicBezTo>
                    <a:pt x="35" y="26"/>
                    <a:pt x="35" y="26"/>
                    <a:pt x="35" y="26"/>
                  </a:cubicBezTo>
                  <a:cubicBezTo>
                    <a:pt x="26" y="26"/>
                    <a:pt x="26" y="26"/>
                    <a:pt x="26" y="26"/>
                  </a:cubicBezTo>
                  <a:cubicBezTo>
                    <a:pt x="26" y="29"/>
                    <a:pt x="26" y="29"/>
                    <a:pt x="26" y="29"/>
                  </a:cubicBezTo>
                  <a:cubicBezTo>
                    <a:pt x="35" y="29"/>
                    <a:pt x="35" y="29"/>
                    <a:pt x="35" y="29"/>
                  </a:cubicBezTo>
                  <a:cubicBezTo>
                    <a:pt x="35" y="34"/>
                    <a:pt x="35" y="34"/>
                    <a:pt x="35" y="34"/>
                  </a:cubicBezTo>
                  <a:cubicBezTo>
                    <a:pt x="26" y="34"/>
                    <a:pt x="26" y="34"/>
                    <a:pt x="26" y="34"/>
                  </a:cubicBezTo>
                  <a:cubicBezTo>
                    <a:pt x="26" y="37"/>
                    <a:pt x="26" y="37"/>
                    <a:pt x="26" y="37"/>
                  </a:cubicBezTo>
                  <a:cubicBezTo>
                    <a:pt x="35" y="37"/>
                    <a:pt x="35" y="37"/>
                    <a:pt x="35" y="37"/>
                  </a:cubicBezTo>
                  <a:cubicBezTo>
                    <a:pt x="35" y="38"/>
                    <a:pt x="35" y="38"/>
                    <a:pt x="35" y="38"/>
                  </a:cubicBezTo>
                  <a:cubicBezTo>
                    <a:pt x="35" y="43"/>
                    <a:pt x="31" y="46"/>
                    <a:pt x="26" y="46"/>
                  </a:cubicBezTo>
                  <a:cubicBezTo>
                    <a:pt x="25" y="46"/>
                    <a:pt x="25" y="46"/>
                    <a:pt x="25" y="46"/>
                  </a:cubicBezTo>
                  <a:cubicBezTo>
                    <a:pt x="25" y="56"/>
                    <a:pt x="25" y="56"/>
                    <a:pt x="25" y="56"/>
                  </a:cubicBezTo>
                  <a:cubicBezTo>
                    <a:pt x="21" y="56"/>
                    <a:pt x="21" y="56"/>
                    <a:pt x="21" y="56"/>
                  </a:cubicBezTo>
                  <a:cubicBezTo>
                    <a:pt x="21" y="65"/>
                    <a:pt x="21" y="65"/>
                    <a:pt x="21" y="65"/>
                  </a:cubicBezTo>
                  <a:cubicBezTo>
                    <a:pt x="14" y="65"/>
                    <a:pt x="14" y="65"/>
                    <a:pt x="14" y="65"/>
                  </a:cubicBezTo>
                  <a:cubicBezTo>
                    <a:pt x="14" y="56"/>
                    <a:pt x="14" y="56"/>
                    <a:pt x="14" y="56"/>
                  </a:cubicBezTo>
                  <a:cubicBezTo>
                    <a:pt x="11" y="56"/>
                    <a:pt x="11" y="56"/>
                    <a:pt x="11" y="56"/>
                  </a:cubicBezTo>
                  <a:cubicBezTo>
                    <a:pt x="11" y="46"/>
                    <a:pt x="11" y="46"/>
                    <a:pt x="11" y="46"/>
                  </a:cubicBezTo>
                  <a:cubicBezTo>
                    <a:pt x="9" y="46"/>
                    <a:pt x="9" y="46"/>
                    <a:pt x="9" y="46"/>
                  </a:cubicBezTo>
                  <a:cubicBezTo>
                    <a:pt x="4" y="46"/>
                    <a:pt x="0" y="43"/>
                    <a:pt x="0" y="38"/>
                  </a:cubicBezTo>
                  <a:cubicBezTo>
                    <a:pt x="0" y="37"/>
                    <a:pt x="0" y="37"/>
                    <a:pt x="0" y="37"/>
                  </a:cubicBezTo>
                  <a:cubicBezTo>
                    <a:pt x="9" y="37"/>
                    <a:pt x="9" y="37"/>
                    <a:pt x="9" y="37"/>
                  </a:cubicBezTo>
                  <a:cubicBezTo>
                    <a:pt x="9" y="34"/>
                    <a:pt x="9" y="34"/>
                    <a:pt x="9" y="34"/>
                  </a:cubicBezTo>
                  <a:cubicBezTo>
                    <a:pt x="0" y="34"/>
                    <a:pt x="0" y="34"/>
                    <a:pt x="0" y="34"/>
                  </a:cubicBezTo>
                  <a:cubicBezTo>
                    <a:pt x="0" y="29"/>
                    <a:pt x="0" y="29"/>
                    <a:pt x="0" y="29"/>
                  </a:cubicBezTo>
                  <a:cubicBezTo>
                    <a:pt x="9" y="29"/>
                    <a:pt x="9" y="29"/>
                    <a:pt x="9" y="29"/>
                  </a:cubicBezTo>
                  <a:cubicBezTo>
                    <a:pt x="9" y="26"/>
                    <a:pt x="9" y="26"/>
                    <a:pt x="9" y="26"/>
                  </a:cubicBezTo>
                  <a:cubicBezTo>
                    <a:pt x="0" y="26"/>
                    <a:pt x="0" y="26"/>
                    <a:pt x="0" y="26"/>
                  </a:cubicBezTo>
                  <a:cubicBezTo>
                    <a:pt x="0" y="21"/>
                    <a:pt x="0" y="21"/>
                    <a:pt x="0" y="21"/>
                  </a:cubicBezTo>
                  <a:cubicBezTo>
                    <a:pt x="9" y="21"/>
                    <a:pt x="9" y="21"/>
                    <a:pt x="9" y="21"/>
                  </a:cubicBezTo>
                  <a:cubicBezTo>
                    <a:pt x="9" y="18"/>
                    <a:pt x="9" y="18"/>
                    <a:pt x="9" y="18"/>
                  </a:cubicBezTo>
                  <a:cubicBezTo>
                    <a:pt x="0" y="18"/>
                    <a:pt x="0" y="18"/>
                    <a:pt x="0" y="18"/>
                  </a:cubicBezTo>
                  <a:cubicBezTo>
                    <a:pt x="0" y="14"/>
                    <a:pt x="0" y="14"/>
                    <a:pt x="0" y="14"/>
                  </a:cubicBezTo>
                  <a:cubicBezTo>
                    <a:pt x="9" y="14"/>
                    <a:pt x="9" y="14"/>
                    <a:pt x="9" y="14"/>
                  </a:cubicBezTo>
                  <a:cubicBezTo>
                    <a:pt x="9" y="11"/>
                    <a:pt x="9" y="11"/>
                    <a:pt x="9" y="11"/>
                  </a:cubicBezTo>
                  <a:cubicBezTo>
                    <a:pt x="0" y="11"/>
                    <a:pt x="0" y="11"/>
                    <a:pt x="0" y="11"/>
                  </a:cubicBezTo>
                  <a:cubicBezTo>
                    <a:pt x="0" y="8"/>
                    <a:pt x="0" y="8"/>
                    <a:pt x="0" y="8"/>
                  </a:cubicBezTo>
                  <a:cubicBezTo>
                    <a:pt x="0" y="4"/>
                    <a:pt x="4" y="0"/>
                    <a:pt x="8" y="0"/>
                  </a:cubicBezTo>
                  <a:cubicBezTo>
                    <a:pt x="8" y="6"/>
                    <a:pt x="8" y="6"/>
                    <a:pt x="8" y="6"/>
                  </a:cubicBezTo>
                  <a:cubicBezTo>
                    <a:pt x="11" y="6"/>
                    <a:pt x="11" y="6"/>
                    <a:pt x="11" y="6"/>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8" name="Freeform 394">
              <a:extLst>
                <a:ext uri="{FF2B5EF4-FFF2-40B4-BE49-F238E27FC236}">
                  <a16:creationId xmlns:a16="http://schemas.microsoft.com/office/drawing/2014/main" id="{968845D3-1548-44E6-A8DD-06D89E5BD262}"/>
                </a:ext>
              </a:extLst>
            </p:cNvPr>
            <p:cNvSpPr>
              <a:spLocks noEditPoints="1"/>
            </p:cNvSpPr>
            <p:nvPr/>
          </p:nvSpPr>
          <p:spPr bwMode="auto">
            <a:xfrm>
              <a:off x="5997575" y="4483100"/>
              <a:ext cx="190500" cy="247650"/>
            </a:xfrm>
            <a:custGeom>
              <a:avLst/>
              <a:gdLst>
                <a:gd name="T0" fmla="*/ 51290 w 52"/>
                <a:gd name="T1" fmla="*/ 36781 h 67"/>
                <a:gd name="T2" fmla="*/ 43963 w 52"/>
                <a:gd name="T3" fmla="*/ 58850 h 67"/>
                <a:gd name="T4" fmla="*/ 150207 w 52"/>
                <a:gd name="T5" fmla="*/ 58850 h 67"/>
                <a:gd name="T6" fmla="*/ 139216 w 52"/>
                <a:gd name="T7" fmla="*/ 36781 h 67"/>
                <a:gd name="T8" fmla="*/ 139216 w 52"/>
                <a:gd name="T9" fmla="*/ 25747 h 67"/>
                <a:gd name="T10" fmla="*/ 164861 w 52"/>
                <a:gd name="T11" fmla="*/ 0 h 67"/>
                <a:gd name="T12" fmla="*/ 190506 w 52"/>
                <a:gd name="T13" fmla="*/ 25747 h 67"/>
                <a:gd name="T14" fmla="*/ 164861 w 52"/>
                <a:gd name="T15" fmla="*/ 51494 h 67"/>
                <a:gd name="T16" fmla="*/ 190506 w 52"/>
                <a:gd name="T17" fmla="*/ 147125 h 67"/>
                <a:gd name="T18" fmla="*/ 3664 w 52"/>
                <a:gd name="T19" fmla="*/ 147125 h 67"/>
                <a:gd name="T20" fmla="*/ 25645 w 52"/>
                <a:gd name="T21" fmla="*/ 51494 h 67"/>
                <a:gd name="T22" fmla="*/ 3664 w 52"/>
                <a:gd name="T23" fmla="*/ 25747 h 67"/>
                <a:gd name="T24" fmla="*/ 29309 w 52"/>
                <a:gd name="T25" fmla="*/ 0 h 67"/>
                <a:gd name="T26" fmla="*/ 54954 w 52"/>
                <a:gd name="T27" fmla="*/ 25747 h 67"/>
                <a:gd name="T28" fmla="*/ 51290 w 52"/>
                <a:gd name="T29" fmla="*/ 36781 h 67"/>
                <a:gd name="T30" fmla="*/ 51290 w 52"/>
                <a:gd name="T31" fmla="*/ 36781 h 67"/>
                <a:gd name="T32" fmla="*/ 157534 w 52"/>
                <a:gd name="T33" fmla="*/ 77241 h 67"/>
                <a:gd name="T34" fmla="*/ 157534 w 52"/>
                <a:gd name="T35" fmla="*/ 158160 h 67"/>
                <a:gd name="T36" fmla="*/ 157534 w 52"/>
                <a:gd name="T37" fmla="*/ 77241 h 67"/>
                <a:gd name="T38" fmla="*/ 150207 w 52"/>
                <a:gd name="T39" fmla="*/ 165516 h 67"/>
                <a:gd name="T40" fmla="*/ 150207 w 52"/>
                <a:gd name="T41" fmla="*/ 66206 h 67"/>
                <a:gd name="T42" fmla="*/ 139216 w 52"/>
                <a:gd name="T43" fmla="*/ 66206 h 67"/>
                <a:gd name="T44" fmla="*/ 139216 w 52"/>
                <a:gd name="T45" fmla="*/ 172872 h 67"/>
                <a:gd name="T46" fmla="*/ 150207 w 52"/>
                <a:gd name="T47" fmla="*/ 165516 h 67"/>
                <a:gd name="T48" fmla="*/ 58617 w 52"/>
                <a:gd name="T49" fmla="*/ 66206 h 67"/>
                <a:gd name="T50" fmla="*/ 58617 w 52"/>
                <a:gd name="T51" fmla="*/ 172872 h 67"/>
                <a:gd name="T52" fmla="*/ 69608 w 52"/>
                <a:gd name="T53" fmla="*/ 176550 h 67"/>
                <a:gd name="T54" fmla="*/ 69608 w 52"/>
                <a:gd name="T55" fmla="*/ 66206 h 67"/>
                <a:gd name="T56" fmla="*/ 58617 w 52"/>
                <a:gd name="T57" fmla="*/ 66206 h 67"/>
                <a:gd name="T58" fmla="*/ 51290 w 52"/>
                <a:gd name="T59" fmla="*/ 169194 h 67"/>
                <a:gd name="T60" fmla="*/ 51290 w 52"/>
                <a:gd name="T61" fmla="*/ 66206 h 67"/>
                <a:gd name="T62" fmla="*/ 40299 w 52"/>
                <a:gd name="T63" fmla="*/ 66206 h 67"/>
                <a:gd name="T64" fmla="*/ 40299 w 52"/>
                <a:gd name="T65" fmla="*/ 161838 h 67"/>
                <a:gd name="T66" fmla="*/ 43963 w 52"/>
                <a:gd name="T67" fmla="*/ 165516 h 67"/>
                <a:gd name="T68" fmla="*/ 51290 w 52"/>
                <a:gd name="T69" fmla="*/ 169194 h 67"/>
                <a:gd name="T70" fmla="*/ 73272 w 52"/>
                <a:gd name="T71" fmla="*/ 66206 h 67"/>
                <a:gd name="T72" fmla="*/ 73272 w 52"/>
                <a:gd name="T73" fmla="*/ 180229 h 67"/>
                <a:gd name="T74" fmla="*/ 84262 w 52"/>
                <a:gd name="T75" fmla="*/ 180229 h 67"/>
                <a:gd name="T76" fmla="*/ 84262 w 52"/>
                <a:gd name="T77" fmla="*/ 66206 h 67"/>
                <a:gd name="T78" fmla="*/ 73272 w 52"/>
                <a:gd name="T79" fmla="*/ 66206 h 67"/>
                <a:gd name="T80" fmla="*/ 91589 w 52"/>
                <a:gd name="T81" fmla="*/ 66206 h 67"/>
                <a:gd name="T82" fmla="*/ 91589 w 52"/>
                <a:gd name="T83" fmla="*/ 180229 h 67"/>
                <a:gd name="T84" fmla="*/ 102580 w 52"/>
                <a:gd name="T85" fmla="*/ 180229 h 67"/>
                <a:gd name="T86" fmla="*/ 102580 w 52"/>
                <a:gd name="T87" fmla="*/ 66206 h 67"/>
                <a:gd name="T88" fmla="*/ 91589 w 52"/>
                <a:gd name="T89" fmla="*/ 66206 h 67"/>
                <a:gd name="T90" fmla="*/ 106244 w 52"/>
                <a:gd name="T91" fmla="*/ 66206 h 67"/>
                <a:gd name="T92" fmla="*/ 106244 w 52"/>
                <a:gd name="T93" fmla="*/ 180229 h 67"/>
                <a:gd name="T94" fmla="*/ 117234 w 52"/>
                <a:gd name="T95" fmla="*/ 180229 h 67"/>
                <a:gd name="T96" fmla="*/ 117234 w 52"/>
                <a:gd name="T97" fmla="*/ 66206 h 67"/>
                <a:gd name="T98" fmla="*/ 106244 w 52"/>
                <a:gd name="T99" fmla="*/ 66206 h 67"/>
                <a:gd name="T100" fmla="*/ 124562 w 52"/>
                <a:gd name="T101" fmla="*/ 66206 h 67"/>
                <a:gd name="T102" fmla="*/ 124562 w 52"/>
                <a:gd name="T103" fmla="*/ 176550 h 67"/>
                <a:gd name="T104" fmla="*/ 131889 w 52"/>
                <a:gd name="T105" fmla="*/ 172872 h 67"/>
                <a:gd name="T106" fmla="*/ 131889 w 52"/>
                <a:gd name="T107" fmla="*/ 66206 h 67"/>
                <a:gd name="T108" fmla="*/ 124562 w 52"/>
                <a:gd name="T109" fmla="*/ 66206 h 67"/>
                <a:gd name="T110" fmla="*/ 36636 w 52"/>
                <a:gd name="T111" fmla="*/ 154482 h 67"/>
                <a:gd name="T112" fmla="*/ 36636 w 52"/>
                <a:gd name="T113" fmla="*/ 80919 h 67"/>
                <a:gd name="T114" fmla="*/ 36636 w 52"/>
                <a:gd name="T115" fmla="*/ 154482 h 6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2" h="67">
                  <a:moveTo>
                    <a:pt x="14" y="10"/>
                  </a:moveTo>
                  <a:cubicBezTo>
                    <a:pt x="13" y="11"/>
                    <a:pt x="12" y="14"/>
                    <a:pt x="12" y="16"/>
                  </a:cubicBezTo>
                  <a:cubicBezTo>
                    <a:pt x="41" y="16"/>
                    <a:pt x="41" y="16"/>
                    <a:pt x="41" y="16"/>
                  </a:cubicBezTo>
                  <a:cubicBezTo>
                    <a:pt x="40" y="14"/>
                    <a:pt x="39" y="12"/>
                    <a:pt x="38" y="10"/>
                  </a:cubicBezTo>
                  <a:cubicBezTo>
                    <a:pt x="38" y="9"/>
                    <a:pt x="38" y="8"/>
                    <a:pt x="38" y="7"/>
                  </a:cubicBezTo>
                  <a:cubicBezTo>
                    <a:pt x="38" y="3"/>
                    <a:pt x="41" y="0"/>
                    <a:pt x="45" y="0"/>
                  </a:cubicBezTo>
                  <a:cubicBezTo>
                    <a:pt x="48" y="0"/>
                    <a:pt x="52" y="3"/>
                    <a:pt x="52" y="7"/>
                  </a:cubicBezTo>
                  <a:cubicBezTo>
                    <a:pt x="52" y="10"/>
                    <a:pt x="49" y="13"/>
                    <a:pt x="45" y="14"/>
                  </a:cubicBezTo>
                  <a:cubicBezTo>
                    <a:pt x="49" y="22"/>
                    <a:pt x="52" y="32"/>
                    <a:pt x="52" y="40"/>
                  </a:cubicBezTo>
                  <a:cubicBezTo>
                    <a:pt x="49" y="67"/>
                    <a:pt x="3" y="67"/>
                    <a:pt x="1" y="40"/>
                  </a:cubicBezTo>
                  <a:cubicBezTo>
                    <a:pt x="0" y="32"/>
                    <a:pt x="4" y="23"/>
                    <a:pt x="7" y="14"/>
                  </a:cubicBezTo>
                  <a:cubicBezTo>
                    <a:pt x="4" y="14"/>
                    <a:pt x="1" y="11"/>
                    <a:pt x="1" y="7"/>
                  </a:cubicBezTo>
                  <a:cubicBezTo>
                    <a:pt x="1" y="3"/>
                    <a:pt x="4" y="0"/>
                    <a:pt x="8" y="0"/>
                  </a:cubicBezTo>
                  <a:cubicBezTo>
                    <a:pt x="12" y="0"/>
                    <a:pt x="15" y="3"/>
                    <a:pt x="15" y="7"/>
                  </a:cubicBezTo>
                  <a:cubicBezTo>
                    <a:pt x="15" y="8"/>
                    <a:pt x="14" y="9"/>
                    <a:pt x="14" y="10"/>
                  </a:cubicBezTo>
                  <a:cubicBezTo>
                    <a:pt x="14" y="10"/>
                    <a:pt x="14" y="10"/>
                    <a:pt x="14" y="10"/>
                  </a:cubicBezTo>
                  <a:close/>
                  <a:moveTo>
                    <a:pt x="43" y="21"/>
                  </a:moveTo>
                  <a:cubicBezTo>
                    <a:pt x="43" y="43"/>
                    <a:pt x="43" y="43"/>
                    <a:pt x="43" y="43"/>
                  </a:cubicBezTo>
                  <a:cubicBezTo>
                    <a:pt x="46" y="37"/>
                    <a:pt x="45" y="29"/>
                    <a:pt x="43" y="21"/>
                  </a:cubicBezTo>
                  <a:close/>
                  <a:moveTo>
                    <a:pt x="41" y="45"/>
                  </a:moveTo>
                  <a:cubicBezTo>
                    <a:pt x="41" y="18"/>
                    <a:pt x="41" y="18"/>
                    <a:pt x="41" y="18"/>
                  </a:cubicBezTo>
                  <a:cubicBezTo>
                    <a:pt x="38" y="18"/>
                    <a:pt x="38" y="18"/>
                    <a:pt x="38" y="18"/>
                  </a:cubicBezTo>
                  <a:cubicBezTo>
                    <a:pt x="38" y="47"/>
                    <a:pt x="38" y="47"/>
                    <a:pt x="38" y="47"/>
                  </a:cubicBezTo>
                  <a:cubicBezTo>
                    <a:pt x="39" y="46"/>
                    <a:pt x="40" y="45"/>
                    <a:pt x="41" y="45"/>
                  </a:cubicBezTo>
                  <a:close/>
                  <a:moveTo>
                    <a:pt x="16" y="18"/>
                  </a:moveTo>
                  <a:cubicBezTo>
                    <a:pt x="16" y="47"/>
                    <a:pt x="16" y="47"/>
                    <a:pt x="16" y="47"/>
                  </a:cubicBezTo>
                  <a:cubicBezTo>
                    <a:pt x="17" y="48"/>
                    <a:pt x="18" y="48"/>
                    <a:pt x="19" y="48"/>
                  </a:cubicBezTo>
                  <a:cubicBezTo>
                    <a:pt x="19" y="18"/>
                    <a:pt x="19" y="18"/>
                    <a:pt x="19" y="18"/>
                  </a:cubicBezTo>
                  <a:cubicBezTo>
                    <a:pt x="16" y="18"/>
                    <a:pt x="16" y="18"/>
                    <a:pt x="16" y="18"/>
                  </a:cubicBezTo>
                  <a:close/>
                  <a:moveTo>
                    <a:pt x="14" y="46"/>
                  </a:moveTo>
                  <a:cubicBezTo>
                    <a:pt x="14" y="18"/>
                    <a:pt x="14" y="18"/>
                    <a:pt x="14" y="18"/>
                  </a:cubicBezTo>
                  <a:cubicBezTo>
                    <a:pt x="11" y="18"/>
                    <a:pt x="11" y="18"/>
                    <a:pt x="11" y="18"/>
                  </a:cubicBezTo>
                  <a:cubicBezTo>
                    <a:pt x="11" y="44"/>
                    <a:pt x="11" y="44"/>
                    <a:pt x="11" y="44"/>
                  </a:cubicBezTo>
                  <a:cubicBezTo>
                    <a:pt x="11" y="45"/>
                    <a:pt x="12" y="45"/>
                    <a:pt x="12" y="45"/>
                  </a:cubicBezTo>
                  <a:cubicBezTo>
                    <a:pt x="12" y="45"/>
                    <a:pt x="13" y="46"/>
                    <a:pt x="14" y="46"/>
                  </a:cubicBezTo>
                  <a:close/>
                  <a:moveTo>
                    <a:pt x="20" y="18"/>
                  </a:moveTo>
                  <a:cubicBezTo>
                    <a:pt x="20" y="49"/>
                    <a:pt x="20" y="49"/>
                    <a:pt x="20" y="49"/>
                  </a:cubicBezTo>
                  <a:cubicBezTo>
                    <a:pt x="21" y="49"/>
                    <a:pt x="22" y="49"/>
                    <a:pt x="23" y="49"/>
                  </a:cubicBezTo>
                  <a:cubicBezTo>
                    <a:pt x="23" y="18"/>
                    <a:pt x="23" y="18"/>
                    <a:pt x="23" y="18"/>
                  </a:cubicBezTo>
                  <a:cubicBezTo>
                    <a:pt x="20" y="18"/>
                    <a:pt x="20" y="18"/>
                    <a:pt x="20" y="18"/>
                  </a:cubicBezTo>
                  <a:close/>
                  <a:moveTo>
                    <a:pt x="25" y="18"/>
                  </a:moveTo>
                  <a:cubicBezTo>
                    <a:pt x="25" y="49"/>
                    <a:pt x="25" y="49"/>
                    <a:pt x="25" y="49"/>
                  </a:cubicBezTo>
                  <a:cubicBezTo>
                    <a:pt x="26" y="49"/>
                    <a:pt x="27" y="49"/>
                    <a:pt x="28" y="49"/>
                  </a:cubicBezTo>
                  <a:cubicBezTo>
                    <a:pt x="28" y="18"/>
                    <a:pt x="28" y="18"/>
                    <a:pt x="28" y="18"/>
                  </a:cubicBezTo>
                  <a:cubicBezTo>
                    <a:pt x="25" y="18"/>
                    <a:pt x="25" y="18"/>
                    <a:pt x="25" y="18"/>
                  </a:cubicBezTo>
                  <a:close/>
                  <a:moveTo>
                    <a:pt x="29" y="18"/>
                  </a:moveTo>
                  <a:cubicBezTo>
                    <a:pt x="29" y="49"/>
                    <a:pt x="29" y="49"/>
                    <a:pt x="29" y="49"/>
                  </a:cubicBezTo>
                  <a:cubicBezTo>
                    <a:pt x="30" y="49"/>
                    <a:pt x="31" y="49"/>
                    <a:pt x="32" y="49"/>
                  </a:cubicBezTo>
                  <a:cubicBezTo>
                    <a:pt x="32" y="18"/>
                    <a:pt x="32" y="18"/>
                    <a:pt x="32" y="18"/>
                  </a:cubicBezTo>
                  <a:cubicBezTo>
                    <a:pt x="29" y="18"/>
                    <a:pt x="29" y="18"/>
                    <a:pt x="29" y="18"/>
                  </a:cubicBezTo>
                  <a:close/>
                  <a:moveTo>
                    <a:pt x="34" y="18"/>
                  </a:moveTo>
                  <a:cubicBezTo>
                    <a:pt x="34" y="48"/>
                    <a:pt x="34" y="48"/>
                    <a:pt x="34" y="48"/>
                  </a:cubicBezTo>
                  <a:cubicBezTo>
                    <a:pt x="35" y="48"/>
                    <a:pt x="36" y="48"/>
                    <a:pt x="36" y="47"/>
                  </a:cubicBezTo>
                  <a:cubicBezTo>
                    <a:pt x="36" y="18"/>
                    <a:pt x="36" y="18"/>
                    <a:pt x="36" y="18"/>
                  </a:cubicBezTo>
                  <a:cubicBezTo>
                    <a:pt x="34" y="18"/>
                    <a:pt x="34" y="18"/>
                    <a:pt x="34" y="18"/>
                  </a:cubicBezTo>
                  <a:close/>
                  <a:moveTo>
                    <a:pt x="10" y="42"/>
                  </a:moveTo>
                  <a:cubicBezTo>
                    <a:pt x="10" y="22"/>
                    <a:pt x="10" y="22"/>
                    <a:pt x="10" y="22"/>
                  </a:cubicBezTo>
                  <a:cubicBezTo>
                    <a:pt x="7" y="29"/>
                    <a:pt x="6" y="37"/>
                    <a:pt x="1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39" name="Freeform 395">
              <a:extLst>
                <a:ext uri="{FF2B5EF4-FFF2-40B4-BE49-F238E27FC236}">
                  <a16:creationId xmlns:a16="http://schemas.microsoft.com/office/drawing/2014/main" id="{03D7DCAD-6251-47C5-9046-97438DACE0B8}"/>
                </a:ext>
              </a:extLst>
            </p:cNvPr>
            <p:cNvSpPr>
              <a:spLocks noEditPoints="1"/>
            </p:cNvSpPr>
            <p:nvPr/>
          </p:nvSpPr>
          <p:spPr bwMode="auto">
            <a:xfrm>
              <a:off x="7559675" y="4476750"/>
              <a:ext cx="184150" cy="247650"/>
            </a:xfrm>
            <a:custGeom>
              <a:avLst/>
              <a:gdLst>
                <a:gd name="T0" fmla="*/ 99098 w 50"/>
                <a:gd name="T1" fmla="*/ 58396 h 68"/>
                <a:gd name="T2" fmla="*/ 172504 w 50"/>
                <a:gd name="T3" fmla="*/ 76644 h 68"/>
                <a:gd name="T4" fmla="*/ 88087 w 50"/>
                <a:gd name="T5" fmla="*/ 94893 h 68"/>
                <a:gd name="T6" fmla="*/ 0 w 50"/>
                <a:gd name="T7" fmla="*/ 76644 h 68"/>
                <a:gd name="T8" fmla="*/ 73406 w 50"/>
                <a:gd name="T9" fmla="*/ 58396 h 68"/>
                <a:gd name="T10" fmla="*/ 84417 w 50"/>
                <a:gd name="T11" fmla="*/ 62046 h 68"/>
                <a:gd name="T12" fmla="*/ 88087 w 50"/>
                <a:gd name="T13" fmla="*/ 62046 h 68"/>
                <a:gd name="T14" fmla="*/ 80747 w 50"/>
                <a:gd name="T15" fmla="*/ 58396 h 68"/>
                <a:gd name="T16" fmla="*/ 88087 w 50"/>
                <a:gd name="T17" fmla="*/ 47447 h 68"/>
                <a:gd name="T18" fmla="*/ 95428 w 50"/>
                <a:gd name="T19" fmla="*/ 47447 h 68"/>
                <a:gd name="T20" fmla="*/ 179845 w 50"/>
                <a:gd name="T21" fmla="*/ 25548 h 68"/>
                <a:gd name="T22" fmla="*/ 183515 w 50"/>
                <a:gd name="T23" fmla="*/ 40147 h 68"/>
                <a:gd name="T24" fmla="*/ 99098 w 50"/>
                <a:gd name="T25" fmla="*/ 54746 h 68"/>
                <a:gd name="T26" fmla="*/ 99098 w 50"/>
                <a:gd name="T27" fmla="*/ 58396 h 68"/>
                <a:gd name="T28" fmla="*/ 165164 w 50"/>
                <a:gd name="T29" fmla="*/ 94893 h 68"/>
                <a:gd name="T30" fmla="*/ 146812 w 50"/>
                <a:gd name="T31" fmla="*/ 222634 h 68"/>
                <a:gd name="T32" fmla="*/ 25692 w 50"/>
                <a:gd name="T33" fmla="*/ 222634 h 68"/>
                <a:gd name="T34" fmla="*/ 7341 w 50"/>
                <a:gd name="T35" fmla="*/ 94893 h 68"/>
                <a:gd name="T36" fmla="*/ 22022 w 50"/>
                <a:gd name="T37" fmla="*/ 98543 h 68"/>
                <a:gd name="T38" fmla="*/ 22022 w 50"/>
                <a:gd name="T39" fmla="*/ 102193 h 68"/>
                <a:gd name="T40" fmla="*/ 25692 w 50"/>
                <a:gd name="T41" fmla="*/ 105842 h 68"/>
                <a:gd name="T42" fmla="*/ 14681 w 50"/>
                <a:gd name="T43" fmla="*/ 167888 h 68"/>
                <a:gd name="T44" fmla="*/ 18352 w 50"/>
                <a:gd name="T45" fmla="*/ 182487 h 68"/>
                <a:gd name="T46" fmla="*/ 29362 w 50"/>
                <a:gd name="T47" fmla="*/ 120441 h 68"/>
                <a:gd name="T48" fmla="*/ 51384 w 50"/>
                <a:gd name="T49" fmla="*/ 211685 h 68"/>
                <a:gd name="T50" fmla="*/ 55055 w 50"/>
                <a:gd name="T51" fmla="*/ 211685 h 68"/>
                <a:gd name="T52" fmla="*/ 84417 w 50"/>
                <a:gd name="T53" fmla="*/ 124091 h 68"/>
                <a:gd name="T54" fmla="*/ 110109 w 50"/>
                <a:gd name="T55" fmla="*/ 215334 h 68"/>
                <a:gd name="T56" fmla="*/ 117450 w 50"/>
                <a:gd name="T57" fmla="*/ 215334 h 68"/>
                <a:gd name="T58" fmla="*/ 143142 w 50"/>
                <a:gd name="T59" fmla="*/ 124091 h 68"/>
                <a:gd name="T60" fmla="*/ 154153 w 50"/>
                <a:gd name="T61" fmla="*/ 182487 h 68"/>
                <a:gd name="T62" fmla="*/ 157823 w 50"/>
                <a:gd name="T63" fmla="*/ 167888 h 68"/>
                <a:gd name="T64" fmla="*/ 146812 w 50"/>
                <a:gd name="T65" fmla="*/ 109492 h 68"/>
                <a:gd name="T66" fmla="*/ 146812 w 50"/>
                <a:gd name="T67" fmla="*/ 109492 h 68"/>
                <a:gd name="T68" fmla="*/ 150482 w 50"/>
                <a:gd name="T69" fmla="*/ 102193 h 68"/>
                <a:gd name="T70" fmla="*/ 150482 w 50"/>
                <a:gd name="T71" fmla="*/ 102193 h 68"/>
                <a:gd name="T72" fmla="*/ 165164 w 50"/>
                <a:gd name="T73" fmla="*/ 94893 h 68"/>
                <a:gd name="T74" fmla="*/ 33033 w 50"/>
                <a:gd name="T75" fmla="*/ 102193 h 68"/>
                <a:gd name="T76" fmla="*/ 33033 w 50"/>
                <a:gd name="T77" fmla="*/ 105842 h 68"/>
                <a:gd name="T78" fmla="*/ 55055 w 50"/>
                <a:gd name="T79" fmla="*/ 200735 h 68"/>
                <a:gd name="T80" fmla="*/ 80747 w 50"/>
                <a:gd name="T81" fmla="*/ 113142 h 68"/>
                <a:gd name="T82" fmla="*/ 73406 w 50"/>
                <a:gd name="T83" fmla="*/ 105842 h 68"/>
                <a:gd name="T84" fmla="*/ 33033 w 50"/>
                <a:gd name="T85" fmla="*/ 102193 h 68"/>
                <a:gd name="T86" fmla="*/ 95428 w 50"/>
                <a:gd name="T87" fmla="*/ 105842 h 68"/>
                <a:gd name="T88" fmla="*/ 88087 w 50"/>
                <a:gd name="T89" fmla="*/ 113142 h 68"/>
                <a:gd name="T90" fmla="*/ 113779 w 50"/>
                <a:gd name="T91" fmla="*/ 200735 h 68"/>
                <a:gd name="T92" fmla="*/ 139471 w 50"/>
                <a:gd name="T93" fmla="*/ 109492 h 68"/>
                <a:gd name="T94" fmla="*/ 135801 w 50"/>
                <a:gd name="T95" fmla="*/ 102193 h 68"/>
                <a:gd name="T96" fmla="*/ 95428 w 50"/>
                <a:gd name="T97" fmla="*/ 105842 h 68"/>
                <a:gd name="T98" fmla="*/ 95428 w 50"/>
                <a:gd name="T99" fmla="*/ 21898 h 68"/>
                <a:gd name="T100" fmla="*/ 88087 w 50"/>
                <a:gd name="T101" fmla="*/ 21898 h 68"/>
                <a:gd name="T102" fmla="*/ 3670 w 50"/>
                <a:gd name="T103" fmla="*/ 0 h 68"/>
                <a:gd name="T104" fmla="*/ 0 w 50"/>
                <a:gd name="T105" fmla="*/ 14599 h 68"/>
                <a:gd name="T106" fmla="*/ 84417 w 50"/>
                <a:gd name="T107" fmla="*/ 29198 h 68"/>
                <a:gd name="T108" fmla="*/ 91758 w 50"/>
                <a:gd name="T109" fmla="*/ 36497 h 68"/>
                <a:gd name="T110" fmla="*/ 102768 w 50"/>
                <a:gd name="T111" fmla="*/ 29198 h 68"/>
                <a:gd name="T112" fmla="*/ 95428 w 50"/>
                <a:gd name="T113" fmla="*/ 21898 h 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0" h="68">
                  <a:moveTo>
                    <a:pt x="27" y="16"/>
                  </a:moveTo>
                  <a:cubicBezTo>
                    <a:pt x="38" y="16"/>
                    <a:pt x="47" y="18"/>
                    <a:pt x="47" y="21"/>
                  </a:cubicBezTo>
                  <a:cubicBezTo>
                    <a:pt x="47" y="24"/>
                    <a:pt x="36" y="26"/>
                    <a:pt x="24" y="26"/>
                  </a:cubicBezTo>
                  <a:cubicBezTo>
                    <a:pt x="11" y="26"/>
                    <a:pt x="0" y="24"/>
                    <a:pt x="0" y="21"/>
                  </a:cubicBezTo>
                  <a:cubicBezTo>
                    <a:pt x="0" y="18"/>
                    <a:pt x="9" y="16"/>
                    <a:pt x="20" y="16"/>
                  </a:cubicBezTo>
                  <a:cubicBezTo>
                    <a:pt x="21" y="17"/>
                    <a:pt x="22" y="17"/>
                    <a:pt x="23" y="17"/>
                  </a:cubicBezTo>
                  <a:cubicBezTo>
                    <a:pt x="23" y="17"/>
                    <a:pt x="24" y="17"/>
                    <a:pt x="24" y="17"/>
                  </a:cubicBezTo>
                  <a:cubicBezTo>
                    <a:pt x="23" y="17"/>
                    <a:pt x="22" y="16"/>
                    <a:pt x="22" y="16"/>
                  </a:cubicBezTo>
                  <a:cubicBezTo>
                    <a:pt x="22" y="14"/>
                    <a:pt x="23" y="13"/>
                    <a:pt x="24" y="13"/>
                  </a:cubicBezTo>
                  <a:cubicBezTo>
                    <a:pt x="25" y="12"/>
                    <a:pt x="26" y="13"/>
                    <a:pt x="26" y="13"/>
                  </a:cubicBezTo>
                  <a:cubicBezTo>
                    <a:pt x="49" y="7"/>
                    <a:pt x="49" y="7"/>
                    <a:pt x="49" y="7"/>
                  </a:cubicBezTo>
                  <a:cubicBezTo>
                    <a:pt x="50" y="9"/>
                    <a:pt x="50" y="10"/>
                    <a:pt x="50" y="11"/>
                  </a:cubicBezTo>
                  <a:cubicBezTo>
                    <a:pt x="27" y="15"/>
                    <a:pt x="27" y="15"/>
                    <a:pt x="27" y="15"/>
                  </a:cubicBezTo>
                  <a:cubicBezTo>
                    <a:pt x="27" y="16"/>
                    <a:pt x="27" y="16"/>
                    <a:pt x="27" y="16"/>
                  </a:cubicBezTo>
                  <a:close/>
                  <a:moveTo>
                    <a:pt x="45" y="26"/>
                  </a:moveTo>
                  <a:cubicBezTo>
                    <a:pt x="47" y="37"/>
                    <a:pt x="45" y="51"/>
                    <a:pt x="40" y="61"/>
                  </a:cubicBezTo>
                  <a:cubicBezTo>
                    <a:pt x="34" y="68"/>
                    <a:pt x="12" y="67"/>
                    <a:pt x="7" y="61"/>
                  </a:cubicBezTo>
                  <a:cubicBezTo>
                    <a:pt x="3" y="53"/>
                    <a:pt x="0" y="40"/>
                    <a:pt x="2" y="26"/>
                  </a:cubicBezTo>
                  <a:cubicBezTo>
                    <a:pt x="3" y="27"/>
                    <a:pt x="4" y="27"/>
                    <a:pt x="6" y="27"/>
                  </a:cubicBezTo>
                  <a:cubicBezTo>
                    <a:pt x="6" y="28"/>
                    <a:pt x="6" y="28"/>
                    <a:pt x="6" y="28"/>
                  </a:cubicBezTo>
                  <a:cubicBezTo>
                    <a:pt x="6" y="29"/>
                    <a:pt x="6" y="29"/>
                    <a:pt x="7" y="29"/>
                  </a:cubicBezTo>
                  <a:cubicBezTo>
                    <a:pt x="4" y="46"/>
                    <a:pt x="4" y="46"/>
                    <a:pt x="4" y="46"/>
                  </a:cubicBezTo>
                  <a:cubicBezTo>
                    <a:pt x="5" y="50"/>
                    <a:pt x="5" y="50"/>
                    <a:pt x="5" y="50"/>
                  </a:cubicBezTo>
                  <a:cubicBezTo>
                    <a:pt x="8" y="33"/>
                    <a:pt x="8" y="33"/>
                    <a:pt x="8" y="33"/>
                  </a:cubicBezTo>
                  <a:cubicBezTo>
                    <a:pt x="14" y="58"/>
                    <a:pt x="14" y="58"/>
                    <a:pt x="14" y="58"/>
                  </a:cubicBezTo>
                  <a:cubicBezTo>
                    <a:pt x="15" y="58"/>
                    <a:pt x="15" y="58"/>
                    <a:pt x="15" y="58"/>
                  </a:cubicBezTo>
                  <a:cubicBezTo>
                    <a:pt x="23" y="34"/>
                    <a:pt x="23" y="34"/>
                    <a:pt x="23" y="34"/>
                  </a:cubicBezTo>
                  <a:cubicBezTo>
                    <a:pt x="30" y="59"/>
                    <a:pt x="30" y="59"/>
                    <a:pt x="30" y="59"/>
                  </a:cubicBezTo>
                  <a:cubicBezTo>
                    <a:pt x="32" y="59"/>
                    <a:pt x="32" y="59"/>
                    <a:pt x="32" y="59"/>
                  </a:cubicBezTo>
                  <a:cubicBezTo>
                    <a:pt x="39" y="34"/>
                    <a:pt x="39" y="34"/>
                    <a:pt x="39" y="34"/>
                  </a:cubicBezTo>
                  <a:cubicBezTo>
                    <a:pt x="42" y="50"/>
                    <a:pt x="42" y="50"/>
                    <a:pt x="42" y="50"/>
                  </a:cubicBezTo>
                  <a:cubicBezTo>
                    <a:pt x="43" y="46"/>
                    <a:pt x="43" y="46"/>
                    <a:pt x="43" y="46"/>
                  </a:cubicBezTo>
                  <a:cubicBezTo>
                    <a:pt x="40" y="30"/>
                    <a:pt x="40" y="30"/>
                    <a:pt x="40" y="30"/>
                  </a:cubicBezTo>
                  <a:cubicBezTo>
                    <a:pt x="40" y="30"/>
                    <a:pt x="40" y="30"/>
                    <a:pt x="40" y="30"/>
                  </a:cubicBezTo>
                  <a:cubicBezTo>
                    <a:pt x="40" y="29"/>
                    <a:pt x="41" y="29"/>
                    <a:pt x="41" y="28"/>
                  </a:cubicBezTo>
                  <a:cubicBezTo>
                    <a:pt x="41" y="28"/>
                    <a:pt x="41" y="28"/>
                    <a:pt x="41" y="28"/>
                  </a:cubicBezTo>
                  <a:cubicBezTo>
                    <a:pt x="42" y="27"/>
                    <a:pt x="44" y="27"/>
                    <a:pt x="45" y="26"/>
                  </a:cubicBezTo>
                  <a:close/>
                  <a:moveTo>
                    <a:pt x="9" y="28"/>
                  </a:moveTo>
                  <a:cubicBezTo>
                    <a:pt x="9" y="29"/>
                    <a:pt x="9" y="29"/>
                    <a:pt x="9" y="29"/>
                  </a:cubicBezTo>
                  <a:cubicBezTo>
                    <a:pt x="15" y="55"/>
                    <a:pt x="15" y="55"/>
                    <a:pt x="15" y="55"/>
                  </a:cubicBezTo>
                  <a:cubicBezTo>
                    <a:pt x="22" y="31"/>
                    <a:pt x="22" y="31"/>
                    <a:pt x="22" y="31"/>
                  </a:cubicBezTo>
                  <a:cubicBezTo>
                    <a:pt x="21" y="31"/>
                    <a:pt x="20" y="30"/>
                    <a:pt x="20" y="29"/>
                  </a:cubicBezTo>
                  <a:cubicBezTo>
                    <a:pt x="16" y="29"/>
                    <a:pt x="13" y="29"/>
                    <a:pt x="9" y="28"/>
                  </a:cubicBezTo>
                  <a:close/>
                  <a:moveTo>
                    <a:pt x="26" y="29"/>
                  </a:moveTo>
                  <a:cubicBezTo>
                    <a:pt x="26" y="30"/>
                    <a:pt x="25" y="31"/>
                    <a:pt x="24" y="31"/>
                  </a:cubicBezTo>
                  <a:cubicBezTo>
                    <a:pt x="31" y="55"/>
                    <a:pt x="31" y="55"/>
                    <a:pt x="31" y="55"/>
                  </a:cubicBezTo>
                  <a:cubicBezTo>
                    <a:pt x="38" y="30"/>
                    <a:pt x="38" y="30"/>
                    <a:pt x="38" y="30"/>
                  </a:cubicBezTo>
                  <a:cubicBezTo>
                    <a:pt x="38" y="29"/>
                    <a:pt x="37" y="29"/>
                    <a:pt x="37" y="28"/>
                  </a:cubicBezTo>
                  <a:cubicBezTo>
                    <a:pt x="34" y="29"/>
                    <a:pt x="30" y="29"/>
                    <a:pt x="26" y="29"/>
                  </a:cubicBezTo>
                  <a:close/>
                  <a:moveTo>
                    <a:pt x="26" y="6"/>
                  </a:moveTo>
                  <a:cubicBezTo>
                    <a:pt x="25" y="5"/>
                    <a:pt x="24" y="6"/>
                    <a:pt x="24" y="6"/>
                  </a:cubicBezTo>
                  <a:cubicBezTo>
                    <a:pt x="1" y="0"/>
                    <a:pt x="1" y="0"/>
                    <a:pt x="1" y="0"/>
                  </a:cubicBezTo>
                  <a:cubicBezTo>
                    <a:pt x="0" y="1"/>
                    <a:pt x="0" y="3"/>
                    <a:pt x="0" y="4"/>
                  </a:cubicBezTo>
                  <a:cubicBezTo>
                    <a:pt x="23" y="8"/>
                    <a:pt x="23" y="8"/>
                    <a:pt x="23" y="8"/>
                  </a:cubicBezTo>
                  <a:cubicBezTo>
                    <a:pt x="23" y="9"/>
                    <a:pt x="24" y="10"/>
                    <a:pt x="25" y="10"/>
                  </a:cubicBezTo>
                  <a:cubicBezTo>
                    <a:pt x="26" y="11"/>
                    <a:pt x="27" y="10"/>
                    <a:pt x="28" y="8"/>
                  </a:cubicBezTo>
                  <a:cubicBezTo>
                    <a:pt x="28" y="7"/>
                    <a:pt x="27" y="6"/>
                    <a:pt x="2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0" name="Freeform 396">
              <a:extLst>
                <a:ext uri="{FF2B5EF4-FFF2-40B4-BE49-F238E27FC236}">
                  <a16:creationId xmlns:a16="http://schemas.microsoft.com/office/drawing/2014/main" id="{24F84C7C-0042-4EBE-B5DF-FCD4497A540B}"/>
                </a:ext>
              </a:extLst>
            </p:cNvPr>
            <p:cNvSpPr>
              <a:spLocks noEditPoints="1"/>
            </p:cNvSpPr>
            <p:nvPr/>
          </p:nvSpPr>
          <p:spPr bwMode="auto">
            <a:xfrm>
              <a:off x="7489825" y="5602288"/>
              <a:ext cx="260350" cy="260350"/>
            </a:xfrm>
            <a:custGeom>
              <a:avLst/>
              <a:gdLst>
                <a:gd name="T0" fmla="*/ 113605 w 149"/>
                <a:gd name="T1" fmla="*/ 69911 h 149"/>
                <a:gd name="T2" fmla="*/ 180020 w 149"/>
                <a:gd name="T3" fmla="*/ 0 h 149"/>
                <a:gd name="T4" fmla="*/ 194002 w 149"/>
                <a:gd name="T5" fmla="*/ 3496 h 149"/>
                <a:gd name="T6" fmla="*/ 197497 w 149"/>
                <a:gd name="T7" fmla="*/ 26216 h 149"/>
                <a:gd name="T8" fmla="*/ 230705 w 149"/>
                <a:gd name="T9" fmla="*/ 59424 h 149"/>
                <a:gd name="T10" fmla="*/ 253426 w 149"/>
                <a:gd name="T11" fmla="*/ 59424 h 149"/>
                <a:gd name="T12" fmla="*/ 260417 w 149"/>
                <a:gd name="T13" fmla="*/ 73406 h 149"/>
                <a:gd name="T14" fmla="*/ 194002 w 149"/>
                <a:gd name="T15" fmla="*/ 143317 h 149"/>
                <a:gd name="T16" fmla="*/ 183515 w 149"/>
                <a:gd name="T17" fmla="*/ 143317 h 149"/>
                <a:gd name="T18" fmla="*/ 176524 w 149"/>
                <a:gd name="T19" fmla="*/ 139821 h 149"/>
                <a:gd name="T20" fmla="*/ 180020 w 149"/>
                <a:gd name="T21" fmla="*/ 157299 h 149"/>
                <a:gd name="T22" fmla="*/ 160794 w 149"/>
                <a:gd name="T23" fmla="*/ 153803 h 149"/>
                <a:gd name="T24" fmla="*/ 160794 w 149"/>
                <a:gd name="T25" fmla="*/ 153803 h 149"/>
                <a:gd name="T26" fmla="*/ 160794 w 149"/>
                <a:gd name="T27" fmla="*/ 173029 h 149"/>
                <a:gd name="T28" fmla="*/ 143317 w 149"/>
                <a:gd name="T29" fmla="*/ 169533 h 149"/>
                <a:gd name="T30" fmla="*/ 143317 w 149"/>
                <a:gd name="T31" fmla="*/ 169533 h 149"/>
                <a:gd name="T32" fmla="*/ 146812 w 149"/>
                <a:gd name="T33" fmla="*/ 187011 h 149"/>
                <a:gd name="T34" fmla="*/ 127587 w 149"/>
                <a:gd name="T35" fmla="*/ 183515 h 149"/>
                <a:gd name="T36" fmla="*/ 127587 w 149"/>
                <a:gd name="T37" fmla="*/ 183515 h 149"/>
                <a:gd name="T38" fmla="*/ 127587 w 149"/>
                <a:gd name="T39" fmla="*/ 202741 h 149"/>
                <a:gd name="T40" fmla="*/ 110109 w 149"/>
                <a:gd name="T41" fmla="*/ 197497 h 149"/>
                <a:gd name="T42" fmla="*/ 113605 w 149"/>
                <a:gd name="T43" fmla="*/ 216723 h 149"/>
                <a:gd name="T44" fmla="*/ 96127 w 149"/>
                <a:gd name="T45" fmla="*/ 209732 h 149"/>
                <a:gd name="T46" fmla="*/ 96127 w 149"/>
                <a:gd name="T47" fmla="*/ 209732 h 149"/>
                <a:gd name="T48" fmla="*/ 96127 w 149"/>
                <a:gd name="T49" fmla="*/ 230705 h 149"/>
                <a:gd name="T50" fmla="*/ 76902 w 149"/>
                <a:gd name="T51" fmla="*/ 223714 h 149"/>
                <a:gd name="T52" fmla="*/ 76902 w 149"/>
                <a:gd name="T53" fmla="*/ 223714 h 149"/>
                <a:gd name="T54" fmla="*/ 80397 w 149"/>
                <a:gd name="T55" fmla="*/ 246435 h 149"/>
                <a:gd name="T56" fmla="*/ 62920 w 149"/>
                <a:gd name="T57" fmla="*/ 239444 h 149"/>
                <a:gd name="T58" fmla="*/ 62920 w 149"/>
                <a:gd name="T59" fmla="*/ 239444 h 149"/>
                <a:gd name="T60" fmla="*/ 62920 w 149"/>
                <a:gd name="T61" fmla="*/ 260417 h 149"/>
                <a:gd name="T62" fmla="*/ 43694 w 149"/>
                <a:gd name="T63" fmla="*/ 253426 h 149"/>
                <a:gd name="T64" fmla="*/ 0 w 149"/>
                <a:gd name="T65" fmla="*/ 213227 h 149"/>
                <a:gd name="T66" fmla="*/ 117100 w 149"/>
                <a:gd name="T67" fmla="*/ 83893 h 149"/>
                <a:gd name="T68" fmla="*/ 113605 w 149"/>
                <a:gd name="T69" fmla="*/ 80397 h 149"/>
                <a:gd name="T70" fmla="*/ 113605 w 149"/>
                <a:gd name="T71" fmla="*/ 69911 h 149"/>
                <a:gd name="T72" fmla="*/ 113605 w 149"/>
                <a:gd name="T73" fmla="*/ 69911 h 149"/>
                <a:gd name="T74" fmla="*/ 223714 w 149"/>
                <a:gd name="T75" fmla="*/ 89136 h 149"/>
                <a:gd name="T76" fmla="*/ 167785 w 149"/>
                <a:gd name="T77" fmla="*/ 36703 h 149"/>
                <a:gd name="T78" fmla="*/ 146812 w 149"/>
                <a:gd name="T79" fmla="*/ 55928 h 149"/>
                <a:gd name="T80" fmla="*/ 204489 w 149"/>
                <a:gd name="T81" fmla="*/ 106614 h 149"/>
                <a:gd name="T82" fmla="*/ 223714 w 149"/>
                <a:gd name="T83" fmla="*/ 89136 h 1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149">
                  <a:moveTo>
                    <a:pt x="65" y="40"/>
                  </a:moveTo>
                  <a:lnTo>
                    <a:pt x="103" y="0"/>
                  </a:lnTo>
                  <a:lnTo>
                    <a:pt x="111" y="2"/>
                  </a:lnTo>
                  <a:lnTo>
                    <a:pt x="113" y="15"/>
                  </a:lnTo>
                  <a:lnTo>
                    <a:pt x="132" y="34"/>
                  </a:lnTo>
                  <a:lnTo>
                    <a:pt x="145" y="34"/>
                  </a:lnTo>
                  <a:lnTo>
                    <a:pt x="149" y="42"/>
                  </a:lnTo>
                  <a:lnTo>
                    <a:pt x="111" y="82"/>
                  </a:lnTo>
                  <a:lnTo>
                    <a:pt x="105" y="82"/>
                  </a:lnTo>
                  <a:lnTo>
                    <a:pt x="101" y="80"/>
                  </a:lnTo>
                  <a:lnTo>
                    <a:pt x="103" y="90"/>
                  </a:lnTo>
                  <a:lnTo>
                    <a:pt x="92" y="88"/>
                  </a:lnTo>
                  <a:lnTo>
                    <a:pt x="92" y="99"/>
                  </a:lnTo>
                  <a:lnTo>
                    <a:pt x="82" y="97"/>
                  </a:lnTo>
                  <a:lnTo>
                    <a:pt x="84" y="107"/>
                  </a:lnTo>
                  <a:lnTo>
                    <a:pt x="73" y="105"/>
                  </a:lnTo>
                  <a:lnTo>
                    <a:pt x="73" y="116"/>
                  </a:lnTo>
                  <a:lnTo>
                    <a:pt x="63" y="113"/>
                  </a:lnTo>
                  <a:lnTo>
                    <a:pt x="65" y="124"/>
                  </a:lnTo>
                  <a:lnTo>
                    <a:pt x="55" y="120"/>
                  </a:lnTo>
                  <a:lnTo>
                    <a:pt x="55" y="132"/>
                  </a:lnTo>
                  <a:lnTo>
                    <a:pt x="44" y="128"/>
                  </a:lnTo>
                  <a:lnTo>
                    <a:pt x="46" y="141"/>
                  </a:lnTo>
                  <a:lnTo>
                    <a:pt x="36" y="137"/>
                  </a:lnTo>
                  <a:lnTo>
                    <a:pt x="36" y="149"/>
                  </a:lnTo>
                  <a:lnTo>
                    <a:pt x="25" y="145"/>
                  </a:lnTo>
                  <a:lnTo>
                    <a:pt x="0" y="122"/>
                  </a:lnTo>
                  <a:lnTo>
                    <a:pt x="67" y="48"/>
                  </a:lnTo>
                  <a:lnTo>
                    <a:pt x="65" y="46"/>
                  </a:lnTo>
                  <a:lnTo>
                    <a:pt x="65" y="40"/>
                  </a:lnTo>
                  <a:close/>
                  <a:moveTo>
                    <a:pt x="128" y="51"/>
                  </a:moveTo>
                  <a:lnTo>
                    <a:pt x="96" y="21"/>
                  </a:lnTo>
                  <a:lnTo>
                    <a:pt x="84" y="32"/>
                  </a:lnTo>
                  <a:lnTo>
                    <a:pt x="117" y="61"/>
                  </a:lnTo>
                  <a:lnTo>
                    <a:pt x="12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1" name="Freeform 397">
              <a:extLst>
                <a:ext uri="{FF2B5EF4-FFF2-40B4-BE49-F238E27FC236}">
                  <a16:creationId xmlns:a16="http://schemas.microsoft.com/office/drawing/2014/main" id="{1DD9C660-0F9A-4D08-B7B7-BE3C1BA52E4D}"/>
                </a:ext>
              </a:extLst>
            </p:cNvPr>
            <p:cNvSpPr>
              <a:spLocks noEditPoints="1"/>
            </p:cNvSpPr>
            <p:nvPr/>
          </p:nvSpPr>
          <p:spPr bwMode="auto">
            <a:xfrm>
              <a:off x="7634288" y="5678488"/>
              <a:ext cx="36512" cy="36512"/>
            </a:xfrm>
            <a:custGeom>
              <a:avLst/>
              <a:gdLst>
                <a:gd name="T0" fmla="*/ 25693 w 10"/>
                <a:gd name="T1" fmla="*/ 25693 h 10"/>
                <a:gd name="T2" fmla="*/ 33034 w 10"/>
                <a:gd name="T3" fmla="*/ 25693 h 10"/>
                <a:gd name="T4" fmla="*/ 33034 w 10"/>
                <a:gd name="T5" fmla="*/ 33034 h 10"/>
                <a:gd name="T6" fmla="*/ 25693 w 10"/>
                <a:gd name="T7" fmla="*/ 33034 h 10"/>
                <a:gd name="T8" fmla="*/ 25693 w 10"/>
                <a:gd name="T9" fmla="*/ 25693 h 10"/>
                <a:gd name="T10" fmla="*/ 3670 w 10"/>
                <a:gd name="T11" fmla="*/ 3670 h 10"/>
                <a:gd name="T12" fmla="*/ 11011 w 10"/>
                <a:gd name="T13" fmla="*/ 3670 h 10"/>
                <a:gd name="T14" fmla="*/ 11011 w 10"/>
                <a:gd name="T15" fmla="*/ 11011 h 10"/>
                <a:gd name="T16" fmla="*/ 3670 w 10"/>
                <a:gd name="T17" fmla="*/ 11011 h 10"/>
                <a:gd name="T18" fmla="*/ 3670 w 10"/>
                <a:gd name="T19" fmla="*/ 367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7" y="7"/>
                  </a:moveTo>
                  <a:cubicBezTo>
                    <a:pt x="8" y="6"/>
                    <a:pt x="9" y="6"/>
                    <a:pt x="9" y="7"/>
                  </a:cubicBezTo>
                  <a:cubicBezTo>
                    <a:pt x="10" y="7"/>
                    <a:pt x="10" y="8"/>
                    <a:pt x="9" y="9"/>
                  </a:cubicBezTo>
                  <a:cubicBezTo>
                    <a:pt x="9" y="10"/>
                    <a:pt x="8" y="10"/>
                    <a:pt x="7" y="9"/>
                  </a:cubicBezTo>
                  <a:cubicBezTo>
                    <a:pt x="7" y="9"/>
                    <a:pt x="7" y="8"/>
                    <a:pt x="7" y="7"/>
                  </a:cubicBezTo>
                  <a:close/>
                  <a:moveTo>
                    <a:pt x="1" y="1"/>
                  </a:moveTo>
                  <a:cubicBezTo>
                    <a:pt x="1" y="0"/>
                    <a:pt x="2" y="0"/>
                    <a:pt x="3" y="1"/>
                  </a:cubicBezTo>
                  <a:cubicBezTo>
                    <a:pt x="3" y="1"/>
                    <a:pt x="3" y="2"/>
                    <a:pt x="3" y="3"/>
                  </a:cubicBezTo>
                  <a:cubicBezTo>
                    <a:pt x="2" y="4"/>
                    <a:pt x="1" y="4"/>
                    <a:pt x="1" y="3"/>
                  </a:cubicBezTo>
                  <a:cubicBezTo>
                    <a:pt x="0"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2" name="Freeform 398">
              <a:extLst>
                <a:ext uri="{FF2B5EF4-FFF2-40B4-BE49-F238E27FC236}">
                  <a16:creationId xmlns:a16="http://schemas.microsoft.com/office/drawing/2014/main" id="{413A50E7-A2C8-41D0-AB41-4BA9F47A4AE4}"/>
                </a:ext>
              </a:extLst>
            </p:cNvPr>
            <p:cNvSpPr>
              <a:spLocks noEditPoints="1"/>
            </p:cNvSpPr>
            <p:nvPr/>
          </p:nvSpPr>
          <p:spPr bwMode="auto">
            <a:xfrm>
              <a:off x="5975350" y="3332163"/>
              <a:ext cx="238125" cy="233362"/>
            </a:xfrm>
            <a:custGeom>
              <a:avLst/>
              <a:gdLst>
                <a:gd name="T0" fmla="*/ 54853 w 65"/>
                <a:gd name="T1" fmla="*/ 106122 h 64"/>
                <a:gd name="T2" fmla="*/ 54853 w 65"/>
                <a:gd name="T3" fmla="*/ 128078 h 64"/>
                <a:gd name="T4" fmla="*/ 47539 w 65"/>
                <a:gd name="T5" fmla="*/ 135397 h 64"/>
                <a:gd name="T6" fmla="*/ 47539 w 65"/>
                <a:gd name="T7" fmla="*/ 135397 h 64"/>
                <a:gd name="T8" fmla="*/ 43882 w 65"/>
                <a:gd name="T9" fmla="*/ 128078 h 64"/>
                <a:gd name="T10" fmla="*/ 43882 w 65"/>
                <a:gd name="T11" fmla="*/ 106122 h 64"/>
                <a:gd name="T12" fmla="*/ 36568 w 65"/>
                <a:gd name="T13" fmla="*/ 109781 h 64"/>
                <a:gd name="T14" fmla="*/ 36568 w 65"/>
                <a:gd name="T15" fmla="*/ 168331 h 64"/>
                <a:gd name="T16" fmla="*/ 25598 w 65"/>
                <a:gd name="T17" fmla="*/ 179309 h 64"/>
                <a:gd name="T18" fmla="*/ 25598 w 65"/>
                <a:gd name="T19" fmla="*/ 179309 h 64"/>
                <a:gd name="T20" fmla="*/ 18284 w 65"/>
                <a:gd name="T21" fmla="*/ 168331 h 64"/>
                <a:gd name="T22" fmla="*/ 18284 w 65"/>
                <a:gd name="T23" fmla="*/ 109781 h 64"/>
                <a:gd name="T24" fmla="*/ 0 w 65"/>
                <a:gd name="T25" fmla="*/ 87825 h 64"/>
                <a:gd name="T26" fmla="*/ 3657 w 65"/>
                <a:gd name="T27" fmla="*/ 84166 h 64"/>
                <a:gd name="T28" fmla="*/ 95078 w 65"/>
                <a:gd name="T29" fmla="*/ 84166 h 64"/>
                <a:gd name="T30" fmla="*/ 95078 w 65"/>
                <a:gd name="T31" fmla="*/ 87825 h 64"/>
                <a:gd name="T32" fmla="*/ 80451 w 65"/>
                <a:gd name="T33" fmla="*/ 102463 h 64"/>
                <a:gd name="T34" fmla="*/ 69480 w 65"/>
                <a:gd name="T35" fmla="*/ 98803 h 64"/>
                <a:gd name="T36" fmla="*/ 54853 w 65"/>
                <a:gd name="T37" fmla="*/ 106122 h 64"/>
                <a:gd name="T38" fmla="*/ 54853 w 65"/>
                <a:gd name="T39" fmla="*/ 106122 h 64"/>
                <a:gd name="T40" fmla="*/ 18284 w 65"/>
                <a:gd name="T41" fmla="*/ 0 h 64"/>
                <a:gd name="T42" fmla="*/ 18284 w 65"/>
                <a:gd name="T43" fmla="*/ 25616 h 64"/>
                <a:gd name="T44" fmla="*/ 0 w 65"/>
                <a:gd name="T45" fmla="*/ 25616 h 64"/>
                <a:gd name="T46" fmla="*/ 0 w 65"/>
                <a:gd name="T47" fmla="*/ 32934 h 64"/>
                <a:gd name="T48" fmla="*/ 0 w 65"/>
                <a:gd name="T49" fmla="*/ 36594 h 64"/>
                <a:gd name="T50" fmla="*/ 0 w 65"/>
                <a:gd name="T51" fmla="*/ 43913 h 64"/>
                <a:gd name="T52" fmla="*/ 18284 w 65"/>
                <a:gd name="T53" fmla="*/ 43913 h 64"/>
                <a:gd name="T54" fmla="*/ 18284 w 65"/>
                <a:gd name="T55" fmla="*/ 54891 h 64"/>
                <a:gd name="T56" fmla="*/ 18284 w 65"/>
                <a:gd name="T57" fmla="*/ 73188 h 64"/>
                <a:gd name="T58" fmla="*/ 32912 w 65"/>
                <a:gd name="T59" fmla="*/ 73188 h 64"/>
                <a:gd name="T60" fmla="*/ 204783 w 65"/>
                <a:gd name="T61" fmla="*/ 73188 h 64"/>
                <a:gd name="T62" fmla="*/ 204783 w 65"/>
                <a:gd name="T63" fmla="*/ 43913 h 64"/>
                <a:gd name="T64" fmla="*/ 219411 w 65"/>
                <a:gd name="T65" fmla="*/ 43913 h 64"/>
                <a:gd name="T66" fmla="*/ 219411 w 65"/>
                <a:gd name="T67" fmla="*/ 95144 h 64"/>
                <a:gd name="T68" fmla="*/ 153588 w 65"/>
                <a:gd name="T69" fmla="*/ 109781 h 64"/>
                <a:gd name="T70" fmla="*/ 106049 w 65"/>
                <a:gd name="T71" fmla="*/ 124419 h 64"/>
                <a:gd name="T72" fmla="*/ 98735 w 65"/>
                <a:gd name="T73" fmla="*/ 124419 h 64"/>
                <a:gd name="T74" fmla="*/ 98735 w 65"/>
                <a:gd name="T75" fmla="*/ 131738 h 64"/>
                <a:gd name="T76" fmla="*/ 98735 w 65"/>
                <a:gd name="T77" fmla="*/ 150034 h 64"/>
                <a:gd name="T78" fmla="*/ 73137 w 65"/>
                <a:gd name="T79" fmla="*/ 150034 h 64"/>
                <a:gd name="T80" fmla="*/ 73137 w 65"/>
                <a:gd name="T81" fmla="*/ 164672 h 64"/>
                <a:gd name="T82" fmla="*/ 91421 w 65"/>
                <a:gd name="T83" fmla="*/ 168331 h 64"/>
                <a:gd name="T84" fmla="*/ 91421 w 65"/>
                <a:gd name="T85" fmla="*/ 234200 h 64"/>
                <a:gd name="T86" fmla="*/ 124333 w 65"/>
                <a:gd name="T87" fmla="*/ 234200 h 64"/>
                <a:gd name="T88" fmla="*/ 124333 w 65"/>
                <a:gd name="T89" fmla="*/ 168331 h 64"/>
                <a:gd name="T90" fmla="*/ 142617 w 65"/>
                <a:gd name="T91" fmla="*/ 164672 h 64"/>
                <a:gd name="T92" fmla="*/ 142617 w 65"/>
                <a:gd name="T93" fmla="*/ 150034 h 64"/>
                <a:gd name="T94" fmla="*/ 117019 w 65"/>
                <a:gd name="T95" fmla="*/ 150034 h 64"/>
                <a:gd name="T96" fmla="*/ 117019 w 65"/>
                <a:gd name="T97" fmla="*/ 139056 h 64"/>
                <a:gd name="T98" fmla="*/ 135303 w 65"/>
                <a:gd name="T99" fmla="*/ 135397 h 64"/>
                <a:gd name="T100" fmla="*/ 230381 w 65"/>
                <a:gd name="T101" fmla="*/ 109781 h 64"/>
                <a:gd name="T102" fmla="*/ 237695 w 65"/>
                <a:gd name="T103" fmla="*/ 109781 h 64"/>
                <a:gd name="T104" fmla="*/ 237695 w 65"/>
                <a:gd name="T105" fmla="*/ 102463 h 64"/>
                <a:gd name="T106" fmla="*/ 237695 w 65"/>
                <a:gd name="T107" fmla="*/ 36594 h 64"/>
                <a:gd name="T108" fmla="*/ 237695 w 65"/>
                <a:gd name="T109" fmla="*/ 25616 h 64"/>
                <a:gd name="T110" fmla="*/ 226724 w 65"/>
                <a:gd name="T111" fmla="*/ 25616 h 64"/>
                <a:gd name="T112" fmla="*/ 204783 w 65"/>
                <a:gd name="T113" fmla="*/ 25616 h 64"/>
                <a:gd name="T114" fmla="*/ 204783 w 65"/>
                <a:gd name="T115" fmla="*/ 0 h 64"/>
                <a:gd name="T116" fmla="*/ 18284 w 65"/>
                <a:gd name="T117" fmla="*/ 0 h 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5" h="64">
                  <a:moveTo>
                    <a:pt x="15" y="29"/>
                  </a:moveTo>
                  <a:cubicBezTo>
                    <a:pt x="15" y="35"/>
                    <a:pt x="15" y="35"/>
                    <a:pt x="15" y="35"/>
                  </a:cubicBezTo>
                  <a:cubicBezTo>
                    <a:pt x="15" y="36"/>
                    <a:pt x="14" y="37"/>
                    <a:pt x="13" y="37"/>
                  </a:cubicBezTo>
                  <a:cubicBezTo>
                    <a:pt x="13" y="37"/>
                    <a:pt x="13" y="37"/>
                    <a:pt x="13" y="37"/>
                  </a:cubicBezTo>
                  <a:cubicBezTo>
                    <a:pt x="13" y="37"/>
                    <a:pt x="12" y="36"/>
                    <a:pt x="12" y="35"/>
                  </a:cubicBezTo>
                  <a:cubicBezTo>
                    <a:pt x="12" y="29"/>
                    <a:pt x="12" y="29"/>
                    <a:pt x="12" y="29"/>
                  </a:cubicBezTo>
                  <a:cubicBezTo>
                    <a:pt x="11" y="29"/>
                    <a:pt x="11" y="30"/>
                    <a:pt x="10" y="30"/>
                  </a:cubicBezTo>
                  <a:cubicBezTo>
                    <a:pt x="10" y="46"/>
                    <a:pt x="10" y="46"/>
                    <a:pt x="10" y="46"/>
                  </a:cubicBezTo>
                  <a:cubicBezTo>
                    <a:pt x="10" y="47"/>
                    <a:pt x="9" y="49"/>
                    <a:pt x="7" y="49"/>
                  </a:cubicBezTo>
                  <a:cubicBezTo>
                    <a:pt x="7" y="49"/>
                    <a:pt x="7" y="49"/>
                    <a:pt x="7" y="49"/>
                  </a:cubicBezTo>
                  <a:cubicBezTo>
                    <a:pt x="6" y="49"/>
                    <a:pt x="5" y="47"/>
                    <a:pt x="5" y="46"/>
                  </a:cubicBezTo>
                  <a:cubicBezTo>
                    <a:pt x="5" y="30"/>
                    <a:pt x="5" y="30"/>
                    <a:pt x="5" y="30"/>
                  </a:cubicBezTo>
                  <a:cubicBezTo>
                    <a:pt x="2" y="29"/>
                    <a:pt x="0" y="27"/>
                    <a:pt x="0" y="24"/>
                  </a:cubicBezTo>
                  <a:cubicBezTo>
                    <a:pt x="0" y="24"/>
                    <a:pt x="1" y="24"/>
                    <a:pt x="1" y="23"/>
                  </a:cubicBezTo>
                  <a:cubicBezTo>
                    <a:pt x="26" y="23"/>
                    <a:pt x="26" y="23"/>
                    <a:pt x="26" y="23"/>
                  </a:cubicBezTo>
                  <a:cubicBezTo>
                    <a:pt x="26" y="23"/>
                    <a:pt x="26" y="23"/>
                    <a:pt x="26" y="24"/>
                  </a:cubicBezTo>
                  <a:cubicBezTo>
                    <a:pt x="26" y="26"/>
                    <a:pt x="24" y="28"/>
                    <a:pt x="22" y="28"/>
                  </a:cubicBezTo>
                  <a:cubicBezTo>
                    <a:pt x="21" y="28"/>
                    <a:pt x="20" y="28"/>
                    <a:pt x="19" y="27"/>
                  </a:cubicBezTo>
                  <a:cubicBezTo>
                    <a:pt x="18" y="28"/>
                    <a:pt x="16" y="29"/>
                    <a:pt x="15" y="29"/>
                  </a:cubicBezTo>
                  <a:cubicBezTo>
                    <a:pt x="15" y="29"/>
                    <a:pt x="15" y="29"/>
                    <a:pt x="15" y="29"/>
                  </a:cubicBezTo>
                  <a:close/>
                  <a:moveTo>
                    <a:pt x="5" y="0"/>
                  </a:moveTo>
                  <a:cubicBezTo>
                    <a:pt x="5" y="7"/>
                    <a:pt x="5" y="7"/>
                    <a:pt x="5" y="7"/>
                  </a:cubicBezTo>
                  <a:cubicBezTo>
                    <a:pt x="0" y="7"/>
                    <a:pt x="0" y="7"/>
                    <a:pt x="0" y="7"/>
                  </a:cubicBezTo>
                  <a:cubicBezTo>
                    <a:pt x="0" y="9"/>
                    <a:pt x="0" y="9"/>
                    <a:pt x="0" y="9"/>
                  </a:cubicBezTo>
                  <a:cubicBezTo>
                    <a:pt x="0" y="10"/>
                    <a:pt x="0" y="10"/>
                    <a:pt x="0" y="10"/>
                  </a:cubicBezTo>
                  <a:cubicBezTo>
                    <a:pt x="0" y="12"/>
                    <a:pt x="0" y="12"/>
                    <a:pt x="0" y="12"/>
                  </a:cubicBezTo>
                  <a:cubicBezTo>
                    <a:pt x="5" y="12"/>
                    <a:pt x="5" y="12"/>
                    <a:pt x="5" y="12"/>
                  </a:cubicBezTo>
                  <a:cubicBezTo>
                    <a:pt x="5" y="15"/>
                    <a:pt x="5" y="15"/>
                    <a:pt x="5" y="15"/>
                  </a:cubicBezTo>
                  <a:cubicBezTo>
                    <a:pt x="5" y="20"/>
                    <a:pt x="5" y="20"/>
                    <a:pt x="5" y="20"/>
                  </a:cubicBezTo>
                  <a:cubicBezTo>
                    <a:pt x="9" y="20"/>
                    <a:pt x="9" y="20"/>
                    <a:pt x="9" y="20"/>
                  </a:cubicBezTo>
                  <a:cubicBezTo>
                    <a:pt x="56" y="20"/>
                    <a:pt x="56" y="20"/>
                    <a:pt x="56" y="20"/>
                  </a:cubicBezTo>
                  <a:cubicBezTo>
                    <a:pt x="56" y="12"/>
                    <a:pt x="56" y="12"/>
                    <a:pt x="56" y="12"/>
                  </a:cubicBezTo>
                  <a:cubicBezTo>
                    <a:pt x="60" y="12"/>
                    <a:pt x="60" y="12"/>
                    <a:pt x="60" y="12"/>
                  </a:cubicBezTo>
                  <a:cubicBezTo>
                    <a:pt x="60" y="26"/>
                    <a:pt x="60" y="26"/>
                    <a:pt x="60" y="26"/>
                  </a:cubicBezTo>
                  <a:cubicBezTo>
                    <a:pt x="42" y="30"/>
                    <a:pt x="42" y="30"/>
                    <a:pt x="42" y="30"/>
                  </a:cubicBezTo>
                  <a:cubicBezTo>
                    <a:pt x="29" y="34"/>
                    <a:pt x="29" y="34"/>
                    <a:pt x="29" y="34"/>
                  </a:cubicBezTo>
                  <a:cubicBezTo>
                    <a:pt x="27" y="34"/>
                    <a:pt x="27" y="34"/>
                    <a:pt x="27" y="34"/>
                  </a:cubicBezTo>
                  <a:cubicBezTo>
                    <a:pt x="27" y="36"/>
                    <a:pt x="27" y="36"/>
                    <a:pt x="27" y="36"/>
                  </a:cubicBezTo>
                  <a:cubicBezTo>
                    <a:pt x="27" y="41"/>
                    <a:pt x="27" y="41"/>
                    <a:pt x="27" y="41"/>
                  </a:cubicBezTo>
                  <a:cubicBezTo>
                    <a:pt x="20" y="41"/>
                    <a:pt x="20" y="41"/>
                    <a:pt x="20" y="41"/>
                  </a:cubicBezTo>
                  <a:cubicBezTo>
                    <a:pt x="20" y="45"/>
                    <a:pt x="20" y="45"/>
                    <a:pt x="20" y="45"/>
                  </a:cubicBezTo>
                  <a:cubicBezTo>
                    <a:pt x="25" y="46"/>
                    <a:pt x="25" y="46"/>
                    <a:pt x="25" y="46"/>
                  </a:cubicBezTo>
                  <a:cubicBezTo>
                    <a:pt x="25" y="64"/>
                    <a:pt x="25" y="64"/>
                    <a:pt x="25" y="64"/>
                  </a:cubicBezTo>
                  <a:cubicBezTo>
                    <a:pt x="34" y="64"/>
                    <a:pt x="34" y="64"/>
                    <a:pt x="34" y="64"/>
                  </a:cubicBezTo>
                  <a:cubicBezTo>
                    <a:pt x="34" y="46"/>
                    <a:pt x="34" y="46"/>
                    <a:pt x="34" y="46"/>
                  </a:cubicBezTo>
                  <a:cubicBezTo>
                    <a:pt x="39" y="45"/>
                    <a:pt x="39" y="45"/>
                    <a:pt x="39" y="45"/>
                  </a:cubicBezTo>
                  <a:cubicBezTo>
                    <a:pt x="39" y="41"/>
                    <a:pt x="39" y="41"/>
                    <a:pt x="39" y="41"/>
                  </a:cubicBezTo>
                  <a:cubicBezTo>
                    <a:pt x="32" y="41"/>
                    <a:pt x="32" y="41"/>
                    <a:pt x="32" y="41"/>
                  </a:cubicBezTo>
                  <a:cubicBezTo>
                    <a:pt x="32" y="38"/>
                    <a:pt x="32" y="38"/>
                    <a:pt x="32" y="38"/>
                  </a:cubicBezTo>
                  <a:cubicBezTo>
                    <a:pt x="37" y="37"/>
                    <a:pt x="37" y="37"/>
                    <a:pt x="37" y="37"/>
                  </a:cubicBezTo>
                  <a:cubicBezTo>
                    <a:pt x="63" y="30"/>
                    <a:pt x="63" y="30"/>
                    <a:pt x="63" y="30"/>
                  </a:cubicBezTo>
                  <a:cubicBezTo>
                    <a:pt x="65" y="30"/>
                    <a:pt x="65" y="30"/>
                    <a:pt x="65" y="30"/>
                  </a:cubicBezTo>
                  <a:cubicBezTo>
                    <a:pt x="65" y="28"/>
                    <a:pt x="65" y="28"/>
                    <a:pt x="65" y="28"/>
                  </a:cubicBezTo>
                  <a:cubicBezTo>
                    <a:pt x="65" y="10"/>
                    <a:pt x="65" y="10"/>
                    <a:pt x="65" y="10"/>
                  </a:cubicBezTo>
                  <a:cubicBezTo>
                    <a:pt x="65" y="7"/>
                    <a:pt x="65" y="7"/>
                    <a:pt x="65" y="7"/>
                  </a:cubicBezTo>
                  <a:cubicBezTo>
                    <a:pt x="62" y="7"/>
                    <a:pt x="62" y="7"/>
                    <a:pt x="62" y="7"/>
                  </a:cubicBezTo>
                  <a:cubicBezTo>
                    <a:pt x="56" y="7"/>
                    <a:pt x="56" y="7"/>
                    <a:pt x="56" y="7"/>
                  </a:cubicBezTo>
                  <a:cubicBezTo>
                    <a:pt x="56" y="0"/>
                    <a:pt x="56" y="0"/>
                    <a:pt x="56"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3" name="Freeform 399">
              <a:extLst>
                <a:ext uri="{FF2B5EF4-FFF2-40B4-BE49-F238E27FC236}">
                  <a16:creationId xmlns:a16="http://schemas.microsoft.com/office/drawing/2014/main" id="{5802C39A-A5B6-4D50-91EC-D5BD6B482801}"/>
                </a:ext>
              </a:extLst>
            </p:cNvPr>
            <p:cNvSpPr>
              <a:spLocks noEditPoints="1"/>
            </p:cNvSpPr>
            <p:nvPr/>
          </p:nvSpPr>
          <p:spPr bwMode="auto">
            <a:xfrm>
              <a:off x="5953125" y="3692525"/>
              <a:ext cx="260350" cy="269875"/>
            </a:xfrm>
            <a:custGeom>
              <a:avLst/>
              <a:gdLst>
                <a:gd name="T0" fmla="*/ 209067 w 71"/>
                <a:gd name="T1" fmla="*/ 69556 h 74"/>
                <a:gd name="T2" fmla="*/ 146714 w 71"/>
                <a:gd name="T3" fmla="*/ 135452 h 74"/>
                <a:gd name="T4" fmla="*/ 146714 w 71"/>
                <a:gd name="T5" fmla="*/ 139112 h 74"/>
                <a:gd name="T6" fmla="*/ 110035 w 71"/>
                <a:gd name="T7" fmla="*/ 179382 h 74"/>
                <a:gd name="T8" fmla="*/ 146714 w 71"/>
                <a:gd name="T9" fmla="*/ 212329 h 74"/>
                <a:gd name="T10" fmla="*/ 139378 w 71"/>
                <a:gd name="T11" fmla="*/ 219651 h 74"/>
                <a:gd name="T12" fmla="*/ 132042 w 71"/>
                <a:gd name="T13" fmla="*/ 212329 h 74"/>
                <a:gd name="T14" fmla="*/ 91696 w 71"/>
                <a:gd name="T15" fmla="*/ 252599 h 74"/>
                <a:gd name="T16" fmla="*/ 14671 w 71"/>
                <a:gd name="T17" fmla="*/ 183043 h 74"/>
                <a:gd name="T18" fmla="*/ 55018 w 71"/>
                <a:gd name="T19" fmla="*/ 139112 h 74"/>
                <a:gd name="T20" fmla="*/ 47682 w 71"/>
                <a:gd name="T21" fmla="*/ 135452 h 74"/>
                <a:gd name="T22" fmla="*/ 55018 w 71"/>
                <a:gd name="T23" fmla="*/ 128130 h 74"/>
                <a:gd name="T24" fmla="*/ 91696 w 71"/>
                <a:gd name="T25" fmla="*/ 161077 h 74"/>
                <a:gd name="T26" fmla="*/ 128375 w 71"/>
                <a:gd name="T27" fmla="*/ 120808 h 74"/>
                <a:gd name="T28" fmla="*/ 132042 w 71"/>
                <a:gd name="T29" fmla="*/ 124469 h 74"/>
                <a:gd name="T30" fmla="*/ 194396 w 71"/>
                <a:gd name="T31" fmla="*/ 54913 h 74"/>
                <a:gd name="T32" fmla="*/ 187060 w 71"/>
                <a:gd name="T33" fmla="*/ 40269 h 74"/>
                <a:gd name="T34" fmla="*/ 198064 w 71"/>
                <a:gd name="T35" fmla="*/ 14643 h 74"/>
                <a:gd name="T36" fmla="*/ 194396 w 71"/>
                <a:gd name="T37" fmla="*/ 10983 h 74"/>
                <a:gd name="T38" fmla="*/ 205399 w 71"/>
                <a:gd name="T39" fmla="*/ 0 h 74"/>
                <a:gd name="T40" fmla="*/ 260417 w 71"/>
                <a:gd name="T41" fmla="*/ 54913 h 74"/>
                <a:gd name="T42" fmla="*/ 253081 w 71"/>
                <a:gd name="T43" fmla="*/ 65895 h 74"/>
                <a:gd name="T44" fmla="*/ 249413 w 71"/>
                <a:gd name="T45" fmla="*/ 62234 h 74"/>
                <a:gd name="T46" fmla="*/ 223739 w 71"/>
                <a:gd name="T47" fmla="*/ 73217 h 74"/>
                <a:gd name="T48" fmla="*/ 209067 w 71"/>
                <a:gd name="T49" fmla="*/ 69556 h 74"/>
                <a:gd name="T50" fmla="*/ 209067 w 71"/>
                <a:gd name="T51" fmla="*/ 25626 h 74"/>
                <a:gd name="T52" fmla="*/ 205399 w 71"/>
                <a:gd name="T53" fmla="*/ 36609 h 74"/>
                <a:gd name="T54" fmla="*/ 212735 w 71"/>
                <a:gd name="T55" fmla="*/ 51252 h 74"/>
                <a:gd name="T56" fmla="*/ 223739 w 71"/>
                <a:gd name="T57" fmla="*/ 54913 h 74"/>
                <a:gd name="T58" fmla="*/ 238410 w 71"/>
                <a:gd name="T59" fmla="*/ 51252 h 74"/>
                <a:gd name="T60" fmla="*/ 209067 w 71"/>
                <a:gd name="T61" fmla="*/ 25626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1" h="74">
                  <a:moveTo>
                    <a:pt x="57" y="19"/>
                  </a:moveTo>
                  <a:cubicBezTo>
                    <a:pt x="40" y="37"/>
                    <a:pt x="40" y="37"/>
                    <a:pt x="40" y="37"/>
                  </a:cubicBezTo>
                  <a:cubicBezTo>
                    <a:pt x="40" y="38"/>
                    <a:pt x="40" y="38"/>
                    <a:pt x="40" y="38"/>
                  </a:cubicBezTo>
                  <a:cubicBezTo>
                    <a:pt x="30" y="49"/>
                    <a:pt x="30" y="49"/>
                    <a:pt x="30" y="49"/>
                  </a:cubicBezTo>
                  <a:cubicBezTo>
                    <a:pt x="40" y="58"/>
                    <a:pt x="40" y="58"/>
                    <a:pt x="40" y="58"/>
                  </a:cubicBezTo>
                  <a:cubicBezTo>
                    <a:pt x="38" y="60"/>
                    <a:pt x="38" y="60"/>
                    <a:pt x="38" y="60"/>
                  </a:cubicBezTo>
                  <a:cubicBezTo>
                    <a:pt x="36" y="58"/>
                    <a:pt x="36" y="58"/>
                    <a:pt x="36" y="58"/>
                  </a:cubicBezTo>
                  <a:cubicBezTo>
                    <a:pt x="25" y="69"/>
                    <a:pt x="25" y="69"/>
                    <a:pt x="25" y="69"/>
                  </a:cubicBezTo>
                  <a:cubicBezTo>
                    <a:pt x="15" y="74"/>
                    <a:pt x="0" y="60"/>
                    <a:pt x="4" y="50"/>
                  </a:cubicBezTo>
                  <a:cubicBezTo>
                    <a:pt x="15" y="38"/>
                    <a:pt x="15" y="38"/>
                    <a:pt x="15" y="38"/>
                  </a:cubicBezTo>
                  <a:cubicBezTo>
                    <a:pt x="13" y="37"/>
                    <a:pt x="13" y="37"/>
                    <a:pt x="13" y="37"/>
                  </a:cubicBezTo>
                  <a:cubicBezTo>
                    <a:pt x="15" y="35"/>
                    <a:pt x="15" y="35"/>
                    <a:pt x="15" y="35"/>
                  </a:cubicBezTo>
                  <a:cubicBezTo>
                    <a:pt x="25" y="44"/>
                    <a:pt x="25" y="44"/>
                    <a:pt x="25" y="44"/>
                  </a:cubicBezTo>
                  <a:cubicBezTo>
                    <a:pt x="35" y="33"/>
                    <a:pt x="35" y="33"/>
                    <a:pt x="35" y="33"/>
                  </a:cubicBezTo>
                  <a:cubicBezTo>
                    <a:pt x="36" y="34"/>
                    <a:pt x="36" y="34"/>
                    <a:pt x="36" y="34"/>
                  </a:cubicBezTo>
                  <a:cubicBezTo>
                    <a:pt x="53" y="15"/>
                    <a:pt x="53" y="15"/>
                    <a:pt x="53" y="15"/>
                  </a:cubicBezTo>
                  <a:cubicBezTo>
                    <a:pt x="52" y="14"/>
                    <a:pt x="52" y="12"/>
                    <a:pt x="51" y="11"/>
                  </a:cubicBezTo>
                  <a:cubicBezTo>
                    <a:pt x="51" y="8"/>
                    <a:pt x="52" y="6"/>
                    <a:pt x="54" y="4"/>
                  </a:cubicBezTo>
                  <a:cubicBezTo>
                    <a:pt x="53" y="3"/>
                    <a:pt x="53" y="3"/>
                    <a:pt x="53" y="3"/>
                  </a:cubicBezTo>
                  <a:cubicBezTo>
                    <a:pt x="56" y="0"/>
                    <a:pt x="56" y="0"/>
                    <a:pt x="56" y="0"/>
                  </a:cubicBezTo>
                  <a:cubicBezTo>
                    <a:pt x="71" y="15"/>
                    <a:pt x="71" y="15"/>
                    <a:pt x="71" y="15"/>
                  </a:cubicBezTo>
                  <a:cubicBezTo>
                    <a:pt x="69" y="18"/>
                    <a:pt x="69" y="18"/>
                    <a:pt x="69" y="18"/>
                  </a:cubicBezTo>
                  <a:cubicBezTo>
                    <a:pt x="68" y="17"/>
                    <a:pt x="68" y="17"/>
                    <a:pt x="68" y="17"/>
                  </a:cubicBezTo>
                  <a:cubicBezTo>
                    <a:pt x="66" y="19"/>
                    <a:pt x="64" y="20"/>
                    <a:pt x="61" y="20"/>
                  </a:cubicBezTo>
                  <a:cubicBezTo>
                    <a:pt x="60" y="20"/>
                    <a:pt x="58" y="19"/>
                    <a:pt x="57" y="19"/>
                  </a:cubicBezTo>
                  <a:close/>
                  <a:moveTo>
                    <a:pt x="57" y="7"/>
                  </a:moveTo>
                  <a:cubicBezTo>
                    <a:pt x="56" y="8"/>
                    <a:pt x="56" y="9"/>
                    <a:pt x="56" y="10"/>
                  </a:cubicBezTo>
                  <a:cubicBezTo>
                    <a:pt x="56" y="12"/>
                    <a:pt x="56" y="13"/>
                    <a:pt x="58" y="14"/>
                  </a:cubicBezTo>
                  <a:cubicBezTo>
                    <a:pt x="59" y="15"/>
                    <a:pt x="60" y="15"/>
                    <a:pt x="61" y="15"/>
                  </a:cubicBezTo>
                  <a:cubicBezTo>
                    <a:pt x="62" y="15"/>
                    <a:pt x="64" y="15"/>
                    <a:pt x="65" y="14"/>
                  </a:cubicBezTo>
                  <a:lnTo>
                    <a:pt x="5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4" name="Freeform 400">
              <a:extLst>
                <a:ext uri="{FF2B5EF4-FFF2-40B4-BE49-F238E27FC236}">
                  <a16:creationId xmlns:a16="http://schemas.microsoft.com/office/drawing/2014/main" id="{DD64EC83-6890-4338-BABC-BBB11B8B414C}"/>
                </a:ext>
              </a:extLst>
            </p:cNvPr>
            <p:cNvSpPr>
              <a:spLocks noEditPoints="1"/>
            </p:cNvSpPr>
            <p:nvPr/>
          </p:nvSpPr>
          <p:spPr bwMode="auto">
            <a:xfrm>
              <a:off x="5964238" y="4124325"/>
              <a:ext cx="268287" cy="182563"/>
            </a:xfrm>
            <a:custGeom>
              <a:avLst/>
              <a:gdLst>
                <a:gd name="T0" fmla="*/ 267408 w 73"/>
                <a:gd name="T1" fmla="*/ 44044 h 50"/>
                <a:gd name="T2" fmla="*/ 241766 w 73"/>
                <a:gd name="T3" fmla="*/ 66065 h 50"/>
                <a:gd name="T4" fmla="*/ 186819 w 73"/>
                <a:gd name="T5" fmla="*/ 44044 h 50"/>
                <a:gd name="T6" fmla="*/ 201472 w 73"/>
                <a:gd name="T7" fmla="*/ 0 h 50"/>
                <a:gd name="T8" fmla="*/ 223451 w 73"/>
                <a:gd name="T9" fmla="*/ 25692 h 50"/>
                <a:gd name="T10" fmla="*/ 54947 w 73"/>
                <a:gd name="T11" fmla="*/ 62395 h 50"/>
                <a:gd name="T12" fmla="*/ 43957 w 73"/>
                <a:gd name="T13" fmla="*/ 69736 h 50"/>
                <a:gd name="T14" fmla="*/ 51284 w 73"/>
                <a:gd name="T15" fmla="*/ 77076 h 50"/>
                <a:gd name="T16" fmla="*/ 43957 w 73"/>
                <a:gd name="T17" fmla="*/ 91758 h 50"/>
                <a:gd name="T18" fmla="*/ 51284 w 73"/>
                <a:gd name="T19" fmla="*/ 99098 h 50"/>
                <a:gd name="T20" fmla="*/ 43957 w 73"/>
                <a:gd name="T21" fmla="*/ 117450 h 50"/>
                <a:gd name="T22" fmla="*/ 51284 w 73"/>
                <a:gd name="T23" fmla="*/ 121120 h 50"/>
                <a:gd name="T24" fmla="*/ 43957 w 73"/>
                <a:gd name="T25" fmla="*/ 139471 h 50"/>
                <a:gd name="T26" fmla="*/ 51284 w 73"/>
                <a:gd name="T27" fmla="*/ 143142 h 50"/>
                <a:gd name="T28" fmla="*/ 43957 w 73"/>
                <a:gd name="T29" fmla="*/ 165164 h 50"/>
                <a:gd name="T30" fmla="*/ 10989 w 73"/>
                <a:gd name="T31" fmla="*/ 165164 h 50"/>
                <a:gd name="T32" fmla="*/ 3663 w 73"/>
                <a:gd name="T33" fmla="*/ 154153 h 50"/>
                <a:gd name="T34" fmla="*/ 10989 w 73"/>
                <a:gd name="T35" fmla="*/ 146812 h 50"/>
                <a:gd name="T36" fmla="*/ 3663 w 73"/>
                <a:gd name="T37" fmla="*/ 132131 h 50"/>
                <a:gd name="T38" fmla="*/ 10989 w 73"/>
                <a:gd name="T39" fmla="*/ 124790 h 50"/>
                <a:gd name="T40" fmla="*/ 3663 w 73"/>
                <a:gd name="T41" fmla="*/ 110109 h 50"/>
                <a:gd name="T42" fmla="*/ 10989 w 73"/>
                <a:gd name="T43" fmla="*/ 99098 h 50"/>
                <a:gd name="T44" fmla="*/ 3663 w 73"/>
                <a:gd name="T45" fmla="*/ 84417 h 50"/>
                <a:gd name="T46" fmla="*/ 10989 w 73"/>
                <a:gd name="T47" fmla="*/ 77076 h 50"/>
                <a:gd name="T48" fmla="*/ 0 w 73"/>
                <a:gd name="T49" fmla="*/ 62395 h 50"/>
                <a:gd name="T50" fmla="*/ 73262 w 73"/>
                <a:gd name="T51" fmla="*/ 22022 h 50"/>
                <a:gd name="T52" fmla="*/ 98904 w 73"/>
                <a:gd name="T53" fmla="*/ 33033 h 50"/>
                <a:gd name="T54" fmla="*/ 117220 w 73"/>
                <a:gd name="T55" fmla="*/ 22022 h 50"/>
                <a:gd name="T56" fmla="*/ 146525 w 73"/>
                <a:gd name="T57" fmla="*/ 33033 h 50"/>
                <a:gd name="T58" fmla="*/ 131872 w 73"/>
                <a:gd name="T59" fmla="*/ 40373 h 50"/>
                <a:gd name="T60" fmla="*/ 139199 w 73"/>
                <a:gd name="T61" fmla="*/ 62395 h 50"/>
                <a:gd name="T62" fmla="*/ 131872 w 73"/>
                <a:gd name="T63" fmla="*/ 80747 h 50"/>
                <a:gd name="T64" fmla="*/ 139199 w 73"/>
                <a:gd name="T65" fmla="*/ 91758 h 50"/>
                <a:gd name="T66" fmla="*/ 131872 w 73"/>
                <a:gd name="T67" fmla="*/ 110109 h 50"/>
                <a:gd name="T68" fmla="*/ 139199 w 73"/>
                <a:gd name="T69" fmla="*/ 124790 h 50"/>
                <a:gd name="T70" fmla="*/ 131872 w 73"/>
                <a:gd name="T71" fmla="*/ 143142 h 50"/>
                <a:gd name="T72" fmla="*/ 106231 w 73"/>
                <a:gd name="T73" fmla="*/ 183515 h 50"/>
                <a:gd name="T74" fmla="*/ 80589 w 73"/>
                <a:gd name="T75" fmla="*/ 154153 h 50"/>
                <a:gd name="T76" fmla="*/ 73262 w 73"/>
                <a:gd name="T77" fmla="*/ 139471 h 50"/>
                <a:gd name="T78" fmla="*/ 80589 w 73"/>
                <a:gd name="T79" fmla="*/ 121120 h 50"/>
                <a:gd name="T80" fmla="*/ 73262 w 73"/>
                <a:gd name="T81" fmla="*/ 106439 h 50"/>
                <a:gd name="T82" fmla="*/ 80589 w 73"/>
                <a:gd name="T83" fmla="*/ 91758 h 50"/>
                <a:gd name="T84" fmla="*/ 73262 w 73"/>
                <a:gd name="T85" fmla="*/ 77076 h 50"/>
                <a:gd name="T86" fmla="*/ 80589 w 73"/>
                <a:gd name="T87" fmla="*/ 40373 h 50"/>
                <a:gd name="T88" fmla="*/ 69599 w 73"/>
                <a:gd name="T89" fmla="*/ 33033 h 50"/>
                <a:gd name="T90" fmla="*/ 241766 w 73"/>
                <a:gd name="T91" fmla="*/ 77076 h 50"/>
                <a:gd name="T92" fmla="*/ 186819 w 73"/>
                <a:gd name="T93" fmla="*/ 110109 h 50"/>
                <a:gd name="T94" fmla="*/ 241766 w 73"/>
                <a:gd name="T95" fmla="*/ 77076 h 50"/>
                <a:gd name="T96" fmla="*/ 241766 w 73"/>
                <a:gd name="T97" fmla="*/ 121120 h 50"/>
                <a:gd name="T98" fmla="*/ 186819 w 73"/>
                <a:gd name="T99" fmla="*/ 124790 h 50"/>
                <a:gd name="T100" fmla="*/ 241766 w 73"/>
                <a:gd name="T101" fmla="*/ 135801 h 50"/>
                <a:gd name="T102" fmla="*/ 186819 w 73"/>
                <a:gd name="T103" fmla="*/ 157823 h 50"/>
                <a:gd name="T104" fmla="*/ 241766 w 73"/>
                <a:gd name="T105" fmla="*/ 157823 h 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 h="50">
                  <a:moveTo>
                    <a:pt x="61" y="0"/>
                  </a:moveTo>
                  <a:cubicBezTo>
                    <a:pt x="67" y="1"/>
                    <a:pt x="72" y="6"/>
                    <a:pt x="73" y="12"/>
                  </a:cubicBezTo>
                  <a:cubicBezTo>
                    <a:pt x="66" y="12"/>
                    <a:pt x="66" y="12"/>
                    <a:pt x="66" y="12"/>
                  </a:cubicBezTo>
                  <a:cubicBezTo>
                    <a:pt x="66" y="18"/>
                    <a:pt x="66" y="18"/>
                    <a:pt x="66" y="18"/>
                  </a:cubicBezTo>
                  <a:cubicBezTo>
                    <a:pt x="51" y="23"/>
                    <a:pt x="51" y="23"/>
                    <a:pt x="51" y="23"/>
                  </a:cubicBezTo>
                  <a:cubicBezTo>
                    <a:pt x="51" y="12"/>
                    <a:pt x="51" y="12"/>
                    <a:pt x="51" y="12"/>
                  </a:cubicBezTo>
                  <a:cubicBezTo>
                    <a:pt x="43" y="12"/>
                    <a:pt x="43" y="12"/>
                    <a:pt x="43" y="12"/>
                  </a:cubicBezTo>
                  <a:cubicBezTo>
                    <a:pt x="44" y="6"/>
                    <a:pt x="49" y="1"/>
                    <a:pt x="55" y="0"/>
                  </a:cubicBezTo>
                  <a:cubicBezTo>
                    <a:pt x="56" y="7"/>
                    <a:pt x="56" y="7"/>
                    <a:pt x="56" y="7"/>
                  </a:cubicBezTo>
                  <a:cubicBezTo>
                    <a:pt x="61" y="7"/>
                    <a:pt x="61" y="7"/>
                    <a:pt x="61" y="7"/>
                  </a:cubicBezTo>
                  <a:cubicBezTo>
                    <a:pt x="61" y="0"/>
                    <a:pt x="61" y="0"/>
                    <a:pt x="61" y="0"/>
                  </a:cubicBezTo>
                  <a:close/>
                  <a:moveTo>
                    <a:pt x="15" y="17"/>
                  </a:moveTo>
                  <a:cubicBezTo>
                    <a:pt x="12" y="17"/>
                    <a:pt x="12" y="17"/>
                    <a:pt x="12" y="17"/>
                  </a:cubicBezTo>
                  <a:cubicBezTo>
                    <a:pt x="12" y="19"/>
                    <a:pt x="12" y="19"/>
                    <a:pt x="12" y="19"/>
                  </a:cubicBezTo>
                  <a:cubicBezTo>
                    <a:pt x="13" y="19"/>
                    <a:pt x="14" y="20"/>
                    <a:pt x="14" y="21"/>
                  </a:cubicBezTo>
                  <a:cubicBezTo>
                    <a:pt x="14" y="21"/>
                    <a:pt x="14" y="21"/>
                    <a:pt x="14" y="21"/>
                  </a:cubicBezTo>
                  <a:cubicBezTo>
                    <a:pt x="14" y="22"/>
                    <a:pt x="13" y="23"/>
                    <a:pt x="12" y="23"/>
                  </a:cubicBezTo>
                  <a:cubicBezTo>
                    <a:pt x="12" y="25"/>
                    <a:pt x="12" y="25"/>
                    <a:pt x="12" y="25"/>
                  </a:cubicBezTo>
                  <a:cubicBezTo>
                    <a:pt x="13" y="25"/>
                    <a:pt x="14" y="26"/>
                    <a:pt x="14" y="27"/>
                  </a:cubicBezTo>
                  <a:cubicBezTo>
                    <a:pt x="14" y="27"/>
                    <a:pt x="14" y="27"/>
                    <a:pt x="14" y="27"/>
                  </a:cubicBezTo>
                  <a:cubicBezTo>
                    <a:pt x="14" y="28"/>
                    <a:pt x="13" y="29"/>
                    <a:pt x="12" y="29"/>
                  </a:cubicBezTo>
                  <a:cubicBezTo>
                    <a:pt x="12" y="32"/>
                    <a:pt x="12" y="32"/>
                    <a:pt x="12" y="32"/>
                  </a:cubicBezTo>
                  <a:cubicBezTo>
                    <a:pt x="13" y="31"/>
                    <a:pt x="14" y="32"/>
                    <a:pt x="14" y="33"/>
                  </a:cubicBezTo>
                  <a:cubicBezTo>
                    <a:pt x="14" y="33"/>
                    <a:pt x="14" y="33"/>
                    <a:pt x="14" y="33"/>
                  </a:cubicBezTo>
                  <a:cubicBezTo>
                    <a:pt x="14" y="34"/>
                    <a:pt x="13" y="35"/>
                    <a:pt x="12" y="35"/>
                  </a:cubicBezTo>
                  <a:cubicBezTo>
                    <a:pt x="12" y="38"/>
                    <a:pt x="12" y="38"/>
                    <a:pt x="12" y="38"/>
                  </a:cubicBezTo>
                  <a:cubicBezTo>
                    <a:pt x="13" y="37"/>
                    <a:pt x="14" y="38"/>
                    <a:pt x="14" y="39"/>
                  </a:cubicBezTo>
                  <a:cubicBezTo>
                    <a:pt x="14" y="39"/>
                    <a:pt x="14" y="39"/>
                    <a:pt x="14" y="39"/>
                  </a:cubicBezTo>
                  <a:cubicBezTo>
                    <a:pt x="14" y="40"/>
                    <a:pt x="13" y="41"/>
                    <a:pt x="12" y="41"/>
                  </a:cubicBezTo>
                  <a:cubicBezTo>
                    <a:pt x="12" y="45"/>
                    <a:pt x="12" y="45"/>
                    <a:pt x="12" y="45"/>
                  </a:cubicBezTo>
                  <a:cubicBezTo>
                    <a:pt x="8" y="47"/>
                    <a:pt x="8" y="47"/>
                    <a:pt x="8" y="47"/>
                  </a:cubicBezTo>
                  <a:cubicBezTo>
                    <a:pt x="3" y="45"/>
                    <a:pt x="3" y="45"/>
                    <a:pt x="3" y="45"/>
                  </a:cubicBezTo>
                  <a:cubicBezTo>
                    <a:pt x="3" y="43"/>
                    <a:pt x="3" y="43"/>
                    <a:pt x="3" y="43"/>
                  </a:cubicBezTo>
                  <a:cubicBezTo>
                    <a:pt x="2" y="43"/>
                    <a:pt x="1" y="43"/>
                    <a:pt x="1" y="42"/>
                  </a:cubicBezTo>
                  <a:cubicBezTo>
                    <a:pt x="1" y="42"/>
                    <a:pt x="1" y="42"/>
                    <a:pt x="1" y="42"/>
                  </a:cubicBezTo>
                  <a:cubicBezTo>
                    <a:pt x="1" y="41"/>
                    <a:pt x="2" y="40"/>
                    <a:pt x="3" y="40"/>
                  </a:cubicBezTo>
                  <a:cubicBezTo>
                    <a:pt x="3" y="37"/>
                    <a:pt x="3" y="37"/>
                    <a:pt x="3" y="37"/>
                  </a:cubicBezTo>
                  <a:cubicBezTo>
                    <a:pt x="2" y="37"/>
                    <a:pt x="1" y="37"/>
                    <a:pt x="1" y="36"/>
                  </a:cubicBezTo>
                  <a:cubicBezTo>
                    <a:pt x="1" y="36"/>
                    <a:pt x="1" y="36"/>
                    <a:pt x="1" y="36"/>
                  </a:cubicBezTo>
                  <a:cubicBezTo>
                    <a:pt x="1" y="35"/>
                    <a:pt x="2" y="34"/>
                    <a:pt x="3" y="34"/>
                  </a:cubicBezTo>
                  <a:cubicBezTo>
                    <a:pt x="3" y="31"/>
                    <a:pt x="3" y="31"/>
                    <a:pt x="3" y="31"/>
                  </a:cubicBezTo>
                  <a:cubicBezTo>
                    <a:pt x="2" y="31"/>
                    <a:pt x="1" y="31"/>
                    <a:pt x="1" y="30"/>
                  </a:cubicBezTo>
                  <a:cubicBezTo>
                    <a:pt x="1" y="30"/>
                    <a:pt x="1" y="30"/>
                    <a:pt x="1" y="30"/>
                  </a:cubicBezTo>
                  <a:cubicBezTo>
                    <a:pt x="1" y="29"/>
                    <a:pt x="2" y="28"/>
                    <a:pt x="3" y="27"/>
                  </a:cubicBezTo>
                  <a:cubicBezTo>
                    <a:pt x="3" y="25"/>
                    <a:pt x="3" y="25"/>
                    <a:pt x="3" y="25"/>
                  </a:cubicBezTo>
                  <a:cubicBezTo>
                    <a:pt x="2" y="25"/>
                    <a:pt x="1" y="24"/>
                    <a:pt x="1" y="23"/>
                  </a:cubicBezTo>
                  <a:cubicBezTo>
                    <a:pt x="1" y="23"/>
                    <a:pt x="1" y="23"/>
                    <a:pt x="1" y="23"/>
                  </a:cubicBezTo>
                  <a:cubicBezTo>
                    <a:pt x="1" y="22"/>
                    <a:pt x="2" y="21"/>
                    <a:pt x="3" y="21"/>
                  </a:cubicBezTo>
                  <a:cubicBezTo>
                    <a:pt x="3" y="17"/>
                    <a:pt x="3" y="17"/>
                    <a:pt x="3" y="17"/>
                  </a:cubicBezTo>
                  <a:cubicBezTo>
                    <a:pt x="0" y="17"/>
                    <a:pt x="0" y="17"/>
                    <a:pt x="0" y="17"/>
                  </a:cubicBezTo>
                  <a:cubicBezTo>
                    <a:pt x="0" y="10"/>
                    <a:pt x="15" y="11"/>
                    <a:pt x="15" y="17"/>
                  </a:cubicBezTo>
                  <a:close/>
                  <a:moveTo>
                    <a:pt x="20" y="6"/>
                  </a:moveTo>
                  <a:cubicBezTo>
                    <a:pt x="27" y="6"/>
                    <a:pt x="27" y="6"/>
                    <a:pt x="27" y="6"/>
                  </a:cubicBezTo>
                  <a:cubicBezTo>
                    <a:pt x="27" y="9"/>
                    <a:pt x="27" y="9"/>
                    <a:pt x="27" y="9"/>
                  </a:cubicBezTo>
                  <a:cubicBezTo>
                    <a:pt x="32" y="9"/>
                    <a:pt x="32" y="9"/>
                    <a:pt x="32" y="9"/>
                  </a:cubicBezTo>
                  <a:cubicBezTo>
                    <a:pt x="32" y="6"/>
                    <a:pt x="32" y="6"/>
                    <a:pt x="32" y="6"/>
                  </a:cubicBezTo>
                  <a:cubicBezTo>
                    <a:pt x="39" y="6"/>
                    <a:pt x="39" y="6"/>
                    <a:pt x="39" y="6"/>
                  </a:cubicBezTo>
                  <a:cubicBezTo>
                    <a:pt x="40" y="9"/>
                    <a:pt x="40" y="9"/>
                    <a:pt x="40" y="9"/>
                  </a:cubicBezTo>
                  <a:cubicBezTo>
                    <a:pt x="40" y="11"/>
                    <a:pt x="40" y="11"/>
                    <a:pt x="40" y="11"/>
                  </a:cubicBezTo>
                  <a:cubicBezTo>
                    <a:pt x="36" y="11"/>
                    <a:pt x="36" y="11"/>
                    <a:pt x="36" y="11"/>
                  </a:cubicBezTo>
                  <a:cubicBezTo>
                    <a:pt x="36" y="17"/>
                    <a:pt x="36" y="17"/>
                    <a:pt x="36" y="17"/>
                  </a:cubicBezTo>
                  <a:cubicBezTo>
                    <a:pt x="38" y="17"/>
                    <a:pt x="38" y="17"/>
                    <a:pt x="38" y="17"/>
                  </a:cubicBezTo>
                  <a:cubicBezTo>
                    <a:pt x="38" y="21"/>
                    <a:pt x="38" y="21"/>
                    <a:pt x="38" y="21"/>
                  </a:cubicBezTo>
                  <a:cubicBezTo>
                    <a:pt x="36" y="22"/>
                    <a:pt x="36" y="22"/>
                    <a:pt x="36" y="22"/>
                  </a:cubicBezTo>
                  <a:cubicBezTo>
                    <a:pt x="36" y="26"/>
                    <a:pt x="36" y="26"/>
                    <a:pt x="36" y="26"/>
                  </a:cubicBezTo>
                  <a:cubicBezTo>
                    <a:pt x="38" y="25"/>
                    <a:pt x="38" y="25"/>
                    <a:pt x="38" y="25"/>
                  </a:cubicBezTo>
                  <a:cubicBezTo>
                    <a:pt x="38" y="30"/>
                    <a:pt x="38" y="30"/>
                    <a:pt x="38" y="30"/>
                  </a:cubicBezTo>
                  <a:cubicBezTo>
                    <a:pt x="36" y="30"/>
                    <a:pt x="36" y="30"/>
                    <a:pt x="36" y="30"/>
                  </a:cubicBezTo>
                  <a:cubicBezTo>
                    <a:pt x="36" y="34"/>
                    <a:pt x="36" y="34"/>
                    <a:pt x="36" y="34"/>
                  </a:cubicBezTo>
                  <a:cubicBezTo>
                    <a:pt x="38" y="34"/>
                    <a:pt x="38" y="34"/>
                    <a:pt x="38" y="34"/>
                  </a:cubicBezTo>
                  <a:cubicBezTo>
                    <a:pt x="38" y="38"/>
                    <a:pt x="38" y="38"/>
                    <a:pt x="38" y="38"/>
                  </a:cubicBezTo>
                  <a:cubicBezTo>
                    <a:pt x="36" y="39"/>
                    <a:pt x="36" y="39"/>
                    <a:pt x="36" y="39"/>
                  </a:cubicBezTo>
                  <a:cubicBezTo>
                    <a:pt x="36" y="46"/>
                    <a:pt x="36" y="46"/>
                    <a:pt x="36" y="46"/>
                  </a:cubicBezTo>
                  <a:cubicBezTo>
                    <a:pt x="29" y="50"/>
                    <a:pt x="29" y="50"/>
                    <a:pt x="29" y="50"/>
                  </a:cubicBezTo>
                  <a:cubicBezTo>
                    <a:pt x="22" y="46"/>
                    <a:pt x="22" y="46"/>
                    <a:pt x="22" y="46"/>
                  </a:cubicBezTo>
                  <a:cubicBezTo>
                    <a:pt x="22" y="42"/>
                    <a:pt x="22" y="42"/>
                    <a:pt x="22" y="42"/>
                  </a:cubicBezTo>
                  <a:cubicBezTo>
                    <a:pt x="20" y="42"/>
                    <a:pt x="20" y="42"/>
                    <a:pt x="20" y="42"/>
                  </a:cubicBezTo>
                  <a:cubicBezTo>
                    <a:pt x="20" y="38"/>
                    <a:pt x="20" y="38"/>
                    <a:pt x="20" y="38"/>
                  </a:cubicBezTo>
                  <a:cubicBezTo>
                    <a:pt x="22" y="37"/>
                    <a:pt x="22" y="37"/>
                    <a:pt x="22" y="37"/>
                  </a:cubicBezTo>
                  <a:cubicBezTo>
                    <a:pt x="22" y="33"/>
                    <a:pt x="22" y="33"/>
                    <a:pt x="22" y="33"/>
                  </a:cubicBezTo>
                  <a:cubicBezTo>
                    <a:pt x="20" y="34"/>
                    <a:pt x="20" y="34"/>
                    <a:pt x="20" y="34"/>
                  </a:cubicBezTo>
                  <a:cubicBezTo>
                    <a:pt x="20" y="29"/>
                    <a:pt x="20" y="29"/>
                    <a:pt x="20" y="29"/>
                  </a:cubicBezTo>
                  <a:cubicBezTo>
                    <a:pt x="22" y="29"/>
                    <a:pt x="22" y="29"/>
                    <a:pt x="22" y="29"/>
                  </a:cubicBezTo>
                  <a:cubicBezTo>
                    <a:pt x="22" y="25"/>
                    <a:pt x="22" y="25"/>
                    <a:pt x="22" y="25"/>
                  </a:cubicBezTo>
                  <a:cubicBezTo>
                    <a:pt x="20" y="25"/>
                    <a:pt x="20" y="25"/>
                    <a:pt x="20" y="25"/>
                  </a:cubicBezTo>
                  <a:cubicBezTo>
                    <a:pt x="20" y="21"/>
                    <a:pt x="20" y="21"/>
                    <a:pt x="20" y="21"/>
                  </a:cubicBezTo>
                  <a:cubicBezTo>
                    <a:pt x="22" y="20"/>
                    <a:pt x="22" y="20"/>
                    <a:pt x="22" y="20"/>
                  </a:cubicBezTo>
                  <a:cubicBezTo>
                    <a:pt x="22" y="11"/>
                    <a:pt x="22" y="11"/>
                    <a:pt x="22" y="11"/>
                  </a:cubicBezTo>
                  <a:cubicBezTo>
                    <a:pt x="19" y="11"/>
                    <a:pt x="19" y="11"/>
                    <a:pt x="19" y="11"/>
                  </a:cubicBezTo>
                  <a:cubicBezTo>
                    <a:pt x="19" y="9"/>
                    <a:pt x="19" y="9"/>
                    <a:pt x="19" y="9"/>
                  </a:cubicBezTo>
                  <a:cubicBezTo>
                    <a:pt x="20" y="6"/>
                    <a:pt x="20" y="6"/>
                    <a:pt x="20" y="6"/>
                  </a:cubicBezTo>
                  <a:close/>
                  <a:moveTo>
                    <a:pt x="66" y="21"/>
                  </a:moveTo>
                  <a:cubicBezTo>
                    <a:pt x="51" y="26"/>
                    <a:pt x="51" y="26"/>
                    <a:pt x="51" y="26"/>
                  </a:cubicBezTo>
                  <a:cubicBezTo>
                    <a:pt x="51" y="30"/>
                    <a:pt x="51" y="30"/>
                    <a:pt x="51" y="30"/>
                  </a:cubicBezTo>
                  <a:cubicBezTo>
                    <a:pt x="66" y="25"/>
                    <a:pt x="66" y="25"/>
                    <a:pt x="66" y="25"/>
                  </a:cubicBezTo>
                  <a:cubicBezTo>
                    <a:pt x="66" y="21"/>
                    <a:pt x="66" y="21"/>
                    <a:pt x="66" y="21"/>
                  </a:cubicBezTo>
                  <a:close/>
                  <a:moveTo>
                    <a:pt x="66" y="29"/>
                  </a:moveTo>
                  <a:cubicBezTo>
                    <a:pt x="66" y="33"/>
                    <a:pt x="66" y="33"/>
                    <a:pt x="66" y="33"/>
                  </a:cubicBezTo>
                  <a:cubicBezTo>
                    <a:pt x="51" y="38"/>
                    <a:pt x="51" y="38"/>
                    <a:pt x="51" y="38"/>
                  </a:cubicBezTo>
                  <a:cubicBezTo>
                    <a:pt x="51" y="34"/>
                    <a:pt x="51" y="34"/>
                    <a:pt x="51" y="34"/>
                  </a:cubicBezTo>
                  <a:cubicBezTo>
                    <a:pt x="66" y="29"/>
                    <a:pt x="66" y="29"/>
                    <a:pt x="66" y="29"/>
                  </a:cubicBezTo>
                  <a:close/>
                  <a:moveTo>
                    <a:pt x="66" y="37"/>
                  </a:moveTo>
                  <a:cubicBezTo>
                    <a:pt x="51" y="42"/>
                    <a:pt x="51" y="42"/>
                    <a:pt x="51" y="42"/>
                  </a:cubicBezTo>
                  <a:cubicBezTo>
                    <a:pt x="51" y="43"/>
                    <a:pt x="51" y="43"/>
                    <a:pt x="51" y="43"/>
                  </a:cubicBezTo>
                  <a:cubicBezTo>
                    <a:pt x="58" y="50"/>
                    <a:pt x="58" y="50"/>
                    <a:pt x="58" y="50"/>
                  </a:cubicBezTo>
                  <a:cubicBezTo>
                    <a:pt x="66" y="43"/>
                    <a:pt x="66" y="43"/>
                    <a:pt x="66" y="43"/>
                  </a:cubicBezTo>
                  <a:lnTo>
                    <a:pt x="6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5" name="Freeform 401">
              <a:extLst>
                <a:ext uri="{FF2B5EF4-FFF2-40B4-BE49-F238E27FC236}">
                  <a16:creationId xmlns:a16="http://schemas.microsoft.com/office/drawing/2014/main" id="{4EEF7E97-8E8B-4607-BFE5-A1107123C3CA}"/>
                </a:ext>
              </a:extLst>
            </p:cNvPr>
            <p:cNvSpPr>
              <a:spLocks noEditPoints="1"/>
            </p:cNvSpPr>
            <p:nvPr/>
          </p:nvSpPr>
          <p:spPr bwMode="auto">
            <a:xfrm>
              <a:off x="5160963" y="2971800"/>
              <a:ext cx="319087" cy="176213"/>
            </a:xfrm>
            <a:custGeom>
              <a:avLst/>
              <a:gdLst>
                <a:gd name="T0" fmla="*/ 165435 w 87"/>
                <a:gd name="T1" fmla="*/ 139748 h 48"/>
                <a:gd name="T2" fmla="*/ 25734 w 87"/>
                <a:gd name="T3" fmla="*/ 176524 h 48"/>
                <a:gd name="T4" fmla="*/ 165435 w 87"/>
                <a:gd name="T5" fmla="*/ 128715 h 48"/>
                <a:gd name="T6" fmla="*/ 172788 w 87"/>
                <a:gd name="T7" fmla="*/ 114005 h 48"/>
                <a:gd name="T8" fmla="*/ 246314 w 87"/>
                <a:gd name="T9" fmla="*/ 99295 h 48"/>
                <a:gd name="T10" fmla="*/ 205875 w 87"/>
                <a:gd name="T11" fmla="*/ 88262 h 48"/>
                <a:gd name="T12" fmla="*/ 264696 w 87"/>
                <a:gd name="T13" fmla="*/ 114005 h 48"/>
                <a:gd name="T14" fmla="*/ 297783 w 87"/>
                <a:gd name="T15" fmla="*/ 77229 h 48"/>
                <a:gd name="T16" fmla="*/ 290430 w 87"/>
                <a:gd name="T17" fmla="*/ 25743 h 48"/>
                <a:gd name="T18" fmla="*/ 246314 w 87"/>
                <a:gd name="T19" fmla="*/ 11033 h 48"/>
                <a:gd name="T20" fmla="*/ 220580 w 87"/>
                <a:gd name="T21" fmla="*/ 11033 h 48"/>
                <a:gd name="T22" fmla="*/ 209551 w 87"/>
                <a:gd name="T23" fmla="*/ 3678 h 48"/>
                <a:gd name="T24" fmla="*/ 172788 w 87"/>
                <a:gd name="T25" fmla="*/ 44131 h 48"/>
                <a:gd name="T26" fmla="*/ 102937 w 87"/>
                <a:gd name="T27" fmla="*/ 66197 h 48"/>
                <a:gd name="T28" fmla="*/ 62498 w 87"/>
                <a:gd name="T29" fmla="*/ 114005 h 48"/>
                <a:gd name="T30" fmla="*/ 165435 w 87"/>
                <a:gd name="T31" fmla="*/ 136071 h 48"/>
                <a:gd name="T32" fmla="*/ 25734 w 87"/>
                <a:gd name="T33" fmla="*/ 172846 h 48"/>
                <a:gd name="T34" fmla="*/ 165435 w 87"/>
                <a:gd name="T35" fmla="*/ 136071 h 48"/>
                <a:gd name="T36" fmla="*/ 14705 w 87"/>
                <a:gd name="T37" fmla="*/ 91940 h 48"/>
                <a:gd name="T38" fmla="*/ 14705 w 87"/>
                <a:gd name="T39" fmla="*/ 84584 h 48"/>
                <a:gd name="T40" fmla="*/ 14705 w 87"/>
                <a:gd name="T41" fmla="*/ 95617 h 48"/>
                <a:gd name="T42" fmla="*/ 14705 w 87"/>
                <a:gd name="T43" fmla="*/ 102972 h 48"/>
                <a:gd name="T44" fmla="*/ 305136 w 87"/>
                <a:gd name="T45" fmla="*/ 62519 h 48"/>
                <a:gd name="T46" fmla="*/ 264696 w 87"/>
                <a:gd name="T47" fmla="*/ 106650 h 48"/>
                <a:gd name="T48" fmla="*/ 227933 w 87"/>
                <a:gd name="T49" fmla="*/ 7355 h 48"/>
                <a:gd name="T50" fmla="*/ 209551 w 87"/>
                <a:gd name="T51" fmla="*/ 7355 h 48"/>
                <a:gd name="T52" fmla="*/ 180140 w 87"/>
                <a:gd name="T53" fmla="*/ 40453 h 48"/>
                <a:gd name="T54" fmla="*/ 132348 w 87"/>
                <a:gd name="T55" fmla="*/ 91940 h 48"/>
                <a:gd name="T56" fmla="*/ 165435 w 87"/>
                <a:gd name="T57" fmla="*/ 91940 h 48"/>
                <a:gd name="T58" fmla="*/ 44116 w 87"/>
                <a:gd name="T59" fmla="*/ 158136 h 48"/>
                <a:gd name="T60" fmla="*/ 62498 w 87"/>
                <a:gd name="T61" fmla="*/ 158136 h 48"/>
                <a:gd name="T62" fmla="*/ 80879 w 87"/>
                <a:gd name="T63" fmla="*/ 158136 h 48"/>
                <a:gd name="T64" fmla="*/ 99261 w 87"/>
                <a:gd name="T65" fmla="*/ 158136 h 48"/>
                <a:gd name="T66" fmla="*/ 121319 w 87"/>
                <a:gd name="T67" fmla="*/ 158136 h 48"/>
                <a:gd name="T68" fmla="*/ 139701 w 87"/>
                <a:gd name="T69" fmla="*/ 158136 h 48"/>
                <a:gd name="T70" fmla="*/ 147053 w 87"/>
                <a:gd name="T71" fmla="*/ 158136 h 48"/>
                <a:gd name="T72" fmla="*/ 150730 w 87"/>
                <a:gd name="T73" fmla="*/ 147103 h 48"/>
                <a:gd name="T74" fmla="*/ 128672 w 87"/>
                <a:gd name="T75" fmla="*/ 147103 h 48"/>
                <a:gd name="T76" fmla="*/ 110290 w 87"/>
                <a:gd name="T77" fmla="*/ 147103 h 48"/>
                <a:gd name="T78" fmla="*/ 91908 w 87"/>
                <a:gd name="T79" fmla="*/ 147103 h 48"/>
                <a:gd name="T80" fmla="*/ 73527 w 87"/>
                <a:gd name="T81" fmla="*/ 147103 h 48"/>
                <a:gd name="T82" fmla="*/ 51469 w 87"/>
                <a:gd name="T83" fmla="*/ 147103 h 48"/>
                <a:gd name="T84" fmla="*/ 44116 w 87"/>
                <a:gd name="T85" fmla="*/ 143426 h 48"/>
                <a:gd name="T86" fmla="*/ 143377 w 87"/>
                <a:gd name="T87" fmla="*/ 143426 h 48"/>
                <a:gd name="T88" fmla="*/ 124995 w 87"/>
                <a:gd name="T89" fmla="*/ 143426 h 48"/>
                <a:gd name="T90" fmla="*/ 102937 w 87"/>
                <a:gd name="T91" fmla="*/ 143426 h 48"/>
                <a:gd name="T92" fmla="*/ 84556 w 87"/>
                <a:gd name="T93" fmla="*/ 143426 h 48"/>
                <a:gd name="T94" fmla="*/ 66174 w 87"/>
                <a:gd name="T95" fmla="*/ 143426 h 48"/>
                <a:gd name="T96" fmla="*/ 44116 w 87"/>
                <a:gd name="T97" fmla="*/ 161814 h 48"/>
                <a:gd name="T98" fmla="*/ 143377 w 87"/>
                <a:gd name="T99" fmla="*/ 161814 h 48"/>
                <a:gd name="T100" fmla="*/ 124995 w 87"/>
                <a:gd name="T101" fmla="*/ 161814 h 48"/>
                <a:gd name="T102" fmla="*/ 102937 w 87"/>
                <a:gd name="T103" fmla="*/ 161814 h 48"/>
                <a:gd name="T104" fmla="*/ 84556 w 87"/>
                <a:gd name="T105" fmla="*/ 161814 h 48"/>
                <a:gd name="T106" fmla="*/ 66174 w 87"/>
                <a:gd name="T107" fmla="*/ 161814 h 48"/>
                <a:gd name="T108" fmla="*/ 25734 w 87"/>
                <a:gd name="T109" fmla="*/ 139748 h 48"/>
                <a:gd name="T110" fmla="*/ 25734 w 87"/>
                <a:gd name="T111" fmla="*/ 147103 h 48"/>
                <a:gd name="T112" fmla="*/ 165435 w 87"/>
                <a:gd name="T113" fmla="*/ 147103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7" h="48">
                  <a:moveTo>
                    <a:pt x="45" y="38"/>
                  </a:moveTo>
                  <a:cubicBezTo>
                    <a:pt x="47" y="38"/>
                    <a:pt x="49" y="40"/>
                    <a:pt x="49" y="42"/>
                  </a:cubicBezTo>
                  <a:cubicBezTo>
                    <a:pt x="49" y="44"/>
                    <a:pt x="47" y="46"/>
                    <a:pt x="45" y="46"/>
                  </a:cubicBezTo>
                  <a:cubicBezTo>
                    <a:pt x="43" y="46"/>
                    <a:pt x="41" y="44"/>
                    <a:pt x="41" y="42"/>
                  </a:cubicBezTo>
                  <a:cubicBezTo>
                    <a:pt x="41" y="40"/>
                    <a:pt x="43" y="38"/>
                    <a:pt x="45" y="38"/>
                  </a:cubicBezTo>
                  <a:close/>
                  <a:moveTo>
                    <a:pt x="7" y="35"/>
                  </a:moveTo>
                  <a:cubicBezTo>
                    <a:pt x="5" y="35"/>
                    <a:pt x="3" y="36"/>
                    <a:pt x="2" y="37"/>
                  </a:cubicBezTo>
                  <a:cubicBezTo>
                    <a:pt x="1" y="39"/>
                    <a:pt x="0" y="40"/>
                    <a:pt x="0" y="42"/>
                  </a:cubicBezTo>
                  <a:cubicBezTo>
                    <a:pt x="0" y="44"/>
                    <a:pt x="1" y="45"/>
                    <a:pt x="2" y="46"/>
                  </a:cubicBezTo>
                  <a:cubicBezTo>
                    <a:pt x="3" y="48"/>
                    <a:pt x="5" y="48"/>
                    <a:pt x="7" y="48"/>
                  </a:cubicBezTo>
                  <a:cubicBezTo>
                    <a:pt x="45" y="48"/>
                    <a:pt x="45" y="48"/>
                    <a:pt x="45" y="48"/>
                  </a:cubicBezTo>
                  <a:cubicBezTo>
                    <a:pt x="46" y="48"/>
                    <a:pt x="48" y="48"/>
                    <a:pt x="49" y="46"/>
                  </a:cubicBezTo>
                  <a:cubicBezTo>
                    <a:pt x="50" y="45"/>
                    <a:pt x="51" y="44"/>
                    <a:pt x="51" y="42"/>
                  </a:cubicBezTo>
                  <a:cubicBezTo>
                    <a:pt x="51" y="40"/>
                    <a:pt x="50" y="39"/>
                    <a:pt x="49" y="37"/>
                  </a:cubicBezTo>
                  <a:cubicBezTo>
                    <a:pt x="48" y="36"/>
                    <a:pt x="46" y="35"/>
                    <a:pt x="45" y="35"/>
                  </a:cubicBezTo>
                  <a:cubicBezTo>
                    <a:pt x="38" y="35"/>
                    <a:pt x="38" y="35"/>
                    <a:pt x="38" y="35"/>
                  </a:cubicBezTo>
                  <a:cubicBezTo>
                    <a:pt x="38" y="34"/>
                    <a:pt x="38" y="34"/>
                    <a:pt x="38" y="34"/>
                  </a:cubicBezTo>
                  <a:cubicBezTo>
                    <a:pt x="34" y="34"/>
                    <a:pt x="34" y="34"/>
                    <a:pt x="34" y="34"/>
                  </a:cubicBezTo>
                  <a:cubicBezTo>
                    <a:pt x="34" y="31"/>
                    <a:pt x="34" y="31"/>
                    <a:pt x="34" y="31"/>
                  </a:cubicBezTo>
                  <a:cubicBezTo>
                    <a:pt x="47" y="31"/>
                    <a:pt x="47" y="31"/>
                    <a:pt x="47" y="31"/>
                  </a:cubicBezTo>
                  <a:cubicBezTo>
                    <a:pt x="48" y="29"/>
                    <a:pt x="48" y="27"/>
                    <a:pt x="47" y="25"/>
                  </a:cubicBezTo>
                  <a:cubicBezTo>
                    <a:pt x="47" y="25"/>
                    <a:pt x="47" y="25"/>
                    <a:pt x="47" y="25"/>
                  </a:cubicBezTo>
                  <a:cubicBezTo>
                    <a:pt x="61" y="7"/>
                    <a:pt x="61" y="7"/>
                    <a:pt x="61" y="7"/>
                  </a:cubicBezTo>
                  <a:cubicBezTo>
                    <a:pt x="78" y="13"/>
                    <a:pt x="78" y="13"/>
                    <a:pt x="78" y="13"/>
                  </a:cubicBezTo>
                  <a:cubicBezTo>
                    <a:pt x="67" y="27"/>
                    <a:pt x="67" y="27"/>
                    <a:pt x="67" y="27"/>
                  </a:cubicBezTo>
                  <a:cubicBezTo>
                    <a:pt x="63" y="27"/>
                    <a:pt x="60" y="26"/>
                    <a:pt x="58" y="25"/>
                  </a:cubicBezTo>
                  <a:cubicBezTo>
                    <a:pt x="58" y="21"/>
                    <a:pt x="58" y="21"/>
                    <a:pt x="58" y="21"/>
                  </a:cubicBezTo>
                  <a:cubicBezTo>
                    <a:pt x="57" y="21"/>
                    <a:pt x="57" y="21"/>
                    <a:pt x="57" y="21"/>
                  </a:cubicBezTo>
                  <a:cubicBezTo>
                    <a:pt x="56" y="24"/>
                    <a:pt x="56" y="24"/>
                    <a:pt x="56" y="24"/>
                  </a:cubicBezTo>
                  <a:cubicBezTo>
                    <a:pt x="56" y="24"/>
                    <a:pt x="56" y="24"/>
                    <a:pt x="56" y="24"/>
                  </a:cubicBezTo>
                  <a:cubicBezTo>
                    <a:pt x="56" y="24"/>
                    <a:pt x="56" y="24"/>
                    <a:pt x="56" y="24"/>
                  </a:cubicBezTo>
                  <a:cubicBezTo>
                    <a:pt x="56" y="24"/>
                    <a:pt x="56" y="24"/>
                    <a:pt x="56" y="24"/>
                  </a:cubicBezTo>
                  <a:cubicBezTo>
                    <a:pt x="56" y="29"/>
                    <a:pt x="57" y="33"/>
                    <a:pt x="61" y="37"/>
                  </a:cubicBezTo>
                  <a:cubicBezTo>
                    <a:pt x="64" y="36"/>
                    <a:pt x="67" y="34"/>
                    <a:pt x="70" y="31"/>
                  </a:cubicBezTo>
                  <a:cubicBezTo>
                    <a:pt x="72" y="31"/>
                    <a:pt x="72" y="31"/>
                    <a:pt x="72" y="31"/>
                  </a:cubicBezTo>
                  <a:cubicBezTo>
                    <a:pt x="74" y="30"/>
                    <a:pt x="74" y="30"/>
                    <a:pt x="74" y="30"/>
                  </a:cubicBezTo>
                  <a:cubicBezTo>
                    <a:pt x="73" y="29"/>
                    <a:pt x="73" y="29"/>
                    <a:pt x="73" y="29"/>
                  </a:cubicBezTo>
                  <a:cubicBezTo>
                    <a:pt x="74" y="28"/>
                    <a:pt x="74" y="28"/>
                    <a:pt x="74" y="28"/>
                  </a:cubicBezTo>
                  <a:cubicBezTo>
                    <a:pt x="74" y="28"/>
                    <a:pt x="74" y="28"/>
                    <a:pt x="74" y="28"/>
                  </a:cubicBezTo>
                  <a:cubicBezTo>
                    <a:pt x="81" y="21"/>
                    <a:pt x="81" y="21"/>
                    <a:pt x="81" y="21"/>
                  </a:cubicBezTo>
                  <a:cubicBezTo>
                    <a:pt x="81" y="20"/>
                    <a:pt x="81" y="20"/>
                    <a:pt x="81" y="20"/>
                  </a:cubicBezTo>
                  <a:cubicBezTo>
                    <a:pt x="84" y="17"/>
                    <a:pt x="84" y="17"/>
                    <a:pt x="84" y="17"/>
                  </a:cubicBezTo>
                  <a:cubicBezTo>
                    <a:pt x="85" y="17"/>
                    <a:pt x="85" y="17"/>
                    <a:pt x="85" y="17"/>
                  </a:cubicBezTo>
                  <a:cubicBezTo>
                    <a:pt x="87" y="12"/>
                    <a:pt x="87" y="12"/>
                    <a:pt x="87" y="12"/>
                  </a:cubicBezTo>
                  <a:cubicBezTo>
                    <a:pt x="79" y="7"/>
                    <a:pt x="79" y="7"/>
                    <a:pt x="79" y="7"/>
                  </a:cubicBezTo>
                  <a:cubicBezTo>
                    <a:pt x="79" y="8"/>
                    <a:pt x="79" y="8"/>
                    <a:pt x="79" y="8"/>
                  </a:cubicBezTo>
                  <a:cubicBezTo>
                    <a:pt x="77" y="7"/>
                    <a:pt x="77" y="7"/>
                    <a:pt x="77" y="7"/>
                  </a:cubicBezTo>
                  <a:cubicBezTo>
                    <a:pt x="77" y="6"/>
                    <a:pt x="77" y="6"/>
                    <a:pt x="77" y="6"/>
                  </a:cubicBezTo>
                  <a:cubicBezTo>
                    <a:pt x="67" y="3"/>
                    <a:pt x="67" y="3"/>
                    <a:pt x="67" y="3"/>
                  </a:cubicBezTo>
                  <a:cubicBezTo>
                    <a:pt x="67" y="3"/>
                    <a:pt x="67" y="3"/>
                    <a:pt x="67" y="3"/>
                  </a:cubicBezTo>
                  <a:cubicBezTo>
                    <a:pt x="63" y="2"/>
                    <a:pt x="63" y="2"/>
                    <a:pt x="63" y="2"/>
                  </a:cubicBezTo>
                  <a:cubicBezTo>
                    <a:pt x="63" y="1"/>
                    <a:pt x="63" y="1"/>
                    <a:pt x="63" y="1"/>
                  </a:cubicBezTo>
                  <a:cubicBezTo>
                    <a:pt x="62" y="0"/>
                    <a:pt x="62" y="0"/>
                    <a:pt x="62" y="0"/>
                  </a:cubicBezTo>
                  <a:cubicBezTo>
                    <a:pt x="60" y="2"/>
                    <a:pt x="60" y="2"/>
                    <a:pt x="60" y="2"/>
                  </a:cubicBezTo>
                  <a:cubicBezTo>
                    <a:pt x="60" y="3"/>
                    <a:pt x="60" y="3"/>
                    <a:pt x="60" y="3"/>
                  </a:cubicBezTo>
                  <a:cubicBezTo>
                    <a:pt x="60" y="3"/>
                    <a:pt x="60" y="3"/>
                    <a:pt x="59" y="3"/>
                  </a:cubicBezTo>
                  <a:cubicBezTo>
                    <a:pt x="59" y="2"/>
                    <a:pt x="59" y="2"/>
                    <a:pt x="59" y="2"/>
                  </a:cubicBezTo>
                  <a:cubicBezTo>
                    <a:pt x="57" y="0"/>
                    <a:pt x="57" y="0"/>
                    <a:pt x="57" y="0"/>
                  </a:cubicBezTo>
                  <a:cubicBezTo>
                    <a:pt x="56" y="1"/>
                    <a:pt x="56" y="1"/>
                    <a:pt x="56" y="1"/>
                  </a:cubicBezTo>
                  <a:cubicBezTo>
                    <a:pt x="57" y="1"/>
                    <a:pt x="57" y="1"/>
                    <a:pt x="57" y="1"/>
                  </a:cubicBezTo>
                  <a:cubicBezTo>
                    <a:pt x="55" y="3"/>
                    <a:pt x="55" y="3"/>
                    <a:pt x="55" y="3"/>
                  </a:cubicBezTo>
                  <a:cubicBezTo>
                    <a:pt x="55" y="2"/>
                    <a:pt x="55" y="2"/>
                    <a:pt x="55" y="2"/>
                  </a:cubicBezTo>
                  <a:cubicBezTo>
                    <a:pt x="48" y="10"/>
                    <a:pt x="48" y="10"/>
                    <a:pt x="48" y="10"/>
                  </a:cubicBezTo>
                  <a:cubicBezTo>
                    <a:pt x="48" y="10"/>
                    <a:pt x="48" y="10"/>
                    <a:pt x="48" y="10"/>
                  </a:cubicBezTo>
                  <a:cubicBezTo>
                    <a:pt x="47" y="12"/>
                    <a:pt x="47" y="12"/>
                    <a:pt x="47" y="12"/>
                  </a:cubicBezTo>
                  <a:cubicBezTo>
                    <a:pt x="47" y="12"/>
                    <a:pt x="47" y="12"/>
                    <a:pt x="47" y="12"/>
                  </a:cubicBezTo>
                  <a:cubicBezTo>
                    <a:pt x="45" y="14"/>
                    <a:pt x="45" y="14"/>
                    <a:pt x="45" y="14"/>
                  </a:cubicBezTo>
                  <a:cubicBezTo>
                    <a:pt x="44" y="13"/>
                    <a:pt x="44" y="12"/>
                    <a:pt x="44" y="12"/>
                  </a:cubicBezTo>
                  <a:cubicBezTo>
                    <a:pt x="39" y="12"/>
                    <a:pt x="33" y="12"/>
                    <a:pt x="28" y="12"/>
                  </a:cubicBezTo>
                  <a:cubicBezTo>
                    <a:pt x="28" y="18"/>
                    <a:pt x="28" y="18"/>
                    <a:pt x="28" y="18"/>
                  </a:cubicBezTo>
                  <a:cubicBezTo>
                    <a:pt x="18" y="18"/>
                    <a:pt x="18" y="18"/>
                    <a:pt x="18" y="18"/>
                  </a:cubicBezTo>
                  <a:cubicBezTo>
                    <a:pt x="18" y="21"/>
                    <a:pt x="18" y="21"/>
                    <a:pt x="18" y="21"/>
                  </a:cubicBezTo>
                  <a:cubicBezTo>
                    <a:pt x="1" y="21"/>
                    <a:pt x="1" y="21"/>
                    <a:pt x="1" y="21"/>
                  </a:cubicBezTo>
                  <a:cubicBezTo>
                    <a:pt x="0" y="24"/>
                    <a:pt x="0" y="27"/>
                    <a:pt x="0" y="31"/>
                  </a:cubicBezTo>
                  <a:cubicBezTo>
                    <a:pt x="17" y="31"/>
                    <a:pt x="17" y="31"/>
                    <a:pt x="17" y="31"/>
                  </a:cubicBezTo>
                  <a:cubicBezTo>
                    <a:pt x="17" y="34"/>
                    <a:pt x="17" y="34"/>
                    <a:pt x="17" y="34"/>
                  </a:cubicBezTo>
                  <a:cubicBezTo>
                    <a:pt x="14" y="34"/>
                    <a:pt x="14" y="34"/>
                    <a:pt x="14" y="34"/>
                  </a:cubicBezTo>
                  <a:cubicBezTo>
                    <a:pt x="14" y="35"/>
                    <a:pt x="14" y="35"/>
                    <a:pt x="14" y="35"/>
                  </a:cubicBezTo>
                  <a:cubicBezTo>
                    <a:pt x="7" y="35"/>
                    <a:pt x="7" y="35"/>
                    <a:pt x="7" y="35"/>
                  </a:cubicBezTo>
                  <a:close/>
                  <a:moveTo>
                    <a:pt x="45" y="37"/>
                  </a:moveTo>
                  <a:cubicBezTo>
                    <a:pt x="7" y="37"/>
                    <a:pt x="7" y="37"/>
                    <a:pt x="7" y="37"/>
                  </a:cubicBezTo>
                  <a:cubicBezTo>
                    <a:pt x="5" y="37"/>
                    <a:pt x="4" y="37"/>
                    <a:pt x="3" y="38"/>
                  </a:cubicBezTo>
                  <a:cubicBezTo>
                    <a:pt x="2" y="39"/>
                    <a:pt x="2" y="41"/>
                    <a:pt x="2" y="42"/>
                  </a:cubicBezTo>
                  <a:cubicBezTo>
                    <a:pt x="2" y="43"/>
                    <a:pt x="2" y="45"/>
                    <a:pt x="3" y="46"/>
                  </a:cubicBezTo>
                  <a:cubicBezTo>
                    <a:pt x="4" y="46"/>
                    <a:pt x="5" y="47"/>
                    <a:pt x="7" y="47"/>
                  </a:cubicBezTo>
                  <a:cubicBezTo>
                    <a:pt x="45" y="47"/>
                    <a:pt x="45" y="47"/>
                    <a:pt x="45" y="47"/>
                  </a:cubicBezTo>
                  <a:cubicBezTo>
                    <a:pt x="46" y="47"/>
                    <a:pt x="47" y="46"/>
                    <a:pt x="48" y="46"/>
                  </a:cubicBezTo>
                  <a:cubicBezTo>
                    <a:pt x="49" y="45"/>
                    <a:pt x="50" y="43"/>
                    <a:pt x="50" y="42"/>
                  </a:cubicBezTo>
                  <a:cubicBezTo>
                    <a:pt x="50" y="41"/>
                    <a:pt x="49" y="39"/>
                    <a:pt x="48" y="38"/>
                  </a:cubicBezTo>
                  <a:cubicBezTo>
                    <a:pt x="47" y="37"/>
                    <a:pt x="46" y="37"/>
                    <a:pt x="45" y="37"/>
                  </a:cubicBezTo>
                  <a:close/>
                  <a:moveTo>
                    <a:pt x="4" y="25"/>
                  </a:moveTo>
                  <a:cubicBezTo>
                    <a:pt x="6" y="25"/>
                    <a:pt x="8" y="25"/>
                    <a:pt x="9" y="25"/>
                  </a:cubicBezTo>
                  <a:cubicBezTo>
                    <a:pt x="9" y="25"/>
                    <a:pt x="9" y="25"/>
                    <a:pt x="9" y="25"/>
                  </a:cubicBezTo>
                  <a:cubicBezTo>
                    <a:pt x="8" y="25"/>
                    <a:pt x="6" y="25"/>
                    <a:pt x="4" y="25"/>
                  </a:cubicBezTo>
                  <a:cubicBezTo>
                    <a:pt x="4" y="25"/>
                    <a:pt x="4" y="25"/>
                    <a:pt x="4" y="25"/>
                  </a:cubicBezTo>
                  <a:close/>
                  <a:moveTo>
                    <a:pt x="4" y="23"/>
                  </a:moveTo>
                  <a:cubicBezTo>
                    <a:pt x="9" y="23"/>
                    <a:pt x="9" y="23"/>
                    <a:pt x="9" y="23"/>
                  </a:cubicBezTo>
                  <a:cubicBezTo>
                    <a:pt x="9" y="24"/>
                    <a:pt x="9" y="24"/>
                    <a:pt x="9" y="24"/>
                  </a:cubicBezTo>
                  <a:cubicBezTo>
                    <a:pt x="4" y="24"/>
                    <a:pt x="4" y="24"/>
                    <a:pt x="4" y="24"/>
                  </a:cubicBezTo>
                  <a:cubicBezTo>
                    <a:pt x="4" y="23"/>
                    <a:pt x="4" y="23"/>
                    <a:pt x="4" y="23"/>
                  </a:cubicBezTo>
                  <a:close/>
                  <a:moveTo>
                    <a:pt x="4" y="26"/>
                  </a:moveTo>
                  <a:cubicBezTo>
                    <a:pt x="6" y="26"/>
                    <a:pt x="8" y="26"/>
                    <a:pt x="9" y="26"/>
                  </a:cubicBezTo>
                  <a:cubicBezTo>
                    <a:pt x="9" y="26"/>
                    <a:pt x="9" y="27"/>
                    <a:pt x="9" y="27"/>
                  </a:cubicBezTo>
                  <a:cubicBezTo>
                    <a:pt x="8" y="27"/>
                    <a:pt x="6" y="27"/>
                    <a:pt x="4" y="27"/>
                  </a:cubicBezTo>
                  <a:cubicBezTo>
                    <a:pt x="4" y="27"/>
                    <a:pt x="4" y="26"/>
                    <a:pt x="4" y="26"/>
                  </a:cubicBezTo>
                  <a:close/>
                  <a:moveTo>
                    <a:pt x="4" y="28"/>
                  </a:moveTo>
                  <a:cubicBezTo>
                    <a:pt x="9" y="28"/>
                    <a:pt x="9" y="28"/>
                    <a:pt x="9" y="28"/>
                  </a:cubicBezTo>
                  <a:cubicBezTo>
                    <a:pt x="9" y="29"/>
                    <a:pt x="9" y="29"/>
                    <a:pt x="9" y="29"/>
                  </a:cubicBezTo>
                  <a:cubicBezTo>
                    <a:pt x="4" y="29"/>
                    <a:pt x="4" y="29"/>
                    <a:pt x="4" y="29"/>
                  </a:cubicBezTo>
                  <a:cubicBezTo>
                    <a:pt x="4" y="28"/>
                    <a:pt x="4" y="28"/>
                    <a:pt x="4" y="28"/>
                  </a:cubicBezTo>
                  <a:close/>
                  <a:moveTo>
                    <a:pt x="72" y="29"/>
                  </a:moveTo>
                  <a:cubicBezTo>
                    <a:pt x="71" y="28"/>
                    <a:pt x="71" y="28"/>
                    <a:pt x="71" y="28"/>
                  </a:cubicBezTo>
                  <a:cubicBezTo>
                    <a:pt x="80" y="18"/>
                    <a:pt x="80" y="18"/>
                    <a:pt x="80" y="18"/>
                  </a:cubicBezTo>
                  <a:cubicBezTo>
                    <a:pt x="82" y="17"/>
                    <a:pt x="82" y="17"/>
                    <a:pt x="82" y="17"/>
                  </a:cubicBezTo>
                  <a:cubicBezTo>
                    <a:pt x="83" y="17"/>
                    <a:pt x="83" y="17"/>
                    <a:pt x="83" y="17"/>
                  </a:cubicBezTo>
                  <a:cubicBezTo>
                    <a:pt x="80" y="20"/>
                    <a:pt x="80" y="20"/>
                    <a:pt x="80" y="20"/>
                  </a:cubicBezTo>
                  <a:cubicBezTo>
                    <a:pt x="80" y="19"/>
                    <a:pt x="80" y="19"/>
                    <a:pt x="80" y="19"/>
                  </a:cubicBezTo>
                  <a:cubicBezTo>
                    <a:pt x="73" y="27"/>
                    <a:pt x="73" y="27"/>
                    <a:pt x="73" y="27"/>
                  </a:cubicBezTo>
                  <a:cubicBezTo>
                    <a:pt x="73" y="27"/>
                    <a:pt x="73" y="27"/>
                    <a:pt x="73" y="27"/>
                  </a:cubicBezTo>
                  <a:cubicBezTo>
                    <a:pt x="72" y="29"/>
                    <a:pt x="72" y="29"/>
                    <a:pt x="72" y="29"/>
                  </a:cubicBezTo>
                  <a:close/>
                  <a:moveTo>
                    <a:pt x="76" y="8"/>
                  </a:moveTo>
                  <a:cubicBezTo>
                    <a:pt x="78" y="8"/>
                    <a:pt x="78" y="8"/>
                    <a:pt x="78" y="8"/>
                  </a:cubicBezTo>
                  <a:cubicBezTo>
                    <a:pt x="78" y="9"/>
                    <a:pt x="78" y="9"/>
                    <a:pt x="78" y="9"/>
                  </a:cubicBezTo>
                  <a:cubicBezTo>
                    <a:pt x="62" y="3"/>
                    <a:pt x="62" y="3"/>
                    <a:pt x="62" y="3"/>
                  </a:cubicBezTo>
                  <a:cubicBezTo>
                    <a:pt x="62" y="2"/>
                    <a:pt x="62" y="2"/>
                    <a:pt x="62" y="2"/>
                  </a:cubicBezTo>
                  <a:cubicBezTo>
                    <a:pt x="67" y="4"/>
                    <a:pt x="67" y="4"/>
                    <a:pt x="67" y="4"/>
                  </a:cubicBezTo>
                  <a:cubicBezTo>
                    <a:pt x="67" y="5"/>
                    <a:pt x="67" y="5"/>
                    <a:pt x="67" y="5"/>
                  </a:cubicBezTo>
                  <a:cubicBezTo>
                    <a:pt x="76" y="8"/>
                    <a:pt x="76" y="8"/>
                    <a:pt x="76" y="8"/>
                  </a:cubicBezTo>
                  <a:cubicBezTo>
                    <a:pt x="76" y="8"/>
                    <a:pt x="76" y="8"/>
                    <a:pt x="76" y="8"/>
                  </a:cubicBezTo>
                  <a:close/>
                  <a:moveTo>
                    <a:pt x="57" y="2"/>
                  </a:moveTo>
                  <a:cubicBezTo>
                    <a:pt x="57" y="3"/>
                    <a:pt x="57" y="3"/>
                    <a:pt x="57" y="3"/>
                  </a:cubicBezTo>
                  <a:cubicBezTo>
                    <a:pt x="49" y="13"/>
                    <a:pt x="49" y="13"/>
                    <a:pt x="49" y="13"/>
                  </a:cubicBezTo>
                  <a:cubicBezTo>
                    <a:pt x="48" y="12"/>
                    <a:pt x="48" y="12"/>
                    <a:pt x="48" y="12"/>
                  </a:cubicBezTo>
                  <a:cubicBezTo>
                    <a:pt x="49" y="11"/>
                    <a:pt x="49" y="11"/>
                    <a:pt x="49" y="11"/>
                  </a:cubicBezTo>
                  <a:cubicBezTo>
                    <a:pt x="49" y="11"/>
                    <a:pt x="49" y="11"/>
                    <a:pt x="49" y="11"/>
                  </a:cubicBezTo>
                  <a:cubicBezTo>
                    <a:pt x="56" y="3"/>
                    <a:pt x="56" y="3"/>
                    <a:pt x="56" y="3"/>
                  </a:cubicBezTo>
                  <a:cubicBezTo>
                    <a:pt x="56" y="3"/>
                    <a:pt x="56" y="3"/>
                    <a:pt x="56" y="3"/>
                  </a:cubicBezTo>
                  <a:cubicBezTo>
                    <a:pt x="57" y="2"/>
                    <a:pt x="57" y="2"/>
                    <a:pt x="57" y="2"/>
                  </a:cubicBezTo>
                  <a:close/>
                  <a:moveTo>
                    <a:pt x="45" y="25"/>
                  </a:moveTo>
                  <a:cubicBezTo>
                    <a:pt x="36" y="25"/>
                    <a:pt x="36" y="25"/>
                    <a:pt x="36" y="25"/>
                  </a:cubicBezTo>
                  <a:cubicBezTo>
                    <a:pt x="35" y="23"/>
                    <a:pt x="35" y="23"/>
                    <a:pt x="35" y="23"/>
                  </a:cubicBezTo>
                  <a:cubicBezTo>
                    <a:pt x="31" y="23"/>
                    <a:pt x="31" y="23"/>
                    <a:pt x="31" y="23"/>
                  </a:cubicBezTo>
                  <a:cubicBezTo>
                    <a:pt x="31" y="15"/>
                    <a:pt x="31" y="15"/>
                    <a:pt x="31" y="15"/>
                  </a:cubicBezTo>
                  <a:cubicBezTo>
                    <a:pt x="34" y="15"/>
                    <a:pt x="38" y="15"/>
                    <a:pt x="42" y="15"/>
                  </a:cubicBezTo>
                  <a:cubicBezTo>
                    <a:pt x="44" y="18"/>
                    <a:pt x="45" y="22"/>
                    <a:pt x="45" y="25"/>
                  </a:cubicBezTo>
                  <a:close/>
                  <a:moveTo>
                    <a:pt x="11" y="41"/>
                  </a:moveTo>
                  <a:cubicBezTo>
                    <a:pt x="11" y="41"/>
                    <a:pt x="11" y="42"/>
                    <a:pt x="11" y="42"/>
                  </a:cubicBezTo>
                  <a:cubicBezTo>
                    <a:pt x="11" y="42"/>
                    <a:pt x="11" y="42"/>
                    <a:pt x="11" y="42"/>
                  </a:cubicBezTo>
                  <a:cubicBezTo>
                    <a:pt x="11" y="42"/>
                    <a:pt x="11" y="43"/>
                    <a:pt x="11" y="43"/>
                  </a:cubicBezTo>
                  <a:cubicBezTo>
                    <a:pt x="12" y="43"/>
                    <a:pt x="12" y="43"/>
                    <a:pt x="12" y="43"/>
                  </a:cubicBezTo>
                  <a:cubicBezTo>
                    <a:pt x="11" y="43"/>
                    <a:pt x="11" y="44"/>
                    <a:pt x="11" y="44"/>
                  </a:cubicBezTo>
                  <a:cubicBezTo>
                    <a:pt x="11" y="45"/>
                    <a:pt x="11" y="46"/>
                    <a:pt x="12" y="46"/>
                  </a:cubicBezTo>
                  <a:cubicBezTo>
                    <a:pt x="13" y="46"/>
                    <a:pt x="14" y="45"/>
                    <a:pt x="14" y="44"/>
                  </a:cubicBezTo>
                  <a:cubicBezTo>
                    <a:pt x="14" y="44"/>
                    <a:pt x="14" y="43"/>
                    <a:pt x="13" y="43"/>
                  </a:cubicBezTo>
                  <a:cubicBezTo>
                    <a:pt x="17" y="43"/>
                    <a:pt x="17" y="43"/>
                    <a:pt x="17" y="43"/>
                  </a:cubicBezTo>
                  <a:cubicBezTo>
                    <a:pt x="16" y="43"/>
                    <a:pt x="16" y="44"/>
                    <a:pt x="16" y="44"/>
                  </a:cubicBezTo>
                  <a:cubicBezTo>
                    <a:pt x="16" y="45"/>
                    <a:pt x="17" y="46"/>
                    <a:pt x="18" y="46"/>
                  </a:cubicBezTo>
                  <a:cubicBezTo>
                    <a:pt x="19" y="46"/>
                    <a:pt x="20" y="45"/>
                    <a:pt x="20" y="44"/>
                  </a:cubicBezTo>
                  <a:cubicBezTo>
                    <a:pt x="20" y="44"/>
                    <a:pt x="19" y="43"/>
                    <a:pt x="19" y="43"/>
                  </a:cubicBezTo>
                  <a:cubicBezTo>
                    <a:pt x="22" y="43"/>
                    <a:pt x="22" y="43"/>
                    <a:pt x="22" y="43"/>
                  </a:cubicBezTo>
                  <a:cubicBezTo>
                    <a:pt x="22" y="43"/>
                    <a:pt x="21" y="44"/>
                    <a:pt x="21" y="44"/>
                  </a:cubicBezTo>
                  <a:cubicBezTo>
                    <a:pt x="21" y="45"/>
                    <a:pt x="22" y="46"/>
                    <a:pt x="23" y="46"/>
                  </a:cubicBezTo>
                  <a:cubicBezTo>
                    <a:pt x="24" y="46"/>
                    <a:pt x="25" y="45"/>
                    <a:pt x="25" y="44"/>
                  </a:cubicBezTo>
                  <a:cubicBezTo>
                    <a:pt x="25" y="44"/>
                    <a:pt x="24" y="43"/>
                    <a:pt x="24" y="43"/>
                  </a:cubicBezTo>
                  <a:cubicBezTo>
                    <a:pt x="27" y="43"/>
                    <a:pt x="27" y="43"/>
                    <a:pt x="27" y="43"/>
                  </a:cubicBezTo>
                  <a:cubicBezTo>
                    <a:pt x="27" y="43"/>
                    <a:pt x="26" y="44"/>
                    <a:pt x="26" y="44"/>
                  </a:cubicBezTo>
                  <a:cubicBezTo>
                    <a:pt x="26" y="45"/>
                    <a:pt x="27" y="46"/>
                    <a:pt x="28" y="46"/>
                  </a:cubicBezTo>
                  <a:cubicBezTo>
                    <a:pt x="29" y="46"/>
                    <a:pt x="30" y="45"/>
                    <a:pt x="30" y="44"/>
                  </a:cubicBezTo>
                  <a:cubicBezTo>
                    <a:pt x="30" y="44"/>
                    <a:pt x="30" y="43"/>
                    <a:pt x="29" y="43"/>
                  </a:cubicBezTo>
                  <a:cubicBezTo>
                    <a:pt x="33" y="43"/>
                    <a:pt x="33" y="43"/>
                    <a:pt x="33" y="43"/>
                  </a:cubicBezTo>
                  <a:cubicBezTo>
                    <a:pt x="32" y="43"/>
                    <a:pt x="32" y="44"/>
                    <a:pt x="32" y="44"/>
                  </a:cubicBezTo>
                  <a:cubicBezTo>
                    <a:pt x="32" y="45"/>
                    <a:pt x="33" y="46"/>
                    <a:pt x="34" y="46"/>
                  </a:cubicBezTo>
                  <a:cubicBezTo>
                    <a:pt x="35" y="46"/>
                    <a:pt x="35" y="45"/>
                    <a:pt x="35" y="44"/>
                  </a:cubicBezTo>
                  <a:cubicBezTo>
                    <a:pt x="35" y="44"/>
                    <a:pt x="35" y="43"/>
                    <a:pt x="34" y="43"/>
                  </a:cubicBezTo>
                  <a:cubicBezTo>
                    <a:pt x="38" y="43"/>
                    <a:pt x="38" y="43"/>
                    <a:pt x="38" y="43"/>
                  </a:cubicBezTo>
                  <a:cubicBezTo>
                    <a:pt x="37" y="43"/>
                    <a:pt x="37" y="44"/>
                    <a:pt x="37" y="44"/>
                  </a:cubicBezTo>
                  <a:cubicBezTo>
                    <a:pt x="37" y="45"/>
                    <a:pt x="38" y="46"/>
                    <a:pt x="39" y="46"/>
                  </a:cubicBezTo>
                  <a:cubicBezTo>
                    <a:pt x="40" y="46"/>
                    <a:pt x="41" y="45"/>
                    <a:pt x="41" y="44"/>
                  </a:cubicBezTo>
                  <a:cubicBezTo>
                    <a:pt x="41" y="44"/>
                    <a:pt x="40" y="43"/>
                    <a:pt x="40" y="43"/>
                  </a:cubicBezTo>
                  <a:cubicBezTo>
                    <a:pt x="40" y="43"/>
                    <a:pt x="40" y="43"/>
                    <a:pt x="40" y="43"/>
                  </a:cubicBezTo>
                  <a:cubicBezTo>
                    <a:pt x="40" y="43"/>
                    <a:pt x="41" y="42"/>
                    <a:pt x="41" y="42"/>
                  </a:cubicBezTo>
                  <a:cubicBezTo>
                    <a:pt x="41" y="42"/>
                    <a:pt x="41" y="42"/>
                    <a:pt x="41" y="42"/>
                  </a:cubicBezTo>
                  <a:cubicBezTo>
                    <a:pt x="41" y="42"/>
                    <a:pt x="40" y="41"/>
                    <a:pt x="40" y="41"/>
                  </a:cubicBezTo>
                  <a:cubicBezTo>
                    <a:pt x="39" y="41"/>
                    <a:pt x="39" y="41"/>
                    <a:pt x="39" y="41"/>
                  </a:cubicBezTo>
                  <a:cubicBezTo>
                    <a:pt x="40" y="41"/>
                    <a:pt x="41" y="40"/>
                    <a:pt x="41" y="40"/>
                  </a:cubicBezTo>
                  <a:cubicBezTo>
                    <a:pt x="41" y="38"/>
                    <a:pt x="40" y="38"/>
                    <a:pt x="39" y="38"/>
                  </a:cubicBezTo>
                  <a:cubicBezTo>
                    <a:pt x="38" y="38"/>
                    <a:pt x="37" y="38"/>
                    <a:pt x="37" y="40"/>
                  </a:cubicBezTo>
                  <a:cubicBezTo>
                    <a:pt x="37" y="40"/>
                    <a:pt x="37" y="41"/>
                    <a:pt x="38" y="41"/>
                  </a:cubicBezTo>
                  <a:cubicBezTo>
                    <a:pt x="34" y="41"/>
                    <a:pt x="34" y="41"/>
                    <a:pt x="34" y="41"/>
                  </a:cubicBezTo>
                  <a:cubicBezTo>
                    <a:pt x="35" y="41"/>
                    <a:pt x="35" y="40"/>
                    <a:pt x="35" y="40"/>
                  </a:cubicBezTo>
                  <a:cubicBezTo>
                    <a:pt x="35" y="38"/>
                    <a:pt x="35" y="38"/>
                    <a:pt x="34" y="38"/>
                  </a:cubicBezTo>
                  <a:cubicBezTo>
                    <a:pt x="33" y="38"/>
                    <a:pt x="32" y="38"/>
                    <a:pt x="32" y="40"/>
                  </a:cubicBezTo>
                  <a:cubicBezTo>
                    <a:pt x="32" y="40"/>
                    <a:pt x="32" y="41"/>
                    <a:pt x="33" y="41"/>
                  </a:cubicBezTo>
                  <a:cubicBezTo>
                    <a:pt x="29" y="41"/>
                    <a:pt x="29" y="41"/>
                    <a:pt x="29" y="41"/>
                  </a:cubicBezTo>
                  <a:cubicBezTo>
                    <a:pt x="30" y="41"/>
                    <a:pt x="30" y="40"/>
                    <a:pt x="30" y="40"/>
                  </a:cubicBezTo>
                  <a:cubicBezTo>
                    <a:pt x="30" y="38"/>
                    <a:pt x="29" y="38"/>
                    <a:pt x="28" y="38"/>
                  </a:cubicBezTo>
                  <a:cubicBezTo>
                    <a:pt x="27" y="38"/>
                    <a:pt x="26" y="38"/>
                    <a:pt x="26" y="40"/>
                  </a:cubicBezTo>
                  <a:cubicBezTo>
                    <a:pt x="26" y="40"/>
                    <a:pt x="27" y="41"/>
                    <a:pt x="28" y="41"/>
                  </a:cubicBezTo>
                  <a:cubicBezTo>
                    <a:pt x="24" y="41"/>
                    <a:pt x="24" y="41"/>
                    <a:pt x="24" y="41"/>
                  </a:cubicBezTo>
                  <a:cubicBezTo>
                    <a:pt x="24" y="41"/>
                    <a:pt x="25" y="40"/>
                    <a:pt x="25" y="40"/>
                  </a:cubicBezTo>
                  <a:cubicBezTo>
                    <a:pt x="25" y="38"/>
                    <a:pt x="24" y="38"/>
                    <a:pt x="23" y="38"/>
                  </a:cubicBezTo>
                  <a:cubicBezTo>
                    <a:pt x="22" y="38"/>
                    <a:pt x="21" y="38"/>
                    <a:pt x="21" y="40"/>
                  </a:cubicBezTo>
                  <a:cubicBezTo>
                    <a:pt x="21" y="40"/>
                    <a:pt x="22" y="41"/>
                    <a:pt x="22" y="41"/>
                  </a:cubicBezTo>
                  <a:cubicBezTo>
                    <a:pt x="18" y="41"/>
                    <a:pt x="18" y="41"/>
                    <a:pt x="18" y="41"/>
                  </a:cubicBezTo>
                  <a:cubicBezTo>
                    <a:pt x="19" y="41"/>
                    <a:pt x="20" y="40"/>
                    <a:pt x="20" y="40"/>
                  </a:cubicBezTo>
                  <a:cubicBezTo>
                    <a:pt x="20" y="38"/>
                    <a:pt x="19" y="38"/>
                    <a:pt x="18" y="38"/>
                  </a:cubicBezTo>
                  <a:cubicBezTo>
                    <a:pt x="17" y="38"/>
                    <a:pt x="16" y="38"/>
                    <a:pt x="16" y="40"/>
                  </a:cubicBezTo>
                  <a:cubicBezTo>
                    <a:pt x="16" y="40"/>
                    <a:pt x="16" y="41"/>
                    <a:pt x="17" y="41"/>
                  </a:cubicBezTo>
                  <a:cubicBezTo>
                    <a:pt x="13" y="41"/>
                    <a:pt x="13" y="41"/>
                    <a:pt x="13" y="41"/>
                  </a:cubicBezTo>
                  <a:cubicBezTo>
                    <a:pt x="14" y="41"/>
                    <a:pt x="14" y="40"/>
                    <a:pt x="14" y="40"/>
                  </a:cubicBezTo>
                  <a:cubicBezTo>
                    <a:pt x="14" y="38"/>
                    <a:pt x="13" y="38"/>
                    <a:pt x="12" y="38"/>
                  </a:cubicBezTo>
                  <a:cubicBezTo>
                    <a:pt x="11" y="38"/>
                    <a:pt x="11" y="38"/>
                    <a:pt x="11" y="40"/>
                  </a:cubicBezTo>
                  <a:cubicBezTo>
                    <a:pt x="11" y="40"/>
                    <a:pt x="11" y="41"/>
                    <a:pt x="12" y="41"/>
                  </a:cubicBezTo>
                  <a:cubicBezTo>
                    <a:pt x="11" y="41"/>
                    <a:pt x="11" y="41"/>
                    <a:pt x="11" y="41"/>
                  </a:cubicBezTo>
                  <a:close/>
                  <a:moveTo>
                    <a:pt x="12" y="39"/>
                  </a:moveTo>
                  <a:cubicBezTo>
                    <a:pt x="13" y="39"/>
                    <a:pt x="13" y="39"/>
                    <a:pt x="13" y="40"/>
                  </a:cubicBezTo>
                  <a:cubicBezTo>
                    <a:pt x="13" y="40"/>
                    <a:pt x="13" y="40"/>
                    <a:pt x="12" y="40"/>
                  </a:cubicBezTo>
                  <a:cubicBezTo>
                    <a:pt x="12" y="40"/>
                    <a:pt x="12" y="40"/>
                    <a:pt x="12" y="40"/>
                  </a:cubicBezTo>
                  <a:cubicBezTo>
                    <a:pt x="12" y="39"/>
                    <a:pt x="12" y="39"/>
                    <a:pt x="12" y="39"/>
                  </a:cubicBezTo>
                  <a:close/>
                  <a:moveTo>
                    <a:pt x="39" y="39"/>
                  </a:moveTo>
                  <a:cubicBezTo>
                    <a:pt x="39" y="39"/>
                    <a:pt x="40" y="39"/>
                    <a:pt x="40" y="40"/>
                  </a:cubicBezTo>
                  <a:cubicBezTo>
                    <a:pt x="40" y="40"/>
                    <a:pt x="39" y="40"/>
                    <a:pt x="39" y="40"/>
                  </a:cubicBezTo>
                  <a:cubicBezTo>
                    <a:pt x="38" y="40"/>
                    <a:pt x="38" y="40"/>
                    <a:pt x="38" y="40"/>
                  </a:cubicBezTo>
                  <a:cubicBezTo>
                    <a:pt x="38" y="39"/>
                    <a:pt x="38" y="39"/>
                    <a:pt x="39" y="39"/>
                  </a:cubicBezTo>
                  <a:close/>
                  <a:moveTo>
                    <a:pt x="34" y="39"/>
                  </a:moveTo>
                  <a:cubicBezTo>
                    <a:pt x="34" y="39"/>
                    <a:pt x="34" y="39"/>
                    <a:pt x="34" y="40"/>
                  </a:cubicBezTo>
                  <a:cubicBezTo>
                    <a:pt x="34" y="40"/>
                    <a:pt x="34" y="40"/>
                    <a:pt x="34" y="40"/>
                  </a:cubicBezTo>
                  <a:cubicBezTo>
                    <a:pt x="33" y="40"/>
                    <a:pt x="33" y="40"/>
                    <a:pt x="33" y="40"/>
                  </a:cubicBezTo>
                  <a:cubicBezTo>
                    <a:pt x="33" y="39"/>
                    <a:pt x="33" y="39"/>
                    <a:pt x="34" y="39"/>
                  </a:cubicBezTo>
                  <a:close/>
                  <a:moveTo>
                    <a:pt x="28" y="39"/>
                  </a:moveTo>
                  <a:cubicBezTo>
                    <a:pt x="29" y="39"/>
                    <a:pt x="29" y="39"/>
                    <a:pt x="29" y="40"/>
                  </a:cubicBezTo>
                  <a:cubicBezTo>
                    <a:pt x="29" y="40"/>
                    <a:pt x="29" y="40"/>
                    <a:pt x="28" y="40"/>
                  </a:cubicBezTo>
                  <a:cubicBezTo>
                    <a:pt x="28" y="40"/>
                    <a:pt x="27" y="40"/>
                    <a:pt x="27" y="40"/>
                  </a:cubicBezTo>
                  <a:cubicBezTo>
                    <a:pt x="27" y="39"/>
                    <a:pt x="28" y="39"/>
                    <a:pt x="28" y="39"/>
                  </a:cubicBezTo>
                  <a:close/>
                  <a:moveTo>
                    <a:pt x="23" y="39"/>
                  </a:moveTo>
                  <a:cubicBezTo>
                    <a:pt x="23" y="39"/>
                    <a:pt x="24" y="39"/>
                    <a:pt x="24" y="40"/>
                  </a:cubicBezTo>
                  <a:cubicBezTo>
                    <a:pt x="24" y="40"/>
                    <a:pt x="23" y="40"/>
                    <a:pt x="23" y="40"/>
                  </a:cubicBezTo>
                  <a:cubicBezTo>
                    <a:pt x="23" y="40"/>
                    <a:pt x="22" y="40"/>
                    <a:pt x="22" y="40"/>
                  </a:cubicBezTo>
                  <a:cubicBezTo>
                    <a:pt x="22" y="39"/>
                    <a:pt x="23" y="39"/>
                    <a:pt x="23" y="39"/>
                  </a:cubicBezTo>
                  <a:close/>
                  <a:moveTo>
                    <a:pt x="18" y="39"/>
                  </a:moveTo>
                  <a:cubicBezTo>
                    <a:pt x="18" y="39"/>
                    <a:pt x="18" y="39"/>
                    <a:pt x="18" y="40"/>
                  </a:cubicBezTo>
                  <a:cubicBezTo>
                    <a:pt x="18" y="40"/>
                    <a:pt x="18" y="40"/>
                    <a:pt x="18" y="40"/>
                  </a:cubicBezTo>
                  <a:cubicBezTo>
                    <a:pt x="17" y="40"/>
                    <a:pt x="17" y="40"/>
                    <a:pt x="17" y="40"/>
                  </a:cubicBezTo>
                  <a:cubicBezTo>
                    <a:pt x="17" y="39"/>
                    <a:pt x="17" y="39"/>
                    <a:pt x="18" y="39"/>
                  </a:cubicBezTo>
                  <a:close/>
                  <a:moveTo>
                    <a:pt x="12" y="44"/>
                  </a:moveTo>
                  <a:cubicBezTo>
                    <a:pt x="13" y="44"/>
                    <a:pt x="13" y="44"/>
                    <a:pt x="13" y="44"/>
                  </a:cubicBezTo>
                  <a:cubicBezTo>
                    <a:pt x="13" y="45"/>
                    <a:pt x="13" y="45"/>
                    <a:pt x="12" y="45"/>
                  </a:cubicBezTo>
                  <a:cubicBezTo>
                    <a:pt x="12" y="45"/>
                    <a:pt x="12" y="45"/>
                    <a:pt x="12" y="44"/>
                  </a:cubicBezTo>
                  <a:cubicBezTo>
                    <a:pt x="12" y="44"/>
                    <a:pt x="12" y="44"/>
                    <a:pt x="12" y="44"/>
                  </a:cubicBezTo>
                  <a:close/>
                  <a:moveTo>
                    <a:pt x="39" y="44"/>
                  </a:moveTo>
                  <a:cubicBezTo>
                    <a:pt x="39" y="44"/>
                    <a:pt x="40" y="44"/>
                    <a:pt x="40" y="44"/>
                  </a:cubicBezTo>
                  <a:cubicBezTo>
                    <a:pt x="40" y="45"/>
                    <a:pt x="39" y="45"/>
                    <a:pt x="39" y="45"/>
                  </a:cubicBezTo>
                  <a:cubicBezTo>
                    <a:pt x="38" y="45"/>
                    <a:pt x="38" y="45"/>
                    <a:pt x="38" y="44"/>
                  </a:cubicBezTo>
                  <a:cubicBezTo>
                    <a:pt x="38" y="44"/>
                    <a:pt x="38" y="44"/>
                    <a:pt x="39" y="44"/>
                  </a:cubicBezTo>
                  <a:close/>
                  <a:moveTo>
                    <a:pt x="34" y="44"/>
                  </a:moveTo>
                  <a:cubicBezTo>
                    <a:pt x="34" y="44"/>
                    <a:pt x="34" y="44"/>
                    <a:pt x="34" y="44"/>
                  </a:cubicBezTo>
                  <a:cubicBezTo>
                    <a:pt x="34" y="45"/>
                    <a:pt x="34" y="45"/>
                    <a:pt x="34" y="45"/>
                  </a:cubicBezTo>
                  <a:cubicBezTo>
                    <a:pt x="33" y="45"/>
                    <a:pt x="33" y="45"/>
                    <a:pt x="33" y="44"/>
                  </a:cubicBezTo>
                  <a:cubicBezTo>
                    <a:pt x="33" y="44"/>
                    <a:pt x="33" y="44"/>
                    <a:pt x="34" y="44"/>
                  </a:cubicBezTo>
                  <a:close/>
                  <a:moveTo>
                    <a:pt x="28" y="44"/>
                  </a:moveTo>
                  <a:cubicBezTo>
                    <a:pt x="29" y="44"/>
                    <a:pt x="29" y="44"/>
                    <a:pt x="29" y="44"/>
                  </a:cubicBezTo>
                  <a:cubicBezTo>
                    <a:pt x="29" y="45"/>
                    <a:pt x="29" y="45"/>
                    <a:pt x="28" y="45"/>
                  </a:cubicBezTo>
                  <a:cubicBezTo>
                    <a:pt x="28" y="45"/>
                    <a:pt x="27" y="45"/>
                    <a:pt x="27" y="44"/>
                  </a:cubicBezTo>
                  <a:cubicBezTo>
                    <a:pt x="27" y="44"/>
                    <a:pt x="28" y="44"/>
                    <a:pt x="28" y="44"/>
                  </a:cubicBezTo>
                  <a:close/>
                  <a:moveTo>
                    <a:pt x="23" y="44"/>
                  </a:moveTo>
                  <a:cubicBezTo>
                    <a:pt x="23" y="44"/>
                    <a:pt x="24" y="44"/>
                    <a:pt x="24" y="44"/>
                  </a:cubicBezTo>
                  <a:cubicBezTo>
                    <a:pt x="24" y="45"/>
                    <a:pt x="23" y="45"/>
                    <a:pt x="23" y="45"/>
                  </a:cubicBezTo>
                  <a:cubicBezTo>
                    <a:pt x="23" y="45"/>
                    <a:pt x="22" y="45"/>
                    <a:pt x="22" y="44"/>
                  </a:cubicBezTo>
                  <a:cubicBezTo>
                    <a:pt x="22" y="44"/>
                    <a:pt x="23" y="44"/>
                    <a:pt x="23" y="44"/>
                  </a:cubicBezTo>
                  <a:close/>
                  <a:moveTo>
                    <a:pt x="18" y="44"/>
                  </a:moveTo>
                  <a:cubicBezTo>
                    <a:pt x="18" y="44"/>
                    <a:pt x="18" y="44"/>
                    <a:pt x="18" y="44"/>
                  </a:cubicBezTo>
                  <a:cubicBezTo>
                    <a:pt x="18" y="45"/>
                    <a:pt x="18" y="45"/>
                    <a:pt x="18" y="45"/>
                  </a:cubicBezTo>
                  <a:cubicBezTo>
                    <a:pt x="17" y="45"/>
                    <a:pt x="17" y="45"/>
                    <a:pt x="17" y="44"/>
                  </a:cubicBezTo>
                  <a:cubicBezTo>
                    <a:pt x="17" y="44"/>
                    <a:pt x="17" y="44"/>
                    <a:pt x="18" y="44"/>
                  </a:cubicBezTo>
                  <a:close/>
                  <a:moveTo>
                    <a:pt x="7" y="38"/>
                  </a:moveTo>
                  <a:cubicBezTo>
                    <a:pt x="9" y="38"/>
                    <a:pt x="11" y="40"/>
                    <a:pt x="11" y="42"/>
                  </a:cubicBezTo>
                  <a:cubicBezTo>
                    <a:pt x="11" y="44"/>
                    <a:pt x="9" y="46"/>
                    <a:pt x="7" y="46"/>
                  </a:cubicBezTo>
                  <a:cubicBezTo>
                    <a:pt x="4" y="46"/>
                    <a:pt x="3" y="44"/>
                    <a:pt x="3" y="42"/>
                  </a:cubicBezTo>
                  <a:cubicBezTo>
                    <a:pt x="3" y="40"/>
                    <a:pt x="4" y="38"/>
                    <a:pt x="7" y="38"/>
                  </a:cubicBezTo>
                  <a:close/>
                  <a:moveTo>
                    <a:pt x="7" y="40"/>
                  </a:moveTo>
                  <a:cubicBezTo>
                    <a:pt x="8" y="40"/>
                    <a:pt x="8" y="41"/>
                    <a:pt x="8" y="42"/>
                  </a:cubicBezTo>
                  <a:cubicBezTo>
                    <a:pt x="8" y="43"/>
                    <a:pt x="8" y="43"/>
                    <a:pt x="7" y="43"/>
                  </a:cubicBezTo>
                  <a:cubicBezTo>
                    <a:pt x="6" y="43"/>
                    <a:pt x="5" y="43"/>
                    <a:pt x="5" y="42"/>
                  </a:cubicBezTo>
                  <a:cubicBezTo>
                    <a:pt x="5" y="41"/>
                    <a:pt x="6" y="40"/>
                    <a:pt x="7" y="40"/>
                  </a:cubicBezTo>
                  <a:close/>
                  <a:moveTo>
                    <a:pt x="45" y="40"/>
                  </a:moveTo>
                  <a:cubicBezTo>
                    <a:pt x="44" y="40"/>
                    <a:pt x="43" y="41"/>
                    <a:pt x="43" y="42"/>
                  </a:cubicBezTo>
                  <a:cubicBezTo>
                    <a:pt x="43" y="43"/>
                    <a:pt x="44" y="43"/>
                    <a:pt x="45" y="43"/>
                  </a:cubicBezTo>
                  <a:cubicBezTo>
                    <a:pt x="46" y="43"/>
                    <a:pt x="46" y="43"/>
                    <a:pt x="46" y="42"/>
                  </a:cubicBezTo>
                  <a:cubicBezTo>
                    <a:pt x="46" y="41"/>
                    <a:pt x="46" y="40"/>
                    <a:pt x="4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6" name="Freeform 402">
              <a:extLst>
                <a:ext uri="{FF2B5EF4-FFF2-40B4-BE49-F238E27FC236}">
                  <a16:creationId xmlns:a16="http://schemas.microsoft.com/office/drawing/2014/main" id="{537B7F1F-3730-4A73-BFD3-772876710551}"/>
                </a:ext>
              </a:extLst>
            </p:cNvPr>
            <p:cNvSpPr>
              <a:spLocks noEditPoints="1"/>
            </p:cNvSpPr>
            <p:nvPr/>
          </p:nvSpPr>
          <p:spPr bwMode="auto">
            <a:xfrm>
              <a:off x="5564188" y="2986088"/>
              <a:ext cx="290512" cy="155575"/>
            </a:xfrm>
            <a:custGeom>
              <a:avLst/>
              <a:gdLst>
                <a:gd name="T0" fmla="*/ 253403 w 79"/>
                <a:gd name="T1" fmla="*/ 77776 h 42"/>
                <a:gd name="T2" fmla="*/ 286455 w 79"/>
                <a:gd name="T3" fmla="*/ 155551 h 42"/>
                <a:gd name="T4" fmla="*/ 231368 w 79"/>
                <a:gd name="T5" fmla="*/ 125922 h 42"/>
                <a:gd name="T6" fmla="*/ 33053 w 79"/>
                <a:gd name="T7" fmla="*/ 155551 h 42"/>
                <a:gd name="T8" fmla="*/ 3673 w 79"/>
                <a:gd name="T9" fmla="*/ 118515 h 42"/>
                <a:gd name="T10" fmla="*/ 22035 w 79"/>
                <a:gd name="T11" fmla="*/ 51850 h 42"/>
                <a:gd name="T12" fmla="*/ 106503 w 79"/>
                <a:gd name="T13" fmla="*/ 0 h 42"/>
                <a:gd name="T14" fmla="*/ 143228 w 79"/>
                <a:gd name="T15" fmla="*/ 55554 h 42"/>
                <a:gd name="T16" fmla="*/ 143228 w 79"/>
                <a:gd name="T17" fmla="*/ 29629 h 42"/>
                <a:gd name="T18" fmla="*/ 157918 w 79"/>
                <a:gd name="T19" fmla="*/ 29629 h 42"/>
                <a:gd name="T20" fmla="*/ 224023 w 79"/>
                <a:gd name="T21" fmla="*/ 55554 h 42"/>
                <a:gd name="T22" fmla="*/ 14690 w 79"/>
                <a:gd name="T23" fmla="*/ 77776 h 42"/>
                <a:gd name="T24" fmla="*/ 14690 w 79"/>
                <a:gd name="T25" fmla="*/ 66665 h 42"/>
                <a:gd name="T26" fmla="*/ 14690 w 79"/>
                <a:gd name="T27" fmla="*/ 66665 h 42"/>
                <a:gd name="T28" fmla="*/ 36725 w 79"/>
                <a:gd name="T29" fmla="*/ 81479 h 42"/>
                <a:gd name="T30" fmla="*/ 36725 w 79"/>
                <a:gd name="T31" fmla="*/ 92590 h 42"/>
                <a:gd name="T32" fmla="*/ 220350 w 79"/>
                <a:gd name="T33" fmla="*/ 122219 h 42"/>
                <a:gd name="T34" fmla="*/ 190970 w 79"/>
                <a:gd name="T35" fmla="*/ 111108 h 42"/>
                <a:gd name="T36" fmla="*/ 7345 w 79"/>
                <a:gd name="T37" fmla="*/ 125922 h 42"/>
                <a:gd name="T38" fmla="*/ 216678 w 79"/>
                <a:gd name="T39" fmla="*/ 144440 h 42"/>
                <a:gd name="T40" fmla="*/ 102830 w 79"/>
                <a:gd name="T41" fmla="*/ 129626 h 42"/>
                <a:gd name="T42" fmla="*/ 110175 w 79"/>
                <a:gd name="T43" fmla="*/ 129626 h 42"/>
                <a:gd name="T44" fmla="*/ 135883 w 79"/>
                <a:gd name="T45" fmla="*/ 137033 h 42"/>
                <a:gd name="T46" fmla="*/ 154245 w 79"/>
                <a:gd name="T47" fmla="*/ 148144 h 42"/>
                <a:gd name="T48" fmla="*/ 168935 w 79"/>
                <a:gd name="T49" fmla="*/ 137033 h 42"/>
                <a:gd name="T50" fmla="*/ 183625 w 79"/>
                <a:gd name="T51" fmla="*/ 129626 h 42"/>
                <a:gd name="T52" fmla="*/ 179953 w 79"/>
                <a:gd name="T53" fmla="*/ 125922 h 42"/>
                <a:gd name="T54" fmla="*/ 172608 w 79"/>
                <a:gd name="T55" fmla="*/ 125922 h 42"/>
                <a:gd name="T56" fmla="*/ 143228 w 79"/>
                <a:gd name="T57" fmla="*/ 114811 h 42"/>
                <a:gd name="T58" fmla="*/ 128538 w 79"/>
                <a:gd name="T59" fmla="*/ 107404 h 42"/>
                <a:gd name="T60" fmla="*/ 113848 w 79"/>
                <a:gd name="T61" fmla="*/ 114811 h 42"/>
                <a:gd name="T62" fmla="*/ 84468 w 79"/>
                <a:gd name="T63" fmla="*/ 125922 h 42"/>
                <a:gd name="T64" fmla="*/ 77123 w 79"/>
                <a:gd name="T65" fmla="*/ 125922 h 42"/>
                <a:gd name="T66" fmla="*/ 47743 w 79"/>
                <a:gd name="T67" fmla="*/ 114811 h 42"/>
                <a:gd name="T68" fmla="*/ 51415 w 79"/>
                <a:gd name="T69" fmla="*/ 125922 h 42"/>
                <a:gd name="T70" fmla="*/ 58760 w 79"/>
                <a:gd name="T71" fmla="*/ 148144 h 42"/>
                <a:gd name="T72" fmla="*/ 73450 w 79"/>
                <a:gd name="T73" fmla="*/ 137033 h 42"/>
                <a:gd name="T74" fmla="*/ 58760 w 79"/>
                <a:gd name="T75" fmla="*/ 111108 h 42"/>
                <a:gd name="T76" fmla="*/ 58760 w 79"/>
                <a:gd name="T77" fmla="*/ 111108 h 42"/>
                <a:gd name="T78" fmla="*/ 179953 w 79"/>
                <a:gd name="T79" fmla="*/ 114811 h 42"/>
                <a:gd name="T80" fmla="*/ 154245 w 79"/>
                <a:gd name="T81" fmla="*/ 118515 h 42"/>
                <a:gd name="T82" fmla="*/ 124865 w 79"/>
                <a:gd name="T83" fmla="*/ 114811 h 42"/>
                <a:gd name="T84" fmla="*/ 106503 w 79"/>
                <a:gd name="T85" fmla="*/ 111108 h 42"/>
                <a:gd name="T86" fmla="*/ 106503 w 79"/>
                <a:gd name="T87" fmla="*/ 111108 h 42"/>
                <a:gd name="T88" fmla="*/ 84468 w 79"/>
                <a:gd name="T89" fmla="*/ 114811 h 42"/>
                <a:gd name="T90" fmla="*/ 58760 w 79"/>
                <a:gd name="T91" fmla="*/ 140737 h 42"/>
                <a:gd name="T92" fmla="*/ 172608 w 79"/>
                <a:gd name="T93" fmla="*/ 137033 h 42"/>
                <a:gd name="T94" fmla="*/ 154245 w 79"/>
                <a:gd name="T95" fmla="*/ 133329 h 42"/>
                <a:gd name="T96" fmla="*/ 154245 w 79"/>
                <a:gd name="T97" fmla="*/ 133329 h 42"/>
                <a:gd name="T98" fmla="*/ 132210 w 79"/>
                <a:gd name="T99" fmla="*/ 137033 h 42"/>
                <a:gd name="T100" fmla="*/ 106503 w 79"/>
                <a:gd name="T101" fmla="*/ 140737 h 42"/>
                <a:gd name="T102" fmla="*/ 77123 w 79"/>
                <a:gd name="T103" fmla="*/ 137033 h 42"/>
                <a:gd name="T104" fmla="*/ 29380 w 79"/>
                <a:gd name="T105" fmla="*/ 107404 h 42"/>
                <a:gd name="T106" fmla="*/ 29380 w 79"/>
                <a:gd name="T107" fmla="*/ 107404 h 42"/>
                <a:gd name="T108" fmla="*/ 36725 w 79"/>
                <a:gd name="T109" fmla="*/ 125922 h 42"/>
                <a:gd name="T110" fmla="*/ 201988 w 79"/>
                <a:gd name="T111" fmla="*/ 133329 h 42"/>
                <a:gd name="T112" fmla="*/ 91813 w 79"/>
                <a:gd name="T113" fmla="*/ 18518 h 42"/>
                <a:gd name="T114" fmla="*/ 62433 w 79"/>
                <a:gd name="T115" fmla="*/ 66665 h 42"/>
                <a:gd name="T116" fmla="*/ 249730 w 79"/>
                <a:gd name="T117" fmla="*/ 122219 h 42"/>
                <a:gd name="T118" fmla="*/ 154245 w 79"/>
                <a:gd name="T119" fmla="*/ 85183 h 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9" h="42">
                  <a:moveTo>
                    <a:pt x="46" y="20"/>
                  </a:moveTo>
                  <a:cubicBezTo>
                    <a:pt x="65" y="27"/>
                    <a:pt x="65" y="27"/>
                    <a:pt x="65" y="27"/>
                  </a:cubicBezTo>
                  <a:cubicBezTo>
                    <a:pt x="65" y="21"/>
                    <a:pt x="65" y="21"/>
                    <a:pt x="65" y="21"/>
                  </a:cubicBezTo>
                  <a:cubicBezTo>
                    <a:pt x="69" y="21"/>
                    <a:pt x="69" y="21"/>
                    <a:pt x="69" y="21"/>
                  </a:cubicBezTo>
                  <a:cubicBezTo>
                    <a:pt x="70" y="27"/>
                    <a:pt x="73" y="35"/>
                    <a:pt x="77" y="41"/>
                  </a:cubicBezTo>
                  <a:cubicBezTo>
                    <a:pt x="79" y="41"/>
                    <a:pt x="79" y="41"/>
                    <a:pt x="79" y="41"/>
                  </a:cubicBezTo>
                  <a:cubicBezTo>
                    <a:pt x="79" y="42"/>
                    <a:pt x="79" y="42"/>
                    <a:pt x="79" y="42"/>
                  </a:cubicBezTo>
                  <a:cubicBezTo>
                    <a:pt x="78" y="42"/>
                    <a:pt x="78" y="42"/>
                    <a:pt x="78" y="42"/>
                  </a:cubicBezTo>
                  <a:cubicBezTo>
                    <a:pt x="74" y="42"/>
                    <a:pt x="74" y="42"/>
                    <a:pt x="74" y="42"/>
                  </a:cubicBezTo>
                  <a:cubicBezTo>
                    <a:pt x="65" y="42"/>
                    <a:pt x="65" y="42"/>
                    <a:pt x="65" y="42"/>
                  </a:cubicBezTo>
                  <a:cubicBezTo>
                    <a:pt x="65" y="35"/>
                    <a:pt x="65" y="35"/>
                    <a:pt x="65" y="35"/>
                  </a:cubicBezTo>
                  <a:cubicBezTo>
                    <a:pt x="63" y="34"/>
                    <a:pt x="63" y="34"/>
                    <a:pt x="63" y="34"/>
                  </a:cubicBezTo>
                  <a:cubicBezTo>
                    <a:pt x="63" y="34"/>
                    <a:pt x="63" y="34"/>
                    <a:pt x="63" y="34"/>
                  </a:cubicBezTo>
                  <a:cubicBezTo>
                    <a:pt x="63" y="36"/>
                    <a:pt x="62" y="38"/>
                    <a:pt x="61" y="40"/>
                  </a:cubicBezTo>
                  <a:cubicBezTo>
                    <a:pt x="59" y="41"/>
                    <a:pt x="57" y="42"/>
                    <a:pt x="55" y="42"/>
                  </a:cubicBezTo>
                  <a:cubicBezTo>
                    <a:pt x="9" y="42"/>
                    <a:pt x="9" y="42"/>
                    <a:pt x="9" y="42"/>
                  </a:cubicBezTo>
                  <a:cubicBezTo>
                    <a:pt x="6" y="42"/>
                    <a:pt x="5" y="41"/>
                    <a:pt x="3" y="40"/>
                  </a:cubicBezTo>
                  <a:cubicBezTo>
                    <a:pt x="2" y="38"/>
                    <a:pt x="1" y="36"/>
                    <a:pt x="1" y="34"/>
                  </a:cubicBezTo>
                  <a:cubicBezTo>
                    <a:pt x="1" y="34"/>
                    <a:pt x="1" y="33"/>
                    <a:pt x="1" y="32"/>
                  </a:cubicBezTo>
                  <a:cubicBezTo>
                    <a:pt x="1" y="32"/>
                    <a:pt x="1" y="32"/>
                    <a:pt x="1" y="32"/>
                  </a:cubicBezTo>
                  <a:cubicBezTo>
                    <a:pt x="0" y="31"/>
                    <a:pt x="0" y="31"/>
                    <a:pt x="0" y="31"/>
                  </a:cubicBezTo>
                  <a:cubicBezTo>
                    <a:pt x="0" y="15"/>
                    <a:pt x="0" y="15"/>
                    <a:pt x="0" y="15"/>
                  </a:cubicBezTo>
                  <a:cubicBezTo>
                    <a:pt x="6" y="14"/>
                    <a:pt x="6" y="14"/>
                    <a:pt x="6" y="14"/>
                  </a:cubicBezTo>
                  <a:cubicBezTo>
                    <a:pt x="6" y="14"/>
                    <a:pt x="6" y="14"/>
                    <a:pt x="6" y="14"/>
                  </a:cubicBezTo>
                  <a:cubicBezTo>
                    <a:pt x="6" y="5"/>
                    <a:pt x="6" y="5"/>
                    <a:pt x="6" y="5"/>
                  </a:cubicBezTo>
                  <a:cubicBezTo>
                    <a:pt x="5" y="5"/>
                    <a:pt x="5" y="5"/>
                    <a:pt x="5" y="5"/>
                  </a:cubicBezTo>
                  <a:cubicBezTo>
                    <a:pt x="5" y="0"/>
                    <a:pt x="5" y="0"/>
                    <a:pt x="5" y="0"/>
                  </a:cubicBezTo>
                  <a:cubicBezTo>
                    <a:pt x="29" y="0"/>
                    <a:pt x="29" y="0"/>
                    <a:pt x="29" y="0"/>
                  </a:cubicBezTo>
                  <a:cubicBezTo>
                    <a:pt x="29" y="5"/>
                    <a:pt x="29" y="5"/>
                    <a:pt x="29" y="5"/>
                  </a:cubicBezTo>
                  <a:cubicBezTo>
                    <a:pt x="29" y="5"/>
                    <a:pt x="29" y="5"/>
                    <a:pt x="29" y="5"/>
                  </a:cubicBezTo>
                  <a:cubicBezTo>
                    <a:pt x="30" y="8"/>
                    <a:pt x="31" y="11"/>
                    <a:pt x="31" y="15"/>
                  </a:cubicBezTo>
                  <a:cubicBezTo>
                    <a:pt x="39" y="15"/>
                    <a:pt x="39" y="15"/>
                    <a:pt x="39" y="15"/>
                  </a:cubicBezTo>
                  <a:cubicBezTo>
                    <a:pt x="39" y="14"/>
                    <a:pt x="39" y="14"/>
                    <a:pt x="39" y="14"/>
                  </a:cubicBezTo>
                  <a:cubicBezTo>
                    <a:pt x="38" y="14"/>
                    <a:pt x="38" y="14"/>
                    <a:pt x="38" y="14"/>
                  </a:cubicBezTo>
                  <a:cubicBezTo>
                    <a:pt x="38" y="8"/>
                    <a:pt x="38" y="8"/>
                    <a:pt x="38" y="8"/>
                  </a:cubicBezTo>
                  <a:cubicBezTo>
                    <a:pt x="39" y="8"/>
                    <a:pt x="39" y="8"/>
                    <a:pt x="39" y="8"/>
                  </a:cubicBezTo>
                  <a:cubicBezTo>
                    <a:pt x="39" y="4"/>
                    <a:pt x="39" y="4"/>
                    <a:pt x="39" y="4"/>
                  </a:cubicBezTo>
                  <a:cubicBezTo>
                    <a:pt x="41" y="4"/>
                    <a:pt x="41" y="4"/>
                    <a:pt x="41" y="4"/>
                  </a:cubicBezTo>
                  <a:cubicBezTo>
                    <a:pt x="41" y="8"/>
                    <a:pt x="41" y="8"/>
                    <a:pt x="41" y="8"/>
                  </a:cubicBezTo>
                  <a:cubicBezTo>
                    <a:pt x="43" y="8"/>
                    <a:pt x="43" y="8"/>
                    <a:pt x="43" y="8"/>
                  </a:cubicBezTo>
                  <a:cubicBezTo>
                    <a:pt x="43" y="14"/>
                    <a:pt x="43" y="14"/>
                    <a:pt x="43" y="14"/>
                  </a:cubicBezTo>
                  <a:cubicBezTo>
                    <a:pt x="41" y="14"/>
                    <a:pt x="41" y="14"/>
                    <a:pt x="41" y="14"/>
                  </a:cubicBezTo>
                  <a:cubicBezTo>
                    <a:pt x="41" y="15"/>
                    <a:pt x="41" y="15"/>
                    <a:pt x="41" y="15"/>
                  </a:cubicBezTo>
                  <a:cubicBezTo>
                    <a:pt x="61" y="15"/>
                    <a:pt x="61" y="15"/>
                    <a:pt x="61" y="15"/>
                  </a:cubicBezTo>
                  <a:cubicBezTo>
                    <a:pt x="63" y="24"/>
                    <a:pt x="63" y="24"/>
                    <a:pt x="63" y="24"/>
                  </a:cubicBezTo>
                  <a:cubicBezTo>
                    <a:pt x="46" y="20"/>
                    <a:pt x="46" y="20"/>
                    <a:pt x="46" y="20"/>
                  </a:cubicBezTo>
                  <a:close/>
                  <a:moveTo>
                    <a:pt x="4" y="20"/>
                  </a:moveTo>
                  <a:cubicBezTo>
                    <a:pt x="4" y="20"/>
                    <a:pt x="4" y="21"/>
                    <a:pt x="4" y="21"/>
                  </a:cubicBezTo>
                  <a:cubicBezTo>
                    <a:pt x="6" y="21"/>
                    <a:pt x="8" y="21"/>
                    <a:pt x="10" y="21"/>
                  </a:cubicBezTo>
                  <a:cubicBezTo>
                    <a:pt x="10" y="21"/>
                    <a:pt x="10" y="20"/>
                    <a:pt x="10" y="20"/>
                  </a:cubicBezTo>
                  <a:cubicBezTo>
                    <a:pt x="8" y="20"/>
                    <a:pt x="6" y="20"/>
                    <a:pt x="4" y="20"/>
                  </a:cubicBezTo>
                  <a:close/>
                  <a:moveTo>
                    <a:pt x="4" y="18"/>
                  </a:moveTo>
                  <a:cubicBezTo>
                    <a:pt x="4" y="19"/>
                    <a:pt x="4" y="19"/>
                    <a:pt x="4" y="19"/>
                  </a:cubicBezTo>
                  <a:cubicBezTo>
                    <a:pt x="10" y="19"/>
                    <a:pt x="10" y="19"/>
                    <a:pt x="10" y="19"/>
                  </a:cubicBezTo>
                  <a:cubicBezTo>
                    <a:pt x="10" y="18"/>
                    <a:pt x="10" y="18"/>
                    <a:pt x="10" y="18"/>
                  </a:cubicBezTo>
                  <a:cubicBezTo>
                    <a:pt x="4" y="18"/>
                    <a:pt x="4" y="18"/>
                    <a:pt x="4" y="18"/>
                  </a:cubicBezTo>
                  <a:close/>
                  <a:moveTo>
                    <a:pt x="4" y="22"/>
                  </a:moveTo>
                  <a:cubicBezTo>
                    <a:pt x="4" y="22"/>
                    <a:pt x="4" y="22"/>
                    <a:pt x="4" y="23"/>
                  </a:cubicBezTo>
                  <a:cubicBezTo>
                    <a:pt x="6" y="23"/>
                    <a:pt x="8" y="23"/>
                    <a:pt x="10" y="23"/>
                  </a:cubicBezTo>
                  <a:cubicBezTo>
                    <a:pt x="10" y="22"/>
                    <a:pt x="10" y="22"/>
                    <a:pt x="10" y="22"/>
                  </a:cubicBezTo>
                  <a:cubicBezTo>
                    <a:pt x="8" y="22"/>
                    <a:pt x="6" y="22"/>
                    <a:pt x="4" y="22"/>
                  </a:cubicBezTo>
                  <a:close/>
                  <a:moveTo>
                    <a:pt x="4" y="24"/>
                  </a:moveTo>
                  <a:cubicBezTo>
                    <a:pt x="4" y="25"/>
                    <a:pt x="4" y="25"/>
                    <a:pt x="4" y="25"/>
                  </a:cubicBezTo>
                  <a:cubicBezTo>
                    <a:pt x="10" y="25"/>
                    <a:pt x="10" y="25"/>
                    <a:pt x="10" y="25"/>
                  </a:cubicBezTo>
                  <a:cubicBezTo>
                    <a:pt x="10" y="24"/>
                    <a:pt x="10" y="24"/>
                    <a:pt x="10" y="24"/>
                  </a:cubicBezTo>
                  <a:cubicBezTo>
                    <a:pt x="4" y="24"/>
                    <a:pt x="4" y="24"/>
                    <a:pt x="4" y="24"/>
                  </a:cubicBezTo>
                  <a:close/>
                  <a:moveTo>
                    <a:pt x="61" y="33"/>
                  </a:moveTo>
                  <a:cubicBezTo>
                    <a:pt x="60" y="33"/>
                    <a:pt x="60" y="33"/>
                    <a:pt x="60" y="33"/>
                  </a:cubicBezTo>
                  <a:cubicBezTo>
                    <a:pt x="60" y="33"/>
                    <a:pt x="60" y="34"/>
                    <a:pt x="60" y="34"/>
                  </a:cubicBezTo>
                  <a:cubicBezTo>
                    <a:pt x="60" y="37"/>
                    <a:pt x="58" y="39"/>
                    <a:pt x="55" y="39"/>
                  </a:cubicBezTo>
                  <a:cubicBezTo>
                    <a:pt x="53" y="39"/>
                    <a:pt x="50" y="37"/>
                    <a:pt x="50" y="34"/>
                  </a:cubicBezTo>
                  <a:cubicBezTo>
                    <a:pt x="50" y="33"/>
                    <a:pt x="51" y="31"/>
                    <a:pt x="52" y="30"/>
                  </a:cubicBezTo>
                  <a:cubicBezTo>
                    <a:pt x="46" y="28"/>
                    <a:pt x="46" y="28"/>
                    <a:pt x="46" y="28"/>
                  </a:cubicBezTo>
                  <a:cubicBezTo>
                    <a:pt x="9" y="28"/>
                    <a:pt x="9" y="28"/>
                    <a:pt x="9" y="28"/>
                  </a:cubicBezTo>
                  <a:cubicBezTo>
                    <a:pt x="7" y="28"/>
                    <a:pt x="5" y="29"/>
                    <a:pt x="4" y="30"/>
                  </a:cubicBezTo>
                  <a:cubicBezTo>
                    <a:pt x="3" y="31"/>
                    <a:pt x="2" y="33"/>
                    <a:pt x="2" y="34"/>
                  </a:cubicBezTo>
                  <a:cubicBezTo>
                    <a:pt x="2" y="36"/>
                    <a:pt x="3" y="38"/>
                    <a:pt x="4" y="39"/>
                  </a:cubicBezTo>
                  <a:cubicBezTo>
                    <a:pt x="5" y="40"/>
                    <a:pt x="7" y="41"/>
                    <a:pt x="9" y="41"/>
                  </a:cubicBezTo>
                  <a:cubicBezTo>
                    <a:pt x="55" y="41"/>
                    <a:pt x="55" y="41"/>
                    <a:pt x="55" y="41"/>
                  </a:cubicBezTo>
                  <a:cubicBezTo>
                    <a:pt x="57" y="41"/>
                    <a:pt x="58" y="40"/>
                    <a:pt x="59" y="39"/>
                  </a:cubicBezTo>
                  <a:cubicBezTo>
                    <a:pt x="61" y="38"/>
                    <a:pt x="61" y="36"/>
                    <a:pt x="61" y="34"/>
                  </a:cubicBezTo>
                  <a:cubicBezTo>
                    <a:pt x="61" y="34"/>
                    <a:pt x="61" y="34"/>
                    <a:pt x="61" y="33"/>
                  </a:cubicBezTo>
                  <a:close/>
                  <a:moveTo>
                    <a:pt x="23" y="35"/>
                  </a:moveTo>
                  <a:cubicBezTo>
                    <a:pt x="28" y="35"/>
                    <a:pt x="28" y="35"/>
                    <a:pt x="28" y="35"/>
                  </a:cubicBezTo>
                  <a:cubicBezTo>
                    <a:pt x="27" y="35"/>
                    <a:pt x="26" y="36"/>
                    <a:pt x="26" y="37"/>
                  </a:cubicBezTo>
                  <a:cubicBezTo>
                    <a:pt x="26" y="38"/>
                    <a:pt x="27" y="40"/>
                    <a:pt x="29" y="40"/>
                  </a:cubicBezTo>
                  <a:cubicBezTo>
                    <a:pt x="30" y="40"/>
                    <a:pt x="31" y="38"/>
                    <a:pt x="31" y="37"/>
                  </a:cubicBezTo>
                  <a:cubicBezTo>
                    <a:pt x="31" y="36"/>
                    <a:pt x="30" y="35"/>
                    <a:pt x="30" y="35"/>
                  </a:cubicBezTo>
                  <a:cubicBezTo>
                    <a:pt x="34" y="35"/>
                    <a:pt x="34" y="35"/>
                    <a:pt x="34" y="35"/>
                  </a:cubicBezTo>
                  <a:cubicBezTo>
                    <a:pt x="33" y="35"/>
                    <a:pt x="33" y="36"/>
                    <a:pt x="33" y="37"/>
                  </a:cubicBezTo>
                  <a:cubicBezTo>
                    <a:pt x="33" y="38"/>
                    <a:pt x="34" y="40"/>
                    <a:pt x="35" y="40"/>
                  </a:cubicBezTo>
                  <a:cubicBezTo>
                    <a:pt x="36" y="40"/>
                    <a:pt x="37" y="38"/>
                    <a:pt x="37" y="37"/>
                  </a:cubicBezTo>
                  <a:cubicBezTo>
                    <a:pt x="37" y="36"/>
                    <a:pt x="37" y="35"/>
                    <a:pt x="36" y="35"/>
                  </a:cubicBezTo>
                  <a:cubicBezTo>
                    <a:pt x="41" y="35"/>
                    <a:pt x="41" y="35"/>
                    <a:pt x="41" y="35"/>
                  </a:cubicBezTo>
                  <a:cubicBezTo>
                    <a:pt x="40" y="35"/>
                    <a:pt x="39" y="36"/>
                    <a:pt x="39" y="37"/>
                  </a:cubicBezTo>
                  <a:cubicBezTo>
                    <a:pt x="39" y="38"/>
                    <a:pt x="40" y="40"/>
                    <a:pt x="42" y="40"/>
                  </a:cubicBezTo>
                  <a:cubicBezTo>
                    <a:pt x="43" y="40"/>
                    <a:pt x="44" y="38"/>
                    <a:pt x="44" y="37"/>
                  </a:cubicBezTo>
                  <a:cubicBezTo>
                    <a:pt x="44" y="36"/>
                    <a:pt x="43" y="35"/>
                    <a:pt x="43" y="35"/>
                  </a:cubicBezTo>
                  <a:cubicBezTo>
                    <a:pt x="47" y="35"/>
                    <a:pt x="47" y="35"/>
                    <a:pt x="47" y="35"/>
                  </a:cubicBezTo>
                  <a:cubicBezTo>
                    <a:pt x="46" y="35"/>
                    <a:pt x="46" y="36"/>
                    <a:pt x="46" y="37"/>
                  </a:cubicBezTo>
                  <a:cubicBezTo>
                    <a:pt x="46" y="38"/>
                    <a:pt x="47" y="40"/>
                    <a:pt x="48" y="40"/>
                  </a:cubicBezTo>
                  <a:cubicBezTo>
                    <a:pt x="49" y="40"/>
                    <a:pt x="50" y="38"/>
                    <a:pt x="50" y="37"/>
                  </a:cubicBezTo>
                  <a:cubicBezTo>
                    <a:pt x="50" y="36"/>
                    <a:pt x="50" y="35"/>
                    <a:pt x="49" y="35"/>
                  </a:cubicBezTo>
                  <a:cubicBezTo>
                    <a:pt x="50" y="35"/>
                    <a:pt x="50" y="35"/>
                    <a:pt x="50" y="35"/>
                  </a:cubicBezTo>
                  <a:cubicBezTo>
                    <a:pt x="50" y="35"/>
                    <a:pt x="50" y="35"/>
                    <a:pt x="50" y="34"/>
                  </a:cubicBezTo>
                  <a:cubicBezTo>
                    <a:pt x="50" y="34"/>
                    <a:pt x="50" y="34"/>
                    <a:pt x="50" y="34"/>
                  </a:cubicBezTo>
                  <a:cubicBezTo>
                    <a:pt x="50" y="34"/>
                    <a:pt x="50" y="34"/>
                    <a:pt x="50" y="34"/>
                  </a:cubicBezTo>
                  <a:cubicBezTo>
                    <a:pt x="49" y="34"/>
                    <a:pt x="49" y="34"/>
                    <a:pt x="49" y="34"/>
                  </a:cubicBezTo>
                  <a:cubicBezTo>
                    <a:pt x="50" y="33"/>
                    <a:pt x="50" y="32"/>
                    <a:pt x="50" y="31"/>
                  </a:cubicBezTo>
                  <a:cubicBezTo>
                    <a:pt x="50" y="30"/>
                    <a:pt x="49" y="29"/>
                    <a:pt x="48" y="29"/>
                  </a:cubicBezTo>
                  <a:cubicBezTo>
                    <a:pt x="47" y="29"/>
                    <a:pt x="46" y="30"/>
                    <a:pt x="46" y="31"/>
                  </a:cubicBezTo>
                  <a:cubicBezTo>
                    <a:pt x="46" y="32"/>
                    <a:pt x="46" y="33"/>
                    <a:pt x="47" y="34"/>
                  </a:cubicBezTo>
                  <a:cubicBezTo>
                    <a:pt x="42" y="34"/>
                    <a:pt x="42" y="34"/>
                    <a:pt x="42" y="34"/>
                  </a:cubicBezTo>
                  <a:cubicBezTo>
                    <a:pt x="43" y="33"/>
                    <a:pt x="44" y="32"/>
                    <a:pt x="44" y="31"/>
                  </a:cubicBezTo>
                  <a:cubicBezTo>
                    <a:pt x="44" y="30"/>
                    <a:pt x="43" y="29"/>
                    <a:pt x="42" y="29"/>
                  </a:cubicBezTo>
                  <a:cubicBezTo>
                    <a:pt x="40" y="29"/>
                    <a:pt x="39" y="30"/>
                    <a:pt x="39" y="31"/>
                  </a:cubicBezTo>
                  <a:cubicBezTo>
                    <a:pt x="39" y="32"/>
                    <a:pt x="40" y="33"/>
                    <a:pt x="41" y="34"/>
                  </a:cubicBezTo>
                  <a:cubicBezTo>
                    <a:pt x="36" y="34"/>
                    <a:pt x="36" y="34"/>
                    <a:pt x="36" y="34"/>
                  </a:cubicBezTo>
                  <a:cubicBezTo>
                    <a:pt x="37" y="33"/>
                    <a:pt x="37" y="32"/>
                    <a:pt x="37" y="31"/>
                  </a:cubicBezTo>
                  <a:cubicBezTo>
                    <a:pt x="37" y="30"/>
                    <a:pt x="36" y="29"/>
                    <a:pt x="35" y="29"/>
                  </a:cubicBezTo>
                  <a:cubicBezTo>
                    <a:pt x="34" y="29"/>
                    <a:pt x="33" y="30"/>
                    <a:pt x="33" y="31"/>
                  </a:cubicBezTo>
                  <a:cubicBezTo>
                    <a:pt x="33" y="32"/>
                    <a:pt x="33" y="33"/>
                    <a:pt x="34" y="34"/>
                  </a:cubicBezTo>
                  <a:cubicBezTo>
                    <a:pt x="29" y="34"/>
                    <a:pt x="29" y="34"/>
                    <a:pt x="29" y="34"/>
                  </a:cubicBezTo>
                  <a:cubicBezTo>
                    <a:pt x="30" y="33"/>
                    <a:pt x="31" y="32"/>
                    <a:pt x="31" y="31"/>
                  </a:cubicBezTo>
                  <a:cubicBezTo>
                    <a:pt x="31" y="30"/>
                    <a:pt x="30" y="29"/>
                    <a:pt x="29" y="29"/>
                  </a:cubicBezTo>
                  <a:cubicBezTo>
                    <a:pt x="27" y="29"/>
                    <a:pt x="26" y="30"/>
                    <a:pt x="26" y="31"/>
                  </a:cubicBezTo>
                  <a:cubicBezTo>
                    <a:pt x="26" y="32"/>
                    <a:pt x="27" y="33"/>
                    <a:pt x="28" y="34"/>
                  </a:cubicBezTo>
                  <a:cubicBezTo>
                    <a:pt x="23" y="34"/>
                    <a:pt x="23" y="34"/>
                    <a:pt x="23" y="34"/>
                  </a:cubicBezTo>
                  <a:cubicBezTo>
                    <a:pt x="24" y="33"/>
                    <a:pt x="24" y="32"/>
                    <a:pt x="24" y="31"/>
                  </a:cubicBezTo>
                  <a:cubicBezTo>
                    <a:pt x="24" y="30"/>
                    <a:pt x="23" y="29"/>
                    <a:pt x="22" y="29"/>
                  </a:cubicBezTo>
                  <a:cubicBezTo>
                    <a:pt x="21" y="29"/>
                    <a:pt x="20" y="30"/>
                    <a:pt x="20" y="31"/>
                  </a:cubicBezTo>
                  <a:cubicBezTo>
                    <a:pt x="20" y="32"/>
                    <a:pt x="20" y="33"/>
                    <a:pt x="21" y="34"/>
                  </a:cubicBezTo>
                  <a:cubicBezTo>
                    <a:pt x="16" y="34"/>
                    <a:pt x="16" y="34"/>
                    <a:pt x="16" y="34"/>
                  </a:cubicBezTo>
                  <a:cubicBezTo>
                    <a:pt x="17" y="33"/>
                    <a:pt x="18" y="32"/>
                    <a:pt x="18" y="31"/>
                  </a:cubicBezTo>
                  <a:cubicBezTo>
                    <a:pt x="18" y="30"/>
                    <a:pt x="17" y="29"/>
                    <a:pt x="16" y="29"/>
                  </a:cubicBezTo>
                  <a:cubicBezTo>
                    <a:pt x="14" y="29"/>
                    <a:pt x="13" y="30"/>
                    <a:pt x="13" y="31"/>
                  </a:cubicBezTo>
                  <a:cubicBezTo>
                    <a:pt x="13" y="32"/>
                    <a:pt x="14" y="33"/>
                    <a:pt x="15" y="34"/>
                  </a:cubicBezTo>
                  <a:cubicBezTo>
                    <a:pt x="14" y="34"/>
                    <a:pt x="14" y="34"/>
                    <a:pt x="14" y="34"/>
                  </a:cubicBezTo>
                  <a:cubicBezTo>
                    <a:pt x="14" y="34"/>
                    <a:pt x="14" y="34"/>
                    <a:pt x="14" y="34"/>
                  </a:cubicBezTo>
                  <a:cubicBezTo>
                    <a:pt x="14" y="34"/>
                    <a:pt x="14" y="34"/>
                    <a:pt x="14" y="34"/>
                  </a:cubicBezTo>
                  <a:cubicBezTo>
                    <a:pt x="14" y="35"/>
                    <a:pt x="14" y="35"/>
                    <a:pt x="14" y="35"/>
                  </a:cubicBezTo>
                  <a:cubicBezTo>
                    <a:pt x="15" y="35"/>
                    <a:pt x="15" y="35"/>
                    <a:pt x="15" y="35"/>
                  </a:cubicBezTo>
                  <a:cubicBezTo>
                    <a:pt x="14" y="35"/>
                    <a:pt x="13" y="36"/>
                    <a:pt x="13" y="37"/>
                  </a:cubicBezTo>
                  <a:cubicBezTo>
                    <a:pt x="13" y="38"/>
                    <a:pt x="14" y="40"/>
                    <a:pt x="16" y="40"/>
                  </a:cubicBezTo>
                  <a:cubicBezTo>
                    <a:pt x="17" y="40"/>
                    <a:pt x="18" y="38"/>
                    <a:pt x="18" y="37"/>
                  </a:cubicBezTo>
                  <a:cubicBezTo>
                    <a:pt x="18" y="36"/>
                    <a:pt x="17" y="35"/>
                    <a:pt x="17" y="35"/>
                  </a:cubicBezTo>
                  <a:cubicBezTo>
                    <a:pt x="21" y="35"/>
                    <a:pt x="21" y="35"/>
                    <a:pt x="21" y="35"/>
                  </a:cubicBezTo>
                  <a:cubicBezTo>
                    <a:pt x="20" y="35"/>
                    <a:pt x="20" y="36"/>
                    <a:pt x="20" y="37"/>
                  </a:cubicBezTo>
                  <a:cubicBezTo>
                    <a:pt x="20" y="38"/>
                    <a:pt x="21" y="40"/>
                    <a:pt x="22" y="40"/>
                  </a:cubicBezTo>
                  <a:cubicBezTo>
                    <a:pt x="23" y="40"/>
                    <a:pt x="24" y="38"/>
                    <a:pt x="24" y="37"/>
                  </a:cubicBezTo>
                  <a:cubicBezTo>
                    <a:pt x="24" y="36"/>
                    <a:pt x="24" y="35"/>
                    <a:pt x="23" y="35"/>
                  </a:cubicBezTo>
                  <a:close/>
                  <a:moveTo>
                    <a:pt x="16" y="30"/>
                  </a:moveTo>
                  <a:cubicBezTo>
                    <a:pt x="15" y="30"/>
                    <a:pt x="15" y="31"/>
                    <a:pt x="15" y="31"/>
                  </a:cubicBezTo>
                  <a:cubicBezTo>
                    <a:pt x="15" y="32"/>
                    <a:pt x="15" y="32"/>
                    <a:pt x="16" y="32"/>
                  </a:cubicBezTo>
                  <a:cubicBezTo>
                    <a:pt x="16" y="32"/>
                    <a:pt x="17" y="32"/>
                    <a:pt x="17" y="31"/>
                  </a:cubicBezTo>
                  <a:cubicBezTo>
                    <a:pt x="17" y="31"/>
                    <a:pt x="16" y="30"/>
                    <a:pt x="16" y="30"/>
                  </a:cubicBezTo>
                  <a:close/>
                  <a:moveTo>
                    <a:pt x="48" y="30"/>
                  </a:moveTo>
                  <a:cubicBezTo>
                    <a:pt x="47" y="30"/>
                    <a:pt x="47" y="31"/>
                    <a:pt x="47" y="31"/>
                  </a:cubicBezTo>
                  <a:cubicBezTo>
                    <a:pt x="47" y="32"/>
                    <a:pt x="47" y="32"/>
                    <a:pt x="48" y="32"/>
                  </a:cubicBezTo>
                  <a:cubicBezTo>
                    <a:pt x="49" y="32"/>
                    <a:pt x="49" y="32"/>
                    <a:pt x="49" y="31"/>
                  </a:cubicBezTo>
                  <a:cubicBezTo>
                    <a:pt x="49" y="31"/>
                    <a:pt x="49" y="30"/>
                    <a:pt x="48" y="30"/>
                  </a:cubicBezTo>
                  <a:close/>
                  <a:moveTo>
                    <a:pt x="42" y="30"/>
                  </a:moveTo>
                  <a:cubicBezTo>
                    <a:pt x="41" y="30"/>
                    <a:pt x="41" y="31"/>
                    <a:pt x="41" y="31"/>
                  </a:cubicBezTo>
                  <a:cubicBezTo>
                    <a:pt x="41" y="32"/>
                    <a:pt x="41" y="32"/>
                    <a:pt x="42" y="32"/>
                  </a:cubicBezTo>
                  <a:cubicBezTo>
                    <a:pt x="42" y="32"/>
                    <a:pt x="42" y="32"/>
                    <a:pt x="42" y="31"/>
                  </a:cubicBezTo>
                  <a:cubicBezTo>
                    <a:pt x="42" y="31"/>
                    <a:pt x="42" y="30"/>
                    <a:pt x="42" y="30"/>
                  </a:cubicBezTo>
                  <a:close/>
                  <a:moveTo>
                    <a:pt x="35" y="30"/>
                  </a:moveTo>
                  <a:cubicBezTo>
                    <a:pt x="35" y="30"/>
                    <a:pt x="34" y="31"/>
                    <a:pt x="34" y="31"/>
                  </a:cubicBezTo>
                  <a:cubicBezTo>
                    <a:pt x="34" y="32"/>
                    <a:pt x="35" y="32"/>
                    <a:pt x="35" y="32"/>
                  </a:cubicBezTo>
                  <a:cubicBezTo>
                    <a:pt x="36" y="32"/>
                    <a:pt x="36" y="32"/>
                    <a:pt x="36" y="31"/>
                  </a:cubicBezTo>
                  <a:cubicBezTo>
                    <a:pt x="36" y="31"/>
                    <a:pt x="36" y="30"/>
                    <a:pt x="35" y="30"/>
                  </a:cubicBezTo>
                  <a:close/>
                  <a:moveTo>
                    <a:pt x="29" y="30"/>
                  </a:moveTo>
                  <a:cubicBezTo>
                    <a:pt x="28" y="30"/>
                    <a:pt x="28" y="31"/>
                    <a:pt x="28" y="31"/>
                  </a:cubicBezTo>
                  <a:cubicBezTo>
                    <a:pt x="28" y="32"/>
                    <a:pt x="28" y="32"/>
                    <a:pt x="29" y="32"/>
                  </a:cubicBezTo>
                  <a:cubicBezTo>
                    <a:pt x="29" y="32"/>
                    <a:pt x="30" y="32"/>
                    <a:pt x="30" y="31"/>
                  </a:cubicBezTo>
                  <a:cubicBezTo>
                    <a:pt x="30" y="31"/>
                    <a:pt x="29" y="30"/>
                    <a:pt x="29" y="30"/>
                  </a:cubicBezTo>
                  <a:close/>
                  <a:moveTo>
                    <a:pt x="22" y="30"/>
                  </a:moveTo>
                  <a:cubicBezTo>
                    <a:pt x="22" y="30"/>
                    <a:pt x="21" y="31"/>
                    <a:pt x="21" y="31"/>
                  </a:cubicBezTo>
                  <a:cubicBezTo>
                    <a:pt x="21" y="32"/>
                    <a:pt x="22" y="32"/>
                    <a:pt x="22" y="32"/>
                  </a:cubicBezTo>
                  <a:cubicBezTo>
                    <a:pt x="23" y="32"/>
                    <a:pt x="23" y="32"/>
                    <a:pt x="23" y="31"/>
                  </a:cubicBezTo>
                  <a:cubicBezTo>
                    <a:pt x="23" y="31"/>
                    <a:pt x="23" y="30"/>
                    <a:pt x="22" y="30"/>
                  </a:cubicBezTo>
                  <a:close/>
                  <a:moveTo>
                    <a:pt x="16" y="36"/>
                  </a:moveTo>
                  <a:cubicBezTo>
                    <a:pt x="15" y="36"/>
                    <a:pt x="15" y="37"/>
                    <a:pt x="15" y="37"/>
                  </a:cubicBezTo>
                  <a:cubicBezTo>
                    <a:pt x="15" y="38"/>
                    <a:pt x="15" y="38"/>
                    <a:pt x="16" y="38"/>
                  </a:cubicBezTo>
                  <a:cubicBezTo>
                    <a:pt x="16" y="38"/>
                    <a:pt x="17" y="38"/>
                    <a:pt x="17" y="37"/>
                  </a:cubicBezTo>
                  <a:cubicBezTo>
                    <a:pt x="17" y="37"/>
                    <a:pt x="16" y="36"/>
                    <a:pt x="16" y="36"/>
                  </a:cubicBezTo>
                  <a:close/>
                  <a:moveTo>
                    <a:pt x="48" y="36"/>
                  </a:moveTo>
                  <a:cubicBezTo>
                    <a:pt x="47" y="36"/>
                    <a:pt x="47" y="37"/>
                    <a:pt x="47" y="37"/>
                  </a:cubicBezTo>
                  <a:cubicBezTo>
                    <a:pt x="47" y="38"/>
                    <a:pt x="47" y="38"/>
                    <a:pt x="48" y="38"/>
                  </a:cubicBezTo>
                  <a:cubicBezTo>
                    <a:pt x="49" y="38"/>
                    <a:pt x="49" y="38"/>
                    <a:pt x="49" y="37"/>
                  </a:cubicBezTo>
                  <a:cubicBezTo>
                    <a:pt x="49" y="37"/>
                    <a:pt x="49" y="36"/>
                    <a:pt x="48" y="36"/>
                  </a:cubicBezTo>
                  <a:close/>
                  <a:moveTo>
                    <a:pt x="42" y="36"/>
                  </a:moveTo>
                  <a:cubicBezTo>
                    <a:pt x="41" y="36"/>
                    <a:pt x="41" y="37"/>
                    <a:pt x="41" y="37"/>
                  </a:cubicBezTo>
                  <a:cubicBezTo>
                    <a:pt x="41" y="38"/>
                    <a:pt x="41" y="38"/>
                    <a:pt x="42" y="38"/>
                  </a:cubicBezTo>
                  <a:cubicBezTo>
                    <a:pt x="42" y="38"/>
                    <a:pt x="42" y="38"/>
                    <a:pt x="42" y="37"/>
                  </a:cubicBezTo>
                  <a:cubicBezTo>
                    <a:pt x="42" y="37"/>
                    <a:pt x="42" y="36"/>
                    <a:pt x="42" y="36"/>
                  </a:cubicBezTo>
                  <a:close/>
                  <a:moveTo>
                    <a:pt x="35" y="36"/>
                  </a:moveTo>
                  <a:cubicBezTo>
                    <a:pt x="35" y="36"/>
                    <a:pt x="34" y="37"/>
                    <a:pt x="34" y="37"/>
                  </a:cubicBezTo>
                  <a:cubicBezTo>
                    <a:pt x="34" y="38"/>
                    <a:pt x="35" y="38"/>
                    <a:pt x="35" y="38"/>
                  </a:cubicBezTo>
                  <a:cubicBezTo>
                    <a:pt x="36" y="38"/>
                    <a:pt x="36" y="38"/>
                    <a:pt x="36" y="37"/>
                  </a:cubicBezTo>
                  <a:cubicBezTo>
                    <a:pt x="36" y="37"/>
                    <a:pt x="36" y="36"/>
                    <a:pt x="35" y="36"/>
                  </a:cubicBezTo>
                  <a:close/>
                  <a:moveTo>
                    <a:pt x="29" y="36"/>
                  </a:moveTo>
                  <a:cubicBezTo>
                    <a:pt x="28" y="36"/>
                    <a:pt x="28" y="37"/>
                    <a:pt x="28" y="37"/>
                  </a:cubicBezTo>
                  <a:cubicBezTo>
                    <a:pt x="28" y="38"/>
                    <a:pt x="28" y="38"/>
                    <a:pt x="29" y="38"/>
                  </a:cubicBezTo>
                  <a:cubicBezTo>
                    <a:pt x="29" y="38"/>
                    <a:pt x="30" y="38"/>
                    <a:pt x="30" y="37"/>
                  </a:cubicBezTo>
                  <a:cubicBezTo>
                    <a:pt x="30" y="37"/>
                    <a:pt x="29" y="36"/>
                    <a:pt x="29" y="36"/>
                  </a:cubicBezTo>
                  <a:close/>
                  <a:moveTo>
                    <a:pt x="22" y="36"/>
                  </a:moveTo>
                  <a:cubicBezTo>
                    <a:pt x="22" y="36"/>
                    <a:pt x="21" y="37"/>
                    <a:pt x="21" y="37"/>
                  </a:cubicBezTo>
                  <a:cubicBezTo>
                    <a:pt x="21" y="38"/>
                    <a:pt x="22" y="38"/>
                    <a:pt x="22" y="38"/>
                  </a:cubicBezTo>
                  <a:cubicBezTo>
                    <a:pt x="23" y="38"/>
                    <a:pt x="23" y="38"/>
                    <a:pt x="23" y="37"/>
                  </a:cubicBezTo>
                  <a:cubicBezTo>
                    <a:pt x="23" y="37"/>
                    <a:pt x="23" y="36"/>
                    <a:pt x="22" y="36"/>
                  </a:cubicBezTo>
                  <a:close/>
                  <a:moveTo>
                    <a:pt x="8" y="29"/>
                  </a:moveTo>
                  <a:cubicBezTo>
                    <a:pt x="6" y="29"/>
                    <a:pt x="4" y="31"/>
                    <a:pt x="4" y="34"/>
                  </a:cubicBezTo>
                  <a:cubicBezTo>
                    <a:pt x="4" y="37"/>
                    <a:pt x="6" y="39"/>
                    <a:pt x="8" y="39"/>
                  </a:cubicBezTo>
                  <a:cubicBezTo>
                    <a:pt x="11" y="39"/>
                    <a:pt x="13" y="37"/>
                    <a:pt x="13" y="34"/>
                  </a:cubicBezTo>
                  <a:cubicBezTo>
                    <a:pt x="13" y="31"/>
                    <a:pt x="11" y="29"/>
                    <a:pt x="8" y="29"/>
                  </a:cubicBezTo>
                  <a:close/>
                  <a:moveTo>
                    <a:pt x="8" y="32"/>
                  </a:moveTo>
                  <a:cubicBezTo>
                    <a:pt x="7" y="32"/>
                    <a:pt x="6" y="33"/>
                    <a:pt x="6" y="34"/>
                  </a:cubicBezTo>
                  <a:cubicBezTo>
                    <a:pt x="6" y="35"/>
                    <a:pt x="7" y="36"/>
                    <a:pt x="8" y="36"/>
                  </a:cubicBezTo>
                  <a:cubicBezTo>
                    <a:pt x="10" y="36"/>
                    <a:pt x="10" y="35"/>
                    <a:pt x="10" y="34"/>
                  </a:cubicBezTo>
                  <a:cubicBezTo>
                    <a:pt x="10" y="33"/>
                    <a:pt x="10" y="32"/>
                    <a:pt x="8" y="32"/>
                  </a:cubicBezTo>
                  <a:close/>
                  <a:moveTo>
                    <a:pt x="55" y="32"/>
                  </a:moveTo>
                  <a:cubicBezTo>
                    <a:pt x="54" y="32"/>
                    <a:pt x="53" y="33"/>
                    <a:pt x="53" y="34"/>
                  </a:cubicBezTo>
                  <a:cubicBezTo>
                    <a:pt x="53" y="35"/>
                    <a:pt x="54" y="36"/>
                    <a:pt x="55" y="36"/>
                  </a:cubicBezTo>
                  <a:cubicBezTo>
                    <a:pt x="56" y="36"/>
                    <a:pt x="57" y="35"/>
                    <a:pt x="57" y="34"/>
                  </a:cubicBezTo>
                  <a:cubicBezTo>
                    <a:pt x="57" y="33"/>
                    <a:pt x="56" y="32"/>
                    <a:pt x="55" y="32"/>
                  </a:cubicBezTo>
                  <a:close/>
                  <a:moveTo>
                    <a:pt x="28" y="18"/>
                  </a:moveTo>
                  <a:cubicBezTo>
                    <a:pt x="28" y="14"/>
                    <a:pt x="27" y="10"/>
                    <a:pt x="25" y="5"/>
                  </a:cubicBezTo>
                  <a:cubicBezTo>
                    <a:pt x="10" y="5"/>
                    <a:pt x="10" y="5"/>
                    <a:pt x="10" y="5"/>
                  </a:cubicBezTo>
                  <a:cubicBezTo>
                    <a:pt x="10" y="16"/>
                    <a:pt x="10" y="16"/>
                    <a:pt x="10" y="16"/>
                  </a:cubicBezTo>
                  <a:cubicBezTo>
                    <a:pt x="15" y="16"/>
                    <a:pt x="15" y="16"/>
                    <a:pt x="15" y="16"/>
                  </a:cubicBezTo>
                  <a:cubicBezTo>
                    <a:pt x="17" y="18"/>
                    <a:pt x="17" y="18"/>
                    <a:pt x="17" y="18"/>
                  </a:cubicBezTo>
                  <a:cubicBezTo>
                    <a:pt x="28" y="18"/>
                    <a:pt x="28" y="18"/>
                    <a:pt x="28" y="18"/>
                  </a:cubicBezTo>
                  <a:close/>
                  <a:moveTo>
                    <a:pt x="68" y="31"/>
                  </a:moveTo>
                  <a:cubicBezTo>
                    <a:pt x="68" y="31"/>
                    <a:pt x="67" y="32"/>
                    <a:pt x="67" y="32"/>
                  </a:cubicBezTo>
                  <a:cubicBezTo>
                    <a:pt x="67" y="33"/>
                    <a:pt x="68" y="33"/>
                    <a:pt x="68" y="33"/>
                  </a:cubicBezTo>
                  <a:cubicBezTo>
                    <a:pt x="69" y="33"/>
                    <a:pt x="69" y="33"/>
                    <a:pt x="69" y="32"/>
                  </a:cubicBezTo>
                  <a:cubicBezTo>
                    <a:pt x="69" y="32"/>
                    <a:pt x="69" y="31"/>
                    <a:pt x="68" y="31"/>
                  </a:cubicBezTo>
                  <a:close/>
                  <a:moveTo>
                    <a:pt x="43" y="22"/>
                  </a:moveTo>
                  <a:cubicBezTo>
                    <a:pt x="43" y="22"/>
                    <a:pt x="42" y="22"/>
                    <a:pt x="42" y="23"/>
                  </a:cubicBezTo>
                  <a:cubicBezTo>
                    <a:pt x="42" y="23"/>
                    <a:pt x="43" y="24"/>
                    <a:pt x="43" y="24"/>
                  </a:cubicBezTo>
                  <a:cubicBezTo>
                    <a:pt x="44" y="24"/>
                    <a:pt x="44" y="23"/>
                    <a:pt x="44" y="23"/>
                  </a:cubicBezTo>
                  <a:cubicBezTo>
                    <a:pt x="44" y="22"/>
                    <a:pt x="44" y="22"/>
                    <a:pt x="4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7" name="Freeform 403">
              <a:extLst>
                <a:ext uri="{FF2B5EF4-FFF2-40B4-BE49-F238E27FC236}">
                  <a16:creationId xmlns:a16="http://schemas.microsoft.com/office/drawing/2014/main" id="{30328FA0-42B2-4E6A-8E64-73B54E4D5B32}"/>
                </a:ext>
              </a:extLst>
            </p:cNvPr>
            <p:cNvSpPr>
              <a:spLocks noEditPoints="1"/>
            </p:cNvSpPr>
            <p:nvPr/>
          </p:nvSpPr>
          <p:spPr bwMode="auto">
            <a:xfrm>
              <a:off x="5564188" y="3735388"/>
              <a:ext cx="274637" cy="201612"/>
            </a:xfrm>
            <a:custGeom>
              <a:avLst/>
              <a:gdLst>
                <a:gd name="T0" fmla="*/ 0 w 75"/>
                <a:gd name="T1" fmla="*/ 113287 h 55"/>
                <a:gd name="T2" fmla="*/ 47562 w 75"/>
                <a:gd name="T3" fmla="*/ 179066 h 55"/>
                <a:gd name="T4" fmla="*/ 274399 w 75"/>
                <a:gd name="T5" fmla="*/ 113287 h 55"/>
                <a:gd name="T6" fmla="*/ 256106 w 75"/>
                <a:gd name="T7" fmla="*/ 91360 h 55"/>
                <a:gd name="T8" fmla="*/ 153663 w 75"/>
                <a:gd name="T9" fmla="*/ 0 h 55"/>
                <a:gd name="T10" fmla="*/ 32928 w 75"/>
                <a:gd name="T11" fmla="*/ 95015 h 55"/>
                <a:gd name="T12" fmla="*/ 0 w 75"/>
                <a:gd name="T13" fmla="*/ 113287 h 55"/>
                <a:gd name="T14" fmla="*/ 234154 w 75"/>
                <a:gd name="T15" fmla="*/ 98669 h 55"/>
                <a:gd name="T16" fmla="*/ 43904 w 75"/>
                <a:gd name="T17" fmla="*/ 109633 h 55"/>
                <a:gd name="T18" fmla="*/ 43904 w 75"/>
                <a:gd name="T19" fmla="*/ 105978 h 55"/>
                <a:gd name="T20" fmla="*/ 62197 w 75"/>
                <a:gd name="T21" fmla="*/ 109633 h 55"/>
                <a:gd name="T22" fmla="*/ 190250 w 75"/>
                <a:gd name="T23" fmla="*/ 36544 h 55"/>
                <a:gd name="T24" fmla="*/ 80490 w 75"/>
                <a:gd name="T25" fmla="*/ 120596 h 55"/>
                <a:gd name="T26" fmla="*/ 230495 w 75"/>
                <a:gd name="T27" fmla="*/ 91360 h 55"/>
                <a:gd name="T28" fmla="*/ 234154 w 75"/>
                <a:gd name="T29" fmla="*/ 98669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 h="55">
                  <a:moveTo>
                    <a:pt x="0" y="31"/>
                  </a:moveTo>
                  <a:cubicBezTo>
                    <a:pt x="1" y="40"/>
                    <a:pt x="7" y="45"/>
                    <a:pt x="13" y="49"/>
                  </a:cubicBezTo>
                  <a:cubicBezTo>
                    <a:pt x="24" y="55"/>
                    <a:pt x="62" y="46"/>
                    <a:pt x="75" y="31"/>
                  </a:cubicBezTo>
                  <a:cubicBezTo>
                    <a:pt x="74" y="28"/>
                    <a:pt x="72" y="25"/>
                    <a:pt x="70" y="25"/>
                  </a:cubicBezTo>
                  <a:cubicBezTo>
                    <a:pt x="68" y="6"/>
                    <a:pt x="56" y="1"/>
                    <a:pt x="42" y="0"/>
                  </a:cubicBezTo>
                  <a:cubicBezTo>
                    <a:pt x="28" y="0"/>
                    <a:pt x="12" y="8"/>
                    <a:pt x="9" y="26"/>
                  </a:cubicBezTo>
                  <a:cubicBezTo>
                    <a:pt x="4" y="27"/>
                    <a:pt x="2" y="30"/>
                    <a:pt x="0" y="31"/>
                  </a:cubicBezTo>
                  <a:close/>
                  <a:moveTo>
                    <a:pt x="64" y="27"/>
                  </a:moveTo>
                  <a:cubicBezTo>
                    <a:pt x="49" y="39"/>
                    <a:pt x="20" y="46"/>
                    <a:pt x="12" y="30"/>
                  </a:cubicBezTo>
                  <a:cubicBezTo>
                    <a:pt x="12" y="29"/>
                    <a:pt x="12" y="29"/>
                    <a:pt x="12" y="29"/>
                  </a:cubicBezTo>
                  <a:cubicBezTo>
                    <a:pt x="17" y="30"/>
                    <a:pt x="17" y="30"/>
                    <a:pt x="17" y="30"/>
                  </a:cubicBezTo>
                  <a:cubicBezTo>
                    <a:pt x="18" y="15"/>
                    <a:pt x="30" y="4"/>
                    <a:pt x="52" y="10"/>
                  </a:cubicBezTo>
                  <a:cubicBezTo>
                    <a:pt x="33" y="9"/>
                    <a:pt x="23" y="18"/>
                    <a:pt x="22" y="33"/>
                  </a:cubicBezTo>
                  <a:cubicBezTo>
                    <a:pt x="35" y="38"/>
                    <a:pt x="53" y="33"/>
                    <a:pt x="63" y="25"/>
                  </a:cubicBezTo>
                  <a:cubicBezTo>
                    <a:pt x="63" y="26"/>
                    <a:pt x="63" y="26"/>
                    <a:pt x="6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8" name="Freeform 404">
              <a:extLst>
                <a:ext uri="{FF2B5EF4-FFF2-40B4-BE49-F238E27FC236}">
                  <a16:creationId xmlns:a16="http://schemas.microsoft.com/office/drawing/2014/main" id="{09A36E32-251F-43E7-8D6B-B53A277EFBA2}"/>
                </a:ext>
              </a:extLst>
            </p:cNvPr>
            <p:cNvSpPr>
              <a:spLocks noEditPoints="1"/>
            </p:cNvSpPr>
            <p:nvPr/>
          </p:nvSpPr>
          <p:spPr bwMode="auto">
            <a:xfrm>
              <a:off x="5160963" y="3321050"/>
              <a:ext cx="282575" cy="215900"/>
            </a:xfrm>
            <a:custGeom>
              <a:avLst/>
              <a:gdLst>
                <a:gd name="T0" fmla="*/ 279460 w 77"/>
                <a:gd name="T1" fmla="*/ 112953 h 59"/>
                <a:gd name="T2" fmla="*/ 279460 w 77"/>
                <a:gd name="T3" fmla="*/ 105666 h 59"/>
                <a:gd name="T4" fmla="*/ 279460 w 77"/>
                <a:gd name="T5" fmla="*/ 105666 h 59"/>
                <a:gd name="T6" fmla="*/ 279460 w 77"/>
                <a:gd name="T7" fmla="*/ 105666 h 59"/>
                <a:gd name="T8" fmla="*/ 275783 w 77"/>
                <a:gd name="T9" fmla="*/ 94735 h 59"/>
                <a:gd name="T10" fmla="*/ 235335 w 77"/>
                <a:gd name="T11" fmla="*/ 29149 h 59"/>
                <a:gd name="T12" fmla="*/ 205918 w 77"/>
                <a:gd name="T13" fmla="*/ 47367 h 59"/>
                <a:gd name="T14" fmla="*/ 202241 w 77"/>
                <a:gd name="T15" fmla="*/ 47367 h 59"/>
                <a:gd name="T16" fmla="*/ 231658 w 77"/>
                <a:gd name="T17" fmla="*/ 25506 h 59"/>
                <a:gd name="T18" fmla="*/ 231658 w 77"/>
                <a:gd name="T19" fmla="*/ 18218 h 59"/>
                <a:gd name="T20" fmla="*/ 198564 w 77"/>
                <a:gd name="T21" fmla="*/ 36436 h 59"/>
                <a:gd name="T22" fmla="*/ 198564 w 77"/>
                <a:gd name="T23" fmla="*/ 36436 h 59"/>
                <a:gd name="T24" fmla="*/ 227980 w 77"/>
                <a:gd name="T25" fmla="*/ 14575 h 59"/>
                <a:gd name="T26" fmla="*/ 202241 w 77"/>
                <a:gd name="T27" fmla="*/ 7287 h 59"/>
                <a:gd name="T28" fmla="*/ 165470 w 77"/>
                <a:gd name="T29" fmla="*/ 25506 h 59"/>
                <a:gd name="T30" fmla="*/ 235335 w 77"/>
                <a:gd name="T31" fmla="*/ 142102 h 59"/>
                <a:gd name="T32" fmla="*/ 257397 w 77"/>
                <a:gd name="T33" fmla="*/ 153033 h 59"/>
                <a:gd name="T34" fmla="*/ 246366 w 77"/>
                <a:gd name="T35" fmla="*/ 189469 h 59"/>
                <a:gd name="T36" fmla="*/ 279460 w 77"/>
                <a:gd name="T37" fmla="*/ 178539 h 59"/>
                <a:gd name="T38" fmla="*/ 275783 w 77"/>
                <a:gd name="T39" fmla="*/ 138458 h 59"/>
                <a:gd name="T40" fmla="*/ 279460 w 77"/>
                <a:gd name="T41" fmla="*/ 112953 h 59"/>
                <a:gd name="T42" fmla="*/ 136053 w 77"/>
                <a:gd name="T43" fmla="*/ 43724 h 59"/>
                <a:gd name="T44" fmla="*/ 139730 w 77"/>
                <a:gd name="T45" fmla="*/ 40080 h 59"/>
                <a:gd name="T46" fmla="*/ 143407 w 77"/>
                <a:gd name="T47" fmla="*/ 40080 h 59"/>
                <a:gd name="T48" fmla="*/ 158115 w 77"/>
                <a:gd name="T49" fmla="*/ 32793 h 59"/>
                <a:gd name="T50" fmla="*/ 227980 w 77"/>
                <a:gd name="T51" fmla="*/ 149389 h 59"/>
                <a:gd name="T52" fmla="*/ 220626 w 77"/>
                <a:gd name="T53" fmla="*/ 153033 h 59"/>
                <a:gd name="T54" fmla="*/ 209595 w 77"/>
                <a:gd name="T55" fmla="*/ 156677 h 59"/>
                <a:gd name="T56" fmla="*/ 205918 w 77"/>
                <a:gd name="T57" fmla="*/ 160320 h 59"/>
                <a:gd name="T58" fmla="*/ 205918 w 77"/>
                <a:gd name="T59" fmla="*/ 160320 h 59"/>
                <a:gd name="T60" fmla="*/ 205918 w 77"/>
                <a:gd name="T61" fmla="*/ 160320 h 59"/>
                <a:gd name="T62" fmla="*/ 202241 w 77"/>
                <a:gd name="T63" fmla="*/ 160320 h 59"/>
                <a:gd name="T64" fmla="*/ 202241 w 77"/>
                <a:gd name="T65" fmla="*/ 160320 h 59"/>
                <a:gd name="T66" fmla="*/ 202241 w 77"/>
                <a:gd name="T67" fmla="*/ 163964 h 59"/>
                <a:gd name="T68" fmla="*/ 202241 w 77"/>
                <a:gd name="T69" fmla="*/ 163964 h 59"/>
                <a:gd name="T70" fmla="*/ 202241 w 77"/>
                <a:gd name="T71" fmla="*/ 163964 h 59"/>
                <a:gd name="T72" fmla="*/ 202241 w 77"/>
                <a:gd name="T73" fmla="*/ 163964 h 59"/>
                <a:gd name="T74" fmla="*/ 202241 w 77"/>
                <a:gd name="T75" fmla="*/ 163964 h 59"/>
                <a:gd name="T76" fmla="*/ 202241 w 77"/>
                <a:gd name="T77" fmla="*/ 163964 h 59"/>
                <a:gd name="T78" fmla="*/ 202241 w 77"/>
                <a:gd name="T79" fmla="*/ 163964 h 59"/>
                <a:gd name="T80" fmla="*/ 202241 w 77"/>
                <a:gd name="T81" fmla="*/ 163964 h 59"/>
                <a:gd name="T82" fmla="*/ 202241 w 77"/>
                <a:gd name="T83" fmla="*/ 163964 h 59"/>
                <a:gd name="T84" fmla="*/ 187532 w 77"/>
                <a:gd name="T85" fmla="*/ 171251 h 59"/>
                <a:gd name="T86" fmla="*/ 136053 w 77"/>
                <a:gd name="T87" fmla="*/ 145746 h 59"/>
                <a:gd name="T88" fmla="*/ 25740 w 77"/>
                <a:gd name="T89" fmla="*/ 211331 h 59"/>
                <a:gd name="T90" fmla="*/ 3677 w 77"/>
                <a:gd name="T91" fmla="*/ 178539 h 59"/>
                <a:gd name="T92" fmla="*/ 117667 w 77"/>
                <a:gd name="T93" fmla="*/ 112953 h 59"/>
                <a:gd name="T94" fmla="*/ 117667 w 77"/>
                <a:gd name="T95" fmla="*/ 54655 h 59"/>
                <a:gd name="T96" fmla="*/ 132376 w 77"/>
                <a:gd name="T97" fmla="*/ 47367 h 59"/>
                <a:gd name="T98" fmla="*/ 132376 w 77"/>
                <a:gd name="T99" fmla="*/ 47367 h 59"/>
                <a:gd name="T100" fmla="*/ 132376 w 77"/>
                <a:gd name="T101" fmla="*/ 47367 h 59"/>
                <a:gd name="T102" fmla="*/ 132376 w 77"/>
                <a:gd name="T103" fmla="*/ 47367 h 59"/>
                <a:gd name="T104" fmla="*/ 132376 w 77"/>
                <a:gd name="T105" fmla="*/ 47367 h 59"/>
                <a:gd name="T106" fmla="*/ 132376 w 77"/>
                <a:gd name="T107" fmla="*/ 47367 h 59"/>
                <a:gd name="T108" fmla="*/ 132376 w 77"/>
                <a:gd name="T109" fmla="*/ 43724 h 59"/>
                <a:gd name="T110" fmla="*/ 132376 w 77"/>
                <a:gd name="T111" fmla="*/ 43724 h 59"/>
                <a:gd name="T112" fmla="*/ 132376 w 77"/>
                <a:gd name="T113" fmla="*/ 43724 h 59"/>
                <a:gd name="T114" fmla="*/ 136053 w 77"/>
                <a:gd name="T115" fmla="*/ 43724 h 59"/>
                <a:gd name="T116" fmla="*/ 44125 w 77"/>
                <a:gd name="T117" fmla="*/ 178539 h 59"/>
                <a:gd name="T118" fmla="*/ 25740 w 77"/>
                <a:gd name="T119" fmla="*/ 174895 h 59"/>
                <a:gd name="T120" fmla="*/ 22063 w 77"/>
                <a:gd name="T121" fmla="*/ 193113 h 59"/>
                <a:gd name="T122" fmla="*/ 36771 w 77"/>
                <a:gd name="T123" fmla="*/ 196757 h 59"/>
                <a:gd name="T124" fmla="*/ 44125 w 77"/>
                <a:gd name="T125" fmla="*/ 178539 h 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7" h="59">
                  <a:moveTo>
                    <a:pt x="76" y="31"/>
                  </a:moveTo>
                  <a:cubicBezTo>
                    <a:pt x="76" y="31"/>
                    <a:pt x="76" y="30"/>
                    <a:pt x="76" y="29"/>
                  </a:cubicBezTo>
                  <a:cubicBezTo>
                    <a:pt x="76" y="29"/>
                    <a:pt x="76" y="29"/>
                    <a:pt x="76" y="29"/>
                  </a:cubicBezTo>
                  <a:cubicBezTo>
                    <a:pt x="76" y="29"/>
                    <a:pt x="76" y="29"/>
                    <a:pt x="76" y="29"/>
                  </a:cubicBezTo>
                  <a:cubicBezTo>
                    <a:pt x="76" y="28"/>
                    <a:pt x="76" y="27"/>
                    <a:pt x="75" y="26"/>
                  </a:cubicBezTo>
                  <a:cubicBezTo>
                    <a:pt x="71" y="20"/>
                    <a:pt x="68" y="14"/>
                    <a:pt x="64" y="8"/>
                  </a:cubicBezTo>
                  <a:cubicBezTo>
                    <a:pt x="56" y="13"/>
                    <a:pt x="56" y="13"/>
                    <a:pt x="56" y="13"/>
                  </a:cubicBezTo>
                  <a:cubicBezTo>
                    <a:pt x="55" y="13"/>
                    <a:pt x="55" y="13"/>
                    <a:pt x="55" y="13"/>
                  </a:cubicBezTo>
                  <a:cubicBezTo>
                    <a:pt x="63" y="7"/>
                    <a:pt x="63" y="7"/>
                    <a:pt x="63" y="7"/>
                  </a:cubicBezTo>
                  <a:cubicBezTo>
                    <a:pt x="63" y="5"/>
                    <a:pt x="63" y="5"/>
                    <a:pt x="63" y="5"/>
                  </a:cubicBezTo>
                  <a:cubicBezTo>
                    <a:pt x="54" y="10"/>
                    <a:pt x="54" y="10"/>
                    <a:pt x="54" y="10"/>
                  </a:cubicBezTo>
                  <a:cubicBezTo>
                    <a:pt x="54" y="10"/>
                    <a:pt x="54" y="10"/>
                    <a:pt x="54" y="10"/>
                  </a:cubicBezTo>
                  <a:cubicBezTo>
                    <a:pt x="62" y="4"/>
                    <a:pt x="62" y="4"/>
                    <a:pt x="62" y="4"/>
                  </a:cubicBezTo>
                  <a:cubicBezTo>
                    <a:pt x="60" y="1"/>
                    <a:pt x="57" y="0"/>
                    <a:pt x="55" y="2"/>
                  </a:cubicBezTo>
                  <a:cubicBezTo>
                    <a:pt x="45" y="7"/>
                    <a:pt x="45" y="7"/>
                    <a:pt x="45" y="7"/>
                  </a:cubicBezTo>
                  <a:cubicBezTo>
                    <a:pt x="64" y="39"/>
                    <a:pt x="64" y="39"/>
                    <a:pt x="64" y="39"/>
                  </a:cubicBezTo>
                  <a:cubicBezTo>
                    <a:pt x="64" y="39"/>
                    <a:pt x="69" y="39"/>
                    <a:pt x="70" y="42"/>
                  </a:cubicBezTo>
                  <a:cubicBezTo>
                    <a:pt x="70" y="46"/>
                    <a:pt x="66" y="47"/>
                    <a:pt x="67" y="52"/>
                  </a:cubicBezTo>
                  <a:cubicBezTo>
                    <a:pt x="69" y="56"/>
                    <a:pt x="77" y="55"/>
                    <a:pt x="76" y="49"/>
                  </a:cubicBezTo>
                  <a:cubicBezTo>
                    <a:pt x="74" y="43"/>
                    <a:pt x="74" y="42"/>
                    <a:pt x="75" y="38"/>
                  </a:cubicBezTo>
                  <a:cubicBezTo>
                    <a:pt x="75" y="36"/>
                    <a:pt x="75" y="33"/>
                    <a:pt x="76" y="31"/>
                  </a:cubicBezTo>
                  <a:close/>
                  <a:moveTo>
                    <a:pt x="37" y="12"/>
                  </a:moveTo>
                  <a:cubicBezTo>
                    <a:pt x="38" y="11"/>
                    <a:pt x="38" y="11"/>
                    <a:pt x="38" y="11"/>
                  </a:cubicBezTo>
                  <a:cubicBezTo>
                    <a:pt x="39" y="11"/>
                    <a:pt x="39" y="11"/>
                    <a:pt x="39" y="11"/>
                  </a:cubicBezTo>
                  <a:cubicBezTo>
                    <a:pt x="43" y="9"/>
                    <a:pt x="43" y="9"/>
                    <a:pt x="43" y="9"/>
                  </a:cubicBezTo>
                  <a:cubicBezTo>
                    <a:pt x="62" y="41"/>
                    <a:pt x="62" y="41"/>
                    <a:pt x="62" y="41"/>
                  </a:cubicBezTo>
                  <a:cubicBezTo>
                    <a:pt x="60" y="42"/>
                    <a:pt x="60" y="42"/>
                    <a:pt x="60" y="42"/>
                  </a:cubicBezTo>
                  <a:cubicBezTo>
                    <a:pt x="57" y="43"/>
                    <a:pt x="57" y="43"/>
                    <a:pt x="57" y="43"/>
                  </a:cubicBezTo>
                  <a:cubicBezTo>
                    <a:pt x="56" y="44"/>
                    <a:pt x="56" y="44"/>
                    <a:pt x="56" y="44"/>
                  </a:cubicBezTo>
                  <a:cubicBezTo>
                    <a:pt x="56" y="44"/>
                    <a:pt x="56" y="44"/>
                    <a:pt x="56" y="44"/>
                  </a:cubicBezTo>
                  <a:cubicBezTo>
                    <a:pt x="56" y="44"/>
                    <a:pt x="56" y="44"/>
                    <a:pt x="56" y="44"/>
                  </a:cubicBezTo>
                  <a:cubicBezTo>
                    <a:pt x="55" y="44"/>
                    <a:pt x="55" y="44"/>
                    <a:pt x="55" y="44"/>
                  </a:cubicBezTo>
                  <a:cubicBezTo>
                    <a:pt x="55" y="44"/>
                    <a:pt x="55" y="44"/>
                    <a:pt x="55" y="44"/>
                  </a:cubicBezTo>
                  <a:cubicBezTo>
                    <a:pt x="55" y="45"/>
                    <a:pt x="55" y="45"/>
                    <a:pt x="55" y="45"/>
                  </a:cubicBezTo>
                  <a:cubicBezTo>
                    <a:pt x="55" y="45"/>
                    <a:pt x="55" y="45"/>
                    <a:pt x="55" y="45"/>
                  </a:cubicBezTo>
                  <a:cubicBezTo>
                    <a:pt x="55" y="45"/>
                    <a:pt x="55" y="45"/>
                    <a:pt x="55" y="45"/>
                  </a:cubicBezTo>
                  <a:cubicBezTo>
                    <a:pt x="55" y="45"/>
                    <a:pt x="55" y="45"/>
                    <a:pt x="55" y="45"/>
                  </a:cubicBezTo>
                  <a:cubicBezTo>
                    <a:pt x="55" y="45"/>
                    <a:pt x="55" y="45"/>
                    <a:pt x="55" y="45"/>
                  </a:cubicBezTo>
                  <a:cubicBezTo>
                    <a:pt x="55" y="45"/>
                    <a:pt x="55" y="45"/>
                    <a:pt x="55" y="45"/>
                  </a:cubicBezTo>
                  <a:cubicBezTo>
                    <a:pt x="55" y="45"/>
                    <a:pt x="55" y="45"/>
                    <a:pt x="55" y="45"/>
                  </a:cubicBezTo>
                  <a:cubicBezTo>
                    <a:pt x="55" y="45"/>
                    <a:pt x="55" y="45"/>
                    <a:pt x="55" y="45"/>
                  </a:cubicBezTo>
                  <a:cubicBezTo>
                    <a:pt x="55" y="45"/>
                    <a:pt x="55" y="45"/>
                    <a:pt x="55" y="45"/>
                  </a:cubicBezTo>
                  <a:cubicBezTo>
                    <a:pt x="51" y="47"/>
                    <a:pt x="51" y="47"/>
                    <a:pt x="51" y="47"/>
                  </a:cubicBezTo>
                  <a:cubicBezTo>
                    <a:pt x="47" y="43"/>
                    <a:pt x="43" y="40"/>
                    <a:pt x="37" y="40"/>
                  </a:cubicBezTo>
                  <a:cubicBezTo>
                    <a:pt x="27" y="45"/>
                    <a:pt x="16" y="59"/>
                    <a:pt x="7" y="58"/>
                  </a:cubicBezTo>
                  <a:cubicBezTo>
                    <a:pt x="3" y="58"/>
                    <a:pt x="0" y="53"/>
                    <a:pt x="1" y="49"/>
                  </a:cubicBezTo>
                  <a:cubicBezTo>
                    <a:pt x="5" y="41"/>
                    <a:pt x="22" y="37"/>
                    <a:pt x="32" y="31"/>
                  </a:cubicBezTo>
                  <a:cubicBezTo>
                    <a:pt x="34" y="26"/>
                    <a:pt x="34" y="20"/>
                    <a:pt x="32" y="15"/>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2"/>
                    <a:pt x="36" y="12"/>
                    <a:pt x="36" y="12"/>
                  </a:cubicBezTo>
                  <a:cubicBezTo>
                    <a:pt x="36" y="12"/>
                    <a:pt x="36" y="12"/>
                    <a:pt x="36" y="12"/>
                  </a:cubicBezTo>
                  <a:cubicBezTo>
                    <a:pt x="36" y="12"/>
                    <a:pt x="36" y="12"/>
                    <a:pt x="36" y="12"/>
                  </a:cubicBezTo>
                  <a:cubicBezTo>
                    <a:pt x="37" y="12"/>
                    <a:pt x="37" y="12"/>
                    <a:pt x="37" y="12"/>
                  </a:cubicBezTo>
                  <a:close/>
                  <a:moveTo>
                    <a:pt x="12" y="49"/>
                  </a:moveTo>
                  <a:cubicBezTo>
                    <a:pt x="11" y="47"/>
                    <a:pt x="9" y="47"/>
                    <a:pt x="7" y="48"/>
                  </a:cubicBezTo>
                  <a:cubicBezTo>
                    <a:pt x="5" y="49"/>
                    <a:pt x="5" y="51"/>
                    <a:pt x="6" y="53"/>
                  </a:cubicBezTo>
                  <a:cubicBezTo>
                    <a:pt x="7" y="54"/>
                    <a:pt x="9" y="55"/>
                    <a:pt x="10" y="54"/>
                  </a:cubicBezTo>
                  <a:cubicBezTo>
                    <a:pt x="12" y="53"/>
                    <a:pt x="13" y="51"/>
                    <a:pt x="1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49" name="Freeform 405">
              <a:extLst>
                <a:ext uri="{FF2B5EF4-FFF2-40B4-BE49-F238E27FC236}">
                  <a16:creationId xmlns:a16="http://schemas.microsoft.com/office/drawing/2014/main" id="{3586E53A-F488-4945-A87E-DB7E949AE23F}"/>
                </a:ext>
              </a:extLst>
            </p:cNvPr>
            <p:cNvSpPr>
              <a:spLocks noEditPoints="1"/>
            </p:cNvSpPr>
            <p:nvPr/>
          </p:nvSpPr>
          <p:spPr bwMode="auto">
            <a:xfrm>
              <a:off x="5208588" y="2538413"/>
              <a:ext cx="193675" cy="257175"/>
            </a:xfrm>
            <a:custGeom>
              <a:avLst/>
              <a:gdLst>
                <a:gd name="T0" fmla="*/ 161058 w 53"/>
                <a:gd name="T1" fmla="*/ 88087 h 70"/>
                <a:gd name="T2" fmla="*/ 164719 w 53"/>
                <a:gd name="T3" fmla="*/ 91758 h 70"/>
                <a:gd name="T4" fmla="*/ 153737 w 53"/>
                <a:gd name="T5" fmla="*/ 124790 h 70"/>
                <a:gd name="T6" fmla="*/ 95171 w 53"/>
                <a:gd name="T7" fmla="*/ 172504 h 70"/>
                <a:gd name="T8" fmla="*/ 40265 w 53"/>
                <a:gd name="T9" fmla="*/ 124790 h 70"/>
                <a:gd name="T10" fmla="*/ 29283 w 53"/>
                <a:gd name="T11" fmla="*/ 91758 h 70"/>
                <a:gd name="T12" fmla="*/ 32944 w 53"/>
                <a:gd name="T13" fmla="*/ 88087 h 70"/>
                <a:gd name="T14" fmla="*/ 32944 w 53"/>
                <a:gd name="T15" fmla="*/ 80747 h 70"/>
                <a:gd name="T16" fmla="*/ 10981 w 53"/>
                <a:gd name="T17" fmla="*/ 62395 h 70"/>
                <a:gd name="T18" fmla="*/ 58567 w 53"/>
                <a:gd name="T19" fmla="*/ 7341 h 70"/>
                <a:gd name="T20" fmla="*/ 76869 w 53"/>
                <a:gd name="T21" fmla="*/ 55055 h 70"/>
                <a:gd name="T22" fmla="*/ 95171 w 53"/>
                <a:gd name="T23" fmla="*/ 0 h 70"/>
                <a:gd name="T24" fmla="*/ 113473 w 53"/>
                <a:gd name="T25" fmla="*/ 55055 h 70"/>
                <a:gd name="T26" fmla="*/ 131775 w 53"/>
                <a:gd name="T27" fmla="*/ 7341 h 70"/>
                <a:gd name="T28" fmla="*/ 175700 w 53"/>
                <a:gd name="T29" fmla="*/ 62395 h 70"/>
                <a:gd name="T30" fmla="*/ 161058 w 53"/>
                <a:gd name="T31" fmla="*/ 80747 h 70"/>
                <a:gd name="T32" fmla="*/ 139096 w 53"/>
                <a:gd name="T33" fmla="*/ 84417 h 70"/>
                <a:gd name="T34" fmla="*/ 51246 w 53"/>
                <a:gd name="T35" fmla="*/ 95428 h 70"/>
                <a:gd name="T36" fmla="*/ 40265 w 53"/>
                <a:gd name="T37" fmla="*/ 95428 h 70"/>
                <a:gd name="T38" fmla="*/ 40265 w 53"/>
                <a:gd name="T39" fmla="*/ 110109 h 70"/>
                <a:gd name="T40" fmla="*/ 51246 w 53"/>
                <a:gd name="T41" fmla="*/ 117450 h 70"/>
                <a:gd name="T42" fmla="*/ 69548 w 53"/>
                <a:gd name="T43" fmla="*/ 150482 h 70"/>
                <a:gd name="T44" fmla="*/ 124454 w 53"/>
                <a:gd name="T45" fmla="*/ 150482 h 70"/>
                <a:gd name="T46" fmla="*/ 142756 w 53"/>
                <a:gd name="T47" fmla="*/ 117450 h 70"/>
                <a:gd name="T48" fmla="*/ 150077 w 53"/>
                <a:gd name="T49" fmla="*/ 110109 h 70"/>
                <a:gd name="T50" fmla="*/ 153737 w 53"/>
                <a:gd name="T51" fmla="*/ 95428 h 70"/>
                <a:gd name="T52" fmla="*/ 142756 w 53"/>
                <a:gd name="T53" fmla="*/ 95428 h 70"/>
                <a:gd name="T54" fmla="*/ 25623 w 53"/>
                <a:gd name="T55" fmla="*/ 172504 h 70"/>
                <a:gd name="T56" fmla="*/ 36604 w 53"/>
                <a:gd name="T57" fmla="*/ 256921 h 70"/>
                <a:gd name="T58" fmla="*/ 25623 w 53"/>
                <a:gd name="T59" fmla="*/ 172504 h 70"/>
                <a:gd name="T60" fmla="*/ 51246 w 53"/>
                <a:gd name="T61" fmla="*/ 172504 h 70"/>
                <a:gd name="T62" fmla="*/ 139096 w 53"/>
                <a:gd name="T63" fmla="*/ 172504 h 70"/>
                <a:gd name="T64" fmla="*/ 51246 w 53"/>
                <a:gd name="T65" fmla="*/ 209207 h 70"/>
                <a:gd name="T66" fmla="*/ 157398 w 53"/>
                <a:gd name="T67" fmla="*/ 172504 h 70"/>
                <a:gd name="T68" fmla="*/ 194002 w 53"/>
                <a:gd name="T69" fmla="*/ 256921 h 70"/>
                <a:gd name="T70" fmla="*/ 157398 w 53"/>
                <a:gd name="T71" fmla="*/ 172504 h 70"/>
                <a:gd name="T72" fmla="*/ 51246 w 53"/>
                <a:gd name="T73" fmla="*/ 256921 h 70"/>
                <a:gd name="T74" fmla="*/ 139096 w 53"/>
                <a:gd name="T75" fmla="*/ 231229 h 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 h="70">
                  <a:moveTo>
                    <a:pt x="44" y="24"/>
                  </a:moveTo>
                  <a:cubicBezTo>
                    <a:pt x="44" y="24"/>
                    <a:pt x="44" y="24"/>
                    <a:pt x="44" y="24"/>
                  </a:cubicBezTo>
                  <a:cubicBezTo>
                    <a:pt x="45" y="25"/>
                    <a:pt x="45" y="25"/>
                    <a:pt x="45" y="25"/>
                  </a:cubicBezTo>
                  <a:cubicBezTo>
                    <a:pt x="45" y="25"/>
                    <a:pt x="45" y="25"/>
                    <a:pt x="45" y="25"/>
                  </a:cubicBezTo>
                  <a:cubicBezTo>
                    <a:pt x="45" y="27"/>
                    <a:pt x="45" y="29"/>
                    <a:pt x="44" y="31"/>
                  </a:cubicBezTo>
                  <a:cubicBezTo>
                    <a:pt x="43" y="32"/>
                    <a:pt x="43" y="33"/>
                    <a:pt x="42" y="34"/>
                  </a:cubicBezTo>
                  <a:cubicBezTo>
                    <a:pt x="40" y="37"/>
                    <a:pt x="38" y="40"/>
                    <a:pt x="36" y="43"/>
                  </a:cubicBezTo>
                  <a:cubicBezTo>
                    <a:pt x="33" y="45"/>
                    <a:pt x="30" y="47"/>
                    <a:pt x="26" y="47"/>
                  </a:cubicBezTo>
                  <a:cubicBezTo>
                    <a:pt x="23" y="47"/>
                    <a:pt x="20" y="45"/>
                    <a:pt x="17" y="43"/>
                  </a:cubicBezTo>
                  <a:cubicBezTo>
                    <a:pt x="14" y="40"/>
                    <a:pt x="12" y="37"/>
                    <a:pt x="11" y="34"/>
                  </a:cubicBezTo>
                  <a:cubicBezTo>
                    <a:pt x="10" y="33"/>
                    <a:pt x="9" y="32"/>
                    <a:pt x="9" y="31"/>
                  </a:cubicBezTo>
                  <a:cubicBezTo>
                    <a:pt x="8" y="29"/>
                    <a:pt x="8" y="28"/>
                    <a:pt x="8" y="25"/>
                  </a:cubicBezTo>
                  <a:cubicBezTo>
                    <a:pt x="8" y="25"/>
                    <a:pt x="8" y="25"/>
                    <a:pt x="8" y="25"/>
                  </a:cubicBezTo>
                  <a:cubicBezTo>
                    <a:pt x="9" y="24"/>
                    <a:pt x="9" y="24"/>
                    <a:pt x="9" y="24"/>
                  </a:cubicBezTo>
                  <a:cubicBezTo>
                    <a:pt x="9" y="24"/>
                    <a:pt x="9" y="24"/>
                    <a:pt x="9" y="24"/>
                  </a:cubicBezTo>
                  <a:cubicBezTo>
                    <a:pt x="9" y="23"/>
                    <a:pt x="9" y="23"/>
                    <a:pt x="9" y="22"/>
                  </a:cubicBezTo>
                  <a:cubicBezTo>
                    <a:pt x="7" y="22"/>
                    <a:pt x="5" y="21"/>
                    <a:pt x="3" y="21"/>
                  </a:cubicBezTo>
                  <a:cubicBezTo>
                    <a:pt x="3" y="20"/>
                    <a:pt x="3" y="19"/>
                    <a:pt x="3" y="17"/>
                  </a:cubicBezTo>
                  <a:cubicBezTo>
                    <a:pt x="6" y="17"/>
                    <a:pt x="6" y="17"/>
                    <a:pt x="6" y="17"/>
                  </a:cubicBezTo>
                  <a:cubicBezTo>
                    <a:pt x="6" y="11"/>
                    <a:pt x="10" y="5"/>
                    <a:pt x="16" y="2"/>
                  </a:cubicBezTo>
                  <a:cubicBezTo>
                    <a:pt x="19" y="15"/>
                    <a:pt x="19" y="15"/>
                    <a:pt x="19" y="15"/>
                  </a:cubicBezTo>
                  <a:cubicBezTo>
                    <a:pt x="21" y="15"/>
                    <a:pt x="21" y="15"/>
                    <a:pt x="21" y="15"/>
                  </a:cubicBezTo>
                  <a:cubicBezTo>
                    <a:pt x="21" y="0"/>
                    <a:pt x="21" y="0"/>
                    <a:pt x="21" y="0"/>
                  </a:cubicBezTo>
                  <a:cubicBezTo>
                    <a:pt x="23" y="0"/>
                    <a:pt x="24" y="0"/>
                    <a:pt x="26" y="0"/>
                  </a:cubicBezTo>
                  <a:cubicBezTo>
                    <a:pt x="27" y="0"/>
                    <a:pt x="29" y="0"/>
                    <a:pt x="31" y="0"/>
                  </a:cubicBezTo>
                  <a:cubicBezTo>
                    <a:pt x="31" y="15"/>
                    <a:pt x="31" y="15"/>
                    <a:pt x="31" y="15"/>
                  </a:cubicBezTo>
                  <a:cubicBezTo>
                    <a:pt x="33" y="15"/>
                    <a:pt x="33" y="15"/>
                    <a:pt x="33" y="15"/>
                  </a:cubicBezTo>
                  <a:cubicBezTo>
                    <a:pt x="36" y="2"/>
                    <a:pt x="36" y="2"/>
                    <a:pt x="36" y="2"/>
                  </a:cubicBezTo>
                  <a:cubicBezTo>
                    <a:pt x="42" y="5"/>
                    <a:pt x="46" y="11"/>
                    <a:pt x="46" y="17"/>
                  </a:cubicBezTo>
                  <a:cubicBezTo>
                    <a:pt x="48" y="17"/>
                    <a:pt x="48" y="17"/>
                    <a:pt x="48" y="17"/>
                  </a:cubicBezTo>
                  <a:cubicBezTo>
                    <a:pt x="48" y="19"/>
                    <a:pt x="48" y="20"/>
                    <a:pt x="48" y="21"/>
                  </a:cubicBezTo>
                  <a:cubicBezTo>
                    <a:pt x="47" y="21"/>
                    <a:pt x="45" y="22"/>
                    <a:pt x="44" y="22"/>
                  </a:cubicBezTo>
                  <a:cubicBezTo>
                    <a:pt x="44" y="23"/>
                    <a:pt x="44" y="23"/>
                    <a:pt x="44" y="24"/>
                  </a:cubicBezTo>
                  <a:close/>
                  <a:moveTo>
                    <a:pt x="38" y="23"/>
                  </a:moveTo>
                  <a:cubicBezTo>
                    <a:pt x="31" y="24"/>
                    <a:pt x="23" y="24"/>
                    <a:pt x="16" y="24"/>
                  </a:cubicBezTo>
                  <a:cubicBezTo>
                    <a:pt x="14" y="26"/>
                    <a:pt x="14" y="26"/>
                    <a:pt x="14" y="26"/>
                  </a:cubicBezTo>
                  <a:cubicBezTo>
                    <a:pt x="14" y="26"/>
                    <a:pt x="13" y="26"/>
                    <a:pt x="12" y="26"/>
                  </a:cubicBezTo>
                  <a:cubicBezTo>
                    <a:pt x="11" y="26"/>
                    <a:pt x="11" y="26"/>
                    <a:pt x="11" y="26"/>
                  </a:cubicBezTo>
                  <a:cubicBezTo>
                    <a:pt x="11" y="26"/>
                    <a:pt x="11" y="26"/>
                    <a:pt x="11" y="26"/>
                  </a:cubicBezTo>
                  <a:cubicBezTo>
                    <a:pt x="11" y="28"/>
                    <a:pt x="11" y="29"/>
                    <a:pt x="11" y="30"/>
                  </a:cubicBezTo>
                  <a:cubicBezTo>
                    <a:pt x="12" y="31"/>
                    <a:pt x="12" y="31"/>
                    <a:pt x="13" y="31"/>
                  </a:cubicBezTo>
                  <a:cubicBezTo>
                    <a:pt x="14" y="32"/>
                    <a:pt x="14" y="32"/>
                    <a:pt x="14" y="32"/>
                  </a:cubicBezTo>
                  <a:cubicBezTo>
                    <a:pt x="14" y="32"/>
                    <a:pt x="14" y="32"/>
                    <a:pt x="14" y="32"/>
                  </a:cubicBezTo>
                  <a:cubicBezTo>
                    <a:pt x="15" y="36"/>
                    <a:pt x="17" y="39"/>
                    <a:pt x="19" y="41"/>
                  </a:cubicBezTo>
                  <a:cubicBezTo>
                    <a:pt x="21" y="43"/>
                    <a:pt x="24" y="44"/>
                    <a:pt x="26" y="44"/>
                  </a:cubicBezTo>
                  <a:cubicBezTo>
                    <a:pt x="29" y="44"/>
                    <a:pt x="32" y="43"/>
                    <a:pt x="34" y="41"/>
                  </a:cubicBezTo>
                  <a:cubicBezTo>
                    <a:pt x="36" y="39"/>
                    <a:pt x="38" y="36"/>
                    <a:pt x="39" y="32"/>
                  </a:cubicBezTo>
                  <a:cubicBezTo>
                    <a:pt x="39" y="32"/>
                    <a:pt x="39" y="32"/>
                    <a:pt x="39" y="32"/>
                  </a:cubicBezTo>
                  <a:cubicBezTo>
                    <a:pt x="40" y="31"/>
                    <a:pt x="40" y="31"/>
                    <a:pt x="40" y="31"/>
                  </a:cubicBezTo>
                  <a:cubicBezTo>
                    <a:pt x="41" y="31"/>
                    <a:pt x="41" y="31"/>
                    <a:pt x="41" y="30"/>
                  </a:cubicBezTo>
                  <a:cubicBezTo>
                    <a:pt x="42" y="29"/>
                    <a:pt x="42" y="28"/>
                    <a:pt x="42" y="26"/>
                  </a:cubicBezTo>
                  <a:cubicBezTo>
                    <a:pt x="42" y="26"/>
                    <a:pt x="42" y="26"/>
                    <a:pt x="42" y="26"/>
                  </a:cubicBezTo>
                  <a:cubicBezTo>
                    <a:pt x="42" y="26"/>
                    <a:pt x="42" y="26"/>
                    <a:pt x="42" y="26"/>
                  </a:cubicBezTo>
                  <a:cubicBezTo>
                    <a:pt x="41" y="26"/>
                    <a:pt x="40" y="26"/>
                    <a:pt x="39" y="26"/>
                  </a:cubicBezTo>
                  <a:cubicBezTo>
                    <a:pt x="38" y="23"/>
                    <a:pt x="38" y="23"/>
                    <a:pt x="38" y="23"/>
                  </a:cubicBezTo>
                  <a:close/>
                  <a:moveTo>
                    <a:pt x="7" y="47"/>
                  </a:moveTo>
                  <a:cubicBezTo>
                    <a:pt x="8" y="47"/>
                    <a:pt x="9" y="47"/>
                    <a:pt x="10" y="47"/>
                  </a:cubicBezTo>
                  <a:cubicBezTo>
                    <a:pt x="10" y="70"/>
                    <a:pt x="10" y="70"/>
                    <a:pt x="10" y="70"/>
                  </a:cubicBezTo>
                  <a:cubicBezTo>
                    <a:pt x="0" y="70"/>
                    <a:pt x="0" y="70"/>
                    <a:pt x="0" y="70"/>
                  </a:cubicBezTo>
                  <a:cubicBezTo>
                    <a:pt x="0" y="63"/>
                    <a:pt x="1" y="53"/>
                    <a:pt x="7" y="47"/>
                  </a:cubicBezTo>
                  <a:close/>
                  <a:moveTo>
                    <a:pt x="14" y="47"/>
                  </a:moveTo>
                  <a:cubicBezTo>
                    <a:pt x="14" y="47"/>
                    <a:pt x="14" y="47"/>
                    <a:pt x="14" y="47"/>
                  </a:cubicBezTo>
                  <a:cubicBezTo>
                    <a:pt x="17" y="50"/>
                    <a:pt x="21" y="52"/>
                    <a:pt x="26" y="52"/>
                  </a:cubicBezTo>
                  <a:cubicBezTo>
                    <a:pt x="31" y="52"/>
                    <a:pt x="35" y="50"/>
                    <a:pt x="38" y="47"/>
                  </a:cubicBezTo>
                  <a:cubicBezTo>
                    <a:pt x="38" y="57"/>
                    <a:pt x="38" y="57"/>
                    <a:pt x="38" y="57"/>
                  </a:cubicBezTo>
                  <a:cubicBezTo>
                    <a:pt x="14" y="57"/>
                    <a:pt x="14" y="57"/>
                    <a:pt x="14" y="57"/>
                  </a:cubicBezTo>
                  <a:cubicBezTo>
                    <a:pt x="14" y="47"/>
                    <a:pt x="14" y="47"/>
                    <a:pt x="14" y="47"/>
                  </a:cubicBezTo>
                  <a:close/>
                  <a:moveTo>
                    <a:pt x="43" y="47"/>
                  </a:moveTo>
                  <a:cubicBezTo>
                    <a:pt x="43" y="47"/>
                    <a:pt x="44" y="47"/>
                    <a:pt x="45" y="47"/>
                  </a:cubicBezTo>
                  <a:cubicBezTo>
                    <a:pt x="50" y="51"/>
                    <a:pt x="53" y="62"/>
                    <a:pt x="53" y="70"/>
                  </a:cubicBezTo>
                  <a:cubicBezTo>
                    <a:pt x="43" y="70"/>
                    <a:pt x="43" y="70"/>
                    <a:pt x="43" y="70"/>
                  </a:cubicBezTo>
                  <a:cubicBezTo>
                    <a:pt x="43" y="47"/>
                    <a:pt x="43" y="47"/>
                    <a:pt x="43" y="47"/>
                  </a:cubicBezTo>
                  <a:close/>
                  <a:moveTo>
                    <a:pt x="38" y="70"/>
                  </a:moveTo>
                  <a:cubicBezTo>
                    <a:pt x="14" y="70"/>
                    <a:pt x="14" y="70"/>
                    <a:pt x="14" y="70"/>
                  </a:cubicBezTo>
                  <a:cubicBezTo>
                    <a:pt x="14" y="63"/>
                    <a:pt x="14" y="63"/>
                    <a:pt x="14" y="63"/>
                  </a:cubicBezTo>
                  <a:cubicBezTo>
                    <a:pt x="38" y="63"/>
                    <a:pt x="38" y="63"/>
                    <a:pt x="38" y="63"/>
                  </a:cubicBezTo>
                  <a:lnTo>
                    <a:pt x="3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0" name="Freeform 407">
              <a:extLst>
                <a:ext uri="{FF2B5EF4-FFF2-40B4-BE49-F238E27FC236}">
                  <a16:creationId xmlns:a16="http://schemas.microsoft.com/office/drawing/2014/main" id="{15B1A8A3-FEC9-49F4-957D-7EFE759FA538}"/>
                </a:ext>
              </a:extLst>
            </p:cNvPr>
            <p:cNvSpPr>
              <a:spLocks noEditPoints="1"/>
            </p:cNvSpPr>
            <p:nvPr/>
          </p:nvSpPr>
          <p:spPr bwMode="auto">
            <a:xfrm>
              <a:off x="4440238" y="4076700"/>
              <a:ext cx="192087" cy="249238"/>
            </a:xfrm>
            <a:custGeom>
              <a:avLst/>
              <a:gdLst>
                <a:gd name="T0" fmla="*/ 177465 w 52"/>
                <a:gd name="T1" fmla="*/ 161719 h 68"/>
                <a:gd name="T2" fmla="*/ 162676 w 52"/>
                <a:gd name="T3" fmla="*/ 249930 h 68"/>
                <a:gd name="T4" fmla="*/ 44366 w 52"/>
                <a:gd name="T5" fmla="*/ 249930 h 68"/>
                <a:gd name="T6" fmla="*/ 29578 w 52"/>
                <a:gd name="T7" fmla="*/ 161719 h 68"/>
                <a:gd name="T8" fmla="*/ 14789 w 52"/>
                <a:gd name="T9" fmla="*/ 161719 h 68"/>
                <a:gd name="T10" fmla="*/ 14789 w 52"/>
                <a:gd name="T11" fmla="*/ 139667 h 68"/>
                <a:gd name="T12" fmla="*/ 92430 w 52"/>
                <a:gd name="T13" fmla="*/ 139667 h 68"/>
                <a:gd name="T14" fmla="*/ 73944 w 52"/>
                <a:gd name="T15" fmla="*/ 117614 h 68"/>
                <a:gd name="T16" fmla="*/ 36972 w 52"/>
                <a:gd name="T17" fmla="*/ 117614 h 68"/>
                <a:gd name="T18" fmla="*/ 3697 w 52"/>
                <a:gd name="T19" fmla="*/ 88211 h 68"/>
                <a:gd name="T20" fmla="*/ 3697 w 52"/>
                <a:gd name="T21" fmla="*/ 88211 h 68"/>
                <a:gd name="T22" fmla="*/ 0 w 52"/>
                <a:gd name="T23" fmla="*/ 80860 h 68"/>
                <a:gd name="T24" fmla="*/ 7394 w 52"/>
                <a:gd name="T25" fmla="*/ 77184 h 68"/>
                <a:gd name="T26" fmla="*/ 51761 w 52"/>
                <a:gd name="T27" fmla="*/ 69833 h 68"/>
                <a:gd name="T28" fmla="*/ 66549 w 52"/>
                <a:gd name="T29" fmla="*/ 73509 h 68"/>
                <a:gd name="T30" fmla="*/ 77641 w 52"/>
                <a:gd name="T31" fmla="*/ 84535 h 68"/>
                <a:gd name="T32" fmla="*/ 81338 w 52"/>
                <a:gd name="T33" fmla="*/ 110263 h 68"/>
                <a:gd name="T34" fmla="*/ 99824 w 52"/>
                <a:gd name="T35" fmla="*/ 124965 h 68"/>
                <a:gd name="T36" fmla="*/ 103521 w 52"/>
                <a:gd name="T37" fmla="*/ 102912 h 68"/>
                <a:gd name="T38" fmla="*/ 88733 w 52"/>
                <a:gd name="T39" fmla="*/ 69833 h 68"/>
                <a:gd name="T40" fmla="*/ 92430 w 52"/>
                <a:gd name="T41" fmla="*/ 47781 h 68"/>
                <a:gd name="T42" fmla="*/ 103521 w 52"/>
                <a:gd name="T43" fmla="*/ 29404 h 68"/>
                <a:gd name="T44" fmla="*/ 170071 w 52"/>
                <a:gd name="T45" fmla="*/ 0 h 68"/>
                <a:gd name="T46" fmla="*/ 177465 w 52"/>
                <a:gd name="T47" fmla="*/ 0 h 68"/>
                <a:gd name="T48" fmla="*/ 177465 w 52"/>
                <a:gd name="T49" fmla="*/ 11026 h 68"/>
                <a:gd name="T50" fmla="*/ 177465 w 52"/>
                <a:gd name="T51" fmla="*/ 11026 h 68"/>
                <a:gd name="T52" fmla="*/ 166374 w 52"/>
                <a:gd name="T53" fmla="*/ 69833 h 68"/>
                <a:gd name="T54" fmla="*/ 118310 w 52"/>
                <a:gd name="T55" fmla="*/ 106588 h 68"/>
                <a:gd name="T56" fmla="*/ 114613 w 52"/>
                <a:gd name="T57" fmla="*/ 139667 h 68"/>
                <a:gd name="T58" fmla="*/ 192254 w 52"/>
                <a:gd name="T59" fmla="*/ 139667 h 68"/>
                <a:gd name="T60" fmla="*/ 192254 w 52"/>
                <a:gd name="T61" fmla="*/ 161719 h 68"/>
                <a:gd name="T62" fmla="*/ 177465 w 52"/>
                <a:gd name="T63" fmla="*/ 161719 h 68"/>
                <a:gd name="T64" fmla="*/ 66549 w 52"/>
                <a:gd name="T65" fmla="*/ 110263 h 68"/>
                <a:gd name="T66" fmla="*/ 36972 w 52"/>
                <a:gd name="T67" fmla="*/ 91886 h 68"/>
                <a:gd name="T68" fmla="*/ 40669 w 52"/>
                <a:gd name="T69" fmla="*/ 84535 h 68"/>
                <a:gd name="T70" fmla="*/ 70247 w 52"/>
                <a:gd name="T71" fmla="*/ 99237 h 68"/>
                <a:gd name="T72" fmla="*/ 66549 w 52"/>
                <a:gd name="T73" fmla="*/ 91886 h 68"/>
                <a:gd name="T74" fmla="*/ 62852 w 52"/>
                <a:gd name="T75" fmla="*/ 84535 h 68"/>
                <a:gd name="T76" fmla="*/ 51761 w 52"/>
                <a:gd name="T77" fmla="*/ 80860 h 68"/>
                <a:gd name="T78" fmla="*/ 18486 w 52"/>
                <a:gd name="T79" fmla="*/ 84535 h 68"/>
                <a:gd name="T80" fmla="*/ 40669 w 52"/>
                <a:gd name="T81" fmla="*/ 106588 h 68"/>
                <a:gd name="T82" fmla="*/ 66549 w 52"/>
                <a:gd name="T83" fmla="*/ 110263 h 68"/>
                <a:gd name="T84" fmla="*/ 110916 w 52"/>
                <a:gd name="T85" fmla="*/ 80860 h 68"/>
                <a:gd name="T86" fmla="*/ 129402 w 52"/>
                <a:gd name="T87" fmla="*/ 51456 h 68"/>
                <a:gd name="T88" fmla="*/ 136796 w 52"/>
                <a:gd name="T89" fmla="*/ 55132 h 68"/>
                <a:gd name="T90" fmla="*/ 122007 w 52"/>
                <a:gd name="T91" fmla="*/ 88211 h 68"/>
                <a:gd name="T92" fmla="*/ 151585 w 52"/>
                <a:gd name="T93" fmla="*/ 62483 h 68"/>
                <a:gd name="T94" fmla="*/ 162676 w 52"/>
                <a:gd name="T95" fmla="*/ 22053 h 68"/>
                <a:gd name="T96" fmla="*/ 118310 w 52"/>
                <a:gd name="T97" fmla="*/ 44105 h 68"/>
                <a:gd name="T98" fmla="*/ 107219 w 52"/>
                <a:gd name="T99" fmla="*/ 55132 h 68"/>
                <a:gd name="T100" fmla="*/ 107219 w 52"/>
                <a:gd name="T101" fmla="*/ 69833 h 68"/>
                <a:gd name="T102" fmla="*/ 110916 w 52"/>
                <a:gd name="T103" fmla="*/ 8086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2" h="68">
                  <a:moveTo>
                    <a:pt x="48" y="44"/>
                  </a:moveTo>
                  <a:cubicBezTo>
                    <a:pt x="44" y="68"/>
                    <a:pt x="44" y="68"/>
                    <a:pt x="44" y="68"/>
                  </a:cubicBezTo>
                  <a:cubicBezTo>
                    <a:pt x="12" y="68"/>
                    <a:pt x="12" y="68"/>
                    <a:pt x="12" y="68"/>
                  </a:cubicBezTo>
                  <a:cubicBezTo>
                    <a:pt x="8" y="44"/>
                    <a:pt x="8" y="44"/>
                    <a:pt x="8" y="44"/>
                  </a:cubicBezTo>
                  <a:cubicBezTo>
                    <a:pt x="4" y="44"/>
                    <a:pt x="4" y="44"/>
                    <a:pt x="4" y="44"/>
                  </a:cubicBezTo>
                  <a:cubicBezTo>
                    <a:pt x="4" y="38"/>
                    <a:pt x="4" y="38"/>
                    <a:pt x="4" y="38"/>
                  </a:cubicBezTo>
                  <a:cubicBezTo>
                    <a:pt x="25" y="38"/>
                    <a:pt x="25" y="38"/>
                    <a:pt x="25" y="38"/>
                  </a:cubicBezTo>
                  <a:cubicBezTo>
                    <a:pt x="24" y="36"/>
                    <a:pt x="22" y="34"/>
                    <a:pt x="20" y="32"/>
                  </a:cubicBezTo>
                  <a:cubicBezTo>
                    <a:pt x="17" y="34"/>
                    <a:pt x="13" y="34"/>
                    <a:pt x="10" y="32"/>
                  </a:cubicBezTo>
                  <a:cubicBezTo>
                    <a:pt x="6" y="30"/>
                    <a:pt x="3" y="27"/>
                    <a:pt x="1" y="24"/>
                  </a:cubicBezTo>
                  <a:cubicBezTo>
                    <a:pt x="1" y="24"/>
                    <a:pt x="1" y="24"/>
                    <a:pt x="1" y="24"/>
                  </a:cubicBezTo>
                  <a:cubicBezTo>
                    <a:pt x="0" y="22"/>
                    <a:pt x="0" y="22"/>
                    <a:pt x="0" y="22"/>
                  </a:cubicBezTo>
                  <a:cubicBezTo>
                    <a:pt x="2" y="21"/>
                    <a:pt x="2" y="21"/>
                    <a:pt x="2" y="21"/>
                  </a:cubicBezTo>
                  <a:cubicBezTo>
                    <a:pt x="6" y="19"/>
                    <a:pt x="10" y="18"/>
                    <a:pt x="14" y="19"/>
                  </a:cubicBezTo>
                  <a:cubicBezTo>
                    <a:pt x="16" y="19"/>
                    <a:pt x="17" y="20"/>
                    <a:pt x="18" y="20"/>
                  </a:cubicBezTo>
                  <a:cubicBezTo>
                    <a:pt x="20" y="21"/>
                    <a:pt x="21" y="22"/>
                    <a:pt x="21" y="23"/>
                  </a:cubicBezTo>
                  <a:cubicBezTo>
                    <a:pt x="22" y="25"/>
                    <a:pt x="22" y="27"/>
                    <a:pt x="22" y="30"/>
                  </a:cubicBezTo>
                  <a:cubicBezTo>
                    <a:pt x="24" y="31"/>
                    <a:pt x="25" y="32"/>
                    <a:pt x="27" y="34"/>
                  </a:cubicBezTo>
                  <a:cubicBezTo>
                    <a:pt x="27" y="32"/>
                    <a:pt x="28" y="30"/>
                    <a:pt x="28" y="28"/>
                  </a:cubicBezTo>
                  <a:cubicBezTo>
                    <a:pt x="26" y="25"/>
                    <a:pt x="24" y="22"/>
                    <a:pt x="24" y="19"/>
                  </a:cubicBezTo>
                  <a:cubicBezTo>
                    <a:pt x="24" y="17"/>
                    <a:pt x="24" y="15"/>
                    <a:pt x="25" y="13"/>
                  </a:cubicBezTo>
                  <a:cubicBezTo>
                    <a:pt x="26" y="11"/>
                    <a:pt x="27" y="9"/>
                    <a:pt x="28" y="8"/>
                  </a:cubicBezTo>
                  <a:cubicBezTo>
                    <a:pt x="33" y="4"/>
                    <a:pt x="40" y="1"/>
                    <a:pt x="46" y="0"/>
                  </a:cubicBezTo>
                  <a:cubicBezTo>
                    <a:pt x="48" y="0"/>
                    <a:pt x="48" y="0"/>
                    <a:pt x="48" y="0"/>
                  </a:cubicBezTo>
                  <a:cubicBezTo>
                    <a:pt x="48" y="3"/>
                    <a:pt x="48" y="3"/>
                    <a:pt x="48" y="3"/>
                  </a:cubicBezTo>
                  <a:cubicBezTo>
                    <a:pt x="48" y="3"/>
                    <a:pt x="48" y="3"/>
                    <a:pt x="48" y="3"/>
                  </a:cubicBezTo>
                  <a:cubicBezTo>
                    <a:pt x="49" y="8"/>
                    <a:pt x="48" y="14"/>
                    <a:pt x="45" y="19"/>
                  </a:cubicBezTo>
                  <a:cubicBezTo>
                    <a:pt x="43" y="25"/>
                    <a:pt x="38" y="29"/>
                    <a:pt x="32" y="29"/>
                  </a:cubicBezTo>
                  <a:cubicBezTo>
                    <a:pt x="31" y="32"/>
                    <a:pt x="31" y="35"/>
                    <a:pt x="31" y="38"/>
                  </a:cubicBezTo>
                  <a:cubicBezTo>
                    <a:pt x="52" y="38"/>
                    <a:pt x="52" y="38"/>
                    <a:pt x="52" y="38"/>
                  </a:cubicBezTo>
                  <a:cubicBezTo>
                    <a:pt x="52" y="44"/>
                    <a:pt x="52" y="44"/>
                    <a:pt x="52" y="44"/>
                  </a:cubicBezTo>
                  <a:cubicBezTo>
                    <a:pt x="48" y="44"/>
                    <a:pt x="48" y="44"/>
                    <a:pt x="48" y="44"/>
                  </a:cubicBezTo>
                  <a:close/>
                  <a:moveTo>
                    <a:pt x="18" y="30"/>
                  </a:moveTo>
                  <a:cubicBezTo>
                    <a:pt x="15" y="28"/>
                    <a:pt x="13" y="26"/>
                    <a:pt x="10" y="25"/>
                  </a:cubicBezTo>
                  <a:cubicBezTo>
                    <a:pt x="11" y="23"/>
                    <a:pt x="11" y="23"/>
                    <a:pt x="11" y="23"/>
                  </a:cubicBezTo>
                  <a:cubicBezTo>
                    <a:pt x="14" y="24"/>
                    <a:pt x="16" y="26"/>
                    <a:pt x="19" y="27"/>
                  </a:cubicBezTo>
                  <a:cubicBezTo>
                    <a:pt x="19" y="26"/>
                    <a:pt x="19" y="26"/>
                    <a:pt x="18" y="25"/>
                  </a:cubicBezTo>
                  <a:cubicBezTo>
                    <a:pt x="18" y="24"/>
                    <a:pt x="17" y="24"/>
                    <a:pt x="17" y="23"/>
                  </a:cubicBezTo>
                  <a:cubicBezTo>
                    <a:pt x="16" y="23"/>
                    <a:pt x="15" y="22"/>
                    <a:pt x="14" y="22"/>
                  </a:cubicBezTo>
                  <a:cubicBezTo>
                    <a:pt x="11" y="22"/>
                    <a:pt x="8" y="22"/>
                    <a:pt x="5" y="23"/>
                  </a:cubicBezTo>
                  <a:cubicBezTo>
                    <a:pt x="7" y="26"/>
                    <a:pt x="9" y="28"/>
                    <a:pt x="11" y="29"/>
                  </a:cubicBezTo>
                  <a:cubicBezTo>
                    <a:pt x="13" y="30"/>
                    <a:pt x="15" y="30"/>
                    <a:pt x="18" y="30"/>
                  </a:cubicBezTo>
                  <a:close/>
                  <a:moveTo>
                    <a:pt x="30" y="22"/>
                  </a:moveTo>
                  <a:cubicBezTo>
                    <a:pt x="32" y="19"/>
                    <a:pt x="33" y="17"/>
                    <a:pt x="35" y="14"/>
                  </a:cubicBezTo>
                  <a:cubicBezTo>
                    <a:pt x="37" y="15"/>
                    <a:pt x="37" y="15"/>
                    <a:pt x="37" y="15"/>
                  </a:cubicBezTo>
                  <a:cubicBezTo>
                    <a:pt x="35" y="18"/>
                    <a:pt x="34" y="21"/>
                    <a:pt x="33" y="24"/>
                  </a:cubicBezTo>
                  <a:cubicBezTo>
                    <a:pt x="37" y="23"/>
                    <a:pt x="39" y="21"/>
                    <a:pt x="41" y="17"/>
                  </a:cubicBezTo>
                  <a:cubicBezTo>
                    <a:pt x="42" y="14"/>
                    <a:pt x="43" y="10"/>
                    <a:pt x="44" y="6"/>
                  </a:cubicBezTo>
                  <a:cubicBezTo>
                    <a:pt x="39" y="7"/>
                    <a:pt x="35" y="9"/>
                    <a:pt x="32" y="12"/>
                  </a:cubicBezTo>
                  <a:cubicBezTo>
                    <a:pt x="31" y="13"/>
                    <a:pt x="30" y="14"/>
                    <a:pt x="29" y="15"/>
                  </a:cubicBezTo>
                  <a:cubicBezTo>
                    <a:pt x="29" y="16"/>
                    <a:pt x="29" y="17"/>
                    <a:pt x="29" y="19"/>
                  </a:cubicBezTo>
                  <a:cubicBezTo>
                    <a:pt x="29" y="20"/>
                    <a:pt x="30" y="21"/>
                    <a:pt x="3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1" name="Freeform 408">
              <a:extLst>
                <a:ext uri="{FF2B5EF4-FFF2-40B4-BE49-F238E27FC236}">
                  <a16:creationId xmlns:a16="http://schemas.microsoft.com/office/drawing/2014/main" id="{4D41CDC2-F910-413D-B95F-D83C33EB09C5}"/>
                </a:ext>
              </a:extLst>
            </p:cNvPr>
            <p:cNvSpPr>
              <a:spLocks noEditPoints="1"/>
            </p:cNvSpPr>
            <p:nvPr/>
          </p:nvSpPr>
          <p:spPr bwMode="auto">
            <a:xfrm>
              <a:off x="4403725" y="2546350"/>
              <a:ext cx="254000" cy="234950"/>
            </a:xfrm>
            <a:custGeom>
              <a:avLst/>
              <a:gdLst>
                <a:gd name="T0" fmla="*/ 117531 w 69"/>
                <a:gd name="T1" fmla="*/ 201266 h 64"/>
                <a:gd name="T2" fmla="*/ 139568 w 69"/>
                <a:gd name="T3" fmla="*/ 175650 h 64"/>
                <a:gd name="T4" fmla="*/ 165278 w 69"/>
                <a:gd name="T5" fmla="*/ 150034 h 64"/>
                <a:gd name="T6" fmla="*/ 143241 w 69"/>
                <a:gd name="T7" fmla="*/ 150034 h 64"/>
                <a:gd name="T8" fmla="*/ 168951 w 69"/>
                <a:gd name="T9" fmla="*/ 102463 h 64"/>
                <a:gd name="T10" fmla="*/ 124877 w 69"/>
                <a:gd name="T11" fmla="*/ 102463 h 64"/>
                <a:gd name="T12" fmla="*/ 157932 w 69"/>
                <a:gd name="T13" fmla="*/ 58550 h 64"/>
                <a:gd name="T14" fmla="*/ 102840 w 69"/>
                <a:gd name="T15" fmla="*/ 58550 h 64"/>
                <a:gd name="T16" fmla="*/ 95494 w 69"/>
                <a:gd name="T17" fmla="*/ 120759 h 64"/>
                <a:gd name="T18" fmla="*/ 128549 w 69"/>
                <a:gd name="T19" fmla="*/ 124419 h 64"/>
                <a:gd name="T20" fmla="*/ 124877 w 69"/>
                <a:gd name="T21" fmla="*/ 150034 h 64"/>
                <a:gd name="T22" fmla="*/ 102840 w 69"/>
                <a:gd name="T23" fmla="*/ 150034 h 64"/>
                <a:gd name="T24" fmla="*/ 110185 w 69"/>
                <a:gd name="T25" fmla="*/ 175650 h 64"/>
                <a:gd name="T26" fmla="*/ 117531 w 69"/>
                <a:gd name="T27" fmla="*/ 201266 h 64"/>
                <a:gd name="T28" fmla="*/ 132222 w 69"/>
                <a:gd name="T29" fmla="*/ 234200 h 64"/>
                <a:gd name="T30" fmla="*/ 157932 w 69"/>
                <a:gd name="T31" fmla="*/ 197606 h 64"/>
                <a:gd name="T32" fmla="*/ 179969 w 69"/>
                <a:gd name="T33" fmla="*/ 157353 h 64"/>
                <a:gd name="T34" fmla="*/ 190988 w 69"/>
                <a:gd name="T35" fmla="*/ 175650 h 64"/>
                <a:gd name="T36" fmla="*/ 220370 w 69"/>
                <a:gd name="T37" fmla="*/ 87825 h 64"/>
                <a:gd name="T38" fmla="*/ 227716 w 69"/>
                <a:gd name="T39" fmla="*/ 84166 h 64"/>
                <a:gd name="T40" fmla="*/ 213025 w 69"/>
                <a:gd name="T41" fmla="*/ 215903 h 64"/>
                <a:gd name="T42" fmla="*/ 224043 w 69"/>
                <a:gd name="T43" fmla="*/ 230541 h 64"/>
                <a:gd name="T44" fmla="*/ 179969 w 69"/>
                <a:gd name="T45" fmla="*/ 234200 h 64"/>
                <a:gd name="T46" fmla="*/ 132222 w 69"/>
                <a:gd name="T47" fmla="*/ 234200 h 64"/>
                <a:gd name="T48" fmla="*/ 121204 w 69"/>
                <a:gd name="T49" fmla="*/ 0 h 64"/>
                <a:gd name="T50" fmla="*/ 99167 w 69"/>
                <a:gd name="T51" fmla="*/ 36594 h 64"/>
                <a:gd name="T52" fmla="*/ 77130 w 69"/>
                <a:gd name="T53" fmla="*/ 76847 h 64"/>
                <a:gd name="T54" fmla="*/ 66111 w 69"/>
                <a:gd name="T55" fmla="*/ 58550 h 64"/>
                <a:gd name="T56" fmla="*/ 33056 w 69"/>
                <a:gd name="T57" fmla="*/ 139056 h 64"/>
                <a:gd name="T58" fmla="*/ 25710 w 69"/>
                <a:gd name="T59" fmla="*/ 146375 h 64"/>
                <a:gd name="T60" fmla="*/ 40401 w 69"/>
                <a:gd name="T61" fmla="*/ 18297 h 64"/>
                <a:gd name="T62" fmla="*/ 29383 w 69"/>
                <a:gd name="T63" fmla="*/ 3659 h 64"/>
                <a:gd name="T64" fmla="*/ 73457 w 69"/>
                <a:gd name="T65" fmla="*/ 0 h 64"/>
                <a:gd name="T66" fmla="*/ 121204 w 69"/>
                <a:gd name="T67" fmla="*/ 0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9" h="64">
                  <a:moveTo>
                    <a:pt x="32" y="55"/>
                  </a:moveTo>
                  <a:cubicBezTo>
                    <a:pt x="38" y="48"/>
                    <a:pt x="38" y="48"/>
                    <a:pt x="38" y="48"/>
                  </a:cubicBezTo>
                  <a:cubicBezTo>
                    <a:pt x="45" y="41"/>
                    <a:pt x="45" y="41"/>
                    <a:pt x="45" y="41"/>
                  </a:cubicBezTo>
                  <a:cubicBezTo>
                    <a:pt x="39" y="41"/>
                    <a:pt x="39" y="41"/>
                    <a:pt x="39" y="41"/>
                  </a:cubicBezTo>
                  <a:cubicBezTo>
                    <a:pt x="46" y="28"/>
                    <a:pt x="46" y="28"/>
                    <a:pt x="46" y="28"/>
                  </a:cubicBezTo>
                  <a:cubicBezTo>
                    <a:pt x="34" y="28"/>
                    <a:pt x="34" y="28"/>
                    <a:pt x="34" y="28"/>
                  </a:cubicBezTo>
                  <a:cubicBezTo>
                    <a:pt x="43" y="16"/>
                    <a:pt x="43" y="16"/>
                    <a:pt x="43" y="16"/>
                  </a:cubicBezTo>
                  <a:cubicBezTo>
                    <a:pt x="28" y="16"/>
                    <a:pt x="28" y="16"/>
                    <a:pt x="28" y="16"/>
                  </a:cubicBezTo>
                  <a:cubicBezTo>
                    <a:pt x="26" y="33"/>
                    <a:pt x="26" y="33"/>
                    <a:pt x="26" y="33"/>
                  </a:cubicBezTo>
                  <a:cubicBezTo>
                    <a:pt x="35" y="34"/>
                    <a:pt x="35" y="34"/>
                    <a:pt x="35" y="34"/>
                  </a:cubicBezTo>
                  <a:cubicBezTo>
                    <a:pt x="34" y="41"/>
                    <a:pt x="34" y="41"/>
                    <a:pt x="34" y="41"/>
                  </a:cubicBezTo>
                  <a:cubicBezTo>
                    <a:pt x="28" y="41"/>
                    <a:pt x="28" y="41"/>
                    <a:pt x="28" y="41"/>
                  </a:cubicBezTo>
                  <a:cubicBezTo>
                    <a:pt x="30" y="48"/>
                    <a:pt x="30" y="48"/>
                    <a:pt x="30" y="48"/>
                  </a:cubicBezTo>
                  <a:cubicBezTo>
                    <a:pt x="32" y="55"/>
                    <a:pt x="32" y="55"/>
                    <a:pt x="32" y="55"/>
                  </a:cubicBezTo>
                  <a:close/>
                  <a:moveTo>
                    <a:pt x="36" y="64"/>
                  </a:moveTo>
                  <a:cubicBezTo>
                    <a:pt x="43" y="54"/>
                    <a:pt x="43" y="54"/>
                    <a:pt x="43" y="54"/>
                  </a:cubicBezTo>
                  <a:cubicBezTo>
                    <a:pt x="49" y="43"/>
                    <a:pt x="49" y="43"/>
                    <a:pt x="49" y="43"/>
                  </a:cubicBezTo>
                  <a:cubicBezTo>
                    <a:pt x="52" y="48"/>
                    <a:pt x="52" y="48"/>
                    <a:pt x="52" y="48"/>
                  </a:cubicBezTo>
                  <a:cubicBezTo>
                    <a:pt x="59" y="41"/>
                    <a:pt x="62" y="32"/>
                    <a:pt x="60" y="24"/>
                  </a:cubicBezTo>
                  <a:cubicBezTo>
                    <a:pt x="62" y="23"/>
                    <a:pt x="62" y="23"/>
                    <a:pt x="62" y="23"/>
                  </a:cubicBezTo>
                  <a:cubicBezTo>
                    <a:pt x="69" y="35"/>
                    <a:pt x="69" y="48"/>
                    <a:pt x="58" y="59"/>
                  </a:cubicBezTo>
                  <a:cubicBezTo>
                    <a:pt x="61" y="63"/>
                    <a:pt x="61" y="63"/>
                    <a:pt x="61" y="63"/>
                  </a:cubicBezTo>
                  <a:cubicBezTo>
                    <a:pt x="49" y="64"/>
                    <a:pt x="49" y="64"/>
                    <a:pt x="49" y="64"/>
                  </a:cubicBezTo>
                  <a:cubicBezTo>
                    <a:pt x="36" y="64"/>
                    <a:pt x="36" y="64"/>
                    <a:pt x="36" y="64"/>
                  </a:cubicBezTo>
                  <a:close/>
                  <a:moveTo>
                    <a:pt x="33" y="0"/>
                  </a:moveTo>
                  <a:cubicBezTo>
                    <a:pt x="27" y="10"/>
                    <a:pt x="27" y="10"/>
                    <a:pt x="27" y="10"/>
                  </a:cubicBezTo>
                  <a:cubicBezTo>
                    <a:pt x="21" y="21"/>
                    <a:pt x="21" y="21"/>
                    <a:pt x="21" y="21"/>
                  </a:cubicBezTo>
                  <a:cubicBezTo>
                    <a:pt x="18" y="16"/>
                    <a:pt x="18" y="16"/>
                    <a:pt x="18" y="16"/>
                  </a:cubicBezTo>
                  <a:cubicBezTo>
                    <a:pt x="11" y="22"/>
                    <a:pt x="7" y="30"/>
                    <a:pt x="9" y="38"/>
                  </a:cubicBezTo>
                  <a:cubicBezTo>
                    <a:pt x="7" y="40"/>
                    <a:pt x="7" y="40"/>
                    <a:pt x="7" y="40"/>
                  </a:cubicBezTo>
                  <a:cubicBezTo>
                    <a:pt x="0" y="28"/>
                    <a:pt x="1" y="15"/>
                    <a:pt x="11" y="5"/>
                  </a:cubicBezTo>
                  <a:cubicBezTo>
                    <a:pt x="8" y="1"/>
                    <a:pt x="8" y="1"/>
                    <a:pt x="8" y="1"/>
                  </a:cubicBezTo>
                  <a:cubicBezTo>
                    <a:pt x="20" y="0"/>
                    <a:pt x="20" y="0"/>
                    <a:pt x="20"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2" name="Freeform 409">
              <a:extLst>
                <a:ext uri="{FF2B5EF4-FFF2-40B4-BE49-F238E27FC236}">
                  <a16:creationId xmlns:a16="http://schemas.microsoft.com/office/drawing/2014/main" id="{FCC662AA-6588-4208-9878-FE9B640AB6C9}"/>
                </a:ext>
              </a:extLst>
            </p:cNvPr>
            <p:cNvSpPr>
              <a:spLocks noEditPoints="1"/>
            </p:cNvSpPr>
            <p:nvPr/>
          </p:nvSpPr>
          <p:spPr bwMode="auto">
            <a:xfrm>
              <a:off x="4433888" y="4860925"/>
              <a:ext cx="220662" cy="242888"/>
            </a:xfrm>
            <a:custGeom>
              <a:avLst/>
              <a:gdLst>
                <a:gd name="T0" fmla="*/ 0 w 60"/>
                <a:gd name="T1" fmla="*/ 224535 h 66"/>
                <a:gd name="T2" fmla="*/ 22022 w 60"/>
                <a:gd name="T3" fmla="*/ 180364 h 66"/>
                <a:gd name="T4" fmla="*/ 3670 w 60"/>
                <a:gd name="T5" fmla="*/ 110427 h 66"/>
                <a:gd name="T6" fmla="*/ 22022 w 60"/>
                <a:gd name="T7" fmla="*/ 62575 h 66"/>
                <a:gd name="T8" fmla="*/ 58725 w 60"/>
                <a:gd name="T9" fmla="*/ 33128 h 66"/>
                <a:gd name="T10" fmla="*/ 198196 w 60"/>
                <a:gd name="T11" fmla="*/ 3681 h 66"/>
                <a:gd name="T12" fmla="*/ 220218 w 60"/>
                <a:gd name="T13" fmla="*/ 3681 h 66"/>
                <a:gd name="T14" fmla="*/ 216548 w 60"/>
                <a:gd name="T15" fmla="*/ 25766 h 66"/>
                <a:gd name="T16" fmla="*/ 216548 w 60"/>
                <a:gd name="T17" fmla="*/ 25766 h 66"/>
                <a:gd name="T18" fmla="*/ 161493 w 60"/>
                <a:gd name="T19" fmla="*/ 147236 h 66"/>
                <a:gd name="T20" fmla="*/ 47714 w 60"/>
                <a:gd name="T21" fmla="*/ 198768 h 66"/>
                <a:gd name="T22" fmla="*/ 33033 w 60"/>
                <a:gd name="T23" fmla="*/ 242939 h 66"/>
                <a:gd name="T24" fmla="*/ 0 w 60"/>
                <a:gd name="T25" fmla="*/ 224535 h 66"/>
                <a:gd name="T26" fmla="*/ 47714 w 60"/>
                <a:gd name="T27" fmla="*/ 143555 h 66"/>
                <a:gd name="T28" fmla="*/ 143142 w 60"/>
                <a:gd name="T29" fmla="*/ 55213 h 66"/>
                <a:gd name="T30" fmla="*/ 150482 w 60"/>
                <a:gd name="T31" fmla="*/ 62575 h 66"/>
                <a:gd name="T32" fmla="*/ 66065 w 60"/>
                <a:gd name="T33" fmla="*/ 158278 h 66"/>
                <a:gd name="T34" fmla="*/ 132131 w 60"/>
                <a:gd name="T35" fmla="*/ 121470 h 66"/>
                <a:gd name="T36" fmla="*/ 172504 w 60"/>
                <a:gd name="T37" fmla="*/ 40490 h 66"/>
                <a:gd name="T38" fmla="*/ 77076 w 60"/>
                <a:gd name="T39" fmla="*/ 62575 h 66"/>
                <a:gd name="T40" fmla="*/ 51384 w 60"/>
                <a:gd name="T41" fmla="*/ 84661 h 66"/>
                <a:gd name="T42" fmla="*/ 44044 w 60"/>
                <a:gd name="T43" fmla="*/ 110427 h 66"/>
                <a:gd name="T44" fmla="*/ 47714 w 60"/>
                <a:gd name="T45" fmla="*/ 143555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66">
                  <a:moveTo>
                    <a:pt x="0" y="61"/>
                  </a:moveTo>
                  <a:cubicBezTo>
                    <a:pt x="2" y="57"/>
                    <a:pt x="4" y="53"/>
                    <a:pt x="6" y="49"/>
                  </a:cubicBezTo>
                  <a:cubicBezTo>
                    <a:pt x="2" y="42"/>
                    <a:pt x="1" y="35"/>
                    <a:pt x="1" y="30"/>
                  </a:cubicBezTo>
                  <a:cubicBezTo>
                    <a:pt x="2" y="25"/>
                    <a:pt x="3" y="21"/>
                    <a:pt x="6" y="17"/>
                  </a:cubicBezTo>
                  <a:cubicBezTo>
                    <a:pt x="9" y="14"/>
                    <a:pt x="12" y="11"/>
                    <a:pt x="16" y="9"/>
                  </a:cubicBezTo>
                  <a:cubicBezTo>
                    <a:pt x="26" y="2"/>
                    <a:pt x="41" y="0"/>
                    <a:pt x="54" y="1"/>
                  </a:cubicBezTo>
                  <a:cubicBezTo>
                    <a:pt x="60" y="1"/>
                    <a:pt x="60" y="1"/>
                    <a:pt x="60" y="1"/>
                  </a:cubicBezTo>
                  <a:cubicBezTo>
                    <a:pt x="59" y="7"/>
                    <a:pt x="59" y="7"/>
                    <a:pt x="59" y="7"/>
                  </a:cubicBezTo>
                  <a:cubicBezTo>
                    <a:pt x="59" y="7"/>
                    <a:pt x="59" y="7"/>
                    <a:pt x="59" y="7"/>
                  </a:cubicBezTo>
                  <a:cubicBezTo>
                    <a:pt x="57" y="18"/>
                    <a:pt x="52" y="30"/>
                    <a:pt x="44" y="40"/>
                  </a:cubicBezTo>
                  <a:cubicBezTo>
                    <a:pt x="37" y="49"/>
                    <a:pt x="26" y="55"/>
                    <a:pt x="13" y="54"/>
                  </a:cubicBezTo>
                  <a:cubicBezTo>
                    <a:pt x="11" y="57"/>
                    <a:pt x="10" y="62"/>
                    <a:pt x="9" y="66"/>
                  </a:cubicBezTo>
                  <a:cubicBezTo>
                    <a:pt x="0" y="61"/>
                    <a:pt x="0" y="61"/>
                    <a:pt x="0" y="61"/>
                  </a:cubicBezTo>
                  <a:close/>
                  <a:moveTo>
                    <a:pt x="13" y="39"/>
                  </a:moveTo>
                  <a:cubicBezTo>
                    <a:pt x="20" y="30"/>
                    <a:pt x="28" y="21"/>
                    <a:pt x="39" y="15"/>
                  </a:cubicBezTo>
                  <a:cubicBezTo>
                    <a:pt x="41" y="17"/>
                    <a:pt x="41" y="17"/>
                    <a:pt x="41" y="17"/>
                  </a:cubicBezTo>
                  <a:cubicBezTo>
                    <a:pt x="36" y="20"/>
                    <a:pt x="20" y="37"/>
                    <a:pt x="18" y="43"/>
                  </a:cubicBezTo>
                  <a:cubicBezTo>
                    <a:pt x="25" y="43"/>
                    <a:pt x="31" y="39"/>
                    <a:pt x="36" y="33"/>
                  </a:cubicBezTo>
                  <a:cubicBezTo>
                    <a:pt x="42" y="27"/>
                    <a:pt x="45" y="19"/>
                    <a:pt x="47" y="11"/>
                  </a:cubicBezTo>
                  <a:cubicBezTo>
                    <a:pt x="38" y="11"/>
                    <a:pt x="28" y="13"/>
                    <a:pt x="21" y="17"/>
                  </a:cubicBezTo>
                  <a:cubicBezTo>
                    <a:pt x="18" y="19"/>
                    <a:pt x="16" y="21"/>
                    <a:pt x="14" y="23"/>
                  </a:cubicBezTo>
                  <a:cubicBezTo>
                    <a:pt x="13" y="25"/>
                    <a:pt x="12" y="28"/>
                    <a:pt x="12" y="30"/>
                  </a:cubicBezTo>
                  <a:cubicBezTo>
                    <a:pt x="12" y="33"/>
                    <a:pt x="12" y="36"/>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3" name="Freeform 410">
              <a:extLst>
                <a:ext uri="{FF2B5EF4-FFF2-40B4-BE49-F238E27FC236}">
                  <a16:creationId xmlns:a16="http://schemas.microsoft.com/office/drawing/2014/main" id="{33F20A74-2F46-49C7-93A4-1C43507AD5FC}"/>
                </a:ext>
              </a:extLst>
            </p:cNvPr>
            <p:cNvSpPr>
              <a:spLocks noEditPoints="1"/>
            </p:cNvSpPr>
            <p:nvPr/>
          </p:nvSpPr>
          <p:spPr bwMode="auto">
            <a:xfrm>
              <a:off x="5203825" y="2176463"/>
              <a:ext cx="234950" cy="230187"/>
            </a:xfrm>
            <a:custGeom>
              <a:avLst/>
              <a:gdLst>
                <a:gd name="T0" fmla="*/ 193947 w 64"/>
                <a:gd name="T1" fmla="*/ 117183 h 63"/>
                <a:gd name="T2" fmla="*/ 40253 w 64"/>
                <a:gd name="T3" fmla="*/ 117183 h 63"/>
                <a:gd name="T4" fmla="*/ 65869 w 64"/>
                <a:gd name="T5" fmla="*/ 139155 h 63"/>
                <a:gd name="T6" fmla="*/ 65869 w 64"/>
                <a:gd name="T7" fmla="*/ 139155 h 63"/>
                <a:gd name="T8" fmla="*/ 58550 w 64"/>
                <a:gd name="T9" fmla="*/ 32958 h 63"/>
                <a:gd name="T10" fmla="*/ 73188 w 64"/>
                <a:gd name="T11" fmla="*/ 40282 h 63"/>
                <a:gd name="T12" fmla="*/ 73188 w 64"/>
                <a:gd name="T13" fmla="*/ 21972 h 63"/>
                <a:gd name="T14" fmla="*/ 18297 w 64"/>
                <a:gd name="T15" fmla="*/ 58591 h 63"/>
                <a:gd name="T16" fmla="*/ 32934 w 64"/>
                <a:gd name="T17" fmla="*/ 87887 h 63"/>
                <a:gd name="T18" fmla="*/ 51231 w 64"/>
                <a:gd name="T19" fmla="*/ 58591 h 63"/>
                <a:gd name="T20" fmla="*/ 18297 w 64"/>
                <a:gd name="T21" fmla="*/ 58591 h 63"/>
                <a:gd name="T22" fmla="*/ 14638 w 64"/>
                <a:gd name="T23" fmla="*/ 106197 h 63"/>
                <a:gd name="T24" fmla="*/ 29275 w 64"/>
                <a:gd name="T25" fmla="*/ 117183 h 63"/>
                <a:gd name="T26" fmla="*/ 14638 w 64"/>
                <a:gd name="T27" fmla="*/ 124507 h 63"/>
                <a:gd name="T28" fmla="*/ 18297 w 64"/>
                <a:gd name="T29" fmla="*/ 172113 h 63"/>
                <a:gd name="T30" fmla="*/ 51231 w 64"/>
                <a:gd name="T31" fmla="*/ 172113 h 63"/>
                <a:gd name="T32" fmla="*/ 32934 w 64"/>
                <a:gd name="T33" fmla="*/ 142817 h 63"/>
                <a:gd name="T34" fmla="*/ 18297 w 64"/>
                <a:gd name="T35" fmla="*/ 172113 h 63"/>
                <a:gd name="T36" fmla="*/ 73188 w 64"/>
                <a:gd name="T37" fmla="*/ 208732 h 63"/>
                <a:gd name="T38" fmla="*/ 73188 w 64"/>
                <a:gd name="T39" fmla="*/ 190422 h 63"/>
                <a:gd name="T40" fmla="*/ 58550 w 64"/>
                <a:gd name="T41" fmla="*/ 197746 h 63"/>
                <a:gd name="T42" fmla="*/ 117100 w 64"/>
                <a:gd name="T43" fmla="*/ 230704 h 63"/>
                <a:gd name="T44" fmla="*/ 98803 w 64"/>
                <a:gd name="T45" fmla="*/ 201408 h 63"/>
                <a:gd name="T46" fmla="*/ 135397 w 64"/>
                <a:gd name="T47" fmla="*/ 201408 h 63"/>
                <a:gd name="T48" fmla="*/ 117100 w 64"/>
                <a:gd name="T49" fmla="*/ 230704 h 63"/>
                <a:gd name="T50" fmla="*/ 175650 w 64"/>
                <a:gd name="T51" fmla="*/ 201408 h 63"/>
                <a:gd name="T52" fmla="*/ 161013 w 64"/>
                <a:gd name="T53" fmla="*/ 190422 h 63"/>
                <a:gd name="T54" fmla="*/ 161013 w 64"/>
                <a:gd name="T55" fmla="*/ 208732 h 63"/>
                <a:gd name="T56" fmla="*/ 215903 w 64"/>
                <a:gd name="T57" fmla="*/ 175774 h 63"/>
                <a:gd name="T58" fmla="*/ 201266 w 64"/>
                <a:gd name="T59" fmla="*/ 146479 h 63"/>
                <a:gd name="T60" fmla="*/ 182969 w 64"/>
                <a:gd name="T61" fmla="*/ 175774 h 63"/>
                <a:gd name="T62" fmla="*/ 215903 w 64"/>
                <a:gd name="T63" fmla="*/ 175774 h 63"/>
                <a:gd name="T64" fmla="*/ 219563 w 64"/>
                <a:gd name="T65" fmla="*/ 124507 h 63"/>
                <a:gd name="T66" fmla="*/ 204925 w 64"/>
                <a:gd name="T67" fmla="*/ 117183 h 63"/>
                <a:gd name="T68" fmla="*/ 219563 w 64"/>
                <a:gd name="T69" fmla="*/ 106197 h 63"/>
                <a:gd name="T70" fmla="*/ 215903 w 64"/>
                <a:gd name="T71" fmla="*/ 58591 h 63"/>
                <a:gd name="T72" fmla="*/ 182969 w 64"/>
                <a:gd name="T73" fmla="*/ 58591 h 63"/>
                <a:gd name="T74" fmla="*/ 201266 w 64"/>
                <a:gd name="T75" fmla="*/ 87887 h 63"/>
                <a:gd name="T76" fmla="*/ 215903 w 64"/>
                <a:gd name="T77" fmla="*/ 58591 h 63"/>
                <a:gd name="T78" fmla="*/ 161013 w 64"/>
                <a:gd name="T79" fmla="*/ 25634 h 63"/>
                <a:gd name="T80" fmla="*/ 161013 w 64"/>
                <a:gd name="T81" fmla="*/ 40282 h 63"/>
                <a:gd name="T82" fmla="*/ 175650 w 64"/>
                <a:gd name="T83" fmla="*/ 32958 h 63"/>
                <a:gd name="T84" fmla="*/ 117100 w 64"/>
                <a:gd name="T85" fmla="*/ 0 h 63"/>
                <a:gd name="T86" fmla="*/ 135397 w 64"/>
                <a:gd name="T87" fmla="*/ 29296 h 63"/>
                <a:gd name="T88" fmla="*/ 98803 w 64"/>
                <a:gd name="T89" fmla="*/ 29296 h 63"/>
                <a:gd name="T90" fmla="*/ 117100 w 64"/>
                <a:gd name="T91" fmla="*/ 0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4" h="63">
                  <a:moveTo>
                    <a:pt x="32" y="11"/>
                  </a:moveTo>
                  <a:cubicBezTo>
                    <a:pt x="43" y="11"/>
                    <a:pt x="53" y="20"/>
                    <a:pt x="53" y="32"/>
                  </a:cubicBezTo>
                  <a:cubicBezTo>
                    <a:pt x="53" y="43"/>
                    <a:pt x="43" y="52"/>
                    <a:pt x="32" y="52"/>
                  </a:cubicBezTo>
                  <a:cubicBezTo>
                    <a:pt x="21" y="52"/>
                    <a:pt x="11" y="43"/>
                    <a:pt x="11" y="32"/>
                  </a:cubicBezTo>
                  <a:cubicBezTo>
                    <a:pt x="11" y="20"/>
                    <a:pt x="21" y="11"/>
                    <a:pt x="32" y="11"/>
                  </a:cubicBezTo>
                  <a:close/>
                  <a:moveTo>
                    <a:pt x="18" y="38"/>
                  </a:moveTo>
                  <a:cubicBezTo>
                    <a:pt x="17" y="25"/>
                    <a:pt x="28" y="17"/>
                    <a:pt x="42" y="19"/>
                  </a:cubicBezTo>
                  <a:cubicBezTo>
                    <a:pt x="28" y="8"/>
                    <a:pt x="12" y="23"/>
                    <a:pt x="18" y="38"/>
                  </a:cubicBezTo>
                  <a:close/>
                  <a:moveTo>
                    <a:pt x="16" y="4"/>
                  </a:moveTo>
                  <a:cubicBezTo>
                    <a:pt x="16" y="9"/>
                    <a:pt x="16" y="9"/>
                    <a:pt x="16" y="9"/>
                  </a:cubicBezTo>
                  <a:cubicBezTo>
                    <a:pt x="16" y="13"/>
                    <a:pt x="16" y="13"/>
                    <a:pt x="16" y="13"/>
                  </a:cubicBezTo>
                  <a:cubicBezTo>
                    <a:pt x="20" y="11"/>
                    <a:pt x="20" y="11"/>
                    <a:pt x="20" y="11"/>
                  </a:cubicBezTo>
                  <a:cubicBezTo>
                    <a:pt x="24" y="9"/>
                    <a:pt x="24" y="9"/>
                    <a:pt x="24" y="9"/>
                  </a:cubicBezTo>
                  <a:cubicBezTo>
                    <a:pt x="20" y="6"/>
                    <a:pt x="20" y="6"/>
                    <a:pt x="20" y="6"/>
                  </a:cubicBezTo>
                  <a:cubicBezTo>
                    <a:pt x="16" y="4"/>
                    <a:pt x="16" y="4"/>
                    <a:pt x="16" y="4"/>
                  </a:cubicBezTo>
                  <a:close/>
                  <a:moveTo>
                    <a:pt x="5" y="16"/>
                  </a:moveTo>
                  <a:cubicBezTo>
                    <a:pt x="7" y="20"/>
                    <a:pt x="7" y="20"/>
                    <a:pt x="7" y="20"/>
                  </a:cubicBezTo>
                  <a:cubicBezTo>
                    <a:pt x="9" y="24"/>
                    <a:pt x="9" y="24"/>
                    <a:pt x="9" y="24"/>
                  </a:cubicBezTo>
                  <a:cubicBezTo>
                    <a:pt x="11" y="20"/>
                    <a:pt x="11" y="20"/>
                    <a:pt x="11" y="20"/>
                  </a:cubicBezTo>
                  <a:cubicBezTo>
                    <a:pt x="14" y="16"/>
                    <a:pt x="14" y="16"/>
                    <a:pt x="14" y="16"/>
                  </a:cubicBezTo>
                  <a:cubicBezTo>
                    <a:pt x="9" y="16"/>
                    <a:pt x="9" y="16"/>
                    <a:pt x="9" y="16"/>
                  </a:cubicBezTo>
                  <a:cubicBezTo>
                    <a:pt x="5" y="16"/>
                    <a:pt x="5" y="16"/>
                    <a:pt x="5" y="16"/>
                  </a:cubicBezTo>
                  <a:close/>
                  <a:moveTo>
                    <a:pt x="0" y="32"/>
                  </a:moveTo>
                  <a:cubicBezTo>
                    <a:pt x="4" y="29"/>
                    <a:pt x="4" y="29"/>
                    <a:pt x="4" y="29"/>
                  </a:cubicBezTo>
                  <a:cubicBezTo>
                    <a:pt x="8" y="27"/>
                    <a:pt x="8" y="27"/>
                    <a:pt x="8" y="27"/>
                  </a:cubicBezTo>
                  <a:cubicBezTo>
                    <a:pt x="8" y="32"/>
                    <a:pt x="8" y="32"/>
                    <a:pt x="8" y="32"/>
                  </a:cubicBezTo>
                  <a:cubicBezTo>
                    <a:pt x="8" y="36"/>
                    <a:pt x="8" y="36"/>
                    <a:pt x="8" y="36"/>
                  </a:cubicBezTo>
                  <a:cubicBezTo>
                    <a:pt x="4" y="34"/>
                    <a:pt x="4" y="34"/>
                    <a:pt x="4" y="34"/>
                  </a:cubicBezTo>
                  <a:cubicBezTo>
                    <a:pt x="0" y="32"/>
                    <a:pt x="0" y="32"/>
                    <a:pt x="0" y="32"/>
                  </a:cubicBezTo>
                  <a:close/>
                  <a:moveTo>
                    <a:pt x="5" y="47"/>
                  </a:moveTo>
                  <a:cubicBezTo>
                    <a:pt x="9" y="47"/>
                    <a:pt x="9" y="47"/>
                    <a:pt x="9" y="47"/>
                  </a:cubicBezTo>
                  <a:cubicBezTo>
                    <a:pt x="14" y="47"/>
                    <a:pt x="14" y="47"/>
                    <a:pt x="14" y="47"/>
                  </a:cubicBezTo>
                  <a:cubicBezTo>
                    <a:pt x="11" y="43"/>
                    <a:pt x="11" y="43"/>
                    <a:pt x="11" y="43"/>
                  </a:cubicBezTo>
                  <a:cubicBezTo>
                    <a:pt x="9" y="39"/>
                    <a:pt x="9" y="39"/>
                    <a:pt x="9" y="39"/>
                  </a:cubicBezTo>
                  <a:cubicBezTo>
                    <a:pt x="7" y="43"/>
                    <a:pt x="7" y="43"/>
                    <a:pt x="7" y="43"/>
                  </a:cubicBezTo>
                  <a:cubicBezTo>
                    <a:pt x="5" y="47"/>
                    <a:pt x="5" y="47"/>
                    <a:pt x="5" y="47"/>
                  </a:cubicBezTo>
                  <a:close/>
                  <a:moveTo>
                    <a:pt x="16" y="59"/>
                  </a:moveTo>
                  <a:cubicBezTo>
                    <a:pt x="20" y="57"/>
                    <a:pt x="20" y="57"/>
                    <a:pt x="20" y="57"/>
                  </a:cubicBezTo>
                  <a:cubicBezTo>
                    <a:pt x="24" y="54"/>
                    <a:pt x="24" y="54"/>
                    <a:pt x="24" y="54"/>
                  </a:cubicBezTo>
                  <a:cubicBezTo>
                    <a:pt x="20" y="52"/>
                    <a:pt x="20" y="52"/>
                    <a:pt x="20" y="52"/>
                  </a:cubicBezTo>
                  <a:cubicBezTo>
                    <a:pt x="16" y="50"/>
                    <a:pt x="16" y="50"/>
                    <a:pt x="16" y="50"/>
                  </a:cubicBezTo>
                  <a:cubicBezTo>
                    <a:pt x="16" y="54"/>
                    <a:pt x="16" y="54"/>
                    <a:pt x="16" y="54"/>
                  </a:cubicBezTo>
                  <a:cubicBezTo>
                    <a:pt x="16" y="59"/>
                    <a:pt x="16" y="59"/>
                    <a:pt x="16" y="59"/>
                  </a:cubicBezTo>
                  <a:close/>
                  <a:moveTo>
                    <a:pt x="32" y="63"/>
                  </a:moveTo>
                  <a:cubicBezTo>
                    <a:pt x="30" y="59"/>
                    <a:pt x="30" y="59"/>
                    <a:pt x="30" y="59"/>
                  </a:cubicBezTo>
                  <a:cubicBezTo>
                    <a:pt x="27" y="55"/>
                    <a:pt x="27" y="55"/>
                    <a:pt x="27" y="55"/>
                  </a:cubicBezTo>
                  <a:cubicBezTo>
                    <a:pt x="32" y="55"/>
                    <a:pt x="32" y="55"/>
                    <a:pt x="32" y="55"/>
                  </a:cubicBezTo>
                  <a:cubicBezTo>
                    <a:pt x="37" y="55"/>
                    <a:pt x="37" y="55"/>
                    <a:pt x="37" y="55"/>
                  </a:cubicBezTo>
                  <a:cubicBezTo>
                    <a:pt x="34" y="59"/>
                    <a:pt x="34" y="59"/>
                    <a:pt x="34" y="59"/>
                  </a:cubicBezTo>
                  <a:cubicBezTo>
                    <a:pt x="32" y="63"/>
                    <a:pt x="32" y="63"/>
                    <a:pt x="32" y="63"/>
                  </a:cubicBezTo>
                  <a:close/>
                  <a:moveTo>
                    <a:pt x="48" y="59"/>
                  </a:moveTo>
                  <a:cubicBezTo>
                    <a:pt x="48" y="55"/>
                    <a:pt x="48" y="55"/>
                    <a:pt x="48" y="55"/>
                  </a:cubicBezTo>
                  <a:cubicBezTo>
                    <a:pt x="48" y="50"/>
                    <a:pt x="48" y="50"/>
                    <a:pt x="48" y="50"/>
                  </a:cubicBezTo>
                  <a:cubicBezTo>
                    <a:pt x="44" y="52"/>
                    <a:pt x="44" y="52"/>
                    <a:pt x="44" y="52"/>
                  </a:cubicBezTo>
                  <a:cubicBezTo>
                    <a:pt x="40" y="55"/>
                    <a:pt x="40" y="55"/>
                    <a:pt x="40" y="55"/>
                  </a:cubicBezTo>
                  <a:cubicBezTo>
                    <a:pt x="44" y="57"/>
                    <a:pt x="44" y="57"/>
                    <a:pt x="44" y="57"/>
                  </a:cubicBezTo>
                  <a:cubicBezTo>
                    <a:pt x="48" y="59"/>
                    <a:pt x="48" y="59"/>
                    <a:pt x="48" y="59"/>
                  </a:cubicBezTo>
                  <a:close/>
                  <a:moveTo>
                    <a:pt x="59" y="48"/>
                  </a:moveTo>
                  <a:cubicBezTo>
                    <a:pt x="57" y="44"/>
                    <a:pt x="57" y="44"/>
                    <a:pt x="57" y="44"/>
                  </a:cubicBezTo>
                  <a:cubicBezTo>
                    <a:pt x="55" y="40"/>
                    <a:pt x="55" y="40"/>
                    <a:pt x="55" y="40"/>
                  </a:cubicBezTo>
                  <a:cubicBezTo>
                    <a:pt x="53" y="44"/>
                    <a:pt x="53" y="44"/>
                    <a:pt x="53" y="44"/>
                  </a:cubicBezTo>
                  <a:cubicBezTo>
                    <a:pt x="50" y="48"/>
                    <a:pt x="50" y="48"/>
                    <a:pt x="50" y="48"/>
                  </a:cubicBezTo>
                  <a:cubicBezTo>
                    <a:pt x="55" y="48"/>
                    <a:pt x="55" y="48"/>
                    <a:pt x="55" y="48"/>
                  </a:cubicBezTo>
                  <a:cubicBezTo>
                    <a:pt x="59" y="48"/>
                    <a:pt x="59" y="48"/>
                    <a:pt x="59" y="48"/>
                  </a:cubicBezTo>
                  <a:close/>
                  <a:moveTo>
                    <a:pt x="64" y="32"/>
                  </a:moveTo>
                  <a:cubicBezTo>
                    <a:pt x="60" y="34"/>
                    <a:pt x="60" y="34"/>
                    <a:pt x="60" y="34"/>
                  </a:cubicBezTo>
                  <a:cubicBezTo>
                    <a:pt x="56" y="36"/>
                    <a:pt x="56" y="36"/>
                    <a:pt x="56" y="36"/>
                  </a:cubicBezTo>
                  <a:cubicBezTo>
                    <a:pt x="56" y="32"/>
                    <a:pt x="56" y="32"/>
                    <a:pt x="56" y="32"/>
                  </a:cubicBezTo>
                  <a:cubicBezTo>
                    <a:pt x="56" y="27"/>
                    <a:pt x="56" y="27"/>
                    <a:pt x="56" y="27"/>
                  </a:cubicBezTo>
                  <a:cubicBezTo>
                    <a:pt x="60" y="29"/>
                    <a:pt x="60" y="29"/>
                    <a:pt x="60" y="29"/>
                  </a:cubicBezTo>
                  <a:cubicBezTo>
                    <a:pt x="64" y="32"/>
                    <a:pt x="64" y="32"/>
                    <a:pt x="64" y="32"/>
                  </a:cubicBezTo>
                  <a:close/>
                  <a:moveTo>
                    <a:pt x="59" y="16"/>
                  </a:moveTo>
                  <a:cubicBezTo>
                    <a:pt x="55" y="16"/>
                    <a:pt x="55" y="16"/>
                    <a:pt x="55" y="16"/>
                  </a:cubicBezTo>
                  <a:cubicBezTo>
                    <a:pt x="50" y="16"/>
                    <a:pt x="50" y="16"/>
                    <a:pt x="50" y="16"/>
                  </a:cubicBezTo>
                  <a:cubicBezTo>
                    <a:pt x="53" y="20"/>
                    <a:pt x="53" y="20"/>
                    <a:pt x="53" y="20"/>
                  </a:cubicBezTo>
                  <a:cubicBezTo>
                    <a:pt x="55" y="24"/>
                    <a:pt x="55" y="24"/>
                    <a:pt x="55" y="24"/>
                  </a:cubicBezTo>
                  <a:cubicBezTo>
                    <a:pt x="57" y="20"/>
                    <a:pt x="57" y="20"/>
                    <a:pt x="57" y="20"/>
                  </a:cubicBezTo>
                  <a:cubicBezTo>
                    <a:pt x="59" y="16"/>
                    <a:pt x="59" y="16"/>
                    <a:pt x="59" y="16"/>
                  </a:cubicBezTo>
                  <a:close/>
                  <a:moveTo>
                    <a:pt x="48" y="4"/>
                  </a:moveTo>
                  <a:cubicBezTo>
                    <a:pt x="44" y="7"/>
                    <a:pt x="44" y="7"/>
                    <a:pt x="44" y="7"/>
                  </a:cubicBezTo>
                  <a:cubicBezTo>
                    <a:pt x="40" y="9"/>
                    <a:pt x="40" y="9"/>
                    <a:pt x="40" y="9"/>
                  </a:cubicBezTo>
                  <a:cubicBezTo>
                    <a:pt x="44" y="11"/>
                    <a:pt x="44" y="11"/>
                    <a:pt x="44" y="11"/>
                  </a:cubicBezTo>
                  <a:cubicBezTo>
                    <a:pt x="48" y="13"/>
                    <a:pt x="48" y="13"/>
                    <a:pt x="48" y="13"/>
                  </a:cubicBezTo>
                  <a:cubicBezTo>
                    <a:pt x="48" y="9"/>
                    <a:pt x="48" y="9"/>
                    <a:pt x="48" y="9"/>
                  </a:cubicBezTo>
                  <a:cubicBezTo>
                    <a:pt x="48" y="4"/>
                    <a:pt x="48" y="4"/>
                    <a:pt x="48" y="4"/>
                  </a:cubicBezTo>
                  <a:close/>
                  <a:moveTo>
                    <a:pt x="32" y="0"/>
                  </a:moveTo>
                  <a:cubicBezTo>
                    <a:pt x="34" y="4"/>
                    <a:pt x="34" y="4"/>
                    <a:pt x="34" y="4"/>
                  </a:cubicBezTo>
                  <a:cubicBezTo>
                    <a:pt x="37" y="8"/>
                    <a:pt x="37" y="8"/>
                    <a:pt x="37" y="8"/>
                  </a:cubicBezTo>
                  <a:cubicBezTo>
                    <a:pt x="32" y="8"/>
                    <a:pt x="32" y="8"/>
                    <a:pt x="32" y="8"/>
                  </a:cubicBezTo>
                  <a:cubicBezTo>
                    <a:pt x="27" y="8"/>
                    <a:pt x="27" y="8"/>
                    <a:pt x="27" y="8"/>
                  </a:cubicBezTo>
                  <a:cubicBezTo>
                    <a:pt x="30" y="4"/>
                    <a:pt x="30" y="4"/>
                    <a:pt x="30" y="4"/>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4" name="Freeform 411">
              <a:extLst>
                <a:ext uri="{FF2B5EF4-FFF2-40B4-BE49-F238E27FC236}">
                  <a16:creationId xmlns:a16="http://schemas.microsoft.com/office/drawing/2014/main" id="{08F4A01F-6DFA-41B8-9B36-DBCAB1E5CC68}"/>
                </a:ext>
              </a:extLst>
            </p:cNvPr>
            <p:cNvSpPr>
              <a:spLocks noEditPoints="1"/>
            </p:cNvSpPr>
            <p:nvPr/>
          </p:nvSpPr>
          <p:spPr bwMode="auto">
            <a:xfrm>
              <a:off x="4049713" y="3686175"/>
              <a:ext cx="196850" cy="273050"/>
            </a:xfrm>
            <a:custGeom>
              <a:avLst/>
              <a:gdLst>
                <a:gd name="T0" fmla="*/ 95092 w 54"/>
                <a:gd name="T1" fmla="*/ 217384 h 74"/>
                <a:gd name="T2" fmla="*/ 135323 w 54"/>
                <a:gd name="T3" fmla="*/ 206330 h 74"/>
                <a:gd name="T4" fmla="*/ 95092 w 54"/>
                <a:gd name="T5" fmla="*/ 202646 h 74"/>
                <a:gd name="T6" fmla="*/ 58518 w 54"/>
                <a:gd name="T7" fmla="*/ 195277 h 74"/>
                <a:gd name="T8" fmla="*/ 128008 w 54"/>
                <a:gd name="T9" fmla="*/ 191593 h 74"/>
                <a:gd name="T10" fmla="*/ 135323 w 54"/>
                <a:gd name="T11" fmla="*/ 184224 h 74"/>
                <a:gd name="T12" fmla="*/ 40231 w 54"/>
                <a:gd name="T13" fmla="*/ 176855 h 74"/>
                <a:gd name="T14" fmla="*/ 43888 w 54"/>
                <a:gd name="T15" fmla="*/ 187908 h 74"/>
                <a:gd name="T16" fmla="*/ 43888 w 54"/>
                <a:gd name="T17" fmla="*/ 195277 h 74"/>
                <a:gd name="T18" fmla="*/ 43888 w 54"/>
                <a:gd name="T19" fmla="*/ 213699 h 74"/>
                <a:gd name="T20" fmla="*/ 43888 w 54"/>
                <a:gd name="T21" fmla="*/ 221068 h 74"/>
                <a:gd name="T22" fmla="*/ 43888 w 54"/>
                <a:gd name="T23" fmla="*/ 239491 h 74"/>
                <a:gd name="T24" fmla="*/ 128008 w 54"/>
                <a:gd name="T25" fmla="*/ 239491 h 74"/>
                <a:gd name="T26" fmla="*/ 131665 w 54"/>
                <a:gd name="T27" fmla="*/ 224753 h 74"/>
                <a:gd name="T28" fmla="*/ 58518 w 54"/>
                <a:gd name="T29" fmla="*/ 224753 h 74"/>
                <a:gd name="T30" fmla="*/ 58518 w 54"/>
                <a:gd name="T31" fmla="*/ 117903 h 74"/>
                <a:gd name="T32" fmla="*/ 65833 w 54"/>
                <a:gd name="T33" fmla="*/ 92112 h 74"/>
                <a:gd name="T34" fmla="*/ 62175 w 54"/>
                <a:gd name="T35" fmla="*/ 84743 h 74"/>
                <a:gd name="T36" fmla="*/ 21944 w 54"/>
                <a:gd name="T37" fmla="*/ 66321 h 74"/>
                <a:gd name="T38" fmla="*/ 58518 w 54"/>
                <a:gd name="T39" fmla="*/ 117903 h 74"/>
                <a:gd name="T40" fmla="*/ 76805 w 54"/>
                <a:gd name="T41" fmla="*/ 121588 h 74"/>
                <a:gd name="T42" fmla="*/ 69490 w 54"/>
                <a:gd name="T43" fmla="*/ 136326 h 74"/>
                <a:gd name="T44" fmla="*/ 21944 w 54"/>
                <a:gd name="T45" fmla="*/ 106850 h 74"/>
                <a:gd name="T46" fmla="*/ 0 w 54"/>
                <a:gd name="T47" fmla="*/ 51583 h 74"/>
                <a:gd name="T48" fmla="*/ 65833 w 54"/>
                <a:gd name="T49" fmla="*/ 62636 h 74"/>
                <a:gd name="T50" fmla="*/ 73147 w 54"/>
                <a:gd name="T51" fmla="*/ 44214 h 74"/>
                <a:gd name="T52" fmla="*/ 182869 w 54"/>
                <a:gd name="T53" fmla="*/ 3684 h 74"/>
                <a:gd name="T54" fmla="*/ 193841 w 54"/>
                <a:gd name="T55" fmla="*/ 14738 h 74"/>
                <a:gd name="T56" fmla="*/ 106064 w 54"/>
                <a:gd name="T57" fmla="*/ 136326 h 74"/>
                <a:gd name="T58" fmla="*/ 146295 w 54"/>
                <a:gd name="T59" fmla="*/ 151063 h 74"/>
                <a:gd name="T60" fmla="*/ 138980 w 54"/>
                <a:gd name="T61" fmla="*/ 173170 h 74"/>
                <a:gd name="T62" fmla="*/ 146295 w 54"/>
                <a:gd name="T63" fmla="*/ 184224 h 74"/>
                <a:gd name="T64" fmla="*/ 138980 w 54"/>
                <a:gd name="T65" fmla="*/ 195277 h 74"/>
                <a:gd name="T66" fmla="*/ 149952 w 54"/>
                <a:gd name="T67" fmla="*/ 206330 h 74"/>
                <a:gd name="T68" fmla="*/ 138980 w 54"/>
                <a:gd name="T69" fmla="*/ 217384 h 74"/>
                <a:gd name="T70" fmla="*/ 146295 w 54"/>
                <a:gd name="T71" fmla="*/ 228437 h 74"/>
                <a:gd name="T72" fmla="*/ 138980 w 54"/>
                <a:gd name="T73" fmla="*/ 243175 h 74"/>
                <a:gd name="T74" fmla="*/ 135323 w 54"/>
                <a:gd name="T75" fmla="*/ 246860 h 74"/>
                <a:gd name="T76" fmla="*/ 84120 w 54"/>
                <a:gd name="T77" fmla="*/ 272651 h 74"/>
                <a:gd name="T78" fmla="*/ 36574 w 54"/>
                <a:gd name="T79" fmla="*/ 246860 h 74"/>
                <a:gd name="T80" fmla="*/ 32916 w 54"/>
                <a:gd name="T81" fmla="*/ 246860 h 74"/>
                <a:gd name="T82" fmla="*/ 21944 w 54"/>
                <a:gd name="T83" fmla="*/ 228437 h 74"/>
                <a:gd name="T84" fmla="*/ 32916 w 54"/>
                <a:gd name="T85" fmla="*/ 217384 h 74"/>
                <a:gd name="T86" fmla="*/ 21944 w 54"/>
                <a:gd name="T87" fmla="*/ 198962 h 74"/>
                <a:gd name="T88" fmla="*/ 32916 w 54"/>
                <a:gd name="T89" fmla="*/ 191593 h 74"/>
                <a:gd name="T90" fmla="*/ 21944 w 54"/>
                <a:gd name="T91" fmla="*/ 176855 h 74"/>
                <a:gd name="T92" fmla="*/ 32916 w 54"/>
                <a:gd name="T93" fmla="*/ 169486 h 74"/>
                <a:gd name="T94" fmla="*/ 29259 w 54"/>
                <a:gd name="T95" fmla="*/ 151063 h 74"/>
                <a:gd name="T96" fmla="*/ 87777 w 54"/>
                <a:gd name="T97" fmla="*/ 136326 h 74"/>
                <a:gd name="T98" fmla="*/ 87777 w 54"/>
                <a:gd name="T99" fmla="*/ 73689 h 74"/>
                <a:gd name="T100" fmla="*/ 160924 w 54"/>
                <a:gd name="T101" fmla="*/ 25791 h 74"/>
                <a:gd name="T102" fmla="*/ 91434 w 54"/>
                <a:gd name="T103" fmla="*/ 55267 h 74"/>
                <a:gd name="T104" fmla="*/ 109721 w 54"/>
                <a:gd name="T105" fmla="*/ 110534 h 74"/>
                <a:gd name="T106" fmla="*/ 168239 w 54"/>
                <a:gd name="T107" fmla="*/ 25791 h 74"/>
                <a:gd name="T108" fmla="*/ 160924 w 54"/>
                <a:gd name="T109" fmla="*/ 29476 h 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 h="74">
                  <a:moveTo>
                    <a:pt x="16" y="59"/>
                  </a:moveTo>
                  <a:cubicBezTo>
                    <a:pt x="20" y="59"/>
                    <a:pt x="23" y="59"/>
                    <a:pt x="26" y="59"/>
                  </a:cubicBezTo>
                  <a:cubicBezTo>
                    <a:pt x="29" y="59"/>
                    <a:pt x="32" y="59"/>
                    <a:pt x="36" y="58"/>
                  </a:cubicBezTo>
                  <a:cubicBezTo>
                    <a:pt x="37" y="56"/>
                    <a:pt x="37" y="56"/>
                    <a:pt x="37" y="56"/>
                  </a:cubicBezTo>
                  <a:cubicBezTo>
                    <a:pt x="36" y="54"/>
                    <a:pt x="36" y="54"/>
                    <a:pt x="36" y="54"/>
                  </a:cubicBezTo>
                  <a:cubicBezTo>
                    <a:pt x="33" y="55"/>
                    <a:pt x="29" y="55"/>
                    <a:pt x="26" y="55"/>
                  </a:cubicBezTo>
                  <a:cubicBezTo>
                    <a:pt x="23" y="55"/>
                    <a:pt x="19" y="55"/>
                    <a:pt x="16" y="55"/>
                  </a:cubicBezTo>
                  <a:cubicBezTo>
                    <a:pt x="16" y="53"/>
                    <a:pt x="16" y="53"/>
                    <a:pt x="16" y="53"/>
                  </a:cubicBezTo>
                  <a:cubicBezTo>
                    <a:pt x="20" y="53"/>
                    <a:pt x="23" y="53"/>
                    <a:pt x="26" y="53"/>
                  </a:cubicBezTo>
                  <a:cubicBezTo>
                    <a:pt x="29" y="53"/>
                    <a:pt x="32" y="53"/>
                    <a:pt x="35" y="52"/>
                  </a:cubicBezTo>
                  <a:cubicBezTo>
                    <a:pt x="35" y="52"/>
                    <a:pt x="35" y="52"/>
                    <a:pt x="35" y="52"/>
                  </a:cubicBezTo>
                  <a:cubicBezTo>
                    <a:pt x="37" y="50"/>
                    <a:pt x="37" y="50"/>
                    <a:pt x="37" y="50"/>
                  </a:cubicBezTo>
                  <a:cubicBezTo>
                    <a:pt x="36" y="48"/>
                    <a:pt x="36" y="48"/>
                    <a:pt x="36" y="48"/>
                  </a:cubicBezTo>
                  <a:cubicBezTo>
                    <a:pt x="11" y="48"/>
                    <a:pt x="11" y="48"/>
                    <a:pt x="11" y="48"/>
                  </a:cubicBezTo>
                  <a:cubicBezTo>
                    <a:pt x="10" y="49"/>
                    <a:pt x="10" y="49"/>
                    <a:pt x="10" y="49"/>
                  </a:cubicBezTo>
                  <a:cubicBezTo>
                    <a:pt x="12" y="51"/>
                    <a:pt x="12" y="51"/>
                    <a:pt x="12" y="51"/>
                  </a:cubicBezTo>
                  <a:cubicBezTo>
                    <a:pt x="13" y="53"/>
                    <a:pt x="13" y="53"/>
                    <a:pt x="13" y="53"/>
                  </a:cubicBezTo>
                  <a:cubicBezTo>
                    <a:pt x="12" y="53"/>
                    <a:pt x="12" y="53"/>
                    <a:pt x="12" y="53"/>
                  </a:cubicBezTo>
                  <a:cubicBezTo>
                    <a:pt x="10" y="55"/>
                    <a:pt x="10" y="55"/>
                    <a:pt x="10" y="55"/>
                  </a:cubicBezTo>
                  <a:cubicBezTo>
                    <a:pt x="12" y="58"/>
                    <a:pt x="12" y="58"/>
                    <a:pt x="12" y="58"/>
                  </a:cubicBezTo>
                  <a:cubicBezTo>
                    <a:pt x="12" y="59"/>
                    <a:pt x="12" y="59"/>
                    <a:pt x="12" y="59"/>
                  </a:cubicBezTo>
                  <a:cubicBezTo>
                    <a:pt x="12" y="60"/>
                    <a:pt x="12" y="60"/>
                    <a:pt x="12" y="60"/>
                  </a:cubicBezTo>
                  <a:cubicBezTo>
                    <a:pt x="10" y="62"/>
                    <a:pt x="10" y="62"/>
                    <a:pt x="10" y="62"/>
                  </a:cubicBezTo>
                  <a:cubicBezTo>
                    <a:pt x="12" y="65"/>
                    <a:pt x="12" y="65"/>
                    <a:pt x="12" y="65"/>
                  </a:cubicBezTo>
                  <a:cubicBezTo>
                    <a:pt x="15" y="66"/>
                    <a:pt x="19" y="67"/>
                    <a:pt x="23" y="67"/>
                  </a:cubicBezTo>
                  <a:cubicBezTo>
                    <a:pt x="27" y="67"/>
                    <a:pt x="31" y="66"/>
                    <a:pt x="35" y="65"/>
                  </a:cubicBezTo>
                  <a:cubicBezTo>
                    <a:pt x="37" y="62"/>
                    <a:pt x="37" y="62"/>
                    <a:pt x="37" y="62"/>
                  </a:cubicBezTo>
                  <a:cubicBezTo>
                    <a:pt x="36" y="61"/>
                    <a:pt x="36" y="61"/>
                    <a:pt x="36" y="61"/>
                  </a:cubicBezTo>
                  <a:cubicBezTo>
                    <a:pt x="32" y="61"/>
                    <a:pt x="29" y="61"/>
                    <a:pt x="26" y="61"/>
                  </a:cubicBezTo>
                  <a:cubicBezTo>
                    <a:pt x="23" y="61"/>
                    <a:pt x="19" y="61"/>
                    <a:pt x="16" y="61"/>
                  </a:cubicBezTo>
                  <a:cubicBezTo>
                    <a:pt x="16" y="59"/>
                    <a:pt x="16" y="59"/>
                    <a:pt x="16" y="59"/>
                  </a:cubicBezTo>
                  <a:close/>
                  <a:moveTo>
                    <a:pt x="16" y="32"/>
                  </a:moveTo>
                  <a:cubicBezTo>
                    <a:pt x="18" y="29"/>
                    <a:pt x="18" y="27"/>
                    <a:pt x="18" y="26"/>
                  </a:cubicBezTo>
                  <a:cubicBezTo>
                    <a:pt x="18" y="26"/>
                    <a:pt x="18" y="25"/>
                    <a:pt x="18" y="25"/>
                  </a:cubicBezTo>
                  <a:cubicBezTo>
                    <a:pt x="18" y="25"/>
                    <a:pt x="18" y="25"/>
                    <a:pt x="18" y="24"/>
                  </a:cubicBezTo>
                  <a:cubicBezTo>
                    <a:pt x="18" y="24"/>
                    <a:pt x="18" y="24"/>
                    <a:pt x="17" y="23"/>
                  </a:cubicBezTo>
                  <a:cubicBezTo>
                    <a:pt x="17" y="22"/>
                    <a:pt x="16" y="22"/>
                    <a:pt x="15" y="21"/>
                  </a:cubicBezTo>
                  <a:cubicBezTo>
                    <a:pt x="13" y="19"/>
                    <a:pt x="10" y="18"/>
                    <a:pt x="6" y="18"/>
                  </a:cubicBezTo>
                  <a:cubicBezTo>
                    <a:pt x="7" y="21"/>
                    <a:pt x="8" y="24"/>
                    <a:pt x="10" y="27"/>
                  </a:cubicBezTo>
                  <a:cubicBezTo>
                    <a:pt x="11" y="29"/>
                    <a:pt x="13" y="31"/>
                    <a:pt x="16" y="32"/>
                  </a:cubicBezTo>
                  <a:close/>
                  <a:moveTo>
                    <a:pt x="23" y="36"/>
                  </a:moveTo>
                  <a:cubicBezTo>
                    <a:pt x="23" y="35"/>
                    <a:pt x="22" y="34"/>
                    <a:pt x="21" y="33"/>
                  </a:cubicBezTo>
                  <a:cubicBezTo>
                    <a:pt x="21" y="34"/>
                    <a:pt x="20" y="35"/>
                    <a:pt x="19" y="36"/>
                  </a:cubicBezTo>
                  <a:cubicBezTo>
                    <a:pt x="19" y="37"/>
                    <a:pt x="19" y="37"/>
                    <a:pt x="19" y="37"/>
                  </a:cubicBezTo>
                  <a:cubicBezTo>
                    <a:pt x="18" y="37"/>
                    <a:pt x="18" y="37"/>
                    <a:pt x="18" y="37"/>
                  </a:cubicBezTo>
                  <a:cubicBezTo>
                    <a:pt x="12" y="36"/>
                    <a:pt x="8" y="33"/>
                    <a:pt x="6" y="29"/>
                  </a:cubicBezTo>
                  <a:cubicBezTo>
                    <a:pt x="3" y="25"/>
                    <a:pt x="2" y="20"/>
                    <a:pt x="1" y="16"/>
                  </a:cubicBezTo>
                  <a:cubicBezTo>
                    <a:pt x="0" y="14"/>
                    <a:pt x="0" y="14"/>
                    <a:pt x="0" y="14"/>
                  </a:cubicBezTo>
                  <a:cubicBezTo>
                    <a:pt x="3" y="13"/>
                    <a:pt x="3" y="13"/>
                    <a:pt x="3" y="13"/>
                  </a:cubicBezTo>
                  <a:cubicBezTo>
                    <a:pt x="8" y="13"/>
                    <a:pt x="14" y="14"/>
                    <a:pt x="18" y="17"/>
                  </a:cubicBezTo>
                  <a:cubicBezTo>
                    <a:pt x="18" y="17"/>
                    <a:pt x="18" y="17"/>
                    <a:pt x="18" y="17"/>
                  </a:cubicBezTo>
                  <a:cubicBezTo>
                    <a:pt x="18" y="15"/>
                    <a:pt x="19" y="14"/>
                    <a:pt x="20" y="12"/>
                  </a:cubicBezTo>
                  <a:cubicBezTo>
                    <a:pt x="22" y="10"/>
                    <a:pt x="23" y="8"/>
                    <a:pt x="26" y="6"/>
                  </a:cubicBezTo>
                  <a:cubicBezTo>
                    <a:pt x="32" y="2"/>
                    <a:pt x="41" y="0"/>
                    <a:pt x="50" y="1"/>
                  </a:cubicBezTo>
                  <a:cubicBezTo>
                    <a:pt x="54" y="1"/>
                    <a:pt x="54" y="1"/>
                    <a:pt x="54" y="1"/>
                  </a:cubicBezTo>
                  <a:cubicBezTo>
                    <a:pt x="53" y="4"/>
                    <a:pt x="53" y="4"/>
                    <a:pt x="53" y="4"/>
                  </a:cubicBezTo>
                  <a:cubicBezTo>
                    <a:pt x="52" y="11"/>
                    <a:pt x="49" y="19"/>
                    <a:pt x="45" y="25"/>
                  </a:cubicBezTo>
                  <a:cubicBezTo>
                    <a:pt x="41" y="31"/>
                    <a:pt x="36" y="36"/>
                    <a:pt x="29" y="37"/>
                  </a:cubicBezTo>
                  <a:cubicBezTo>
                    <a:pt x="29" y="39"/>
                    <a:pt x="29" y="40"/>
                    <a:pt x="29" y="41"/>
                  </a:cubicBezTo>
                  <a:cubicBezTo>
                    <a:pt x="40" y="41"/>
                    <a:pt x="40" y="41"/>
                    <a:pt x="40" y="41"/>
                  </a:cubicBezTo>
                  <a:cubicBezTo>
                    <a:pt x="39" y="42"/>
                    <a:pt x="39" y="43"/>
                    <a:pt x="39" y="44"/>
                  </a:cubicBezTo>
                  <a:cubicBezTo>
                    <a:pt x="38" y="47"/>
                    <a:pt x="38" y="47"/>
                    <a:pt x="38" y="47"/>
                  </a:cubicBezTo>
                  <a:cubicBezTo>
                    <a:pt x="40" y="49"/>
                    <a:pt x="40" y="49"/>
                    <a:pt x="40" y="49"/>
                  </a:cubicBezTo>
                  <a:cubicBezTo>
                    <a:pt x="40" y="50"/>
                    <a:pt x="40" y="50"/>
                    <a:pt x="40" y="50"/>
                  </a:cubicBezTo>
                  <a:cubicBezTo>
                    <a:pt x="40" y="51"/>
                    <a:pt x="40" y="51"/>
                    <a:pt x="40" y="51"/>
                  </a:cubicBezTo>
                  <a:cubicBezTo>
                    <a:pt x="38" y="53"/>
                    <a:pt x="38" y="53"/>
                    <a:pt x="38" y="53"/>
                  </a:cubicBezTo>
                  <a:cubicBezTo>
                    <a:pt x="40" y="55"/>
                    <a:pt x="40" y="55"/>
                    <a:pt x="40" y="55"/>
                  </a:cubicBezTo>
                  <a:cubicBezTo>
                    <a:pt x="41" y="56"/>
                    <a:pt x="41" y="56"/>
                    <a:pt x="41" y="56"/>
                  </a:cubicBezTo>
                  <a:cubicBezTo>
                    <a:pt x="40" y="56"/>
                    <a:pt x="40" y="56"/>
                    <a:pt x="40" y="56"/>
                  </a:cubicBezTo>
                  <a:cubicBezTo>
                    <a:pt x="38" y="59"/>
                    <a:pt x="38" y="59"/>
                    <a:pt x="38" y="59"/>
                  </a:cubicBezTo>
                  <a:cubicBezTo>
                    <a:pt x="40" y="61"/>
                    <a:pt x="40" y="61"/>
                    <a:pt x="40" y="61"/>
                  </a:cubicBezTo>
                  <a:cubicBezTo>
                    <a:pt x="40" y="62"/>
                    <a:pt x="40" y="62"/>
                    <a:pt x="40" y="62"/>
                  </a:cubicBezTo>
                  <a:cubicBezTo>
                    <a:pt x="40" y="62"/>
                    <a:pt x="40" y="62"/>
                    <a:pt x="40" y="62"/>
                  </a:cubicBezTo>
                  <a:cubicBezTo>
                    <a:pt x="38" y="66"/>
                    <a:pt x="38" y="66"/>
                    <a:pt x="38" y="66"/>
                  </a:cubicBezTo>
                  <a:cubicBezTo>
                    <a:pt x="38" y="67"/>
                    <a:pt x="38" y="67"/>
                    <a:pt x="38" y="67"/>
                  </a:cubicBezTo>
                  <a:cubicBezTo>
                    <a:pt x="37" y="67"/>
                    <a:pt x="37" y="67"/>
                    <a:pt x="37" y="67"/>
                  </a:cubicBezTo>
                  <a:cubicBezTo>
                    <a:pt x="35" y="68"/>
                    <a:pt x="33" y="69"/>
                    <a:pt x="31" y="69"/>
                  </a:cubicBezTo>
                  <a:cubicBezTo>
                    <a:pt x="29" y="72"/>
                    <a:pt x="27" y="74"/>
                    <a:pt x="23" y="74"/>
                  </a:cubicBezTo>
                  <a:cubicBezTo>
                    <a:pt x="20" y="74"/>
                    <a:pt x="17" y="72"/>
                    <a:pt x="16" y="69"/>
                  </a:cubicBezTo>
                  <a:cubicBezTo>
                    <a:pt x="14" y="69"/>
                    <a:pt x="12" y="68"/>
                    <a:pt x="10" y="67"/>
                  </a:cubicBezTo>
                  <a:cubicBezTo>
                    <a:pt x="10" y="67"/>
                    <a:pt x="10" y="67"/>
                    <a:pt x="10" y="67"/>
                  </a:cubicBezTo>
                  <a:cubicBezTo>
                    <a:pt x="9" y="67"/>
                    <a:pt x="9" y="67"/>
                    <a:pt x="9" y="67"/>
                  </a:cubicBezTo>
                  <a:cubicBezTo>
                    <a:pt x="7" y="63"/>
                    <a:pt x="7" y="63"/>
                    <a:pt x="7" y="63"/>
                  </a:cubicBezTo>
                  <a:cubicBezTo>
                    <a:pt x="6" y="62"/>
                    <a:pt x="6" y="62"/>
                    <a:pt x="6" y="62"/>
                  </a:cubicBezTo>
                  <a:cubicBezTo>
                    <a:pt x="7" y="61"/>
                    <a:pt x="7" y="61"/>
                    <a:pt x="7" y="61"/>
                  </a:cubicBezTo>
                  <a:cubicBezTo>
                    <a:pt x="9" y="59"/>
                    <a:pt x="9" y="59"/>
                    <a:pt x="9" y="59"/>
                  </a:cubicBezTo>
                  <a:cubicBezTo>
                    <a:pt x="6" y="55"/>
                    <a:pt x="6" y="55"/>
                    <a:pt x="6" y="55"/>
                  </a:cubicBezTo>
                  <a:cubicBezTo>
                    <a:pt x="6" y="54"/>
                    <a:pt x="6" y="54"/>
                    <a:pt x="6" y="54"/>
                  </a:cubicBezTo>
                  <a:cubicBezTo>
                    <a:pt x="7" y="53"/>
                    <a:pt x="7" y="53"/>
                    <a:pt x="7" y="53"/>
                  </a:cubicBezTo>
                  <a:cubicBezTo>
                    <a:pt x="9" y="52"/>
                    <a:pt x="9" y="52"/>
                    <a:pt x="9" y="52"/>
                  </a:cubicBezTo>
                  <a:cubicBezTo>
                    <a:pt x="7" y="49"/>
                    <a:pt x="7" y="49"/>
                    <a:pt x="7" y="49"/>
                  </a:cubicBezTo>
                  <a:cubicBezTo>
                    <a:pt x="6" y="48"/>
                    <a:pt x="6" y="48"/>
                    <a:pt x="6" y="48"/>
                  </a:cubicBezTo>
                  <a:cubicBezTo>
                    <a:pt x="7" y="47"/>
                    <a:pt x="7" y="47"/>
                    <a:pt x="7" y="47"/>
                  </a:cubicBezTo>
                  <a:cubicBezTo>
                    <a:pt x="9" y="46"/>
                    <a:pt x="9" y="46"/>
                    <a:pt x="9" y="46"/>
                  </a:cubicBezTo>
                  <a:cubicBezTo>
                    <a:pt x="8" y="44"/>
                    <a:pt x="8" y="44"/>
                    <a:pt x="8" y="44"/>
                  </a:cubicBezTo>
                  <a:cubicBezTo>
                    <a:pt x="8" y="43"/>
                    <a:pt x="8" y="42"/>
                    <a:pt x="8" y="41"/>
                  </a:cubicBezTo>
                  <a:cubicBezTo>
                    <a:pt x="24" y="41"/>
                    <a:pt x="24" y="41"/>
                    <a:pt x="24" y="41"/>
                  </a:cubicBezTo>
                  <a:cubicBezTo>
                    <a:pt x="24" y="40"/>
                    <a:pt x="24" y="39"/>
                    <a:pt x="24" y="37"/>
                  </a:cubicBezTo>
                  <a:cubicBezTo>
                    <a:pt x="23" y="36"/>
                    <a:pt x="23" y="36"/>
                    <a:pt x="23" y="36"/>
                  </a:cubicBezTo>
                  <a:close/>
                  <a:moveTo>
                    <a:pt x="24" y="20"/>
                  </a:moveTo>
                  <a:cubicBezTo>
                    <a:pt x="24" y="23"/>
                    <a:pt x="24" y="25"/>
                    <a:pt x="26" y="28"/>
                  </a:cubicBezTo>
                  <a:cubicBezTo>
                    <a:pt x="29" y="19"/>
                    <a:pt x="34" y="12"/>
                    <a:pt x="44" y="7"/>
                  </a:cubicBezTo>
                  <a:cubicBezTo>
                    <a:pt x="38" y="7"/>
                    <a:pt x="33" y="9"/>
                    <a:pt x="29" y="12"/>
                  </a:cubicBezTo>
                  <a:cubicBezTo>
                    <a:pt x="28" y="13"/>
                    <a:pt x="26" y="14"/>
                    <a:pt x="25" y="15"/>
                  </a:cubicBezTo>
                  <a:cubicBezTo>
                    <a:pt x="25" y="17"/>
                    <a:pt x="24" y="18"/>
                    <a:pt x="24" y="20"/>
                  </a:cubicBezTo>
                  <a:close/>
                  <a:moveTo>
                    <a:pt x="30" y="30"/>
                  </a:moveTo>
                  <a:cubicBezTo>
                    <a:pt x="34" y="29"/>
                    <a:pt x="37" y="26"/>
                    <a:pt x="40" y="22"/>
                  </a:cubicBezTo>
                  <a:cubicBezTo>
                    <a:pt x="43" y="17"/>
                    <a:pt x="45" y="12"/>
                    <a:pt x="46" y="7"/>
                  </a:cubicBezTo>
                  <a:cubicBezTo>
                    <a:pt x="45" y="7"/>
                    <a:pt x="45" y="7"/>
                    <a:pt x="44" y="7"/>
                  </a:cubicBezTo>
                  <a:cubicBezTo>
                    <a:pt x="44" y="8"/>
                    <a:pt x="44" y="8"/>
                    <a:pt x="44" y="8"/>
                  </a:cubicBezTo>
                  <a:cubicBezTo>
                    <a:pt x="37" y="12"/>
                    <a:pt x="32" y="21"/>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5" name="Freeform 412">
              <a:extLst>
                <a:ext uri="{FF2B5EF4-FFF2-40B4-BE49-F238E27FC236}">
                  <a16:creationId xmlns:a16="http://schemas.microsoft.com/office/drawing/2014/main" id="{D45A4D56-3C99-490C-A798-CED436121DB9}"/>
                </a:ext>
              </a:extLst>
            </p:cNvPr>
            <p:cNvSpPr>
              <a:spLocks noEditPoints="1"/>
            </p:cNvSpPr>
            <p:nvPr/>
          </p:nvSpPr>
          <p:spPr bwMode="auto">
            <a:xfrm>
              <a:off x="5197475" y="6005513"/>
              <a:ext cx="220663" cy="227012"/>
            </a:xfrm>
            <a:custGeom>
              <a:avLst/>
              <a:gdLst>
                <a:gd name="T0" fmla="*/ 88087 w 60"/>
                <a:gd name="T1" fmla="*/ 25653 h 62"/>
                <a:gd name="T2" fmla="*/ 139471 w 60"/>
                <a:gd name="T3" fmla="*/ 25653 h 62"/>
                <a:gd name="T4" fmla="*/ 172504 w 60"/>
                <a:gd name="T5" fmla="*/ 25653 h 62"/>
                <a:gd name="T6" fmla="*/ 172504 w 60"/>
                <a:gd name="T7" fmla="*/ 65964 h 62"/>
                <a:gd name="T8" fmla="*/ 172504 w 60"/>
                <a:gd name="T9" fmla="*/ 25653 h 62"/>
                <a:gd name="T10" fmla="*/ 73406 w 60"/>
                <a:gd name="T11" fmla="*/ 135592 h 62"/>
                <a:gd name="T12" fmla="*/ 77076 w 60"/>
                <a:gd name="T13" fmla="*/ 212550 h 62"/>
                <a:gd name="T14" fmla="*/ 55055 w 60"/>
                <a:gd name="T15" fmla="*/ 146586 h 62"/>
                <a:gd name="T16" fmla="*/ 44044 w 60"/>
                <a:gd name="T17" fmla="*/ 212550 h 62"/>
                <a:gd name="T18" fmla="*/ 25692 w 60"/>
                <a:gd name="T19" fmla="*/ 135592 h 62"/>
                <a:gd name="T20" fmla="*/ 7341 w 60"/>
                <a:gd name="T21" fmla="*/ 131928 h 62"/>
                <a:gd name="T22" fmla="*/ 25692 w 60"/>
                <a:gd name="T23" fmla="*/ 69629 h 62"/>
                <a:gd name="T24" fmla="*/ 51384 w 60"/>
                <a:gd name="T25" fmla="*/ 87952 h 62"/>
                <a:gd name="T26" fmla="*/ 77076 w 60"/>
                <a:gd name="T27" fmla="*/ 69629 h 62"/>
                <a:gd name="T28" fmla="*/ 106439 w 60"/>
                <a:gd name="T29" fmla="*/ 58635 h 62"/>
                <a:gd name="T30" fmla="*/ 110109 w 60"/>
                <a:gd name="T31" fmla="*/ 69629 h 62"/>
                <a:gd name="T32" fmla="*/ 110109 w 60"/>
                <a:gd name="T33" fmla="*/ 117269 h 62"/>
                <a:gd name="T34" fmla="*/ 113779 w 60"/>
                <a:gd name="T35" fmla="*/ 117269 h 62"/>
                <a:gd name="T36" fmla="*/ 113779 w 60"/>
                <a:gd name="T37" fmla="*/ 117269 h 62"/>
                <a:gd name="T38" fmla="*/ 117450 w 60"/>
                <a:gd name="T39" fmla="*/ 69629 h 62"/>
                <a:gd name="T40" fmla="*/ 117450 w 60"/>
                <a:gd name="T41" fmla="*/ 58635 h 62"/>
                <a:gd name="T42" fmla="*/ 146812 w 60"/>
                <a:gd name="T43" fmla="*/ 69629 h 62"/>
                <a:gd name="T44" fmla="*/ 172504 w 60"/>
                <a:gd name="T45" fmla="*/ 87952 h 62"/>
                <a:gd name="T46" fmla="*/ 198196 w 60"/>
                <a:gd name="T47" fmla="*/ 69629 h 62"/>
                <a:gd name="T48" fmla="*/ 212877 w 60"/>
                <a:gd name="T49" fmla="*/ 128263 h 62"/>
                <a:gd name="T50" fmla="*/ 194526 w 60"/>
                <a:gd name="T51" fmla="*/ 135592 h 62"/>
                <a:gd name="T52" fmla="*/ 198196 w 60"/>
                <a:gd name="T53" fmla="*/ 212550 h 62"/>
                <a:gd name="T54" fmla="*/ 176174 w 60"/>
                <a:gd name="T55" fmla="*/ 146586 h 62"/>
                <a:gd name="T56" fmla="*/ 165164 w 60"/>
                <a:gd name="T57" fmla="*/ 212550 h 62"/>
                <a:gd name="T58" fmla="*/ 146812 w 60"/>
                <a:gd name="T59" fmla="*/ 135592 h 62"/>
                <a:gd name="T60" fmla="*/ 139471 w 60"/>
                <a:gd name="T61" fmla="*/ 139257 h 62"/>
                <a:gd name="T62" fmla="*/ 121120 w 60"/>
                <a:gd name="T63" fmla="*/ 227209 h 62"/>
                <a:gd name="T64" fmla="*/ 106439 w 60"/>
                <a:gd name="T65" fmla="*/ 150251 h 62"/>
                <a:gd name="T66" fmla="*/ 80747 w 60"/>
                <a:gd name="T67" fmla="*/ 227209 h 62"/>
                <a:gd name="T68" fmla="*/ 73406 w 60"/>
                <a:gd name="T69" fmla="*/ 131928 h 62"/>
                <a:gd name="T70" fmla="*/ 33033 w 60"/>
                <a:gd name="T71" fmla="*/ 47641 h 62"/>
                <a:gd name="T72" fmla="*/ 73406 w 60"/>
                <a:gd name="T73" fmla="*/ 47641 h 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6" name="Freeform 413">
              <a:extLst>
                <a:ext uri="{FF2B5EF4-FFF2-40B4-BE49-F238E27FC236}">
                  <a16:creationId xmlns:a16="http://schemas.microsoft.com/office/drawing/2014/main" id="{BCAC152F-9526-4EE9-A87A-78B15B86932A}"/>
                </a:ext>
              </a:extLst>
            </p:cNvPr>
            <p:cNvSpPr>
              <a:spLocks noEditPoints="1"/>
            </p:cNvSpPr>
            <p:nvPr/>
          </p:nvSpPr>
          <p:spPr bwMode="auto">
            <a:xfrm>
              <a:off x="9078913" y="5627688"/>
              <a:ext cx="246062" cy="190500"/>
            </a:xfrm>
            <a:custGeom>
              <a:avLst/>
              <a:gdLst>
                <a:gd name="T0" fmla="*/ 80919 w 67"/>
                <a:gd name="T1" fmla="*/ 190506 h 52"/>
                <a:gd name="T2" fmla="*/ 110344 w 67"/>
                <a:gd name="T3" fmla="*/ 190506 h 52"/>
                <a:gd name="T4" fmla="*/ 117700 w 67"/>
                <a:gd name="T5" fmla="*/ 186842 h 52"/>
                <a:gd name="T6" fmla="*/ 117700 w 67"/>
                <a:gd name="T7" fmla="*/ 124562 h 52"/>
                <a:gd name="T8" fmla="*/ 99310 w 67"/>
                <a:gd name="T9" fmla="*/ 113571 h 52"/>
                <a:gd name="T10" fmla="*/ 73563 w 67"/>
                <a:gd name="T11" fmla="*/ 128225 h 52"/>
                <a:gd name="T12" fmla="*/ 73563 w 67"/>
                <a:gd name="T13" fmla="*/ 186842 h 52"/>
                <a:gd name="T14" fmla="*/ 80919 w 67"/>
                <a:gd name="T15" fmla="*/ 190506 h 52"/>
                <a:gd name="T16" fmla="*/ 0 w 67"/>
                <a:gd name="T17" fmla="*/ 124562 h 52"/>
                <a:gd name="T18" fmla="*/ 91953 w 67"/>
                <a:gd name="T19" fmla="*/ 69608 h 52"/>
                <a:gd name="T20" fmla="*/ 99310 w 67"/>
                <a:gd name="T21" fmla="*/ 65944 h 52"/>
                <a:gd name="T22" fmla="*/ 102988 w 67"/>
                <a:gd name="T23" fmla="*/ 69608 h 52"/>
                <a:gd name="T24" fmla="*/ 132413 w 67"/>
                <a:gd name="T25" fmla="*/ 84262 h 52"/>
                <a:gd name="T26" fmla="*/ 205976 w 67"/>
                <a:gd name="T27" fmla="*/ 21981 h 52"/>
                <a:gd name="T28" fmla="*/ 194941 w 67"/>
                <a:gd name="T29" fmla="*/ 10991 h 52"/>
                <a:gd name="T30" fmla="*/ 220688 w 67"/>
                <a:gd name="T31" fmla="*/ 3664 h 52"/>
                <a:gd name="T32" fmla="*/ 246435 w 67"/>
                <a:gd name="T33" fmla="*/ 0 h 52"/>
                <a:gd name="T34" fmla="*/ 239079 w 67"/>
                <a:gd name="T35" fmla="*/ 25645 h 52"/>
                <a:gd name="T36" fmla="*/ 231722 w 67"/>
                <a:gd name="T37" fmla="*/ 51290 h 52"/>
                <a:gd name="T38" fmla="*/ 220688 w 67"/>
                <a:gd name="T39" fmla="*/ 36636 h 52"/>
                <a:gd name="T40" fmla="*/ 139769 w 67"/>
                <a:gd name="T41" fmla="*/ 106244 h 52"/>
                <a:gd name="T42" fmla="*/ 132413 w 67"/>
                <a:gd name="T43" fmla="*/ 113571 h 52"/>
                <a:gd name="T44" fmla="*/ 128735 w 67"/>
                <a:gd name="T45" fmla="*/ 109907 h 52"/>
                <a:gd name="T46" fmla="*/ 99310 w 67"/>
                <a:gd name="T47" fmla="*/ 91589 h 52"/>
                <a:gd name="T48" fmla="*/ 11034 w 67"/>
                <a:gd name="T49" fmla="*/ 142880 h 52"/>
                <a:gd name="T50" fmla="*/ 0 w 67"/>
                <a:gd name="T51" fmla="*/ 124562 h 52"/>
                <a:gd name="T52" fmla="*/ 22069 w 67"/>
                <a:gd name="T53" fmla="*/ 190506 h 52"/>
                <a:gd name="T54" fmla="*/ 51494 w 67"/>
                <a:gd name="T55" fmla="*/ 190506 h 52"/>
                <a:gd name="T56" fmla="*/ 58850 w 67"/>
                <a:gd name="T57" fmla="*/ 186842 h 52"/>
                <a:gd name="T58" fmla="*/ 58850 w 67"/>
                <a:gd name="T59" fmla="*/ 139216 h 52"/>
                <a:gd name="T60" fmla="*/ 14713 w 67"/>
                <a:gd name="T61" fmla="*/ 161197 h 52"/>
                <a:gd name="T62" fmla="*/ 14713 w 67"/>
                <a:gd name="T63" fmla="*/ 186842 h 52"/>
                <a:gd name="T64" fmla="*/ 22069 w 67"/>
                <a:gd name="T65" fmla="*/ 190506 h 52"/>
                <a:gd name="T66" fmla="*/ 139769 w 67"/>
                <a:gd name="T67" fmla="*/ 190506 h 52"/>
                <a:gd name="T68" fmla="*/ 169194 w 67"/>
                <a:gd name="T69" fmla="*/ 190506 h 52"/>
                <a:gd name="T70" fmla="*/ 176550 w 67"/>
                <a:gd name="T71" fmla="*/ 186842 h 52"/>
                <a:gd name="T72" fmla="*/ 176550 w 67"/>
                <a:gd name="T73" fmla="*/ 98917 h 52"/>
                <a:gd name="T74" fmla="*/ 176550 w 67"/>
                <a:gd name="T75" fmla="*/ 98917 h 52"/>
                <a:gd name="T76" fmla="*/ 136091 w 67"/>
                <a:gd name="T77" fmla="*/ 135552 h 52"/>
                <a:gd name="T78" fmla="*/ 136091 w 67"/>
                <a:gd name="T79" fmla="*/ 131889 h 52"/>
                <a:gd name="T80" fmla="*/ 136091 w 67"/>
                <a:gd name="T81" fmla="*/ 186842 h 52"/>
                <a:gd name="T82" fmla="*/ 139769 w 67"/>
                <a:gd name="T83" fmla="*/ 190506 h 52"/>
                <a:gd name="T84" fmla="*/ 202297 w 67"/>
                <a:gd name="T85" fmla="*/ 190506 h 52"/>
                <a:gd name="T86" fmla="*/ 228044 w 67"/>
                <a:gd name="T87" fmla="*/ 190506 h 52"/>
                <a:gd name="T88" fmla="*/ 235401 w 67"/>
                <a:gd name="T89" fmla="*/ 186842 h 52"/>
                <a:gd name="T90" fmla="*/ 235401 w 67"/>
                <a:gd name="T91" fmla="*/ 80599 h 52"/>
                <a:gd name="T92" fmla="*/ 220688 w 67"/>
                <a:gd name="T93" fmla="*/ 62281 h 52"/>
                <a:gd name="T94" fmla="*/ 194941 w 67"/>
                <a:gd name="T95" fmla="*/ 84262 h 52"/>
                <a:gd name="T96" fmla="*/ 194941 w 67"/>
                <a:gd name="T97" fmla="*/ 186842 h 52"/>
                <a:gd name="T98" fmla="*/ 202297 w 67"/>
                <a:gd name="T99" fmla="*/ 190506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7" h="52">
                  <a:moveTo>
                    <a:pt x="22" y="52"/>
                  </a:moveTo>
                  <a:cubicBezTo>
                    <a:pt x="25" y="52"/>
                    <a:pt x="28" y="52"/>
                    <a:pt x="30" y="52"/>
                  </a:cubicBezTo>
                  <a:cubicBezTo>
                    <a:pt x="31" y="52"/>
                    <a:pt x="32" y="52"/>
                    <a:pt x="32" y="51"/>
                  </a:cubicBezTo>
                  <a:cubicBezTo>
                    <a:pt x="32" y="34"/>
                    <a:pt x="32" y="34"/>
                    <a:pt x="32" y="34"/>
                  </a:cubicBezTo>
                  <a:cubicBezTo>
                    <a:pt x="27" y="31"/>
                    <a:pt x="27" y="31"/>
                    <a:pt x="27" y="31"/>
                  </a:cubicBezTo>
                  <a:cubicBezTo>
                    <a:pt x="20" y="35"/>
                    <a:pt x="20" y="35"/>
                    <a:pt x="20" y="35"/>
                  </a:cubicBezTo>
                  <a:cubicBezTo>
                    <a:pt x="20" y="51"/>
                    <a:pt x="20" y="51"/>
                    <a:pt x="20" y="51"/>
                  </a:cubicBezTo>
                  <a:cubicBezTo>
                    <a:pt x="20" y="52"/>
                    <a:pt x="21" y="52"/>
                    <a:pt x="22" y="52"/>
                  </a:cubicBezTo>
                  <a:close/>
                  <a:moveTo>
                    <a:pt x="0" y="34"/>
                  </a:moveTo>
                  <a:cubicBezTo>
                    <a:pt x="25" y="19"/>
                    <a:pt x="25" y="19"/>
                    <a:pt x="25" y="19"/>
                  </a:cubicBezTo>
                  <a:cubicBezTo>
                    <a:pt x="27" y="18"/>
                    <a:pt x="27" y="18"/>
                    <a:pt x="27" y="18"/>
                  </a:cubicBezTo>
                  <a:cubicBezTo>
                    <a:pt x="28" y="19"/>
                    <a:pt x="28" y="19"/>
                    <a:pt x="28" y="19"/>
                  </a:cubicBezTo>
                  <a:cubicBezTo>
                    <a:pt x="36" y="23"/>
                    <a:pt x="36" y="23"/>
                    <a:pt x="36" y="23"/>
                  </a:cubicBezTo>
                  <a:cubicBezTo>
                    <a:pt x="56" y="6"/>
                    <a:pt x="56" y="6"/>
                    <a:pt x="56" y="6"/>
                  </a:cubicBezTo>
                  <a:cubicBezTo>
                    <a:pt x="53" y="3"/>
                    <a:pt x="53" y="3"/>
                    <a:pt x="53" y="3"/>
                  </a:cubicBezTo>
                  <a:cubicBezTo>
                    <a:pt x="60" y="1"/>
                    <a:pt x="60" y="1"/>
                    <a:pt x="60" y="1"/>
                  </a:cubicBezTo>
                  <a:cubicBezTo>
                    <a:pt x="67" y="0"/>
                    <a:pt x="67" y="0"/>
                    <a:pt x="67" y="0"/>
                  </a:cubicBezTo>
                  <a:cubicBezTo>
                    <a:pt x="65" y="7"/>
                    <a:pt x="65" y="7"/>
                    <a:pt x="65" y="7"/>
                  </a:cubicBezTo>
                  <a:cubicBezTo>
                    <a:pt x="63" y="14"/>
                    <a:pt x="63" y="14"/>
                    <a:pt x="63" y="14"/>
                  </a:cubicBezTo>
                  <a:cubicBezTo>
                    <a:pt x="60" y="10"/>
                    <a:pt x="60" y="10"/>
                    <a:pt x="60" y="10"/>
                  </a:cubicBezTo>
                  <a:cubicBezTo>
                    <a:pt x="38" y="29"/>
                    <a:pt x="38" y="29"/>
                    <a:pt x="38" y="29"/>
                  </a:cubicBezTo>
                  <a:cubicBezTo>
                    <a:pt x="36" y="31"/>
                    <a:pt x="36" y="31"/>
                    <a:pt x="36" y="31"/>
                  </a:cubicBezTo>
                  <a:cubicBezTo>
                    <a:pt x="35" y="30"/>
                    <a:pt x="35" y="30"/>
                    <a:pt x="35" y="30"/>
                  </a:cubicBezTo>
                  <a:cubicBezTo>
                    <a:pt x="27" y="25"/>
                    <a:pt x="27" y="25"/>
                    <a:pt x="27" y="25"/>
                  </a:cubicBezTo>
                  <a:cubicBezTo>
                    <a:pt x="3" y="39"/>
                    <a:pt x="3" y="39"/>
                    <a:pt x="3" y="39"/>
                  </a:cubicBezTo>
                  <a:cubicBezTo>
                    <a:pt x="0" y="34"/>
                    <a:pt x="0" y="34"/>
                    <a:pt x="0" y="34"/>
                  </a:cubicBezTo>
                  <a:close/>
                  <a:moveTo>
                    <a:pt x="6" y="52"/>
                  </a:moveTo>
                  <a:cubicBezTo>
                    <a:pt x="14" y="52"/>
                    <a:pt x="14" y="52"/>
                    <a:pt x="14" y="52"/>
                  </a:cubicBezTo>
                  <a:cubicBezTo>
                    <a:pt x="15" y="52"/>
                    <a:pt x="16" y="52"/>
                    <a:pt x="16" y="51"/>
                  </a:cubicBezTo>
                  <a:cubicBezTo>
                    <a:pt x="16" y="38"/>
                    <a:pt x="16" y="38"/>
                    <a:pt x="16" y="38"/>
                  </a:cubicBezTo>
                  <a:cubicBezTo>
                    <a:pt x="4" y="44"/>
                    <a:pt x="4" y="44"/>
                    <a:pt x="4" y="44"/>
                  </a:cubicBezTo>
                  <a:cubicBezTo>
                    <a:pt x="4" y="51"/>
                    <a:pt x="4" y="51"/>
                    <a:pt x="4" y="51"/>
                  </a:cubicBezTo>
                  <a:cubicBezTo>
                    <a:pt x="4" y="52"/>
                    <a:pt x="5" y="52"/>
                    <a:pt x="6" y="52"/>
                  </a:cubicBezTo>
                  <a:close/>
                  <a:moveTo>
                    <a:pt x="38" y="52"/>
                  </a:moveTo>
                  <a:cubicBezTo>
                    <a:pt x="41" y="52"/>
                    <a:pt x="44" y="52"/>
                    <a:pt x="46" y="52"/>
                  </a:cubicBezTo>
                  <a:cubicBezTo>
                    <a:pt x="47" y="52"/>
                    <a:pt x="48" y="52"/>
                    <a:pt x="48" y="51"/>
                  </a:cubicBezTo>
                  <a:cubicBezTo>
                    <a:pt x="48" y="43"/>
                    <a:pt x="48" y="35"/>
                    <a:pt x="48" y="27"/>
                  </a:cubicBezTo>
                  <a:cubicBezTo>
                    <a:pt x="48" y="27"/>
                    <a:pt x="48" y="27"/>
                    <a:pt x="48" y="27"/>
                  </a:cubicBezTo>
                  <a:cubicBezTo>
                    <a:pt x="37" y="37"/>
                    <a:pt x="37" y="37"/>
                    <a:pt x="37" y="37"/>
                  </a:cubicBezTo>
                  <a:cubicBezTo>
                    <a:pt x="37" y="36"/>
                    <a:pt x="37" y="36"/>
                    <a:pt x="37" y="36"/>
                  </a:cubicBezTo>
                  <a:cubicBezTo>
                    <a:pt x="37" y="51"/>
                    <a:pt x="37" y="51"/>
                    <a:pt x="37" y="51"/>
                  </a:cubicBezTo>
                  <a:cubicBezTo>
                    <a:pt x="37" y="52"/>
                    <a:pt x="37" y="52"/>
                    <a:pt x="38" y="52"/>
                  </a:cubicBezTo>
                  <a:close/>
                  <a:moveTo>
                    <a:pt x="55" y="52"/>
                  </a:moveTo>
                  <a:cubicBezTo>
                    <a:pt x="62" y="52"/>
                    <a:pt x="62" y="52"/>
                    <a:pt x="62" y="52"/>
                  </a:cubicBezTo>
                  <a:cubicBezTo>
                    <a:pt x="63" y="52"/>
                    <a:pt x="64" y="52"/>
                    <a:pt x="64" y="51"/>
                  </a:cubicBezTo>
                  <a:cubicBezTo>
                    <a:pt x="64" y="22"/>
                    <a:pt x="64" y="22"/>
                    <a:pt x="64" y="22"/>
                  </a:cubicBezTo>
                  <a:cubicBezTo>
                    <a:pt x="60" y="17"/>
                    <a:pt x="60" y="17"/>
                    <a:pt x="60" y="17"/>
                  </a:cubicBezTo>
                  <a:cubicBezTo>
                    <a:pt x="53" y="23"/>
                    <a:pt x="53" y="23"/>
                    <a:pt x="53" y="23"/>
                  </a:cubicBezTo>
                  <a:cubicBezTo>
                    <a:pt x="53" y="51"/>
                    <a:pt x="53" y="51"/>
                    <a:pt x="53" y="51"/>
                  </a:cubicBezTo>
                  <a:cubicBezTo>
                    <a:pt x="53" y="52"/>
                    <a:pt x="54" y="52"/>
                    <a:pt x="5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7" name="Freeform 414">
              <a:extLst>
                <a:ext uri="{FF2B5EF4-FFF2-40B4-BE49-F238E27FC236}">
                  <a16:creationId xmlns:a16="http://schemas.microsoft.com/office/drawing/2014/main" id="{7ACDEE08-EEE5-4A2C-A9E7-CA9CB2BF1ACA}"/>
                </a:ext>
              </a:extLst>
            </p:cNvPr>
            <p:cNvSpPr>
              <a:spLocks noEditPoints="1"/>
            </p:cNvSpPr>
            <p:nvPr/>
          </p:nvSpPr>
          <p:spPr bwMode="auto">
            <a:xfrm>
              <a:off x="4816475" y="6019800"/>
              <a:ext cx="190500" cy="192088"/>
            </a:xfrm>
            <a:custGeom>
              <a:avLst/>
              <a:gdLst>
                <a:gd name="T0" fmla="*/ 190506 w 52"/>
                <a:gd name="T1" fmla="*/ 192254 h 52"/>
                <a:gd name="T2" fmla="*/ 18318 w 52"/>
                <a:gd name="T3" fmla="*/ 181162 h 52"/>
                <a:gd name="T4" fmla="*/ 7327 w 52"/>
                <a:gd name="T5" fmla="*/ 151585 h 52"/>
                <a:gd name="T6" fmla="*/ 21981 w 52"/>
                <a:gd name="T7" fmla="*/ 147888 h 52"/>
                <a:gd name="T8" fmla="*/ 7327 w 52"/>
                <a:gd name="T9" fmla="*/ 129402 h 52"/>
                <a:gd name="T10" fmla="*/ 7327 w 52"/>
                <a:gd name="T11" fmla="*/ 107219 h 52"/>
                <a:gd name="T12" fmla="*/ 21981 w 52"/>
                <a:gd name="T13" fmla="*/ 103521 h 52"/>
                <a:gd name="T14" fmla="*/ 7327 w 52"/>
                <a:gd name="T15" fmla="*/ 85035 h 52"/>
                <a:gd name="T16" fmla="*/ 7327 w 52"/>
                <a:gd name="T17" fmla="*/ 62852 h 52"/>
                <a:gd name="T18" fmla="*/ 21981 w 52"/>
                <a:gd name="T19" fmla="*/ 59155 h 52"/>
                <a:gd name="T20" fmla="*/ 7327 w 52"/>
                <a:gd name="T21" fmla="*/ 40669 h 52"/>
                <a:gd name="T22" fmla="*/ 7327 w 52"/>
                <a:gd name="T23" fmla="*/ 18486 h 52"/>
                <a:gd name="T24" fmla="*/ 21981 w 52"/>
                <a:gd name="T25" fmla="*/ 0 h 52"/>
                <a:gd name="T26" fmla="*/ 14654 w 52"/>
                <a:gd name="T27" fmla="*/ 70247 h 52"/>
                <a:gd name="T28" fmla="*/ 14654 w 52"/>
                <a:gd name="T29" fmla="*/ 77641 h 52"/>
                <a:gd name="T30" fmla="*/ 51290 w 52"/>
                <a:gd name="T31" fmla="*/ 77641 h 52"/>
                <a:gd name="T32" fmla="*/ 51290 w 52"/>
                <a:gd name="T33" fmla="*/ 70247 h 52"/>
                <a:gd name="T34" fmla="*/ 18318 w 52"/>
                <a:gd name="T35" fmla="*/ 25880 h 52"/>
                <a:gd name="T36" fmla="*/ 10991 w 52"/>
                <a:gd name="T37" fmla="*/ 29578 h 52"/>
                <a:gd name="T38" fmla="*/ 47627 w 52"/>
                <a:gd name="T39" fmla="*/ 36972 h 52"/>
                <a:gd name="T40" fmla="*/ 51290 w 52"/>
                <a:gd name="T41" fmla="*/ 25880 h 52"/>
                <a:gd name="T42" fmla="*/ 18318 w 52"/>
                <a:gd name="T43" fmla="*/ 158979 h 52"/>
                <a:gd name="T44" fmla="*/ 10991 w 52"/>
                <a:gd name="T45" fmla="*/ 162676 h 52"/>
                <a:gd name="T46" fmla="*/ 47627 w 52"/>
                <a:gd name="T47" fmla="*/ 170071 h 52"/>
                <a:gd name="T48" fmla="*/ 51290 w 52"/>
                <a:gd name="T49" fmla="*/ 158979 h 52"/>
                <a:gd name="T50" fmla="*/ 18318 w 52"/>
                <a:gd name="T51" fmla="*/ 114613 h 52"/>
                <a:gd name="T52" fmla="*/ 10991 w 52"/>
                <a:gd name="T53" fmla="*/ 118310 h 52"/>
                <a:gd name="T54" fmla="*/ 47627 w 52"/>
                <a:gd name="T55" fmla="*/ 125705 h 52"/>
                <a:gd name="T56" fmla="*/ 51290 w 52"/>
                <a:gd name="T57" fmla="*/ 114613 h 52"/>
                <a:gd name="T58" fmla="*/ 65944 w 52"/>
                <a:gd name="T59" fmla="*/ 81338 h 52"/>
                <a:gd name="T60" fmla="*/ 91589 w 52"/>
                <a:gd name="T61" fmla="*/ 88733 h 52"/>
                <a:gd name="T62" fmla="*/ 146543 w 52"/>
                <a:gd name="T63" fmla="*/ 77641 h 52"/>
                <a:gd name="T64" fmla="*/ 164861 w 52"/>
                <a:gd name="T65" fmla="*/ 96127 h 52"/>
                <a:gd name="T66" fmla="*/ 175852 w 52"/>
                <a:gd name="T67" fmla="*/ 73944 h 52"/>
                <a:gd name="T68" fmla="*/ 102580 w 52"/>
                <a:gd name="T69" fmla="*/ 81338 h 52"/>
                <a:gd name="T70" fmla="*/ 84262 w 52"/>
                <a:gd name="T71" fmla="*/ 99824 h 52"/>
                <a:gd name="T72" fmla="*/ 120898 w 52"/>
                <a:gd name="T73" fmla="*/ 133099 h 52"/>
                <a:gd name="T74" fmla="*/ 157534 w 52"/>
                <a:gd name="T75" fmla="*/ 99824 h 52"/>
                <a:gd name="T76" fmla="*/ 139216 w 52"/>
                <a:gd name="T77" fmla="*/ 81338 h 52"/>
                <a:gd name="T78" fmla="*/ 120898 w 52"/>
                <a:gd name="T79" fmla="*/ 92430 h 52"/>
                <a:gd name="T80" fmla="*/ 109907 w 52"/>
                <a:gd name="T81" fmla="*/ 122007 h 52"/>
                <a:gd name="T82" fmla="*/ 128225 w 52"/>
                <a:gd name="T83" fmla="*/ 118310 h 52"/>
                <a:gd name="T84" fmla="*/ 109907 w 52"/>
                <a:gd name="T85" fmla="*/ 110916 h 52"/>
                <a:gd name="T86" fmla="*/ 128225 w 52"/>
                <a:gd name="T87" fmla="*/ 103521 h 52"/>
                <a:gd name="T88" fmla="*/ 135552 w 52"/>
                <a:gd name="T89" fmla="*/ 118310 h 52"/>
                <a:gd name="T90" fmla="*/ 120898 w 52"/>
                <a:gd name="T91" fmla="*/ 92430 h 52"/>
                <a:gd name="T92" fmla="*/ 146543 w 52"/>
                <a:gd name="T93" fmla="*/ 140493 h 52"/>
                <a:gd name="T94" fmla="*/ 84262 w 52"/>
                <a:gd name="T95" fmla="*/ 133099 h 52"/>
                <a:gd name="T96" fmla="*/ 95253 w 52"/>
                <a:gd name="T97" fmla="*/ 133099 h 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2" h="52">
                  <a:moveTo>
                    <a:pt x="6" y="0"/>
                  </a:moveTo>
                  <a:cubicBezTo>
                    <a:pt x="52" y="0"/>
                    <a:pt x="52" y="0"/>
                    <a:pt x="52" y="0"/>
                  </a:cubicBezTo>
                  <a:cubicBezTo>
                    <a:pt x="52" y="52"/>
                    <a:pt x="52" y="52"/>
                    <a:pt x="52" y="52"/>
                  </a:cubicBezTo>
                  <a:cubicBezTo>
                    <a:pt x="6" y="52"/>
                    <a:pt x="6" y="52"/>
                    <a:pt x="6" y="52"/>
                  </a:cubicBezTo>
                  <a:cubicBezTo>
                    <a:pt x="6" y="49"/>
                    <a:pt x="6" y="49"/>
                    <a:pt x="6" y="49"/>
                  </a:cubicBezTo>
                  <a:cubicBezTo>
                    <a:pt x="5" y="49"/>
                    <a:pt x="5" y="49"/>
                    <a:pt x="5" y="49"/>
                  </a:cubicBezTo>
                  <a:cubicBezTo>
                    <a:pt x="3" y="49"/>
                    <a:pt x="2" y="48"/>
                    <a:pt x="2" y="47"/>
                  </a:cubicBezTo>
                  <a:cubicBezTo>
                    <a:pt x="1" y="46"/>
                    <a:pt x="0" y="45"/>
                    <a:pt x="0" y="44"/>
                  </a:cubicBezTo>
                  <a:cubicBezTo>
                    <a:pt x="0" y="43"/>
                    <a:pt x="1" y="42"/>
                    <a:pt x="2" y="41"/>
                  </a:cubicBezTo>
                  <a:cubicBezTo>
                    <a:pt x="2" y="41"/>
                    <a:pt x="2" y="41"/>
                    <a:pt x="2" y="41"/>
                  </a:cubicBezTo>
                  <a:cubicBezTo>
                    <a:pt x="2" y="40"/>
                    <a:pt x="3" y="40"/>
                    <a:pt x="5" y="40"/>
                  </a:cubicBezTo>
                  <a:cubicBezTo>
                    <a:pt x="6" y="40"/>
                    <a:pt x="6" y="40"/>
                    <a:pt x="6" y="40"/>
                  </a:cubicBezTo>
                  <a:cubicBezTo>
                    <a:pt x="6" y="37"/>
                    <a:pt x="6" y="37"/>
                    <a:pt x="6" y="37"/>
                  </a:cubicBezTo>
                  <a:cubicBezTo>
                    <a:pt x="5" y="37"/>
                    <a:pt x="5" y="37"/>
                    <a:pt x="5" y="37"/>
                  </a:cubicBezTo>
                  <a:cubicBezTo>
                    <a:pt x="3" y="37"/>
                    <a:pt x="2" y="36"/>
                    <a:pt x="2" y="35"/>
                  </a:cubicBezTo>
                  <a:cubicBezTo>
                    <a:pt x="1" y="35"/>
                    <a:pt x="0" y="33"/>
                    <a:pt x="0" y="32"/>
                  </a:cubicBezTo>
                  <a:cubicBezTo>
                    <a:pt x="0" y="31"/>
                    <a:pt x="1" y="30"/>
                    <a:pt x="2" y="29"/>
                  </a:cubicBezTo>
                  <a:cubicBezTo>
                    <a:pt x="2" y="29"/>
                    <a:pt x="2" y="29"/>
                    <a:pt x="2" y="29"/>
                  </a:cubicBezTo>
                  <a:cubicBezTo>
                    <a:pt x="2" y="29"/>
                    <a:pt x="2" y="29"/>
                    <a:pt x="2" y="29"/>
                  </a:cubicBezTo>
                  <a:cubicBezTo>
                    <a:pt x="2" y="28"/>
                    <a:pt x="3" y="28"/>
                    <a:pt x="5" y="28"/>
                  </a:cubicBezTo>
                  <a:cubicBezTo>
                    <a:pt x="6" y="28"/>
                    <a:pt x="6" y="28"/>
                    <a:pt x="6" y="28"/>
                  </a:cubicBezTo>
                  <a:cubicBezTo>
                    <a:pt x="6" y="24"/>
                    <a:pt x="6" y="24"/>
                    <a:pt x="6" y="24"/>
                  </a:cubicBezTo>
                  <a:cubicBezTo>
                    <a:pt x="5" y="24"/>
                    <a:pt x="5" y="24"/>
                    <a:pt x="5" y="24"/>
                  </a:cubicBezTo>
                  <a:cubicBezTo>
                    <a:pt x="3" y="24"/>
                    <a:pt x="2" y="24"/>
                    <a:pt x="2" y="23"/>
                  </a:cubicBezTo>
                  <a:cubicBezTo>
                    <a:pt x="1" y="22"/>
                    <a:pt x="0" y="21"/>
                    <a:pt x="0" y="20"/>
                  </a:cubicBezTo>
                  <a:cubicBezTo>
                    <a:pt x="0" y="19"/>
                    <a:pt x="1" y="18"/>
                    <a:pt x="2" y="17"/>
                  </a:cubicBezTo>
                  <a:cubicBezTo>
                    <a:pt x="2" y="17"/>
                    <a:pt x="2" y="17"/>
                    <a:pt x="2" y="17"/>
                  </a:cubicBezTo>
                  <a:cubicBezTo>
                    <a:pt x="2" y="17"/>
                    <a:pt x="2" y="17"/>
                    <a:pt x="2" y="17"/>
                  </a:cubicBezTo>
                  <a:cubicBezTo>
                    <a:pt x="2" y="16"/>
                    <a:pt x="3" y="16"/>
                    <a:pt x="5" y="16"/>
                  </a:cubicBezTo>
                  <a:cubicBezTo>
                    <a:pt x="6" y="16"/>
                    <a:pt x="6" y="16"/>
                    <a:pt x="6" y="16"/>
                  </a:cubicBezTo>
                  <a:cubicBezTo>
                    <a:pt x="6" y="13"/>
                    <a:pt x="6" y="13"/>
                    <a:pt x="6" y="13"/>
                  </a:cubicBezTo>
                  <a:cubicBezTo>
                    <a:pt x="5" y="13"/>
                    <a:pt x="5" y="13"/>
                    <a:pt x="5" y="13"/>
                  </a:cubicBezTo>
                  <a:cubicBezTo>
                    <a:pt x="3" y="13"/>
                    <a:pt x="2" y="12"/>
                    <a:pt x="2" y="11"/>
                  </a:cubicBezTo>
                  <a:cubicBezTo>
                    <a:pt x="1" y="11"/>
                    <a:pt x="0" y="9"/>
                    <a:pt x="0" y="8"/>
                  </a:cubicBezTo>
                  <a:cubicBezTo>
                    <a:pt x="0" y="7"/>
                    <a:pt x="1" y="6"/>
                    <a:pt x="2" y="5"/>
                  </a:cubicBezTo>
                  <a:cubicBezTo>
                    <a:pt x="2" y="5"/>
                    <a:pt x="2" y="5"/>
                    <a:pt x="2" y="5"/>
                  </a:cubicBezTo>
                  <a:cubicBezTo>
                    <a:pt x="2" y="4"/>
                    <a:pt x="3" y="4"/>
                    <a:pt x="5" y="4"/>
                  </a:cubicBezTo>
                  <a:cubicBezTo>
                    <a:pt x="6" y="4"/>
                    <a:pt x="6" y="4"/>
                    <a:pt x="6" y="4"/>
                  </a:cubicBezTo>
                  <a:cubicBezTo>
                    <a:pt x="6" y="0"/>
                    <a:pt x="6" y="0"/>
                    <a:pt x="6" y="0"/>
                  </a:cubicBezTo>
                  <a:close/>
                  <a:moveTo>
                    <a:pt x="13" y="18"/>
                  </a:moveTo>
                  <a:cubicBezTo>
                    <a:pt x="5" y="18"/>
                    <a:pt x="5" y="18"/>
                    <a:pt x="5" y="18"/>
                  </a:cubicBezTo>
                  <a:cubicBezTo>
                    <a:pt x="4" y="18"/>
                    <a:pt x="4" y="19"/>
                    <a:pt x="4" y="19"/>
                  </a:cubicBezTo>
                  <a:cubicBezTo>
                    <a:pt x="4" y="19"/>
                    <a:pt x="4" y="19"/>
                    <a:pt x="4" y="19"/>
                  </a:cubicBezTo>
                  <a:cubicBezTo>
                    <a:pt x="3" y="19"/>
                    <a:pt x="3" y="20"/>
                    <a:pt x="3" y="20"/>
                  </a:cubicBezTo>
                  <a:cubicBezTo>
                    <a:pt x="3" y="20"/>
                    <a:pt x="3" y="21"/>
                    <a:pt x="4" y="21"/>
                  </a:cubicBezTo>
                  <a:cubicBezTo>
                    <a:pt x="4" y="21"/>
                    <a:pt x="4" y="21"/>
                    <a:pt x="5" y="21"/>
                  </a:cubicBezTo>
                  <a:cubicBezTo>
                    <a:pt x="13" y="21"/>
                    <a:pt x="13" y="21"/>
                    <a:pt x="13" y="21"/>
                  </a:cubicBezTo>
                  <a:cubicBezTo>
                    <a:pt x="13" y="21"/>
                    <a:pt x="13" y="21"/>
                    <a:pt x="14" y="21"/>
                  </a:cubicBezTo>
                  <a:cubicBezTo>
                    <a:pt x="14" y="21"/>
                    <a:pt x="14" y="20"/>
                    <a:pt x="14" y="20"/>
                  </a:cubicBezTo>
                  <a:cubicBezTo>
                    <a:pt x="14" y="20"/>
                    <a:pt x="14" y="19"/>
                    <a:pt x="14" y="19"/>
                  </a:cubicBezTo>
                  <a:cubicBezTo>
                    <a:pt x="14" y="19"/>
                    <a:pt x="14" y="19"/>
                    <a:pt x="14" y="19"/>
                  </a:cubicBezTo>
                  <a:cubicBezTo>
                    <a:pt x="13" y="19"/>
                    <a:pt x="13" y="18"/>
                    <a:pt x="13" y="18"/>
                  </a:cubicBezTo>
                  <a:close/>
                  <a:moveTo>
                    <a:pt x="13" y="7"/>
                  </a:moveTo>
                  <a:cubicBezTo>
                    <a:pt x="5" y="7"/>
                    <a:pt x="5" y="7"/>
                    <a:pt x="5" y="7"/>
                  </a:cubicBezTo>
                  <a:cubicBezTo>
                    <a:pt x="4" y="7"/>
                    <a:pt x="4" y="7"/>
                    <a:pt x="4" y="7"/>
                  </a:cubicBezTo>
                  <a:cubicBezTo>
                    <a:pt x="4" y="7"/>
                    <a:pt x="4" y="7"/>
                    <a:pt x="4" y="7"/>
                  </a:cubicBezTo>
                  <a:cubicBezTo>
                    <a:pt x="3" y="7"/>
                    <a:pt x="3" y="8"/>
                    <a:pt x="3" y="8"/>
                  </a:cubicBezTo>
                  <a:cubicBezTo>
                    <a:pt x="3" y="9"/>
                    <a:pt x="3" y="9"/>
                    <a:pt x="4" y="9"/>
                  </a:cubicBezTo>
                  <a:cubicBezTo>
                    <a:pt x="4" y="10"/>
                    <a:pt x="4" y="10"/>
                    <a:pt x="5" y="10"/>
                  </a:cubicBezTo>
                  <a:cubicBezTo>
                    <a:pt x="13" y="10"/>
                    <a:pt x="13" y="10"/>
                    <a:pt x="13" y="10"/>
                  </a:cubicBezTo>
                  <a:cubicBezTo>
                    <a:pt x="13" y="10"/>
                    <a:pt x="13" y="10"/>
                    <a:pt x="14" y="9"/>
                  </a:cubicBezTo>
                  <a:cubicBezTo>
                    <a:pt x="14" y="9"/>
                    <a:pt x="14" y="9"/>
                    <a:pt x="14" y="8"/>
                  </a:cubicBezTo>
                  <a:cubicBezTo>
                    <a:pt x="14" y="8"/>
                    <a:pt x="14" y="7"/>
                    <a:pt x="14" y="7"/>
                  </a:cubicBezTo>
                  <a:cubicBezTo>
                    <a:pt x="13" y="7"/>
                    <a:pt x="13" y="7"/>
                    <a:pt x="13" y="7"/>
                  </a:cubicBezTo>
                  <a:close/>
                  <a:moveTo>
                    <a:pt x="13" y="43"/>
                  </a:moveTo>
                  <a:cubicBezTo>
                    <a:pt x="5" y="43"/>
                    <a:pt x="5" y="43"/>
                    <a:pt x="5" y="43"/>
                  </a:cubicBezTo>
                  <a:cubicBezTo>
                    <a:pt x="4" y="43"/>
                    <a:pt x="4" y="43"/>
                    <a:pt x="4" y="43"/>
                  </a:cubicBezTo>
                  <a:cubicBezTo>
                    <a:pt x="4" y="43"/>
                    <a:pt x="4" y="43"/>
                    <a:pt x="4" y="43"/>
                  </a:cubicBezTo>
                  <a:cubicBezTo>
                    <a:pt x="3" y="43"/>
                    <a:pt x="3" y="44"/>
                    <a:pt x="3" y="44"/>
                  </a:cubicBezTo>
                  <a:cubicBezTo>
                    <a:pt x="3" y="45"/>
                    <a:pt x="3" y="45"/>
                    <a:pt x="4" y="45"/>
                  </a:cubicBezTo>
                  <a:cubicBezTo>
                    <a:pt x="4" y="45"/>
                    <a:pt x="4" y="46"/>
                    <a:pt x="5" y="46"/>
                  </a:cubicBezTo>
                  <a:cubicBezTo>
                    <a:pt x="13" y="46"/>
                    <a:pt x="13" y="46"/>
                    <a:pt x="13" y="46"/>
                  </a:cubicBezTo>
                  <a:cubicBezTo>
                    <a:pt x="13" y="46"/>
                    <a:pt x="13" y="45"/>
                    <a:pt x="14" y="45"/>
                  </a:cubicBezTo>
                  <a:cubicBezTo>
                    <a:pt x="14" y="45"/>
                    <a:pt x="14" y="45"/>
                    <a:pt x="14" y="44"/>
                  </a:cubicBezTo>
                  <a:cubicBezTo>
                    <a:pt x="14" y="44"/>
                    <a:pt x="14" y="43"/>
                    <a:pt x="14" y="43"/>
                  </a:cubicBezTo>
                  <a:cubicBezTo>
                    <a:pt x="13" y="43"/>
                    <a:pt x="13" y="43"/>
                    <a:pt x="13" y="43"/>
                  </a:cubicBezTo>
                  <a:close/>
                  <a:moveTo>
                    <a:pt x="13" y="31"/>
                  </a:moveTo>
                  <a:cubicBezTo>
                    <a:pt x="5" y="31"/>
                    <a:pt x="5" y="31"/>
                    <a:pt x="5" y="31"/>
                  </a:cubicBezTo>
                  <a:cubicBezTo>
                    <a:pt x="4" y="31"/>
                    <a:pt x="4" y="31"/>
                    <a:pt x="4" y="31"/>
                  </a:cubicBezTo>
                  <a:cubicBezTo>
                    <a:pt x="4" y="31"/>
                    <a:pt x="4" y="31"/>
                    <a:pt x="4" y="31"/>
                  </a:cubicBezTo>
                  <a:cubicBezTo>
                    <a:pt x="3" y="32"/>
                    <a:pt x="3" y="32"/>
                    <a:pt x="3" y="32"/>
                  </a:cubicBezTo>
                  <a:cubicBezTo>
                    <a:pt x="3" y="33"/>
                    <a:pt x="3" y="33"/>
                    <a:pt x="4" y="33"/>
                  </a:cubicBezTo>
                  <a:cubicBezTo>
                    <a:pt x="4" y="34"/>
                    <a:pt x="4" y="34"/>
                    <a:pt x="5" y="34"/>
                  </a:cubicBezTo>
                  <a:cubicBezTo>
                    <a:pt x="13" y="34"/>
                    <a:pt x="13" y="34"/>
                    <a:pt x="13" y="34"/>
                  </a:cubicBezTo>
                  <a:cubicBezTo>
                    <a:pt x="13" y="34"/>
                    <a:pt x="13" y="34"/>
                    <a:pt x="14" y="33"/>
                  </a:cubicBezTo>
                  <a:cubicBezTo>
                    <a:pt x="14" y="33"/>
                    <a:pt x="14" y="33"/>
                    <a:pt x="14" y="32"/>
                  </a:cubicBezTo>
                  <a:cubicBezTo>
                    <a:pt x="14" y="32"/>
                    <a:pt x="14" y="32"/>
                    <a:pt x="14" y="31"/>
                  </a:cubicBezTo>
                  <a:cubicBezTo>
                    <a:pt x="14" y="31"/>
                    <a:pt x="14" y="31"/>
                    <a:pt x="14" y="31"/>
                  </a:cubicBezTo>
                  <a:cubicBezTo>
                    <a:pt x="13" y="31"/>
                    <a:pt x="13" y="31"/>
                    <a:pt x="13" y="31"/>
                  </a:cubicBezTo>
                  <a:close/>
                  <a:moveTo>
                    <a:pt x="18" y="22"/>
                  </a:moveTo>
                  <a:cubicBezTo>
                    <a:pt x="18" y="23"/>
                    <a:pt x="19" y="24"/>
                    <a:pt x="19" y="25"/>
                  </a:cubicBezTo>
                  <a:cubicBezTo>
                    <a:pt x="19" y="26"/>
                    <a:pt x="20" y="26"/>
                    <a:pt x="20" y="26"/>
                  </a:cubicBezTo>
                  <a:cubicBezTo>
                    <a:pt x="22" y="25"/>
                    <a:pt x="24" y="25"/>
                    <a:pt x="25" y="24"/>
                  </a:cubicBezTo>
                  <a:cubicBezTo>
                    <a:pt x="26" y="24"/>
                    <a:pt x="26" y="24"/>
                    <a:pt x="26" y="23"/>
                  </a:cubicBezTo>
                  <a:cubicBezTo>
                    <a:pt x="26" y="23"/>
                    <a:pt x="26" y="22"/>
                    <a:pt x="26" y="21"/>
                  </a:cubicBezTo>
                  <a:cubicBezTo>
                    <a:pt x="30" y="19"/>
                    <a:pt x="36" y="19"/>
                    <a:pt x="40" y="21"/>
                  </a:cubicBezTo>
                  <a:cubicBezTo>
                    <a:pt x="40" y="22"/>
                    <a:pt x="40" y="23"/>
                    <a:pt x="40" y="23"/>
                  </a:cubicBezTo>
                  <a:cubicBezTo>
                    <a:pt x="40" y="24"/>
                    <a:pt x="40" y="24"/>
                    <a:pt x="41" y="24"/>
                  </a:cubicBezTo>
                  <a:cubicBezTo>
                    <a:pt x="42" y="25"/>
                    <a:pt x="44" y="25"/>
                    <a:pt x="45" y="26"/>
                  </a:cubicBezTo>
                  <a:cubicBezTo>
                    <a:pt x="46" y="26"/>
                    <a:pt x="46" y="26"/>
                    <a:pt x="47" y="25"/>
                  </a:cubicBezTo>
                  <a:cubicBezTo>
                    <a:pt x="47" y="24"/>
                    <a:pt x="48" y="23"/>
                    <a:pt x="48" y="22"/>
                  </a:cubicBezTo>
                  <a:cubicBezTo>
                    <a:pt x="49" y="21"/>
                    <a:pt x="49" y="21"/>
                    <a:pt x="48" y="20"/>
                  </a:cubicBezTo>
                  <a:cubicBezTo>
                    <a:pt x="38" y="14"/>
                    <a:pt x="28" y="14"/>
                    <a:pt x="18" y="20"/>
                  </a:cubicBezTo>
                  <a:cubicBezTo>
                    <a:pt x="17" y="21"/>
                    <a:pt x="17" y="21"/>
                    <a:pt x="18" y="22"/>
                  </a:cubicBezTo>
                  <a:close/>
                  <a:moveTo>
                    <a:pt x="28" y="22"/>
                  </a:moveTo>
                  <a:cubicBezTo>
                    <a:pt x="28" y="23"/>
                    <a:pt x="28" y="24"/>
                    <a:pt x="28" y="24"/>
                  </a:cubicBezTo>
                  <a:cubicBezTo>
                    <a:pt x="28" y="25"/>
                    <a:pt x="28" y="26"/>
                    <a:pt x="27" y="26"/>
                  </a:cubicBezTo>
                  <a:cubicBezTo>
                    <a:pt x="25" y="26"/>
                    <a:pt x="24" y="27"/>
                    <a:pt x="23" y="27"/>
                  </a:cubicBezTo>
                  <a:cubicBezTo>
                    <a:pt x="22" y="27"/>
                    <a:pt x="21" y="27"/>
                    <a:pt x="21" y="28"/>
                  </a:cubicBezTo>
                  <a:cubicBezTo>
                    <a:pt x="21" y="31"/>
                    <a:pt x="21" y="33"/>
                    <a:pt x="21" y="36"/>
                  </a:cubicBezTo>
                  <a:cubicBezTo>
                    <a:pt x="33" y="36"/>
                    <a:pt x="33" y="36"/>
                    <a:pt x="33" y="36"/>
                  </a:cubicBezTo>
                  <a:cubicBezTo>
                    <a:pt x="45" y="36"/>
                    <a:pt x="45" y="36"/>
                    <a:pt x="45" y="36"/>
                  </a:cubicBezTo>
                  <a:cubicBezTo>
                    <a:pt x="45" y="33"/>
                    <a:pt x="45" y="31"/>
                    <a:pt x="45" y="28"/>
                  </a:cubicBezTo>
                  <a:cubicBezTo>
                    <a:pt x="45" y="27"/>
                    <a:pt x="44" y="27"/>
                    <a:pt x="43" y="27"/>
                  </a:cubicBezTo>
                  <a:cubicBezTo>
                    <a:pt x="42" y="27"/>
                    <a:pt x="41" y="26"/>
                    <a:pt x="39" y="26"/>
                  </a:cubicBezTo>
                  <a:cubicBezTo>
                    <a:pt x="39" y="26"/>
                    <a:pt x="38" y="25"/>
                    <a:pt x="38" y="24"/>
                  </a:cubicBezTo>
                  <a:cubicBezTo>
                    <a:pt x="38" y="24"/>
                    <a:pt x="38" y="23"/>
                    <a:pt x="38" y="22"/>
                  </a:cubicBezTo>
                  <a:cubicBezTo>
                    <a:pt x="36" y="21"/>
                    <a:pt x="35" y="21"/>
                    <a:pt x="33" y="21"/>
                  </a:cubicBezTo>
                  <a:cubicBezTo>
                    <a:pt x="31" y="21"/>
                    <a:pt x="30" y="21"/>
                    <a:pt x="28" y="22"/>
                  </a:cubicBezTo>
                  <a:close/>
                  <a:moveTo>
                    <a:pt x="33" y="25"/>
                  </a:moveTo>
                  <a:cubicBezTo>
                    <a:pt x="32" y="25"/>
                    <a:pt x="31" y="25"/>
                    <a:pt x="30" y="26"/>
                  </a:cubicBezTo>
                  <a:cubicBezTo>
                    <a:pt x="29" y="27"/>
                    <a:pt x="28" y="28"/>
                    <a:pt x="28" y="30"/>
                  </a:cubicBezTo>
                  <a:cubicBezTo>
                    <a:pt x="28" y="31"/>
                    <a:pt x="29" y="32"/>
                    <a:pt x="30" y="33"/>
                  </a:cubicBezTo>
                  <a:cubicBezTo>
                    <a:pt x="31" y="34"/>
                    <a:pt x="32" y="34"/>
                    <a:pt x="33" y="34"/>
                  </a:cubicBezTo>
                  <a:cubicBezTo>
                    <a:pt x="34" y="34"/>
                    <a:pt x="35" y="34"/>
                    <a:pt x="36" y="33"/>
                  </a:cubicBezTo>
                  <a:cubicBezTo>
                    <a:pt x="35" y="32"/>
                    <a:pt x="35" y="32"/>
                    <a:pt x="35" y="32"/>
                  </a:cubicBezTo>
                  <a:cubicBezTo>
                    <a:pt x="34" y="32"/>
                    <a:pt x="34" y="32"/>
                    <a:pt x="33" y="32"/>
                  </a:cubicBezTo>
                  <a:cubicBezTo>
                    <a:pt x="32" y="32"/>
                    <a:pt x="32" y="32"/>
                    <a:pt x="31" y="31"/>
                  </a:cubicBezTo>
                  <a:cubicBezTo>
                    <a:pt x="31" y="31"/>
                    <a:pt x="30" y="30"/>
                    <a:pt x="30" y="30"/>
                  </a:cubicBezTo>
                  <a:cubicBezTo>
                    <a:pt x="30" y="29"/>
                    <a:pt x="31" y="28"/>
                    <a:pt x="31" y="28"/>
                  </a:cubicBezTo>
                  <a:cubicBezTo>
                    <a:pt x="32" y="27"/>
                    <a:pt x="32" y="27"/>
                    <a:pt x="33" y="27"/>
                  </a:cubicBezTo>
                  <a:cubicBezTo>
                    <a:pt x="34" y="27"/>
                    <a:pt x="35" y="27"/>
                    <a:pt x="35" y="28"/>
                  </a:cubicBezTo>
                  <a:cubicBezTo>
                    <a:pt x="35" y="28"/>
                    <a:pt x="36" y="29"/>
                    <a:pt x="36" y="30"/>
                  </a:cubicBezTo>
                  <a:cubicBezTo>
                    <a:pt x="36" y="30"/>
                    <a:pt x="36" y="30"/>
                    <a:pt x="35" y="31"/>
                  </a:cubicBezTo>
                  <a:cubicBezTo>
                    <a:pt x="37" y="32"/>
                    <a:pt x="37" y="32"/>
                    <a:pt x="37" y="32"/>
                  </a:cubicBezTo>
                  <a:cubicBezTo>
                    <a:pt x="38" y="31"/>
                    <a:pt x="38" y="30"/>
                    <a:pt x="38" y="30"/>
                  </a:cubicBezTo>
                  <a:cubicBezTo>
                    <a:pt x="38" y="28"/>
                    <a:pt x="37" y="27"/>
                    <a:pt x="36" y="26"/>
                  </a:cubicBezTo>
                  <a:cubicBezTo>
                    <a:pt x="36" y="25"/>
                    <a:pt x="34" y="25"/>
                    <a:pt x="33" y="25"/>
                  </a:cubicBezTo>
                  <a:close/>
                  <a:moveTo>
                    <a:pt x="43" y="36"/>
                  </a:moveTo>
                  <a:cubicBezTo>
                    <a:pt x="42" y="36"/>
                    <a:pt x="41" y="36"/>
                    <a:pt x="40" y="36"/>
                  </a:cubicBezTo>
                  <a:cubicBezTo>
                    <a:pt x="40" y="37"/>
                    <a:pt x="40" y="38"/>
                    <a:pt x="40" y="38"/>
                  </a:cubicBezTo>
                  <a:cubicBezTo>
                    <a:pt x="41" y="38"/>
                    <a:pt x="42" y="38"/>
                    <a:pt x="42" y="38"/>
                  </a:cubicBezTo>
                  <a:cubicBezTo>
                    <a:pt x="43" y="38"/>
                    <a:pt x="43" y="37"/>
                    <a:pt x="43" y="36"/>
                  </a:cubicBezTo>
                  <a:close/>
                  <a:moveTo>
                    <a:pt x="23" y="36"/>
                  </a:moveTo>
                  <a:cubicBezTo>
                    <a:pt x="23" y="37"/>
                    <a:pt x="24" y="38"/>
                    <a:pt x="24" y="38"/>
                  </a:cubicBezTo>
                  <a:cubicBezTo>
                    <a:pt x="24" y="38"/>
                    <a:pt x="25" y="38"/>
                    <a:pt x="26" y="38"/>
                  </a:cubicBezTo>
                  <a:cubicBezTo>
                    <a:pt x="26" y="38"/>
                    <a:pt x="26" y="37"/>
                    <a:pt x="26" y="36"/>
                  </a:cubicBezTo>
                  <a:cubicBezTo>
                    <a:pt x="25" y="36"/>
                    <a:pt x="24" y="36"/>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8" name="Freeform 415">
              <a:extLst>
                <a:ext uri="{FF2B5EF4-FFF2-40B4-BE49-F238E27FC236}">
                  <a16:creationId xmlns:a16="http://schemas.microsoft.com/office/drawing/2014/main" id="{E0CBD29F-4416-4AEC-868D-FE86D8413517}"/>
                </a:ext>
              </a:extLst>
            </p:cNvPr>
            <p:cNvSpPr>
              <a:spLocks noEditPoints="1"/>
            </p:cNvSpPr>
            <p:nvPr/>
          </p:nvSpPr>
          <p:spPr bwMode="auto">
            <a:xfrm>
              <a:off x="5972175" y="5602288"/>
              <a:ext cx="241300" cy="260350"/>
            </a:xfrm>
            <a:custGeom>
              <a:avLst/>
              <a:gdLst>
                <a:gd name="T0" fmla="*/ 21926 w 66"/>
                <a:gd name="T1" fmla="*/ 58686 h 71"/>
                <a:gd name="T2" fmla="*/ 69434 w 66"/>
                <a:gd name="T3" fmla="*/ 36678 h 71"/>
                <a:gd name="T4" fmla="*/ 65779 w 66"/>
                <a:gd name="T5" fmla="*/ 33011 h 71"/>
                <a:gd name="T6" fmla="*/ 18272 w 66"/>
                <a:gd name="T7" fmla="*/ 51350 h 71"/>
                <a:gd name="T8" fmla="*/ 21926 w 66"/>
                <a:gd name="T9" fmla="*/ 58686 h 71"/>
                <a:gd name="T10" fmla="*/ 127904 w 66"/>
                <a:gd name="T11" fmla="*/ 209067 h 71"/>
                <a:gd name="T12" fmla="*/ 138868 w 66"/>
                <a:gd name="T13" fmla="*/ 220071 h 71"/>
                <a:gd name="T14" fmla="*/ 146176 w 66"/>
                <a:gd name="T15" fmla="*/ 223739 h 71"/>
                <a:gd name="T16" fmla="*/ 146176 w 66"/>
                <a:gd name="T17" fmla="*/ 223739 h 71"/>
                <a:gd name="T18" fmla="*/ 153485 w 66"/>
                <a:gd name="T19" fmla="*/ 212735 h 71"/>
                <a:gd name="T20" fmla="*/ 164448 w 66"/>
                <a:gd name="T21" fmla="*/ 172389 h 71"/>
                <a:gd name="T22" fmla="*/ 168103 w 66"/>
                <a:gd name="T23" fmla="*/ 146714 h 71"/>
                <a:gd name="T24" fmla="*/ 241191 w 66"/>
                <a:gd name="T25" fmla="*/ 117371 h 71"/>
                <a:gd name="T26" fmla="*/ 230228 w 66"/>
                <a:gd name="T27" fmla="*/ 150382 h 71"/>
                <a:gd name="T28" fmla="*/ 200993 w 66"/>
                <a:gd name="T29" fmla="*/ 157717 h 71"/>
                <a:gd name="T30" fmla="*/ 197338 w 66"/>
                <a:gd name="T31" fmla="*/ 176057 h 71"/>
                <a:gd name="T32" fmla="*/ 186375 w 66"/>
                <a:gd name="T33" fmla="*/ 227406 h 71"/>
                <a:gd name="T34" fmla="*/ 168103 w 66"/>
                <a:gd name="T35" fmla="*/ 249413 h 71"/>
                <a:gd name="T36" fmla="*/ 138868 w 66"/>
                <a:gd name="T37" fmla="*/ 260417 h 71"/>
                <a:gd name="T38" fmla="*/ 113287 w 66"/>
                <a:gd name="T39" fmla="*/ 245746 h 71"/>
                <a:gd name="T40" fmla="*/ 95015 w 66"/>
                <a:gd name="T41" fmla="*/ 220071 h 71"/>
                <a:gd name="T42" fmla="*/ 62125 w 66"/>
                <a:gd name="T43" fmla="*/ 223739 h 71"/>
                <a:gd name="T44" fmla="*/ 21926 w 66"/>
                <a:gd name="T45" fmla="*/ 124707 h 71"/>
                <a:gd name="T46" fmla="*/ 29235 w 66"/>
                <a:gd name="T47" fmla="*/ 121039 h 71"/>
                <a:gd name="T48" fmla="*/ 18272 w 66"/>
                <a:gd name="T49" fmla="*/ 91696 h 71"/>
                <a:gd name="T50" fmla="*/ 18272 w 66"/>
                <a:gd name="T51" fmla="*/ 88028 h 71"/>
                <a:gd name="T52" fmla="*/ 18272 w 66"/>
                <a:gd name="T53" fmla="*/ 80693 h 71"/>
                <a:gd name="T54" fmla="*/ 10963 w 66"/>
                <a:gd name="T55" fmla="*/ 73357 h 71"/>
                <a:gd name="T56" fmla="*/ 10963 w 66"/>
                <a:gd name="T57" fmla="*/ 69689 h 71"/>
                <a:gd name="T58" fmla="*/ 3654 w 66"/>
                <a:gd name="T59" fmla="*/ 51350 h 71"/>
                <a:gd name="T60" fmla="*/ 0 w 66"/>
                <a:gd name="T61" fmla="*/ 47682 h 71"/>
                <a:gd name="T62" fmla="*/ 3654 w 66"/>
                <a:gd name="T63" fmla="*/ 25675 h 71"/>
                <a:gd name="T64" fmla="*/ 7309 w 66"/>
                <a:gd name="T65" fmla="*/ 22007 h 71"/>
                <a:gd name="T66" fmla="*/ 54816 w 66"/>
                <a:gd name="T67" fmla="*/ 0 h 71"/>
                <a:gd name="T68" fmla="*/ 62125 w 66"/>
                <a:gd name="T69" fmla="*/ 3668 h 71"/>
                <a:gd name="T70" fmla="*/ 76743 w 66"/>
                <a:gd name="T71" fmla="*/ 18339 h 71"/>
                <a:gd name="T72" fmla="*/ 76743 w 66"/>
                <a:gd name="T73" fmla="*/ 18339 h 71"/>
                <a:gd name="T74" fmla="*/ 84051 w 66"/>
                <a:gd name="T75" fmla="*/ 40346 h 71"/>
                <a:gd name="T76" fmla="*/ 84051 w 66"/>
                <a:gd name="T77" fmla="*/ 44014 h 71"/>
                <a:gd name="T78" fmla="*/ 84051 w 66"/>
                <a:gd name="T79" fmla="*/ 51350 h 71"/>
                <a:gd name="T80" fmla="*/ 91360 w 66"/>
                <a:gd name="T81" fmla="*/ 58686 h 71"/>
                <a:gd name="T82" fmla="*/ 95015 w 66"/>
                <a:gd name="T83" fmla="*/ 62353 h 71"/>
                <a:gd name="T84" fmla="*/ 105978 w 66"/>
                <a:gd name="T85" fmla="*/ 91696 h 71"/>
                <a:gd name="T86" fmla="*/ 113287 w 66"/>
                <a:gd name="T87" fmla="*/ 88028 h 71"/>
                <a:gd name="T88" fmla="*/ 153485 w 66"/>
                <a:gd name="T89" fmla="*/ 187060 h 71"/>
                <a:gd name="T90" fmla="*/ 127904 w 66"/>
                <a:gd name="T91" fmla="*/ 209067 h 71"/>
                <a:gd name="T92" fmla="*/ 43853 w 66"/>
                <a:gd name="T93" fmla="*/ 117371 h 71"/>
                <a:gd name="T94" fmla="*/ 91360 w 66"/>
                <a:gd name="T95" fmla="*/ 99032 h 71"/>
                <a:gd name="T96" fmla="*/ 84051 w 66"/>
                <a:gd name="T97" fmla="*/ 73357 h 71"/>
                <a:gd name="T98" fmla="*/ 32890 w 66"/>
                <a:gd name="T99" fmla="*/ 91696 h 71"/>
                <a:gd name="T100" fmla="*/ 43853 w 66"/>
                <a:gd name="T101" fmla="*/ 117371 h 71"/>
                <a:gd name="T102" fmla="*/ 54816 w 66"/>
                <a:gd name="T103" fmla="*/ 18339 h 71"/>
                <a:gd name="T104" fmla="*/ 58471 w 66"/>
                <a:gd name="T105" fmla="*/ 18339 h 71"/>
                <a:gd name="T106" fmla="*/ 18272 w 66"/>
                <a:gd name="T107" fmla="*/ 36678 h 71"/>
                <a:gd name="T108" fmla="*/ 18272 w 66"/>
                <a:gd name="T109" fmla="*/ 33011 h 71"/>
                <a:gd name="T110" fmla="*/ 54816 w 66"/>
                <a:gd name="T111" fmla="*/ 18339 h 71"/>
                <a:gd name="T112" fmla="*/ 69434 w 66"/>
                <a:gd name="T113" fmla="*/ 51350 h 71"/>
                <a:gd name="T114" fmla="*/ 73088 w 66"/>
                <a:gd name="T115" fmla="*/ 58686 h 71"/>
                <a:gd name="T116" fmla="*/ 73088 w 66"/>
                <a:gd name="T117" fmla="*/ 62353 h 71"/>
                <a:gd name="T118" fmla="*/ 32890 w 66"/>
                <a:gd name="T119" fmla="*/ 77025 h 71"/>
                <a:gd name="T120" fmla="*/ 32890 w 66"/>
                <a:gd name="T121" fmla="*/ 73357 h 71"/>
                <a:gd name="T122" fmla="*/ 29235 w 66"/>
                <a:gd name="T123" fmla="*/ 69689 h 71"/>
                <a:gd name="T124" fmla="*/ 69434 w 66"/>
                <a:gd name="T125" fmla="*/ 51350 h 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6" h="71">
                  <a:moveTo>
                    <a:pt x="6" y="16"/>
                  </a:moveTo>
                  <a:cubicBezTo>
                    <a:pt x="19" y="10"/>
                    <a:pt x="19" y="10"/>
                    <a:pt x="19" y="10"/>
                  </a:cubicBezTo>
                  <a:cubicBezTo>
                    <a:pt x="18" y="9"/>
                    <a:pt x="18" y="9"/>
                    <a:pt x="18" y="9"/>
                  </a:cubicBezTo>
                  <a:cubicBezTo>
                    <a:pt x="5" y="14"/>
                    <a:pt x="5" y="14"/>
                    <a:pt x="5" y="14"/>
                  </a:cubicBezTo>
                  <a:cubicBezTo>
                    <a:pt x="6" y="16"/>
                    <a:pt x="6" y="16"/>
                    <a:pt x="6" y="16"/>
                  </a:cubicBezTo>
                  <a:close/>
                  <a:moveTo>
                    <a:pt x="35" y="57"/>
                  </a:moveTo>
                  <a:cubicBezTo>
                    <a:pt x="36" y="58"/>
                    <a:pt x="37" y="59"/>
                    <a:pt x="38" y="60"/>
                  </a:cubicBezTo>
                  <a:cubicBezTo>
                    <a:pt x="39" y="60"/>
                    <a:pt x="39" y="61"/>
                    <a:pt x="40" y="61"/>
                  </a:cubicBezTo>
                  <a:cubicBezTo>
                    <a:pt x="40" y="61"/>
                    <a:pt x="40" y="61"/>
                    <a:pt x="40" y="61"/>
                  </a:cubicBezTo>
                  <a:cubicBezTo>
                    <a:pt x="41" y="60"/>
                    <a:pt x="41" y="59"/>
                    <a:pt x="42" y="58"/>
                  </a:cubicBezTo>
                  <a:cubicBezTo>
                    <a:pt x="43" y="54"/>
                    <a:pt x="44" y="50"/>
                    <a:pt x="45" y="47"/>
                  </a:cubicBezTo>
                  <a:cubicBezTo>
                    <a:pt x="45" y="44"/>
                    <a:pt x="45" y="42"/>
                    <a:pt x="46" y="40"/>
                  </a:cubicBezTo>
                  <a:cubicBezTo>
                    <a:pt x="48" y="32"/>
                    <a:pt x="53" y="28"/>
                    <a:pt x="66" y="32"/>
                  </a:cubicBezTo>
                  <a:cubicBezTo>
                    <a:pt x="63" y="41"/>
                    <a:pt x="63" y="41"/>
                    <a:pt x="63" y="41"/>
                  </a:cubicBezTo>
                  <a:cubicBezTo>
                    <a:pt x="58" y="39"/>
                    <a:pt x="56" y="40"/>
                    <a:pt x="55" y="43"/>
                  </a:cubicBezTo>
                  <a:cubicBezTo>
                    <a:pt x="55" y="44"/>
                    <a:pt x="55" y="46"/>
                    <a:pt x="54" y="48"/>
                  </a:cubicBezTo>
                  <a:cubicBezTo>
                    <a:pt x="54" y="52"/>
                    <a:pt x="53" y="57"/>
                    <a:pt x="51" y="62"/>
                  </a:cubicBezTo>
                  <a:cubicBezTo>
                    <a:pt x="49" y="65"/>
                    <a:pt x="48" y="67"/>
                    <a:pt x="46" y="68"/>
                  </a:cubicBezTo>
                  <a:cubicBezTo>
                    <a:pt x="44" y="70"/>
                    <a:pt x="41" y="71"/>
                    <a:pt x="38" y="71"/>
                  </a:cubicBezTo>
                  <a:cubicBezTo>
                    <a:pt x="36" y="70"/>
                    <a:pt x="34" y="69"/>
                    <a:pt x="31" y="67"/>
                  </a:cubicBezTo>
                  <a:cubicBezTo>
                    <a:pt x="29" y="65"/>
                    <a:pt x="28" y="63"/>
                    <a:pt x="26" y="60"/>
                  </a:cubicBezTo>
                  <a:cubicBezTo>
                    <a:pt x="17" y="61"/>
                    <a:pt x="17" y="61"/>
                    <a:pt x="17" y="61"/>
                  </a:cubicBezTo>
                  <a:cubicBezTo>
                    <a:pt x="6" y="34"/>
                    <a:pt x="6" y="34"/>
                    <a:pt x="6" y="34"/>
                  </a:cubicBezTo>
                  <a:cubicBezTo>
                    <a:pt x="8" y="33"/>
                    <a:pt x="8" y="33"/>
                    <a:pt x="8" y="33"/>
                  </a:cubicBezTo>
                  <a:cubicBezTo>
                    <a:pt x="5" y="25"/>
                    <a:pt x="5" y="25"/>
                    <a:pt x="5" y="25"/>
                  </a:cubicBezTo>
                  <a:cubicBezTo>
                    <a:pt x="5" y="24"/>
                    <a:pt x="5" y="24"/>
                    <a:pt x="5" y="24"/>
                  </a:cubicBezTo>
                  <a:cubicBezTo>
                    <a:pt x="5" y="23"/>
                    <a:pt x="5" y="22"/>
                    <a:pt x="5" y="22"/>
                  </a:cubicBezTo>
                  <a:cubicBezTo>
                    <a:pt x="5" y="21"/>
                    <a:pt x="4" y="20"/>
                    <a:pt x="3" y="20"/>
                  </a:cubicBezTo>
                  <a:cubicBezTo>
                    <a:pt x="3" y="19"/>
                    <a:pt x="3" y="19"/>
                    <a:pt x="3" y="19"/>
                  </a:cubicBezTo>
                  <a:cubicBezTo>
                    <a:pt x="1" y="14"/>
                    <a:pt x="1" y="14"/>
                    <a:pt x="1" y="14"/>
                  </a:cubicBezTo>
                  <a:cubicBezTo>
                    <a:pt x="0" y="13"/>
                    <a:pt x="0" y="13"/>
                    <a:pt x="0" y="13"/>
                  </a:cubicBezTo>
                  <a:cubicBezTo>
                    <a:pt x="1" y="7"/>
                    <a:pt x="1" y="7"/>
                    <a:pt x="1" y="7"/>
                  </a:cubicBezTo>
                  <a:cubicBezTo>
                    <a:pt x="2" y="6"/>
                    <a:pt x="2" y="6"/>
                    <a:pt x="2" y="6"/>
                  </a:cubicBezTo>
                  <a:cubicBezTo>
                    <a:pt x="15" y="0"/>
                    <a:pt x="15" y="0"/>
                    <a:pt x="15" y="0"/>
                  </a:cubicBezTo>
                  <a:cubicBezTo>
                    <a:pt x="17" y="1"/>
                    <a:pt x="17" y="1"/>
                    <a:pt x="17" y="1"/>
                  </a:cubicBezTo>
                  <a:cubicBezTo>
                    <a:pt x="21" y="5"/>
                    <a:pt x="21" y="5"/>
                    <a:pt x="21" y="5"/>
                  </a:cubicBezTo>
                  <a:cubicBezTo>
                    <a:pt x="21" y="5"/>
                    <a:pt x="21" y="5"/>
                    <a:pt x="21" y="5"/>
                  </a:cubicBezTo>
                  <a:cubicBezTo>
                    <a:pt x="23" y="11"/>
                    <a:pt x="23" y="11"/>
                    <a:pt x="23" y="11"/>
                  </a:cubicBezTo>
                  <a:cubicBezTo>
                    <a:pt x="23" y="12"/>
                    <a:pt x="23" y="12"/>
                    <a:pt x="23" y="12"/>
                  </a:cubicBezTo>
                  <a:cubicBezTo>
                    <a:pt x="23" y="13"/>
                    <a:pt x="23" y="13"/>
                    <a:pt x="23" y="14"/>
                  </a:cubicBezTo>
                  <a:cubicBezTo>
                    <a:pt x="24" y="15"/>
                    <a:pt x="24" y="15"/>
                    <a:pt x="25" y="16"/>
                  </a:cubicBezTo>
                  <a:cubicBezTo>
                    <a:pt x="26" y="17"/>
                    <a:pt x="26" y="17"/>
                    <a:pt x="26" y="17"/>
                  </a:cubicBezTo>
                  <a:cubicBezTo>
                    <a:pt x="29" y="25"/>
                    <a:pt x="29" y="25"/>
                    <a:pt x="29" y="25"/>
                  </a:cubicBezTo>
                  <a:cubicBezTo>
                    <a:pt x="31" y="24"/>
                    <a:pt x="31" y="24"/>
                    <a:pt x="31" y="24"/>
                  </a:cubicBezTo>
                  <a:cubicBezTo>
                    <a:pt x="42" y="51"/>
                    <a:pt x="42" y="51"/>
                    <a:pt x="42" y="51"/>
                  </a:cubicBezTo>
                  <a:cubicBezTo>
                    <a:pt x="35" y="57"/>
                    <a:pt x="35" y="57"/>
                    <a:pt x="35" y="57"/>
                  </a:cubicBezTo>
                  <a:close/>
                  <a:moveTo>
                    <a:pt x="12" y="32"/>
                  </a:moveTo>
                  <a:cubicBezTo>
                    <a:pt x="25" y="27"/>
                    <a:pt x="25" y="27"/>
                    <a:pt x="25" y="27"/>
                  </a:cubicBezTo>
                  <a:cubicBezTo>
                    <a:pt x="23" y="20"/>
                    <a:pt x="23" y="20"/>
                    <a:pt x="23" y="20"/>
                  </a:cubicBezTo>
                  <a:cubicBezTo>
                    <a:pt x="9" y="25"/>
                    <a:pt x="9" y="25"/>
                    <a:pt x="9" y="25"/>
                  </a:cubicBezTo>
                  <a:cubicBezTo>
                    <a:pt x="12" y="32"/>
                    <a:pt x="12" y="32"/>
                    <a:pt x="12" y="32"/>
                  </a:cubicBezTo>
                  <a:close/>
                  <a:moveTo>
                    <a:pt x="15" y="5"/>
                  </a:moveTo>
                  <a:cubicBezTo>
                    <a:pt x="16" y="5"/>
                    <a:pt x="16" y="5"/>
                    <a:pt x="16" y="5"/>
                  </a:cubicBezTo>
                  <a:cubicBezTo>
                    <a:pt x="5" y="10"/>
                    <a:pt x="5" y="10"/>
                    <a:pt x="5" y="10"/>
                  </a:cubicBezTo>
                  <a:cubicBezTo>
                    <a:pt x="5" y="9"/>
                    <a:pt x="5" y="9"/>
                    <a:pt x="5" y="9"/>
                  </a:cubicBezTo>
                  <a:cubicBezTo>
                    <a:pt x="15" y="5"/>
                    <a:pt x="15" y="5"/>
                    <a:pt x="15" y="5"/>
                  </a:cubicBezTo>
                  <a:close/>
                  <a:moveTo>
                    <a:pt x="19" y="14"/>
                  </a:moveTo>
                  <a:cubicBezTo>
                    <a:pt x="20" y="15"/>
                    <a:pt x="20" y="15"/>
                    <a:pt x="20" y="16"/>
                  </a:cubicBezTo>
                  <a:cubicBezTo>
                    <a:pt x="20" y="16"/>
                    <a:pt x="20" y="16"/>
                    <a:pt x="20" y="17"/>
                  </a:cubicBezTo>
                  <a:cubicBezTo>
                    <a:pt x="9" y="21"/>
                    <a:pt x="9" y="21"/>
                    <a:pt x="9" y="21"/>
                  </a:cubicBezTo>
                  <a:cubicBezTo>
                    <a:pt x="9" y="21"/>
                    <a:pt x="9" y="21"/>
                    <a:pt x="9" y="20"/>
                  </a:cubicBezTo>
                  <a:cubicBezTo>
                    <a:pt x="9" y="20"/>
                    <a:pt x="8" y="19"/>
                    <a:pt x="8" y="19"/>
                  </a:cubicBez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59" name="Freeform 416">
              <a:extLst>
                <a:ext uri="{FF2B5EF4-FFF2-40B4-BE49-F238E27FC236}">
                  <a16:creationId xmlns:a16="http://schemas.microsoft.com/office/drawing/2014/main" id="{0214A145-C3A5-4F22-B60D-BD55999B04FC}"/>
                </a:ext>
              </a:extLst>
            </p:cNvPr>
            <p:cNvSpPr>
              <a:spLocks noEditPoints="1"/>
            </p:cNvSpPr>
            <p:nvPr/>
          </p:nvSpPr>
          <p:spPr bwMode="auto">
            <a:xfrm>
              <a:off x="4816475" y="5605463"/>
              <a:ext cx="201613" cy="254000"/>
            </a:xfrm>
            <a:custGeom>
              <a:avLst/>
              <a:gdLst>
                <a:gd name="T0" fmla="*/ 160794 w 55"/>
                <a:gd name="T1" fmla="*/ 29383 h 69"/>
                <a:gd name="T2" fmla="*/ 175412 w 55"/>
                <a:gd name="T3" fmla="*/ 150586 h 69"/>
                <a:gd name="T4" fmla="*/ 160794 w 55"/>
                <a:gd name="T5" fmla="*/ 102840 h 69"/>
                <a:gd name="T6" fmla="*/ 142522 w 55"/>
                <a:gd name="T7" fmla="*/ 47747 h 69"/>
                <a:gd name="T8" fmla="*/ 47507 w 55"/>
                <a:gd name="T9" fmla="*/ 47747 h 69"/>
                <a:gd name="T10" fmla="*/ 47507 w 55"/>
                <a:gd name="T11" fmla="*/ 143241 h 69"/>
                <a:gd name="T12" fmla="*/ 98669 w 55"/>
                <a:gd name="T13" fmla="*/ 165278 h 69"/>
                <a:gd name="T14" fmla="*/ 98669 w 55"/>
                <a:gd name="T15" fmla="*/ 190988 h 69"/>
                <a:gd name="T16" fmla="*/ 25581 w 55"/>
                <a:gd name="T17" fmla="*/ 165278 h 69"/>
                <a:gd name="T18" fmla="*/ 25581 w 55"/>
                <a:gd name="T19" fmla="*/ 29383 h 69"/>
                <a:gd name="T20" fmla="*/ 131559 w 55"/>
                <a:gd name="T21" fmla="*/ 102840 h 69"/>
                <a:gd name="T22" fmla="*/ 120596 w 55"/>
                <a:gd name="T23" fmla="*/ 168951 h 69"/>
                <a:gd name="T24" fmla="*/ 109633 w 55"/>
                <a:gd name="T25" fmla="*/ 179969 h 69"/>
                <a:gd name="T26" fmla="*/ 135213 w 55"/>
                <a:gd name="T27" fmla="*/ 253426 h 69"/>
                <a:gd name="T28" fmla="*/ 186375 w 55"/>
                <a:gd name="T29" fmla="*/ 231389 h 69"/>
                <a:gd name="T30" fmla="*/ 197339 w 55"/>
                <a:gd name="T31" fmla="*/ 168951 h 69"/>
                <a:gd name="T32" fmla="*/ 182721 w 55"/>
                <a:gd name="T33" fmla="*/ 168951 h 69"/>
                <a:gd name="T34" fmla="*/ 168103 w 55"/>
                <a:gd name="T35" fmla="*/ 161605 h 69"/>
                <a:gd name="T36" fmla="*/ 164449 w 55"/>
                <a:gd name="T37" fmla="*/ 161605 h 69"/>
                <a:gd name="T38" fmla="*/ 149831 w 55"/>
                <a:gd name="T39" fmla="*/ 102840 h 69"/>
                <a:gd name="T40" fmla="*/ 84052 w 55"/>
                <a:gd name="T41" fmla="*/ 55093 h 69"/>
                <a:gd name="T42" fmla="*/ 95015 w 55"/>
                <a:gd name="T43" fmla="*/ 69784 h 69"/>
                <a:gd name="T44" fmla="*/ 109633 w 55"/>
                <a:gd name="T45" fmla="*/ 55093 h 69"/>
                <a:gd name="T46" fmla="*/ 95015 w 55"/>
                <a:gd name="T47" fmla="*/ 44074 h 69"/>
                <a:gd name="T48" fmla="*/ 84052 w 55"/>
                <a:gd name="T49" fmla="*/ 55093 h 69"/>
                <a:gd name="T50" fmla="*/ 113287 w 55"/>
                <a:gd name="T51" fmla="*/ 73457 h 69"/>
                <a:gd name="T52" fmla="*/ 73088 w 55"/>
                <a:gd name="T53" fmla="*/ 88148 h 69"/>
                <a:gd name="T54" fmla="*/ 84052 w 55"/>
                <a:gd name="T55" fmla="*/ 88148 h 69"/>
                <a:gd name="T56" fmla="*/ 84052 w 55"/>
                <a:gd name="T57" fmla="*/ 124877 h 69"/>
                <a:gd name="T58" fmla="*/ 76743 w 55"/>
                <a:gd name="T59" fmla="*/ 132222 h 69"/>
                <a:gd name="T60" fmla="*/ 73088 w 55"/>
                <a:gd name="T61" fmla="*/ 143241 h 69"/>
                <a:gd name="T62" fmla="*/ 113287 w 55"/>
                <a:gd name="T63" fmla="*/ 128549 h 69"/>
                <a:gd name="T64" fmla="*/ 113287 w 55"/>
                <a:gd name="T65" fmla="*/ 124877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69">
                  <a:moveTo>
                    <a:pt x="26" y="0"/>
                  </a:moveTo>
                  <a:cubicBezTo>
                    <a:pt x="33" y="0"/>
                    <a:pt x="40" y="3"/>
                    <a:pt x="44" y="8"/>
                  </a:cubicBezTo>
                  <a:cubicBezTo>
                    <a:pt x="49" y="12"/>
                    <a:pt x="52" y="19"/>
                    <a:pt x="52" y="26"/>
                  </a:cubicBezTo>
                  <a:cubicBezTo>
                    <a:pt x="52" y="31"/>
                    <a:pt x="51" y="37"/>
                    <a:pt x="48" y="41"/>
                  </a:cubicBezTo>
                  <a:cubicBezTo>
                    <a:pt x="46" y="40"/>
                    <a:pt x="46" y="40"/>
                    <a:pt x="46" y="40"/>
                  </a:cubicBezTo>
                  <a:cubicBezTo>
                    <a:pt x="44" y="28"/>
                    <a:pt x="44" y="28"/>
                    <a:pt x="44" y="28"/>
                  </a:cubicBezTo>
                  <a:cubicBezTo>
                    <a:pt x="44" y="27"/>
                    <a:pt x="44" y="27"/>
                    <a:pt x="44" y="26"/>
                  </a:cubicBezTo>
                  <a:cubicBezTo>
                    <a:pt x="44" y="21"/>
                    <a:pt x="42" y="16"/>
                    <a:pt x="39" y="13"/>
                  </a:cubicBezTo>
                  <a:cubicBezTo>
                    <a:pt x="36" y="10"/>
                    <a:pt x="31" y="8"/>
                    <a:pt x="26" y="8"/>
                  </a:cubicBezTo>
                  <a:cubicBezTo>
                    <a:pt x="21" y="8"/>
                    <a:pt x="16" y="10"/>
                    <a:pt x="13" y="13"/>
                  </a:cubicBezTo>
                  <a:cubicBezTo>
                    <a:pt x="10" y="16"/>
                    <a:pt x="7" y="21"/>
                    <a:pt x="7" y="26"/>
                  </a:cubicBezTo>
                  <a:cubicBezTo>
                    <a:pt x="7" y="31"/>
                    <a:pt x="10" y="36"/>
                    <a:pt x="13" y="39"/>
                  </a:cubicBezTo>
                  <a:cubicBezTo>
                    <a:pt x="16" y="43"/>
                    <a:pt x="21" y="45"/>
                    <a:pt x="26" y="45"/>
                  </a:cubicBezTo>
                  <a:cubicBezTo>
                    <a:pt x="26" y="45"/>
                    <a:pt x="27" y="45"/>
                    <a:pt x="27" y="45"/>
                  </a:cubicBezTo>
                  <a:cubicBezTo>
                    <a:pt x="26" y="49"/>
                    <a:pt x="26" y="49"/>
                    <a:pt x="26" y="49"/>
                  </a:cubicBezTo>
                  <a:cubicBezTo>
                    <a:pt x="27" y="52"/>
                    <a:pt x="27" y="52"/>
                    <a:pt x="27" y="52"/>
                  </a:cubicBezTo>
                  <a:cubicBezTo>
                    <a:pt x="27" y="52"/>
                    <a:pt x="26" y="52"/>
                    <a:pt x="26" y="52"/>
                  </a:cubicBezTo>
                  <a:cubicBezTo>
                    <a:pt x="19" y="52"/>
                    <a:pt x="12" y="49"/>
                    <a:pt x="7" y="45"/>
                  </a:cubicBezTo>
                  <a:cubicBezTo>
                    <a:pt x="3" y="40"/>
                    <a:pt x="0" y="33"/>
                    <a:pt x="0" y="26"/>
                  </a:cubicBezTo>
                  <a:cubicBezTo>
                    <a:pt x="0" y="19"/>
                    <a:pt x="3" y="12"/>
                    <a:pt x="7" y="8"/>
                  </a:cubicBezTo>
                  <a:cubicBezTo>
                    <a:pt x="12" y="3"/>
                    <a:pt x="19" y="0"/>
                    <a:pt x="26" y="0"/>
                  </a:cubicBezTo>
                  <a:close/>
                  <a:moveTo>
                    <a:pt x="36" y="28"/>
                  </a:moveTo>
                  <a:cubicBezTo>
                    <a:pt x="34" y="47"/>
                    <a:pt x="34" y="47"/>
                    <a:pt x="34" y="47"/>
                  </a:cubicBezTo>
                  <a:cubicBezTo>
                    <a:pt x="33" y="46"/>
                    <a:pt x="33" y="46"/>
                    <a:pt x="33" y="46"/>
                  </a:cubicBezTo>
                  <a:cubicBezTo>
                    <a:pt x="31" y="47"/>
                    <a:pt x="31" y="47"/>
                    <a:pt x="31" y="47"/>
                  </a:cubicBezTo>
                  <a:cubicBezTo>
                    <a:pt x="30" y="49"/>
                    <a:pt x="30" y="49"/>
                    <a:pt x="30" y="49"/>
                  </a:cubicBezTo>
                  <a:cubicBezTo>
                    <a:pt x="36" y="64"/>
                    <a:pt x="36" y="64"/>
                    <a:pt x="36" y="64"/>
                  </a:cubicBezTo>
                  <a:cubicBezTo>
                    <a:pt x="37" y="69"/>
                    <a:pt x="37" y="69"/>
                    <a:pt x="37" y="69"/>
                  </a:cubicBezTo>
                  <a:cubicBezTo>
                    <a:pt x="51" y="69"/>
                    <a:pt x="51" y="69"/>
                    <a:pt x="51" y="69"/>
                  </a:cubicBezTo>
                  <a:cubicBezTo>
                    <a:pt x="51" y="63"/>
                    <a:pt x="51" y="63"/>
                    <a:pt x="51" y="63"/>
                  </a:cubicBezTo>
                  <a:cubicBezTo>
                    <a:pt x="55" y="48"/>
                    <a:pt x="55" y="48"/>
                    <a:pt x="55" y="48"/>
                  </a:cubicBezTo>
                  <a:cubicBezTo>
                    <a:pt x="54" y="46"/>
                    <a:pt x="54" y="46"/>
                    <a:pt x="54" y="46"/>
                  </a:cubicBezTo>
                  <a:cubicBezTo>
                    <a:pt x="51" y="45"/>
                    <a:pt x="51" y="45"/>
                    <a:pt x="51" y="45"/>
                  </a:cubicBezTo>
                  <a:cubicBezTo>
                    <a:pt x="50" y="46"/>
                    <a:pt x="50" y="46"/>
                    <a:pt x="50" y="46"/>
                  </a:cubicBezTo>
                  <a:cubicBezTo>
                    <a:pt x="49" y="45"/>
                    <a:pt x="49" y="45"/>
                    <a:pt x="49" y="45"/>
                  </a:cubicBezTo>
                  <a:cubicBezTo>
                    <a:pt x="46" y="44"/>
                    <a:pt x="46" y="44"/>
                    <a:pt x="46" y="44"/>
                  </a:cubicBezTo>
                  <a:cubicBezTo>
                    <a:pt x="45" y="45"/>
                    <a:pt x="45" y="45"/>
                    <a:pt x="45" y="45"/>
                  </a:cubicBezTo>
                  <a:cubicBezTo>
                    <a:pt x="45" y="44"/>
                    <a:pt x="45" y="44"/>
                    <a:pt x="45" y="44"/>
                  </a:cubicBezTo>
                  <a:cubicBezTo>
                    <a:pt x="42" y="44"/>
                    <a:pt x="42" y="44"/>
                    <a:pt x="42" y="44"/>
                  </a:cubicBezTo>
                  <a:cubicBezTo>
                    <a:pt x="41" y="28"/>
                    <a:pt x="41" y="28"/>
                    <a:pt x="41" y="28"/>
                  </a:cubicBezTo>
                  <a:cubicBezTo>
                    <a:pt x="36" y="28"/>
                    <a:pt x="36" y="28"/>
                    <a:pt x="36" y="28"/>
                  </a:cubicBezTo>
                  <a:close/>
                  <a:moveTo>
                    <a:pt x="23" y="15"/>
                  </a:moveTo>
                  <a:cubicBezTo>
                    <a:pt x="23" y="16"/>
                    <a:pt x="23" y="17"/>
                    <a:pt x="24" y="18"/>
                  </a:cubicBezTo>
                  <a:cubicBezTo>
                    <a:pt x="24" y="19"/>
                    <a:pt x="25" y="19"/>
                    <a:pt x="26" y="19"/>
                  </a:cubicBezTo>
                  <a:cubicBezTo>
                    <a:pt x="27" y="19"/>
                    <a:pt x="28" y="19"/>
                    <a:pt x="29" y="18"/>
                  </a:cubicBezTo>
                  <a:cubicBezTo>
                    <a:pt x="30" y="17"/>
                    <a:pt x="30" y="16"/>
                    <a:pt x="30" y="15"/>
                  </a:cubicBezTo>
                  <a:cubicBezTo>
                    <a:pt x="30" y="14"/>
                    <a:pt x="30" y="13"/>
                    <a:pt x="29" y="13"/>
                  </a:cubicBezTo>
                  <a:cubicBezTo>
                    <a:pt x="28" y="12"/>
                    <a:pt x="27" y="12"/>
                    <a:pt x="26" y="12"/>
                  </a:cubicBezTo>
                  <a:cubicBezTo>
                    <a:pt x="25" y="12"/>
                    <a:pt x="24" y="12"/>
                    <a:pt x="24" y="13"/>
                  </a:cubicBezTo>
                  <a:cubicBezTo>
                    <a:pt x="23" y="13"/>
                    <a:pt x="23" y="14"/>
                    <a:pt x="23" y="15"/>
                  </a:cubicBezTo>
                  <a:close/>
                  <a:moveTo>
                    <a:pt x="31" y="34"/>
                  </a:moveTo>
                  <a:cubicBezTo>
                    <a:pt x="31" y="20"/>
                    <a:pt x="31" y="20"/>
                    <a:pt x="31" y="20"/>
                  </a:cubicBezTo>
                  <a:cubicBezTo>
                    <a:pt x="20" y="20"/>
                    <a:pt x="20" y="20"/>
                    <a:pt x="20" y="20"/>
                  </a:cubicBezTo>
                  <a:cubicBezTo>
                    <a:pt x="20" y="24"/>
                    <a:pt x="20" y="24"/>
                    <a:pt x="20" y="24"/>
                  </a:cubicBezTo>
                  <a:cubicBezTo>
                    <a:pt x="21" y="24"/>
                    <a:pt x="21" y="24"/>
                    <a:pt x="21" y="24"/>
                  </a:cubicBezTo>
                  <a:cubicBezTo>
                    <a:pt x="22" y="24"/>
                    <a:pt x="22" y="24"/>
                    <a:pt x="23" y="24"/>
                  </a:cubicBezTo>
                  <a:cubicBezTo>
                    <a:pt x="23" y="25"/>
                    <a:pt x="23" y="25"/>
                    <a:pt x="23" y="26"/>
                  </a:cubicBezTo>
                  <a:cubicBezTo>
                    <a:pt x="23" y="34"/>
                    <a:pt x="23" y="34"/>
                    <a:pt x="23" y="34"/>
                  </a:cubicBezTo>
                  <a:cubicBezTo>
                    <a:pt x="23" y="35"/>
                    <a:pt x="23" y="35"/>
                    <a:pt x="23" y="35"/>
                  </a:cubicBezTo>
                  <a:cubicBezTo>
                    <a:pt x="22" y="36"/>
                    <a:pt x="22" y="36"/>
                    <a:pt x="21" y="36"/>
                  </a:cubicBezTo>
                  <a:cubicBezTo>
                    <a:pt x="20" y="36"/>
                    <a:pt x="20" y="36"/>
                    <a:pt x="20" y="36"/>
                  </a:cubicBezTo>
                  <a:cubicBezTo>
                    <a:pt x="20" y="39"/>
                    <a:pt x="20" y="39"/>
                    <a:pt x="20" y="39"/>
                  </a:cubicBezTo>
                  <a:cubicBezTo>
                    <a:pt x="31" y="39"/>
                    <a:pt x="31" y="39"/>
                    <a:pt x="31" y="39"/>
                  </a:cubicBezTo>
                  <a:cubicBezTo>
                    <a:pt x="31" y="35"/>
                    <a:pt x="31" y="35"/>
                    <a:pt x="31" y="35"/>
                  </a:cubicBezTo>
                  <a:cubicBezTo>
                    <a:pt x="31" y="35"/>
                    <a:pt x="31" y="35"/>
                    <a:pt x="31" y="35"/>
                  </a:cubicBezTo>
                  <a:cubicBezTo>
                    <a:pt x="31" y="35"/>
                    <a:pt x="31" y="35"/>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0" name="Freeform 417">
              <a:extLst>
                <a:ext uri="{FF2B5EF4-FFF2-40B4-BE49-F238E27FC236}">
                  <a16:creationId xmlns:a16="http://schemas.microsoft.com/office/drawing/2014/main" id="{EED86437-0736-48D0-98E5-EC20398B95C9}"/>
                </a:ext>
              </a:extLst>
            </p:cNvPr>
            <p:cNvSpPr>
              <a:spLocks noEditPoints="1"/>
            </p:cNvSpPr>
            <p:nvPr/>
          </p:nvSpPr>
          <p:spPr bwMode="auto">
            <a:xfrm>
              <a:off x="10995025" y="3349625"/>
              <a:ext cx="230188" cy="198438"/>
            </a:xfrm>
            <a:custGeom>
              <a:avLst/>
              <a:gdLst>
                <a:gd name="T0" fmla="*/ 0 w 63"/>
                <a:gd name="T1" fmla="*/ 44277 h 54"/>
                <a:gd name="T2" fmla="*/ 58591 w 63"/>
                <a:gd name="T3" fmla="*/ 44277 h 54"/>
                <a:gd name="T4" fmla="*/ 58591 w 63"/>
                <a:gd name="T5" fmla="*/ 33208 h 54"/>
                <a:gd name="T6" fmla="*/ 69577 w 63"/>
                <a:gd name="T7" fmla="*/ 11069 h 54"/>
                <a:gd name="T8" fmla="*/ 69577 w 63"/>
                <a:gd name="T9" fmla="*/ 7379 h 54"/>
                <a:gd name="T10" fmla="*/ 69577 w 63"/>
                <a:gd name="T11" fmla="*/ 7379 h 54"/>
                <a:gd name="T12" fmla="*/ 91549 w 63"/>
                <a:gd name="T13" fmla="*/ 0 h 54"/>
                <a:gd name="T14" fmla="*/ 139155 w 63"/>
                <a:gd name="T15" fmla="*/ 0 h 54"/>
                <a:gd name="T16" fmla="*/ 161127 w 63"/>
                <a:gd name="T17" fmla="*/ 7379 h 54"/>
                <a:gd name="T18" fmla="*/ 168451 w 63"/>
                <a:gd name="T19" fmla="*/ 33208 h 54"/>
                <a:gd name="T20" fmla="*/ 168451 w 63"/>
                <a:gd name="T21" fmla="*/ 44277 h 54"/>
                <a:gd name="T22" fmla="*/ 230704 w 63"/>
                <a:gd name="T23" fmla="*/ 44277 h 54"/>
                <a:gd name="T24" fmla="*/ 230704 w 63"/>
                <a:gd name="T25" fmla="*/ 199245 h 54"/>
                <a:gd name="T26" fmla="*/ 0 w 63"/>
                <a:gd name="T27" fmla="*/ 199245 h 54"/>
                <a:gd name="T28" fmla="*/ 0 w 63"/>
                <a:gd name="T29" fmla="*/ 44277 h 54"/>
                <a:gd name="T30" fmla="*/ 40282 w 63"/>
                <a:gd name="T31" fmla="*/ 81174 h 54"/>
                <a:gd name="T32" fmla="*/ 40282 w 63"/>
                <a:gd name="T33" fmla="*/ 92243 h 54"/>
                <a:gd name="T34" fmla="*/ 190422 w 63"/>
                <a:gd name="T35" fmla="*/ 92243 h 54"/>
                <a:gd name="T36" fmla="*/ 190422 w 63"/>
                <a:gd name="T37" fmla="*/ 81174 h 54"/>
                <a:gd name="T38" fmla="*/ 40282 w 63"/>
                <a:gd name="T39" fmla="*/ 81174 h 54"/>
                <a:gd name="T40" fmla="*/ 40282 w 63"/>
                <a:gd name="T41" fmla="*/ 154968 h 54"/>
                <a:gd name="T42" fmla="*/ 40282 w 63"/>
                <a:gd name="T43" fmla="*/ 166038 h 54"/>
                <a:gd name="T44" fmla="*/ 190422 w 63"/>
                <a:gd name="T45" fmla="*/ 166038 h 54"/>
                <a:gd name="T46" fmla="*/ 190422 w 63"/>
                <a:gd name="T47" fmla="*/ 154968 h 54"/>
                <a:gd name="T48" fmla="*/ 40282 w 63"/>
                <a:gd name="T49" fmla="*/ 154968 h 54"/>
                <a:gd name="T50" fmla="*/ 40282 w 63"/>
                <a:gd name="T51" fmla="*/ 118071 h 54"/>
                <a:gd name="T52" fmla="*/ 40282 w 63"/>
                <a:gd name="T53" fmla="*/ 129140 h 54"/>
                <a:gd name="T54" fmla="*/ 190422 w 63"/>
                <a:gd name="T55" fmla="*/ 129140 h 54"/>
                <a:gd name="T56" fmla="*/ 190422 w 63"/>
                <a:gd name="T57" fmla="*/ 118071 h 54"/>
                <a:gd name="T58" fmla="*/ 40282 w 63"/>
                <a:gd name="T59" fmla="*/ 118071 h 54"/>
                <a:gd name="T60" fmla="*/ 76901 w 63"/>
                <a:gd name="T61" fmla="*/ 44277 h 54"/>
                <a:gd name="T62" fmla="*/ 150141 w 63"/>
                <a:gd name="T63" fmla="*/ 44277 h 54"/>
                <a:gd name="T64" fmla="*/ 150141 w 63"/>
                <a:gd name="T65" fmla="*/ 33208 h 54"/>
                <a:gd name="T66" fmla="*/ 146479 w 63"/>
                <a:gd name="T67" fmla="*/ 22138 h 54"/>
                <a:gd name="T68" fmla="*/ 139155 w 63"/>
                <a:gd name="T69" fmla="*/ 18449 h 54"/>
                <a:gd name="T70" fmla="*/ 91549 w 63"/>
                <a:gd name="T71" fmla="*/ 18449 h 54"/>
                <a:gd name="T72" fmla="*/ 80563 w 63"/>
                <a:gd name="T73" fmla="*/ 22138 h 54"/>
                <a:gd name="T74" fmla="*/ 80563 w 63"/>
                <a:gd name="T75" fmla="*/ 22138 h 54"/>
                <a:gd name="T76" fmla="*/ 76901 w 63"/>
                <a:gd name="T77" fmla="*/ 33208 h 54"/>
                <a:gd name="T78" fmla="*/ 76901 w 63"/>
                <a:gd name="T79" fmla="*/ 44277 h 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 h="54">
                  <a:moveTo>
                    <a:pt x="0" y="12"/>
                  </a:moveTo>
                  <a:cubicBezTo>
                    <a:pt x="16" y="12"/>
                    <a:pt x="16" y="12"/>
                    <a:pt x="16" y="12"/>
                  </a:cubicBezTo>
                  <a:cubicBezTo>
                    <a:pt x="16" y="9"/>
                    <a:pt x="16" y="9"/>
                    <a:pt x="16" y="9"/>
                  </a:cubicBezTo>
                  <a:cubicBezTo>
                    <a:pt x="16" y="6"/>
                    <a:pt x="17" y="4"/>
                    <a:pt x="19" y="3"/>
                  </a:cubicBezTo>
                  <a:cubicBezTo>
                    <a:pt x="19" y="2"/>
                    <a:pt x="19" y="2"/>
                    <a:pt x="19" y="2"/>
                  </a:cubicBezTo>
                  <a:cubicBezTo>
                    <a:pt x="19" y="2"/>
                    <a:pt x="19" y="2"/>
                    <a:pt x="19" y="2"/>
                  </a:cubicBezTo>
                  <a:cubicBezTo>
                    <a:pt x="20" y="1"/>
                    <a:pt x="22" y="0"/>
                    <a:pt x="25" y="0"/>
                  </a:cubicBezTo>
                  <a:cubicBezTo>
                    <a:pt x="38" y="0"/>
                    <a:pt x="38" y="0"/>
                    <a:pt x="38" y="0"/>
                  </a:cubicBezTo>
                  <a:cubicBezTo>
                    <a:pt x="40" y="0"/>
                    <a:pt x="42" y="1"/>
                    <a:pt x="44" y="2"/>
                  </a:cubicBezTo>
                  <a:cubicBezTo>
                    <a:pt x="45" y="4"/>
                    <a:pt x="46" y="6"/>
                    <a:pt x="46" y="9"/>
                  </a:cubicBezTo>
                  <a:cubicBezTo>
                    <a:pt x="46" y="12"/>
                    <a:pt x="46" y="12"/>
                    <a:pt x="46" y="12"/>
                  </a:cubicBezTo>
                  <a:cubicBezTo>
                    <a:pt x="63" y="12"/>
                    <a:pt x="63" y="12"/>
                    <a:pt x="63" y="12"/>
                  </a:cubicBezTo>
                  <a:cubicBezTo>
                    <a:pt x="63" y="54"/>
                    <a:pt x="63" y="54"/>
                    <a:pt x="63" y="54"/>
                  </a:cubicBezTo>
                  <a:cubicBezTo>
                    <a:pt x="0" y="54"/>
                    <a:pt x="0" y="54"/>
                    <a:pt x="0" y="54"/>
                  </a:cubicBezTo>
                  <a:cubicBezTo>
                    <a:pt x="0" y="12"/>
                    <a:pt x="0" y="12"/>
                    <a:pt x="0" y="12"/>
                  </a:cubicBezTo>
                  <a:close/>
                  <a:moveTo>
                    <a:pt x="11" y="22"/>
                  </a:moveTo>
                  <a:cubicBezTo>
                    <a:pt x="11" y="25"/>
                    <a:pt x="11" y="25"/>
                    <a:pt x="11" y="25"/>
                  </a:cubicBezTo>
                  <a:cubicBezTo>
                    <a:pt x="52" y="25"/>
                    <a:pt x="52" y="25"/>
                    <a:pt x="52" y="25"/>
                  </a:cubicBezTo>
                  <a:cubicBezTo>
                    <a:pt x="52" y="22"/>
                    <a:pt x="52" y="22"/>
                    <a:pt x="52" y="22"/>
                  </a:cubicBezTo>
                  <a:cubicBezTo>
                    <a:pt x="11" y="22"/>
                    <a:pt x="11" y="22"/>
                    <a:pt x="11" y="22"/>
                  </a:cubicBezTo>
                  <a:close/>
                  <a:moveTo>
                    <a:pt x="11" y="42"/>
                  </a:moveTo>
                  <a:cubicBezTo>
                    <a:pt x="11" y="45"/>
                    <a:pt x="11" y="45"/>
                    <a:pt x="11" y="45"/>
                  </a:cubicBezTo>
                  <a:cubicBezTo>
                    <a:pt x="52" y="45"/>
                    <a:pt x="52" y="45"/>
                    <a:pt x="52" y="45"/>
                  </a:cubicBezTo>
                  <a:cubicBezTo>
                    <a:pt x="52" y="42"/>
                    <a:pt x="52" y="42"/>
                    <a:pt x="52" y="42"/>
                  </a:cubicBezTo>
                  <a:cubicBezTo>
                    <a:pt x="11" y="42"/>
                    <a:pt x="11" y="42"/>
                    <a:pt x="11" y="42"/>
                  </a:cubicBezTo>
                  <a:close/>
                  <a:moveTo>
                    <a:pt x="11" y="32"/>
                  </a:moveTo>
                  <a:cubicBezTo>
                    <a:pt x="11" y="35"/>
                    <a:pt x="11" y="35"/>
                    <a:pt x="11" y="35"/>
                  </a:cubicBezTo>
                  <a:cubicBezTo>
                    <a:pt x="52" y="35"/>
                    <a:pt x="52" y="35"/>
                    <a:pt x="52" y="35"/>
                  </a:cubicBezTo>
                  <a:cubicBezTo>
                    <a:pt x="52" y="32"/>
                    <a:pt x="52" y="32"/>
                    <a:pt x="52" y="32"/>
                  </a:cubicBezTo>
                  <a:cubicBezTo>
                    <a:pt x="11" y="32"/>
                    <a:pt x="11" y="32"/>
                    <a:pt x="11" y="32"/>
                  </a:cubicBezTo>
                  <a:close/>
                  <a:moveTo>
                    <a:pt x="21" y="12"/>
                  </a:moveTo>
                  <a:cubicBezTo>
                    <a:pt x="41" y="12"/>
                    <a:pt x="41" y="12"/>
                    <a:pt x="41" y="12"/>
                  </a:cubicBezTo>
                  <a:cubicBezTo>
                    <a:pt x="41" y="9"/>
                    <a:pt x="41" y="9"/>
                    <a:pt x="41" y="9"/>
                  </a:cubicBezTo>
                  <a:cubicBezTo>
                    <a:pt x="41" y="8"/>
                    <a:pt x="41" y="7"/>
                    <a:pt x="40" y="6"/>
                  </a:cubicBezTo>
                  <a:cubicBezTo>
                    <a:pt x="39" y="6"/>
                    <a:pt x="39" y="5"/>
                    <a:pt x="38" y="5"/>
                  </a:cubicBezTo>
                  <a:cubicBezTo>
                    <a:pt x="25" y="5"/>
                    <a:pt x="25" y="5"/>
                    <a:pt x="25" y="5"/>
                  </a:cubicBezTo>
                  <a:cubicBezTo>
                    <a:pt x="24" y="5"/>
                    <a:pt x="23" y="6"/>
                    <a:pt x="22" y="6"/>
                  </a:cubicBezTo>
                  <a:cubicBezTo>
                    <a:pt x="22" y="6"/>
                    <a:pt x="22" y="6"/>
                    <a:pt x="22" y="6"/>
                  </a:cubicBezTo>
                  <a:cubicBezTo>
                    <a:pt x="22" y="7"/>
                    <a:pt x="21" y="8"/>
                    <a:pt x="21" y="9"/>
                  </a:cubicBezTo>
                  <a:lnTo>
                    <a:pt x="2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1" name="Freeform 418">
              <a:extLst>
                <a:ext uri="{FF2B5EF4-FFF2-40B4-BE49-F238E27FC236}">
                  <a16:creationId xmlns:a16="http://schemas.microsoft.com/office/drawing/2014/main" id="{389C891C-C267-4A09-8A9B-9065C3EBD5A5}"/>
                </a:ext>
              </a:extLst>
            </p:cNvPr>
            <p:cNvSpPr>
              <a:spLocks noEditPoints="1"/>
            </p:cNvSpPr>
            <p:nvPr/>
          </p:nvSpPr>
          <p:spPr bwMode="auto">
            <a:xfrm>
              <a:off x="5200650" y="5605463"/>
              <a:ext cx="227013" cy="236537"/>
            </a:xfrm>
            <a:custGeom>
              <a:avLst/>
              <a:gdLst>
                <a:gd name="T0" fmla="*/ 109940 w 62"/>
                <a:gd name="T1" fmla="*/ 58987 h 64"/>
                <a:gd name="T2" fmla="*/ 10994 w 62"/>
                <a:gd name="T3" fmla="*/ 110601 h 64"/>
                <a:gd name="T4" fmla="*/ 146586 w 62"/>
                <a:gd name="T5" fmla="*/ 202768 h 64"/>
                <a:gd name="T6" fmla="*/ 219880 w 62"/>
                <a:gd name="T7" fmla="*/ 235948 h 64"/>
                <a:gd name="T8" fmla="*/ 146586 w 62"/>
                <a:gd name="T9" fmla="*/ 202768 h 64"/>
                <a:gd name="T10" fmla="*/ 175904 w 62"/>
                <a:gd name="T11" fmla="*/ 184334 h 64"/>
                <a:gd name="T12" fmla="*/ 183233 w 62"/>
                <a:gd name="T13" fmla="*/ 199081 h 64"/>
                <a:gd name="T14" fmla="*/ 190562 w 62"/>
                <a:gd name="T15" fmla="*/ 184334 h 64"/>
                <a:gd name="T16" fmla="*/ 175904 w 62"/>
                <a:gd name="T17" fmla="*/ 165901 h 64"/>
                <a:gd name="T18" fmla="*/ 120934 w 62"/>
                <a:gd name="T19" fmla="*/ 162214 h 64"/>
                <a:gd name="T20" fmla="*/ 0 w 62"/>
                <a:gd name="T21" fmla="*/ 235948 h 64"/>
                <a:gd name="T22" fmla="*/ 179568 w 62"/>
                <a:gd name="T23" fmla="*/ 106914 h 64"/>
                <a:gd name="T24" fmla="*/ 179568 w 62"/>
                <a:gd name="T25" fmla="*/ 158528 h 64"/>
                <a:gd name="T26" fmla="*/ 179568 w 62"/>
                <a:gd name="T27" fmla="*/ 106914 h 64"/>
                <a:gd name="T28" fmla="*/ 128263 w 62"/>
                <a:gd name="T29" fmla="*/ 103227 h 64"/>
                <a:gd name="T30" fmla="*/ 146586 w 62"/>
                <a:gd name="T31" fmla="*/ 106914 h 64"/>
                <a:gd name="T32" fmla="*/ 135592 w 62"/>
                <a:gd name="T33" fmla="*/ 88481 h 64"/>
                <a:gd name="T34" fmla="*/ 113605 w 62"/>
                <a:gd name="T35" fmla="*/ 92167 h 64"/>
                <a:gd name="T36" fmla="*/ 80623 w 62"/>
                <a:gd name="T37" fmla="*/ 44240 h 64"/>
                <a:gd name="T38" fmla="*/ 69629 w 62"/>
                <a:gd name="T39" fmla="*/ 0 h 64"/>
                <a:gd name="T40" fmla="*/ 91617 w 62"/>
                <a:gd name="T41" fmla="*/ 3687 h 64"/>
                <a:gd name="T42" fmla="*/ 95281 w 62"/>
                <a:gd name="T43" fmla="*/ 22120 h 64"/>
                <a:gd name="T44" fmla="*/ 80623 w 62"/>
                <a:gd name="T45" fmla="*/ 29494 h 64"/>
                <a:gd name="T46" fmla="*/ 84287 w 62"/>
                <a:gd name="T47" fmla="*/ 11060 h 64"/>
                <a:gd name="T48" fmla="*/ 80623 w 62"/>
                <a:gd name="T49" fmla="*/ 22120 h 64"/>
                <a:gd name="T50" fmla="*/ 106275 w 62"/>
                <a:gd name="T51" fmla="*/ 44240 h 64"/>
                <a:gd name="T52" fmla="*/ 95281 w 62"/>
                <a:gd name="T53" fmla="*/ 0 h 64"/>
                <a:gd name="T54" fmla="*/ 106275 w 62"/>
                <a:gd name="T55" fmla="*/ 44240 h 64"/>
                <a:gd name="T56" fmla="*/ 120934 w 62"/>
                <a:gd name="T57" fmla="*/ 44240 h 64"/>
                <a:gd name="T58" fmla="*/ 113605 w 62"/>
                <a:gd name="T59" fmla="*/ 44240 h 64"/>
                <a:gd name="T60" fmla="*/ 106275 w 62"/>
                <a:gd name="T61" fmla="*/ 33180 h 64"/>
                <a:gd name="T62" fmla="*/ 117269 w 62"/>
                <a:gd name="T63" fmla="*/ 25807 h 64"/>
                <a:gd name="T64" fmla="*/ 117269 w 62"/>
                <a:gd name="T65" fmla="*/ 14747 h 64"/>
                <a:gd name="T66" fmla="*/ 113605 w 62"/>
                <a:gd name="T67" fmla="*/ 18433 h 64"/>
                <a:gd name="T68" fmla="*/ 117269 w 62"/>
                <a:gd name="T69" fmla="*/ 22120 h 64"/>
                <a:gd name="T70" fmla="*/ 106275 w 62"/>
                <a:gd name="T71" fmla="*/ 14747 h 64"/>
                <a:gd name="T72" fmla="*/ 128263 w 62"/>
                <a:gd name="T73" fmla="*/ 14747 h 64"/>
                <a:gd name="T74" fmla="*/ 117269 w 62"/>
                <a:gd name="T75" fmla="*/ 36867 h 64"/>
                <a:gd name="T76" fmla="*/ 117269 w 62"/>
                <a:gd name="T77" fmla="*/ 33180 h 64"/>
                <a:gd name="T78" fmla="*/ 117269 w 62"/>
                <a:gd name="T79" fmla="*/ 40554 h 64"/>
                <a:gd name="T80" fmla="*/ 150251 w 62"/>
                <a:gd name="T81" fmla="*/ 44240 h 64"/>
                <a:gd name="T82" fmla="*/ 142922 w 62"/>
                <a:gd name="T83" fmla="*/ 14747 h 64"/>
                <a:gd name="T84" fmla="*/ 139257 w 62"/>
                <a:gd name="T85" fmla="*/ 14747 h 64"/>
                <a:gd name="T86" fmla="*/ 128263 w 62"/>
                <a:gd name="T87" fmla="*/ 44240 h 64"/>
                <a:gd name="T88" fmla="*/ 139257 w 62"/>
                <a:gd name="T89" fmla="*/ 7373 h 64"/>
                <a:gd name="T90" fmla="*/ 142922 w 62"/>
                <a:gd name="T91" fmla="*/ 7373 h 64"/>
                <a:gd name="T92" fmla="*/ 150251 w 62"/>
                <a:gd name="T93" fmla="*/ 14747 h 64"/>
                <a:gd name="T94" fmla="*/ 51305 w 62"/>
                <a:gd name="T95" fmla="*/ 121661 h 64"/>
                <a:gd name="T96" fmla="*/ 43976 w 62"/>
                <a:gd name="T97" fmla="*/ 140094 h 64"/>
                <a:gd name="T98" fmla="*/ 73293 w 62"/>
                <a:gd name="T99" fmla="*/ 140094 h 64"/>
                <a:gd name="T100" fmla="*/ 65964 w 62"/>
                <a:gd name="T101" fmla="*/ 121661 h 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 h="64">
                  <a:moveTo>
                    <a:pt x="3" y="16"/>
                  </a:moveTo>
                  <a:cubicBezTo>
                    <a:pt x="30" y="16"/>
                    <a:pt x="30" y="16"/>
                    <a:pt x="30" y="16"/>
                  </a:cubicBezTo>
                  <a:cubicBezTo>
                    <a:pt x="30" y="30"/>
                    <a:pt x="30" y="30"/>
                    <a:pt x="30" y="30"/>
                  </a:cubicBezTo>
                  <a:cubicBezTo>
                    <a:pt x="3" y="30"/>
                    <a:pt x="3" y="30"/>
                    <a:pt x="3" y="30"/>
                  </a:cubicBezTo>
                  <a:cubicBezTo>
                    <a:pt x="3" y="16"/>
                    <a:pt x="3" y="16"/>
                    <a:pt x="3" y="16"/>
                  </a:cubicBezTo>
                  <a:close/>
                  <a:moveTo>
                    <a:pt x="40" y="55"/>
                  </a:moveTo>
                  <a:cubicBezTo>
                    <a:pt x="60" y="55"/>
                    <a:pt x="60" y="55"/>
                    <a:pt x="60" y="55"/>
                  </a:cubicBezTo>
                  <a:cubicBezTo>
                    <a:pt x="60" y="64"/>
                    <a:pt x="60" y="64"/>
                    <a:pt x="60" y="64"/>
                  </a:cubicBezTo>
                  <a:cubicBezTo>
                    <a:pt x="40" y="64"/>
                    <a:pt x="40" y="64"/>
                    <a:pt x="40" y="64"/>
                  </a:cubicBezTo>
                  <a:cubicBezTo>
                    <a:pt x="40" y="55"/>
                    <a:pt x="40" y="55"/>
                    <a:pt x="40" y="55"/>
                  </a:cubicBezTo>
                  <a:close/>
                  <a:moveTo>
                    <a:pt x="48" y="45"/>
                  </a:moveTo>
                  <a:cubicBezTo>
                    <a:pt x="48" y="50"/>
                    <a:pt x="48" y="50"/>
                    <a:pt x="48" y="50"/>
                  </a:cubicBezTo>
                  <a:cubicBezTo>
                    <a:pt x="46" y="50"/>
                    <a:pt x="46" y="50"/>
                    <a:pt x="46" y="50"/>
                  </a:cubicBezTo>
                  <a:cubicBezTo>
                    <a:pt x="50" y="54"/>
                    <a:pt x="50" y="54"/>
                    <a:pt x="50" y="54"/>
                  </a:cubicBezTo>
                  <a:cubicBezTo>
                    <a:pt x="54" y="50"/>
                    <a:pt x="54" y="50"/>
                    <a:pt x="54" y="50"/>
                  </a:cubicBezTo>
                  <a:cubicBezTo>
                    <a:pt x="52" y="50"/>
                    <a:pt x="52" y="50"/>
                    <a:pt x="52" y="50"/>
                  </a:cubicBezTo>
                  <a:cubicBezTo>
                    <a:pt x="52" y="45"/>
                    <a:pt x="52" y="45"/>
                    <a:pt x="52" y="45"/>
                  </a:cubicBezTo>
                  <a:cubicBezTo>
                    <a:pt x="48" y="45"/>
                    <a:pt x="48" y="45"/>
                    <a:pt x="48" y="45"/>
                  </a:cubicBezTo>
                  <a:close/>
                  <a:moveTo>
                    <a:pt x="0" y="44"/>
                  </a:moveTo>
                  <a:cubicBezTo>
                    <a:pt x="33" y="44"/>
                    <a:pt x="33" y="44"/>
                    <a:pt x="33" y="44"/>
                  </a:cubicBezTo>
                  <a:cubicBezTo>
                    <a:pt x="33" y="64"/>
                    <a:pt x="33" y="64"/>
                    <a:pt x="33" y="64"/>
                  </a:cubicBezTo>
                  <a:cubicBezTo>
                    <a:pt x="0" y="64"/>
                    <a:pt x="0" y="64"/>
                    <a:pt x="0" y="64"/>
                  </a:cubicBezTo>
                  <a:cubicBezTo>
                    <a:pt x="0" y="44"/>
                    <a:pt x="0" y="44"/>
                    <a:pt x="0" y="44"/>
                  </a:cubicBezTo>
                  <a:close/>
                  <a:moveTo>
                    <a:pt x="49" y="29"/>
                  </a:moveTo>
                  <a:cubicBezTo>
                    <a:pt x="56" y="29"/>
                    <a:pt x="62" y="32"/>
                    <a:pt x="62" y="36"/>
                  </a:cubicBezTo>
                  <a:cubicBezTo>
                    <a:pt x="62" y="40"/>
                    <a:pt x="56" y="43"/>
                    <a:pt x="49" y="43"/>
                  </a:cubicBezTo>
                  <a:cubicBezTo>
                    <a:pt x="42" y="43"/>
                    <a:pt x="37" y="40"/>
                    <a:pt x="37" y="36"/>
                  </a:cubicBezTo>
                  <a:cubicBezTo>
                    <a:pt x="37" y="32"/>
                    <a:pt x="42" y="29"/>
                    <a:pt x="49" y="29"/>
                  </a:cubicBezTo>
                  <a:close/>
                  <a:moveTo>
                    <a:pt x="31" y="25"/>
                  </a:moveTo>
                  <a:cubicBezTo>
                    <a:pt x="35" y="28"/>
                    <a:pt x="35" y="28"/>
                    <a:pt x="35" y="28"/>
                  </a:cubicBezTo>
                  <a:cubicBezTo>
                    <a:pt x="34" y="29"/>
                    <a:pt x="34" y="29"/>
                    <a:pt x="34" y="29"/>
                  </a:cubicBezTo>
                  <a:cubicBezTo>
                    <a:pt x="40" y="29"/>
                    <a:pt x="40" y="29"/>
                    <a:pt x="40" y="29"/>
                  </a:cubicBezTo>
                  <a:cubicBezTo>
                    <a:pt x="38" y="23"/>
                    <a:pt x="38" y="23"/>
                    <a:pt x="38" y="23"/>
                  </a:cubicBezTo>
                  <a:cubicBezTo>
                    <a:pt x="37" y="24"/>
                    <a:pt x="37" y="24"/>
                    <a:pt x="37" y="24"/>
                  </a:cubicBezTo>
                  <a:cubicBezTo>
                    <a:pt x="33" y="22"/>
                    <a:pt x="33" y="22"/>
                    <a:pt x="33" y="22"/>
                  </a:cubicBezTo>
                  <a:cubicBezTo>
                    <a:pt x="31" y="25"/>
                    <a:pt x="31" y="25"/>
                    <a:pt x="31" y="25"/>
                  </a:cubicBezTo>
                  <a:close/>
                  <a:moveTo>
                    <a:pt x="22" y="8"/>
                  </a:moveTo>
                  <a:cubicBezTo>
                    <a:pt x="22" y="12"/>
                    <a:pt x="22" y="12"/>
                    <a:pt x="22" y="12"/>
                  </a:cubicBezTo>
                  <a:cubicBezTo>
                    <a:pt x="19" y="12"/>
                    <a:pt x="19" y="12"/>
                    <a:pt x="19" y="12"/>
                  </a:cubicBezTo>
                  <a:cubicBezTo>
                    <a:pt x="19" y="0"/>
                    <a:pt x="19" y="0"/>
                    <a:pt x="19" y="0"/>
                  </a:cubicBezTo>
                  <a:cubicBezTo>
                    <a:pt x="22" y="0"/>
                    <a:pt x="22" y="0"/>
                    <a:pt x="22" y="0"/>
                  </a:cubicBezTo>
                  <a:cubicBezTo>
                    <a:pt x="23" y="0"/>
                    <a:pt x="24" y="0"/>
                    <a:pt x="25" y="1"/>
                  </a:cubicBezTo>
                  <a:cubicBezTo>
                    <a:pt x="25" y="1"/>
                    <a:pt x="26" y="1"/>
                    <a:pt x="26" y="2"/>
                  </a:cubicBezTo>
                  <a:cubicBezTo>
                    <a:pt x="26" y="6"/>
                    <a:pt x="26" y="6"/>
                    <a:pt x="26" y="6"/>
                  </a:cubicBezTo>
                  <a:cubicBezTo>
                    <a:pt x="26" y="6"/>
                    <a:pt x="25" y="7"/>
                    <a:pt x="25" y="7"/>
                  </a:cubicBezTo>
                  <a:cubicBezTo>
                    <a:pt x="25" y="8"/>
                    <a:pt x="24" y="8"/>
                    <a:pt x="22" y="8"/>
                  </a:cubicBezTo>
                  <a:close/>
                  <a:moveTo>
                    <a:pt x="23" y="5"/>
                  </a:moveTo>
                  <a:cubicBezTo>
                    <a:pt x="23" y="3"/>
                    <a:pt x="23" y="3"/>
                    <a:pt x="23" y="3"/>
                  </a:cubicBezTo>
                  <a:cubicBezTo>
                    <a:pt x="23" y="2"/>
                    <a:pt x="23" y="2"/>
                    <a:pt x="22" y="2"/>
                  </a:cubicBezTo>
                  <a:cubicBezTo>
                    <a:pt x="22" y="6"/>
                    <a:pt x="22" y="6"/>
                    <a:pt x="22" y="6"/>
                  </a:cubicBezTo>
                  <a:cubicBezTo>
                    <a:pt x="23" y="6"/>
                    <a:pt x="23" y="6"/>
                    <a:pt x="23" y="5"/>
                  </a:cubicBezTo>
                  <a:close/>
                  <a:moveTo>
                    <a:pt x="29" y="12"/>
                  </a:moveTo>
                  <a:cubicBezTo>
                    <a:pt x="26" y="12"/>
                    <a:pt x="26" y="12"/>
                    <a:pt x="26" y="12"/>
                  </a:cubicBezTo>
                  <a:cubicBezTo>
                    <a:pt x="26" y="0"/>
                    <a:pt x="26" y="0"/>
                    <a:pt x="26" y="0"/>
                  </a:cubicBezTo>
                  <a:cubicBezTo>
                    <a:pt x="29" y="0"/>
                    <a:pt x="29" y="0"/>
                    <a:pt x="29" y="0"/>
                  </a:cubicBezTo>
                  <a:cubicBezTo>
                    <a:pt x="29" y="12"/>
                    <a:pt x="29" y="12"/>
                    <a:pt x="29" y="12"/>
                  </a:cubicBezTo>
                  <a:close/>
                  <a:moveTo>
                    <a:pt x="35" y="12"/>
                  </a:moveTo>
                  <a:cubicBezTo>
                    <a:pt x="33" y="12"/>
                    <a:pt x="33" y="12"/>
                    <a:pt x="33" y="12"/>
                  </a:cubicBezTo>
                  <a:cubicBezTo>
                    <a:pt x="33" y="12"/>
                    <a:pt x="33" y="12"/>
                    <a:pt x="33" y="12"/>
                  </a:cubicBezTo>
                  <a:cubicBezTo>
                    <a:pt x="32" y="12"/>
                    <a:pt x="32" y="12"/>
                    <a:pt x="31" y="12"/>
                  </a:cubicBezTo>
                  <a:cubicBezTo>
                    <a:pt x="30" y="12"/>
                    <a:pt x="29" y="12"/>
                    <a:pt x="29" y="11"/>
                  </a:cubicBezTo>
                  <a:cubicBezTo>
                    <a:pt x="29" y="9"/>
                    <a:pt x="29" y="9"/>
                    <a:pt x="29" y="9"/>
                  </a:cubicBezTo>
                  <a:cubicBezTo>
                    <a:pt x="29" y="8"/>
                    <a:pt x="29" y="8"/>
                    <a:pt x="30" y="8"/>
                  </a:cubicBezTo>
                  <a:cubicBezTo>
                    <a:pt x="30" y="7"/>
                    <a:pt x="31" y="7"/>
                    <a:pt x="32" y="7"/>
                  </a:cubicBezTo>
                  <a:cubicBezTo>
                    <a:pt x="32" y="6"/>
                    <a:pt x="32" y="6"/>
                    <a:pt x="32" y="6"/>
                  </a:cubicBezTo>
                  <a:cubicBezTo>
                    <a:pt x="32" y="4"/>
                    <a:pt x="32" y="4"/>
                    <a:pt x="32" y="4"/>
                  </a:cubicBezTo>
                  <a:cubicBezTo>
                    <a:pt x="32" y="4"/>
                    <a:pt x="32" y="4"/>
                    <a:pt x="32" y="4"/>
                  </a:cubicBezTo>
                  <a:cubicBezTo>
                    <a:pt x="32" y="4"/>
                    <a:pt x="31" y="4"/>
                    <a:pt x="31" y="5"/>
                  </a:cubicBezTo>
                  <a:cubicBezTo>
                    <a:pt x="31" y="5"/>
                    <a:pt x="31" y="5"/>
                    <a:pt x="31" y="6"/>
                  </a:cubicBezTo>
                  <a:cubicBezTo>
                    <a:pt x="32" y="6"/>
                    <a:pt x="32" y="6"/>
                    <a:pt x="32" y="6"/>
                  </a:cubicBezTo>
                  <a:cubicBezTo>
                    <a:pt x="29" y="6"/>
                    <a:pt x="29" y="6"/>
                    <a:pt x="29" y="6"/>
                  </a:cubicBezTo>
                  <a:cubicBezTo>
                    <a:pt x="29" y="4"/>
                    <a:pt x="29" y="4"/>
                    <a:pt x="29" y="4"/>
                  </a:cubicBezTo>
                  <a:cubicBezTo>
                    <a:pt x="29" y="3"/>
                    <a:pt x="30" y="2"/>
                    <a:pt x="32" y="2"/>
                  </a:cubicBezTo>
                  <a:cubicBezTo>
                    <a:pt x="34" y="2"/>
                    <a:pt x="35" y="3"/>
                    <a:pt x="35" y="4"/>
                  </a:cubicBezTo>
                  <a:cubicBezTo>
                    <a:pt x="35" y="12"/>
                    <a:pt x="35" y="12"/>
                    <a:pt x="35" y="12"/>
                  </a:cubicBezTo>
                  <a:close/>
                  <a:moveTo>
                    <a:pt x="32" y="10"/>
                  </a:moveTo>
                  <a:cubicBezTo>
                    <a:pt x="32" y="8"/>
                    <a:pt x="32" y="8"/>
                    <a:pt x="32" y="8"/>
                  </a:cubicBezTo>
                  <a:cubicBezTo>
                    <a:pt x="32" y="8"/>
                    <a:pt x="32" y="8"/>
                    <a:pt x="32" y="9"/>
                  </a:cubicBezTo>
                  <a:cubicBezTo>
                    <a:pt x="32" y="10"/>
                    <a:pt x="32" y="10"/>
                    <a:pt x="32" y="10"/>
                  </a:cubicBezTo>
                  <a:cubicBezTo>
                    <a:pt x="32" y="11"/>
                    <a:pt x="32" y="11"/>
                    <a:pt x="32" y="11"/>
                  </a:cubicBezTo>
                  <a:cubicBezTo>
                    <a:pt x="32" y="11"/>
                    <a:pt x="32" y="11"/>
                    <a:pt x="32" y="10"/>
                  </a:cubicBezTo>
                  <a:close/>
                  <a:moveTo>
                    <a:pt x="41" y="12"/>
                  </a:moveTo>
                  <a:cubicBezTo>
                    <a:pt x="39" y="12"/>
                    <a:pt x="39" y="12"/>
                    <a:pt x="39" y="12"/>
                  </a:cubicBezTo>
                  <a:cubicBezTo>
                    <a:pt x="39" y="4"/>
                    <a:pt x="39" y="4"/>
                    <a:pt x="39" y="4"/>
                  </a:cubicBezTo>
                  <a:cubicBezTo>
                    <a:pt x="39" y="4"/>
                    <a:pt x="38" y="4"/>
                    <a:pt x="38" y="4"/>
                  </a:cubicBezTo>
                  <a:cubicBezTo>
                    <a:pt x="38" y="4"/>
                    <a:pt x="38" y="4"/>
                    <a:pt x="38" y="4"/>
                  </a:cubicBezTo>
                  <a:cubicBezTo>
                    <a:pt x="38" y="12"/>
                    <a:pt x="38" y="12"/>
                    <a:pt x="38" y="12"/>
                  </a:cubicBezTo>
                  <a:cubicBezTo>
                    <a:pt x="35" y="12"/>
                    <a:pt x="35" y="12"/>
                    <a:pt x="35" y="12"/>
                  </a:cubicBezTo>
                  <a:cubicBezTo>
                    <a:pt x="35" y="2"/>
                    <a:pt x="35" y="2"/>
                    <a:pt x="35" y="2"/>
                  </a:cubicBezTo>
                  <a:cubicBezTo>
                    <a:pt x="38" y="2"/>
                    <a:pt x="38" y="2"/>
                    <a:pt x="38" y="2"/>
                  </a:cubicBezTo>
                  <a:cubicBezTo>
                    <a:pt x="38" y="3"/>
                    <a:pt x="38" y="3"/>
                    <a:pt x="38" y="3"/>
                  </a:cubicBezTo>
                  <a:cubicBezTo>
                    <a:pt x="38" y="3"/>
                    <a:pt x="39" y="2"/>
                    <a:pt x="39" y="2"/>
                  </a:cubicBezTo>
                  <a:cubicBezTo>
                    <a:pt x="40" y="2"/>
                    <a:pt x="40" y="3"/>
                    <a:pt x="40" y="3"/>
                  </a:cubicBezTo>
                  <a:cubicBezTo>
                    <a:pt x="41" y="3"/>
                    <a:pt x="41" y="3"/>
                    <a:pt x="41" y="4"/>
                  </a:cubicBezTo>
                  <a:cubicBezTo>
                    <a:pt x="41" y="12"/>
                    <a:pt x="41" y="12"/>
                    <a:pt x="41" y="12"/>
                  </a:cubicBezTo>
                  <a:close/>
                  <a:moveTo>
                    <a:pt x="14" y="33"/>
                  </a:moveTo>
                  <a:cubicBezTo>
                    <a:pt x="14" y="38"/>
                    <a:pt x="14" y="38"/>
                    <a:pt x="14" y="38"/>
                  </a:cubicBezTo>
                  <a:cubicBezTo>
                    <a:pt x="12" y="38"/>
                    <a:pt x="12" y="38"/>
                    <a:pt x="12" y="38"/>
                  </a:cubicBezTo>
                  <a:cubicBezTo>
                    <a:pt x="16" y="42"/>
                    <a:pt x="16" y="42"/>
                    <a:pt x="16" y="42"/>
                  </a:cubicBezTo>
                  <a:cubicBezTo>
                    <a:pt x="20" y="38"/>
                    <a:pt x="20" y="38"/>
                    <a:pt x="20" y="38"/>
                  </a:cubicBezTo>
                  <a:cubicBezTo>
                    <a:pt x="18" y="38"/>
                    <a:pt x="18" y="38"/>
                    <a:pt x="18" y="38"/>
                  </a:cubicBezTo>
                  <a:cubicBezTo>
                    <a:pt x="18" y="33"/>
                    <a:pt x="18" y="33"/>
                    <a:pt x="18" y="33"/>
                  </a:cubicBezTo>
                  <a:lnTo>
                    <a:pt x="1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2" name="Freeform 419">
              <a:extLst>
                <a:ext uri="{FF2B5EF4-FFF2-40B4-BE49-F238E27FC236}">
                  <a16:creationId xmlns:a16="http://schemas.microsoft.com/office/drawing/2014/main" id="{DEAE9330-1126-4E3C-A67A-DD2F59031FC0}"/>
                </a:ext>
              </a:extLst>
            </p:cNvPr>
            <p:cNvSpPr>
              <a:spLocks noEditPoints="1"/>
            </p:cNvSpPr>
            <p:nvPr/>
          </p:nvSpPr>
          <p:spPr bwMode="auto">
            <a:xfrm>
              <a:off x="4403725" y="5251450"/>
              <a:ext cx="269875" cy="214313"/>
            </a:xfrm>
            <a:custGeom>
              <a:avLst/>
              <a:gdLst>
                <a:gd name="T0" fmla="*/ 121673 w 73"/>
                <a:gd name="T1" fmla="*/ 40080 h 59"/>
                <a:gd name="T2" fmla="*/ 106925 w 73"/>
                <a:gd name="T3" fmla="*/ 65586 h 59"/>
                <a:gd name="T4" fmla="*/ 88489 w 73"/>
                <a:gd name="T5" fmla="*/ 43724 h 59"/>
                <a:gd name="T6" fmla="*/ 162230 w 73"/>
                <a:gd name="T7" fmla="*/ 211331 h 59"/>
                <a:gd name="T8" fmla="*/ 247033 w 73"/>
                <a:gd name="T9" fmla="*/ 102022 h 59"/>
                <a:gd name="T10" fmla="*/ 106925 w 73"/>
                <a:gd name="T11" fmla="*/ 0 h 59"/>
                <a:gd name="T12" fmla="*/ 106925 w 73"/>
                <a:gd name="T13" fmla="*/ 214975 h 59"/>
                <a:gd name="T14" fmla="*/ 106925 w 73"/>
                <a:gd name="T15" fmla="*/ 0 h 59"/>
                <a:gd name="T16" fmla="*/ 176979 w 73"/>
                <a:gd name="T17" fmla="*/ 112953 h 59"/>
                <a:gd name="T18" fmla="*/ 154856 w 73"/>
                <a:gd name="T19" fmla="*/ 58298 h 59"/>
                <a:gd name="T20" fmla="*/ 106925 w 73"/>
                <a:gd name="T21" fmla="*/ 91091 h 59"/>
                <a:gd name="T22" fmla="*/ 106925 w 73"/>
                <a:gd name="T23" fmla="*/ 123884 h 59"/>
                <a:gd name="T24" fmla="*/ 106925 w 73"/>
                <a:gd name="T25" fmla="*/ 91091 h 59"/>
                <a:gd name="T26" fmla="*/ 55306 w 73"/>
                <a:gd name="T27" fmla="*/ 65586 h 59"/>
                <a:gd name="T28" fmla="*/ 44245 w 73"/>
                <a:gd name="T29" fmla="*/ 123884 h 59"/>
                <a:gd name="T30" fmla="*/ 103238 w 73"/>
                <a:gd name="T31" fmla="*/ 18218 h 59"/>
                <a:gd name="T32" fmla="*/ 106925 w 73"/>
                <a:gd name="T33" fmla="*/ 76517 h 59"/>
                <a:gd name="T34" fmla="*/ 103238 w 73"/>
                <a:gd name="T35" fmla="*/ 18218 h 59"/>
                <a:gd name="T36" fmla="*/ 51619 w 73"/>
                <a:gd name="T37" fmla="*/ 145746 h 59"/>
                <a:gd name="T38" fmla="*/ 103238 w 73"/>
                <a:gd name="T39" fmla="*/ 174895 h 59"/>
                <a:gd name="T40" fmla="*/ 169605 w 73"/>
                <a:gd name="T41" fmla="*/ 171251 h 59"/>
                <a:gd name="T42" fmla="*/ 129047 w 73"/>
                <a:gd name="T43" fmla="*/ 131171 h 59"/>
                <a:gd name="T44" fmla="*/ 169605 w 73"/>
                <a:gd name="T45" fmla="*/ 171251 h 59"/>
                <a:gd name="T46" fmla="*/ 176979 w 73"/>
                <a:gd name="T47" fmla="*/ 102022 h 59"/>
                <a:gd name="T48" fmla="*/ 147482 w 73"/>
                <a:gd name="T49" fmla="*/ 94735 h 59"/>
                <a:gd name="T50" fmla="*/ 165917 w 73"/>
                <a:gd name="T51" fmla="*/ 65586 h 59"/>
                <a:gd name="T52" fmla="*/ 140108 w 73"/>
                <a:gd name="T53" fmla="*/ 167608 h 59"/>
                <a:gd name="T54" fmla="*/ 136421 w 73"/>
                <a:gd name="T55" fmla="*/ 138458 h 59"/>
                <a:gd name="T56" fmla="*/ 165917 w 73"/>
                <a:gd name="T57" fmla="*/ 145746 h 59"/>
                <a:gd name="T58" fmla="*/ 58993 w 73"/>
                <a:gd name="T59" fmla="*/ 156677 h 59"/>
                <a:gd name="T60" fmla="*/ 88489 w 73"/>
                <a:gd name="T61" fmla="*/ 142102 h 59"/>
                <a:gd name="T62" fmla="*/ 88489 w 73"/>
                <a:gd name="T63" fmla="*/ 174895 h 59"/>
                <a:gd name="T64" fmla="*/ 40558 w 73"/>
                <a:gd name="T65" fmla="*/ 109309 h 59"/>
                <a:gd name="T66" fmla="*/ 55306 w 73"/>
                <a:gd name="T67" fmla="*/ 76517 h 59"/>
                <a:gd name="T68" fmla="*/ 44245 w 73"/>
                <a:gd name="T69" fmla="*/ 112953 h 59"/>
                <a:gd name="T70" fmla="*/ 106925 w 73"/>
                <a:gd name="T71" fmla="*/ 102022 h 59"/>
                <a:gd name="T72" fmla="*/ 106925 w 73"/>
                <a:gd name="T73" fmla="*/ 112953 h 59"/>
                <a:gd name="T74" fmla="*/ 106925 w 73"/>
                <a:gd name="T75" fmla="*/ 102022 h 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3" h="59">
                  <a:moveTo>
                    <a:pt x="29" y="11"/>
                  </a:moveTo>
                  <a:cubicBezTo>
                    <a:pt x="31" y="11"/>
                    <a:pt x="32" y="11"/>
                    <a:pt x="33" y="11"/>
                  </a:cubicBezTo>
                  <a:cubicBezTo>
                    <a:pt x="34" y="12"/>
                    <a:pt x="34" y="12"/>
                    <a:pt x="34" y="13"/>
                  </a:cubicBezTo>
                  <a:cubicBezTo>
                    <a:pt x="34" y="16"/>
                    <a:pt x="32" y="18"/>
                    <a:pt x="29" y="18"/>
                  </a:cubicBezTo>
                  <a:cubicBezTo>
                    <a:pt x="26" y="19"/>
                    <a:pt x="24" y="16"/>
                    <a:pt x="23" y="13"/>
                  </a:cubicBezTo>
                  <a:cubicBezTo>
                    <a:pt x="23" y="13"/>
                    <a:pt x="24" y="12"/>
                    <a:pt x="24" y="12"/>
                  </a:cubicBezTo>
                  <a:cubicBezTo>
                    <a:pt x="25" y="11"/>
                    <a:pt x="27" y="11"/>
                    <a:pt x="29" y="11"/>
                  </a:cubicBezTo>
                  <a:close/>
                  <a:moveTo>
                    <a:pt x="44" y="58"/>
                  </a:moveTo>
                  <a:cubicBezTo>
                    <a:pt x="59" y="57"/>
                    <a:pt x="69" y="50"/>
                    <a:pt x="73" y="33"/>
                  </a:cubicBezTo>
                  <a:cubicBezTo>
                    <a:pt x="71" y="31"/>
                    <a:pt x="69" y="30"/>
                    <a:pt x="67" y="28"/>
                  </a:cubicBezTo>
                  <a:cubicBezTo>
                    <a:pt x="63" y="50"/>
                    <a:pt x="53" y="57"/>
                    <a:pt x="44" y="58"/>
                  </a:cubicBezTo>
                  <a:close/>
                  <a:moveTo>
                    <a:pt x="29" y="0"/>
                  </a:moveTo>
                  <a:cubicBezTo>
                    <a:pt x="13" y="0"/>
                    <a:pt x="0" y="13"/>
                    <a:pt x="0" y="30"/>
                  </a:cubicBezTo>
                  <a:cubicBezTo>
                    <a:pt x="0" y="46"/>
                    <a:pt x="13" y="59"/>
                    <a:pt x="29" y="59"/>
                  </a:cubicBezTo>
                  <a:cubicBezTo>
                    <a:pt x="46" y="59"/>
                    <a:pt x="59" y="46"/>
                    <a:pt x="59" y="30"/>
                  </a:cubicBezTo>
                  <a:cubicBezTo>
                    <a:pt x="59" y="13"/>
                    <a:pt x="46" y="0"/>
                    <a:pt x="29" y="0"/>
                  </a:cubicBezTo>
                  <a:close/>
                  <a:moveTo>
                    <a:pt x="52" y="21"/>
                  </a:moveTo>
                  <a:cubicBezTo>
                    <a:pt x="54" y="25"/>
                    <a:pt x="52" y="29"/>
                    <a:pt x="48" y="31"/>
                  </a:cubicBezTo>
                  <a:cubicBezTo>
                    <a:pt x="43" y="33"/>
                    <a:pt x="39" y="31"/>
                    <a:pt x="37" y="27"/>
                  </a:cubicBezTo>
                  <a:cubicBezTo>
                    <a:pt x="36" y="22"/>
                    <a:pt x="38" y="18"/>
                    <a:pt x="42" y="16"/>
                  </a:cubicBezTo>
                  <a:cubicBezTo>
                    <a:pt x="46" y="15"/>
                    <a:pt x="51" y="17"/>
                    <a:pt x="52" y="21"/>
                  </a:cubicBezTo>
                  <a:close/>
                  <a:moveTo>
                    <a:pt x="29" y="25"/>
                  </a:moveTo>
                  <a:cubicBezTo>
                    <a:pt x="32" y="25"/>
                    <a:pt x="34" y="27"/>
                    <a:pt x="34" y="30"/>
                  </a:cubicBezTo>
                  <a:cubicBezTo>
                    <a:pt x="34" y="32"/>
                    <a:pt x="32" y="34"/>
                    <a:pt x="29" y="34"/>
                  </a:cubicBezTo>
                  <a:cubicBezTo>
                    <a:pt x="27" y="34"/>
                    <a:pt x="25" y="32"/>
                    <a:pt x="25" y="30"/>
                  </a:cubicBezTo>
                  <a:cubicBezTo>
                    <a:pt x="25" y="27"/>
                    <a:pt x="27" y="25"/>
                    <a:pt x="29" y="25"/>
                  </a:cubicBezTo>
                  <a:close/>
                  <a:moveTo>
                    <a:pt x="6" y="24"/>
                  </a:moveTo>
                  <a:cubicBezTo>
                    <a:pt x="7" y="20"/>
                    <a:pt x="11" y="17"/>
                    <a:pt x="15" y="18"/>
                  </a:cubicBezTo>
                  <a:cubicBezTo>
                    <a:pt x="19" y="19"/>
                    <a:pt x="22" y="23"/>
                    <a:pt x="21" y="28"/>
                  </a:cubicBezTo>
                  <a:cubicBezTo>
                    <a:pt x="20" y="32"/>
                    <a:pt x="16" y="35"/>
                    <a:pt x="12" y="34"/>
                  </a:cubicBezTo>
                  <a:cubicBezTo>
                    <a:pt x="7" y="33"/>
                    <a:pt x="5" y="28"/>
                    <a:pt x="6" y="24"/>
                  </a:cubicBezTo>
                  <a:close/>
                  <a:moveTo>
                    <a:pt x="28" y="5"/>
                  </a:moveTo>
                  <a:cubicBezTo>
                    <a:pt x="24" y="5"/>
                    <a:pt x="21" y="9"/>
                    <a:pt x="21" y="14"/>
                  </a:cubicBezTo>
                  <a:cubicBezTo>
                    <a:pt x="21" y="18"/>
                    <a:pt x="25" y="21"/>
                    <a:pt x="29" y="21"/>
                  </a:cubicBezTo>
                  <a:cubicBezTo>
                    <a:pt x="33" y="21"/>
                    <a:pt x="37" y="17"/>
                    <a:pt x="37" y="13"/>
                  </a:cubicBezTo>
                  <a:cubicBezTo>
                    <a:pt x="36" y="8"/>
                    <a:pt x="33" y="5"/>
                    <a:pt x="28" y="5"/>
                  </a:cubicBezTo>
                  <a:close/>
                  <a:moveTo>
                    <a:pt x="17" y="51"/>
                  </a:moveTo>
                  <a:cubicBezTo>
                    <a:pt x="13" y="49"/>
                    <a:pt x="12" y="44"/>
                    <a:pt x="14" y="40"/>
                  </a:cubicBezTo>
                  <a:cubicBezTo>
                    <a:pt x="16" y="36"/>
                    <a:pt x="21" y="35"/>
                    <a:pt x="25" y="37"/>
                  </a:cubicBezTo>
                  <a:cubicBezTo>
                    <a:pt x="29" y="39"/>
                    <a:pt x="30" y="44"/>
                    <a:pt x="28" y="48"/>
                  </a:cubicBezTo>
                  <a:cubicBezTo>
                    <a:pt x="26" y="52"/>
                    <a:pt x="21" y="53"/>
                    <a:pt x="17" y="51"/>
                  </a:cubicBezTo>
                  <a:close/>
                  <a:moveTo>
                    <a:pt x="46" y="47"/>
                  </a:moveTo>
                  <a:cubicBezTo>
                    <a:pt x="43" y="50"/>
                    <a:pt x="38" y="50"/>
                    <a:pt x="35" y="47"/>
                  </a:cubicBezTo>
                  <a:cubicBezTo>
                    <a:pt x="32" y="44"/>
                    <a:pt x="32" y="39"/>
                    <a:pt x="35" y="36"/>
                  </a:cubicBezTo>
                  <a:cubicBezTo>
                    <a:pt x="38" y="33"/>
                    <a:pt x="43" y="33"/>
                    <a:pt x="46" y="36"/>
                  </a:cubicBezTo>
                  <a:cubicBezTo>
                    <a:pt x="49" y="39"/>
                    <a:pt x="49" y="45"/>
                    <a:pt x="46" y="47"/>
                  </a:cubicBezTo>
                  <a:close/>
                  <a:moveTo>
                    <a:pt x="45" y="18"/>
                  </a:moveTo>
                  <a:cubicBezTo>
                    <a:pt x="47" y="21"/>
                    <a:pt x="48" y="24"/>
                    <a:pt x="48" y="28"/>
                  </a:cubicBezTo>
                  <a:cubicBezTo>
                    <a:pt x="48" y="28"/>
                    <a:pt x="47" y="28"/>
                    <a:pt x="47" y="29"/>
                  </a:cubicBezTo>
                  <a:cubicBezTo>
                    <a:pt x="44" y="30"/>
                    <a:pt x="41" y="28"/>
                    <a:pt x="40" y="26"/>
                  </a:cubicBezTo>
                  <a:cubicBezTo>
                    <a:pt x="39" y="23"/>
                    <a:pt x="40" y="20"/>
                    <a:pt x="43" y="19"/>
                  </a:cubicBezTo>
                  <a:cubicBezTo>
                    <a:pt x="43" y="19"/>
                    <a:pt x="44" y="18"/>
                    <a:pt x="45" y="18"/>
                  </a:cubicBezTo>
                  <a:close/>
                  <a:moveTo>
                    <a:pt x="45" y="40"/>
                  </a:moveTo>
                  <a:cubicBezTo>
                    <a:pt x="44" y="42"/>
                    <a:pt x="41" y="45"/>
                    <a:pt x="38" y="46"/>
                  </a:cubicBezTo>
                  <a:cubicBezTo>
                    <a:pt x="38" y="46"/>
                    <a:pt x="37" y="46"/>
                    <a:pt x="37" y="45"/>
                  </a:cubicBezTo>
                  <a:cubicBezTo>
                    <a:pt x="35" y="43"/>
                    <a:pt x="35" y="40"/>
                    <a:pt x="37" y="38"/>
                  </a:cubicBezTo>
                  <a:cubicBezTo>
                    <a:pt x="39" y="36"/>
                    <a:pt x="42" y="36"/>
                    <a:pt x="44" y="38"/>
                  </a:cubicBezTo>
                  <a:cubicBezTo>
                    <a:pt x="45" y="39"/>
                    <a:pt x="45" y="39"/>
                    <a:pt x="45" y="40"/>
                  </a:cubicBezTo>
                  <a:close/>
                  <a:moveTo>
                    <a:pt x="24" y="48"/>
                  </a:moveTo>
                  <a:cubicBezTo>
                    <a:pt x="21" y="47"/>
                    <a:pt x="18" y="45"/>
                    <a:pt x="16" y="43"/>
                  </a:cubicBezTo>
                  <a:cubicBezTo>
                    <a:pt x="16" y="42"/>
                    <a:pt x="16" y="42"/>
                    <a:pt x="17" y="41"/>
                  </a:cubicBezTo>
                  <a:cubicBezTo>
                    <a:pt x="18" y="39"/>
                    <a:pt x="21" y="38"/>
                    <a:pt x="24" y="39"/>
                  </a:cubicBezTo>
                  <a:cubicBezTo>
                    <a:pt x="26" y="41"/>
                    <a:pt x="27" y="44"/>
                    <a:pt x="26" y="46"/>
                  </a:cubicBezTo>
                  <a:cubicBezTo>
                    <a:pt x="25" y="47"/>
                    <a:pt x="25" y="47"/>
                    <a:pt x="24" y="48"/>
                  </a:cubicBezTo>
                  <a:close/>
                  <a:moveTo>
                    <a:pt x="11" y="30"/>
                  </a:moveTo>
                  <a:cubicBezTo>
                    <a:pt x="11" y="30"/>
                    <a:pt x="11" y="30"/>
                    <a:pt x="11" y="30"/>
                  </a:cubicBezTo>
                  <a:cubicBezTo>
                    <a:pt x="11" y="26"/>
                    <a:pt x="11" y="23"/>
                    <a:pt x="13" y="21"/>
                  </a:cubicBezTo>
                  <a:cubicBezTo>
                    <a:pt x="13" y="21"/>
                    <a:pt x="14" y="21"/>
                    <a:pt x="15" y="21"/>
                  </a:cubicBezTo>
                  <a:cubicBezTo>
                    <a:pt x="17" y="21"/>
                    <a:pt x="19" y="24"/>
                    <a:pt x="18" y="27"/>
                  </a:cubicBezTo>
                  <a:cubicBezTo>
                    <a:pt x="18" y="30"/>
                    <a:pt x="15" y="32"/>
                    <a:pt x="12" y="31"/>
                  </a:cubicBezTo>
                  <a:cubicBezTo>
                    <a:pt x="12" y="31"/>
                    <a:pt x="11" y="31"/>
                    <a:pt x="11" y="30"/>
                  </a:cubicBezTo>
                  <a:close/>
                  <a:moveTo>
                    <a:pt x="29" y="28"/>
                  </a:moveTo>
                  <a:cubicBezTo>
                    <a:pt x="30" y="28"/>
                    <a:pt x="31" y="29"/>
                    <a:pt x="31" y="30"/>
                  </a:cubicBezTo>
                  <a:cubicBezTo>
                    <a:pt x="31" y="31"/>
                    <a:pt x="30" y="31"/>
                    <a:pt x="29" y="31"/>
                  </a:cubicBezTo>
                  <a:cubicBezTo>
                    <a:pt x="28" y="31"/>
                    <a:pt x="28" y="31"/>
                    <a:pt x="28" y="30"/>
                  </a:cubicBezTo>
                  <a:cubicBezTo>
                    <a:pt x="28" y="29"/>
                    <a:pt x="28" y="28"/>
                    <a:pt x="2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3" name="Freeform 420">
              <a:extLst>
                <a:ext uri="{FF2B5EF4-FFF2-40B4-BE49-F238E27FC236}">
                  <a16:creationId xmlns:a16="http://schemas.microsoft.com/office/drawing/2014/main" id="{F381EA3A-1F52-4E80-89E4-93167F7F9937}"/>
                </a:ext>
              </a:extLst>
            </p:cNvPr>
            <p:cNvSpPr>
              <a:spLocks noEditPoints="1"/>
            </p:cNvSpPr>
            <p:nvPr/>
          </p:nvSpPr>
          <p:spPr bwMode="auto">
            <a:xfrm>
              <a:off x="5572125" y="5246688"/>
              <a:ext cx="252413" cy="228600"/>
            </a:xfrm>
            <a:custGeom>
              <a:avLst/>
              <a:gdLst>
                <a:gd name="T0" fmla="*/ 47747 w 69"/>
                <a:gd name="T1" fmla="*/ 179568 h 62"/>
                <a:gd name="T2" fmla="*/ 58765 w 69"/>
                <a:gd name="T3" fmla="*/ 201556 h 62"/>
                <a:gd name="T4" fmla="*/ 66111 w 69"/>
                <a:gd name="T5" fmla="*/ 201556 h 62"/>
                <a:gd name="T6" fmla="*/ 69784 w 69"/>
                <a:gd name="T7" fmla="*/ 190562 h 62"/>
                <a:gd name="T8" fmla="*/ 110185 w 69"/>
                <a:gd name="T9" fmla="*/ 179568 h 62"/>
                <a:gd name="T10" fmla="*/ 121204 w 69"/>
                <a:gd name="T11" fmla="*/ 201556 h 62"/>
                <a:gd name="T12" fmla="*/ 128549 w 69"/>
                <a:gd name="T13" fmla="*/ 201556 h 62"/>
                <a:gd name="T14" fmla="*/ 132222 w 69"/>
                <a:gd name="T15" fmla="*/ 190562 h 62"/>
                <a:gd name="T16" fmla="*/ 172624 w 69"/>
                <a:gd name="T17" fmla="*/ 179568 h 62"/>
                <a:gd name="T18" fmla="*/ 183642 w 69"/>
                <a:gd name="T19" fmla="*/ 201556 h 62"/>
                <a:gd name="T20" fmla="*/ 190988 w 69"/>
                <a:gd name="T21" fmla="*/ 201556 h 62"/>
                <a:gd name="T22" fmla="*/ 190988 w 69"/>
                <a:gd name="T23" fmla="*/ 190562 h 62"/>
                <a:gd name="T24" fmla="*/ 235062 w 69"/>
                <a:gd name="T25" fmla="*/ 179568 h 62"/>
                <a:gd name="T26" fmla="*/ 246080 w 69"/>
                <a:gd name="T27" fmla="*/ 201556 h 62"/>
                <a:gd name="T28" fmla="*/ 253426 w 69"/>
                <a:gd name="T29" fmla="*/ 208886 h 62"/>
                <a:gd name="T30" fmla="*/ 246080 w 69"/>
                <a:gd name="T31" fmla="*/ 227209 h 62"/>
                <a:gd name="T32" fmla="*/ 190988 w 69"/>
                <a:gd name="T33" fmla="*/ 208886 h 62"/>
                <a:gd name="T34" fmla="*/ 183642 w 69"/>
                <a:gd name="T35" fmla="*/ 208886 h 62"/>
                <a:gd name="T36" fmla="*/ 183642 w 69"/>
                <a:gd name="T37" fmla="*/ 227209 h 62"/>
                <a:gd name="T38" fmla="*/ 132222 w 69"/>
                <a:gd name="T39" fmla="*/ 208886 h 62"/>
                <a:gd name="T40" fmla="*/ 124877 w 69"/>
                <a:gd name="T41" fmla="*/ 208886 h 62"/>
                <a:gd name="T42" fmla="*/ 121204 w 69"/>
                <a:gd name="T43" fmla="*/ 227209 h 62"/>
                <a:gd name="T44" fmla="*/ 69784 w 69"/>
                <a:gd name="T45" fmla="*/ 208886 h 62"/>
                <a:gd name="T46" fmla="*/ 62438 w 69"/>
                <a:gd name="T47" fmla="*/ 208886 h 62"/>
                <a:gd name="T48" fmla="*/ 58765 w 69"/>
                <a:gd name="T49" fmla="*/ 227209 h 62"/>
                <a:gd name="T50" fmla="*/ 7346 w 69"/>
                <a:gd name="T51" fmla="*/ 208886 h 62"/>
                <a:gd name="T52" fmla="*/ 0 w 69"/>
                <a:gd name="T53" fmla="*/ 201556 h 62"/>
                <a:gd name="T54" fmla="*/ 7346 w 69"/>
                <a:gd name="T55" fmla="*/ 190562 h 62"/>
                <a:gd name="T56" fmla="*/ 77130 w 69"/>
                <a:gd name="T57" fmla="*/ 32982 h 62"/>
                <a:gd name="T58" fmla="*/ 154259 w 69"/>
                <a:gd name="T59" fmla="*/ 0 h 62"/>
                <a:gd name="T60" fmla="*/ 77130 w 69"/>
                <a:gd name="T61" fmla="*/ 32982 h 62"/>
                <a:gd name="T62" fmla="*/ 157932 w 69"/>
                <a:gd name="T63" fmla="*/ 29317 h 62"/>
                <a:gd name="T64" fmla="*/ 106512 w 69"/>
                <a:gd name="T65" fmla="*/ 7329 h 62"/>
                <a:gd name="T66" fmla="*/ 106512 w 69"/>
                <a:gd name="T67" fmla="*/ 7329 h 62"/>
                <a:gd name="T68" fmla="*/ 150586 w 69"/>
                <a:gd name="T69" fmla="*/ 18323 h 62"/>
                <a:gd name="T70" fmla="*/ 246080 w 69"/>
                <a:gd name="T71" fmla="*/ 142922 h 62"/>
                <a:gd name="T72" fmla="*/ 227716 w 69"/>
                <a:gd name="T73" fmla="*/ 43976 h 62"/>
                <a:gd name="T74" fmla="*/ 246080 w 69"/>
                <a:gd name="T75" fmla="*/ 0 h 62"/>
                <a:gd name="T76" fmla="*/ 231389 w 69"/>
                <a:gd name="T77" fmla="*/ 36647 h 62"/>
                <a:gd name="T78" fmla="*/ 176296 w 69"/>
                <a:gd name="T79" fmla="*/ 3665 h 62"/>
                <a:gd name="T80" fmla="*/ 7346 w 69"/>
                <a:gd name="T81" fmla="*/ 142922 h 62"/>
                <a:gd name="T82" fmla="*/ 91821 w 69"/>
                <a:gd name="T83" fmla="*/ 0 h 62"/>
                <a:gd name="T84" fmla="*/ 40401 w 69"/>
                <a:gd name="T85" fmla="*/ 142922 h 62"/>
                <a:gd name="T86" fmla="*/ 22037 w 69"/>
                <a:gd name="T87" fmla="*/ 36647 h 62"/>
                <a:gd name="T88" fmla="*/ 77130 w 69"/>
                <a:gd name="T89" fmla="*/ 3665 h 62"/>
                <a:gd name="T90" fmla="*/ 220370 w 69"/>
                <a:gd name="T91" fmla="*/ 157580 h 62"/>
                <a:gd name="T92" fmla="*/ 231389 w 69"/>
                <a:gd name="T93" fmla="*/ 175904 h 62"/>
                <a:gd name="T94" fmla="*/ 205679 w 69"/>
                <a:gd name="T95" fmla="*/ 172239 h 62"/>
                <a:gd name="T96" fmla="*/ 157932 w 69"/>
                <a:gd name="T97" fmla="*/ 157580 h 62"/>
                <a:gd name="T98" fmla="*/ 172624 w 69"/>
                <a:gd name="T99" fmla="*/ 175904 h 62"/>
                <a:gd name="T100" fmla="*/ 143241 w 69"/>
                <a:gd name="T101" fmla="*/ 172239 h 62"/>
                <a:gd name="T102" fmla="*/ 95494 w 69"/>
                <a:gd name="T103" fmla="*/ 157580 h 62"/>
                <a:gd name="T104" fmla="*/ 110185 w 69"/>
                <a:gd name="T105" fmla="*/ 175904 h 62"/>
                <a:gd name="T106" fmla="*/ 80802 w 69"/>
                <a:gd name="T107" fmla="*/ 172239 h 62"/>
                <a:gd name="T108" fmla="*/ 33056 w 69"/>
                <a:gd name="T109" fmla="*/ 157580 h 62"/>
                <a:gd name="T110" fmla="*/ 47747 w 69"/>
                <a:gd name="T111" fmla="*/ 175904 h 62"/>
                <a:gd name="T112" fmla="*/ 18364 w 69"/>
                <a:gd name="T113" fmla="*/ 172239 h 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9" h="62">
                  <a:moveTo>
                    <a:pt x="5" y="49"/>
                  </a:moveTo>
                  <a:cubicBezTo>
                    <a:pt x="13" y="49"/>
                    <a:pt x="13" y="49"/>
                    <a:pt x="13" y="49"/>
                  </a:cubicBezTo>
                  <a:cubicBezTo>
                    <a:pt x="15" y="49"/>
                    <a:pt x="16" y="50"/>
                    <a:pt x="16" y="52"/>
                  </a:cubicBezTo>
                  <a:cubicBezTo>
                    <a:pt x="16" y="55"/>
                    <a:pt x="16" y="55"/>
                    <a:pt x="16" y="55"/>
                  </a:cubicBezTo>
                  <a:cubicBezTo>
                    <a:pt x="17" y="55"/>
                    <a:pt x="17" y="55"/>
                    <a:pt x="17" y="55"/>
                  </a:cubicBezTo>
                  <a:cubicBezTo>
                    <a:pt x="18" y="55"/>
                    <a:pt x="18" y="55"/>
                    <a:pt x="18" y="55"/>
                  </a:cubicBezTo>
                  <a:cubicBezTo>
                    <a:pt x="19" y="55"/>
                    <a:pt x="19" y="55"/>
                    <a:pt x="19" y="55"/>
                  </a:cubicBezTo>
                  <a:cubicBezTo>
                    <a:pt x="19" y="52"/>
                    <a:pt x="19" y="52"/>
                    <a:pt x="19" y="52"/>
                  </a:cubicBezTo>
                  <a:cubicBezTo>
                    <a:pt x="19" y="50"/>
                    <a:pt x="20" y="49"/>
                    <a:pt x="22" y="49"/>
                  </a:cubicBezTo>
                  <a:cubicBezTo>
                    <a:pt x="30" y="49"/>
                    <a:pt x="30" y="49"/>
                    <a:pt x="30" y="49"/>
                  </a:cubicBezTo>
                  <a:cubicBezTo>
                    <a:pt x="32" y="49"/>
                    <a:pt x="33" y="50"/>
                    <a:pt x="33" y="52"/>
                  </a:cubicBezTo>
                  <a:cubicBezTo>
                    <a:pt x="33" y="55"/>
                    <a:pt x="33" y="55"/>
                    <a:pt x="33" y="55"/>
                  </a:cubicBezTo>
                  <a:cubicBezTo>
                    <a:pt x="34" y="55"/>
                    <a:pt x="34" y="55"/>
                    <a:pt x="34" y="55"/>
                  </a:cubicBezTo>
                  <a:cubicBezTo>
                    <a:pt x="35" y="55"/>
                    <a:pt x="35" y="55"/>
                    <a:pt x="35" y="55"/>
                  </a:cubicBezTo>
                  <a:cubicBezTo>
                    <a:pt x="36" y="55"/>
                    <a:pt x="36" y="55"/>
                    <a:pt x="36" y="55"/>
                  </a:cubicBezTo>
                  <a:cubicBezTo>
                    <a:pt x="36" y="52"/>
                    <a:pt x="36" y="52"/>
                    <a:pt x="36" y="52"/>
                  </a:cubicBezTo>
                  <a:cubicBezTo>
                    <a:pt x="36" y="50"/>
                    <a:pt x="37" y="49"/>
                    <a:pt x="39" y="49"/>
                  </a:cubicBezTo>
                  <a:cubicBezTo>
                    <a:pt x="47" y="49"/>
                    <a:pt x="47" y="49"/>
                    <a:pt x="47" y="49"/>
                  </a:cubicBezTo>
                  <a:cubicBezTo>
                    <a:pt x="49" y="49"/>
                    <a:pt x="50" y="50"/>
                    <a:pt x="50" y="52"/>
                  </a:cubicBezTo>
                  <a:cubicBezTo>
                    <a:pt x="50" y="55"/>
                    <a:pt x="50" y="55"/>
                    <a:pt x="50" y="55"/>
                  </a:cubicBezTo>
                  <a:cubicBezTo>
                    <a:pt x="50" y="55"/>
                    <a:pt x="50" y="55"/>
                    <a:pt x="50" y="55"/>
                  </a:cubicBezTo>
                  <a:cubicBezTo>
                    <a:pt x="52" y="55"/>
                    <a:pt x="52" y="55"/>
                    <a:pt x="52" y="55"/>
                  </a:cubicBezTo>
                  <a:cubicBezTo>
                    <a:pt x="52" y="55"/>
                    <a:pt x="52" y="55"/>
                    <a:pt x="52" y="55"/>
                  </a:cubicBezTo>
                  <a:cubicBezTo>
                    <a:pt x="52" y="52"/>
                    <a:pt x="52" y="52"/>
                    <a:pt x="52" y="52"/>
                  </a:cubicBezTo>
                  <a:cubicBezTo>
                    <a:pt x="52" y="50"/>
                    <a:pt x="54" y="49"/>
                    <a:pt x="56" y="49"/>
                  </a:cubicBezTo>
                  <a:cubicBezTo>
                    <a:pt x="64" y="49"/>
                    <a:pt x="64" y="49"/>
                    <a:pt x="64" y="49"/>
                  </a:cubicBezTo>
                  <a:cubicBezTo>
                    <a:pt x="65" y="49"/>
                    <a:pt x="67" y="50"/>
                    <a:pt x="67" y="52"/>
                  </a:cubicBezTo>
                  <a:cubicBezTo>
                    <a:pt x="67" y="55"/>
                    <a:pt x="67" y="55"/>
                    <a:pt x="67" y="55"/>
                  </a:cubicBezTo>
                  <a:cubicBezTo>
                    <a:pt x="69" y="55"/>
                    <a:pt x="69" y="55"/>
                    <a:pt x="69" y="55"/>
                  </a:cubicBezTo>
                  <a:cubicBezTo>
                    <a:pt x="69" y="57"/>
                    <a:pt x="69" y="57"/>
                    <a:pt x="69" y="57"/>
                  </a:cubicBezTo>
                  <a:cubicBezTo>
                    <a:pt x="67" y="57"/>
                    <a:pt x="67" y="57"/>
                    <a:pt x="67" y="57"/>
                  </a:cubicBezTo>
                  <a:cubicBezTo>
                    <a:pt x="67" y="62"/>
                    <a:pt x="67" y="62"/>
                    <a:pt x="67" y="62"/>
                  </a:cubicBezTo>
                  <a:cubicBezTo>
                    <a:pt x="52" y="62"/>
                    <a:pt x="52" y="62"/>
                    <a:pt x="52" y="62"/>
                  </a:cubicBezTo>
                  <a:cubicBezTo>
                    <a:pt x="52" y="57"/>
                    <a:pt x="52" y="57"/>
                    <a:pt x="52" y="57"/>
                  </a:cubicBezTo>
                  <a:cubicBezTo>
                    <a:pt x="52" y="57"/>
                    <a:pt x="52" y="57"/>
                    <a:pt x="52" y="57"/>
                  </a:cubicBezTo>
                  <a:cubicBezTo>
                    <a:pt x="50" y="57"/>
                    <a:pt x="50" y="57"/>
                    <a:pt x="50" y="57"/>
                  </a:cubicBezTo>
                  <a:cubicBezTo>
                    <a:pt x="50" y="57"/>
                    <a:pt x="50" y="57"/>
                    <a:pt x="50" y="57"/>
                  </a:cubicBezTo>
                  <a:cubicBezTo>
                    <a:pt x="50" y="62"/>
                    <a:pt x="50" y="62"/>
                    <a:pt x="50" y="62"/>
                  </a:cubicBezTo>
                  <a:cubicBezTo>
                    <a:pt x="36" y="62"/>
                    <a:pt x="36" y="62"/>
                    <a:pt x="36" y="62"/>
                  </a:cubicBezTo>
                  <a:cubicBezTo>
                    <a:pt x="36" y="57"/>
                    <a:pt x="36" y="57"/>
                    <a:pt x="36" y="57"/>
                  </a:cubicBezTo>
                  <a:cubicBezTo>
                    <a:pt x="35" y="57"/>
                    <a:pt x="35" y="57"/>
                    <a:pt x="35" y="57"/>
                  </a:cubicBezTo>
                  <a:cubicBezTo>
                    <a:pt x="34" y="57"/>
                    <a:pt x="34" y="57"/>
                    <a:pt x="34" y="57"/>
                  </a:cubicBezTo>
                  <a:cubicBezTo>
                    <a:pt x="33" y="57"/>
                    <a:pt x="33" y="57"/>
                    <a:pt x="33" y="57"/>
                  </a:cubicBezTo>
                  <a:cubicBezTo>
                    <a:pt x="33" y="62"/>
                    <a:pt x="33" y="62"/>
                    <a:pt x="33" y="62"/>
                  </a:cubicBezTo>
                  <a:cubicBezTo>
                    <a:pt x="19" y="62"/>
                    <a:pt x="19" y="62"/>
                    <a:pt x="19" y="62"/>
                  </a:cubicBezTo>
                  <a:cubicBezTo>
                    <a:pt x="19" y="57"/>
                    <a:pt x="19" y="57"/>
                    <a:pt x="19" y="57"/>
                  </a:cubicBezTo>
                  <a:cubicBezTo>
                    <a:pt x="18" y="57"/>
                    <a:pt x="18" y="57"/>
                    <a:pt x="18" y="57"/>
                  </a:cubicBezTo>
                  <a:cubicBezTo>
                    <a:pt x="17" y="57"/>
                    <a:pt x="17" y="57"/>
                    <a:pt x="17" y="57"/>
                  </a:cubicBezTo>
                  <a:cubicBezTo>
                    <a:pt x="16" y="57"/>
                    <a:pt x="16" y="57"/>
                    <a:pt x="16" y="57"/>
                  </a:cubicBezTo>
                  <a:cubicBezTo>
                    <a:pt x="16" y="62"/>
                    <a:pt x="16" y="62"/>
                    <a:pt x="16" y="62"/>
                  </a:cubicBezTo>
                  <a:cubicBezTo>
                    <a:pt x="2" y="62"/>
                    <a:pt x="2" y="62"/>
                    <a:pt x="2" y="62"/>
                  </a:cubicBezTo>
                  <a:cubicBezTo>
                    <a:pt x="2" y="57"/>
                    <a:pt x="2" y="57"/>
                    <a:pt x="2" y="57"/>
                  </a:cubicBezTo>
                  <a:cubicBezTo>
                    <a:pt x="0" y="57"/>
                    <a:pt x="0" y="57"/>
                    <a:pt x="0" y="57"/>
                  </a:cubicBezTo>
                  <a:cubicBezTo>
                    <a:pt x="0" y="55"/>
                    <a:pt x="0" y="55"/>
                    <a:pt x="0" y="55"/>
                  </a:cubicBezTo>
                  <a:cubicBezTo>
                    <a:pt x="2" y="55"/>
                    <a:pt x="2" y="55"/>
                    <a:pt x="2" y="55"/>
                  </a:cubicBezTo>
                  <a:cubicBezTo>
                    <a:pt x="2" y="52"/>
                    <a:pt x="2" y="52"/>
                    <a:pt x="2" y="52"/>
                  </a:cubicBezTo>
                  <a:cubicBezTo>
                    <a:pt x="2" y="50"/>
                    <a:pt x="3" y="49"/>
                    <a:pt x="5" y="49"/>
                  </a:cubicBezTo>
                  <a:close/>
                  <a:moveTo>
                    <a:pt x="21" y="9"/>
                  </a:moveTo>
                  <a:cubicBezTo>
                    <a:pt x="28" y="15"/>
                    <a:pt x="40" y="15"/>
                    <a:pt x="47" y="8"/>
                  </a:cubicBezTo>
                  <a:cubicBezTo>
                    <a:pt x="45" y="6"/>
                    <a:pt x="43" y="3"/>
                    <a:pt x="42" y="0"/>
                  </a:cubicBezTo>
                  <a:cubicBezTo>
                    <a:pt x="27" y="0"/>
                    <a:pt x="27" y="0"/>
                    <a:pt x="27" y="0"/>
                  </a:cubicBezTo>
                  <a:cubicBezTo>
                    <a:pt x="26" y="3"/>
                    <a:pt x="24" y="7"/>
                    <a:pt x="21" y="9"/>
                  </a:cubicBezTo>
                  <a:close/>
                  <a:moveTo>
                    <a:pt x="25" y="8"/>
                  </a:moveTo>
                  <a:cubicBezTo>
                    <a:pt x="31" y="9"/>
                    <a:pt x="37" y="9"/>
                    <a:pt x="43" y="8"/>
                  </a:cubicBezTo>
                  <a:cubicBezTo>
                    <a:pt x="37" y="11"/>
                    <a:pt x="32" y="12"/>
                    <a:pt x="25" y="8"/>
                  </a:cubicBezTo>
                  <a:close/>
                  <a:moveTo>
                    <a:pt x="29" y="2"/>
                  </a:moveTo>
                  <a:cubicBezTo>
                    <a:pt x="32" y="3"/>
                    <a:pt x="36" y="3"/>
                    <a:pt x="39" y="2"/>
                  </a:cubicBezTo>
                  <a:cubicBezTo>
                    <a:pt x="36" y="4"/>
                    <a:pt x="33" y="4"/>
                    <a:pt x="29" y="2"/>
                  </a:cubicBezTo>
                  <a:close/>
                  <a:moveTo>
                    <a:pt x="27" y="5"/>
                  </a:moveTo>
                  <a:cubicBezTo>
                    <a:pt x="32" y="6"/>
                    <a:pt x="36" y="6"/>
                    <a:pt x="41" y="5"/>
                  </a:cubicBezTo>
                  <a:cubicBezTo>
                    <a:pt x="36" y="7"/>
                    <a:pt x="32" y="8"/>
                    <a:pt x="27" y="5"/>
                  </a:cubicBezTo>
                  <a:close/>
                  <a:moveTo>
                    <a:pt x="67" y="39"/>
                  </a:moveTo>
                  <a:cubicBezTo>
                    <a:pt x="64" y="39"/>
                    <a:pt x="61" y="39"/>
                    <a:pt x="58" y="39"/>
                  </a:cubicBezTo>
                  <a:cubicBezTo>
                    <a:pt x="58" y="30"/>
                    <a:pt x="58" y="20"/>
                    <a:pt x="62" y="12"/>
                  </a:cubicBezTo>
                  <a:cubicBezTo>
                    <a:pt x="51" y="11"/>
                    <a:pt x="47" y="6"/>
                    <a:pt x="44" y="0"/>
                  </a:cubicBezTo>
                  <a:cubicBezTo>
                    <a:pt x="52" y="0"/>
                    <a:pt x="59" y="0"/>
                    <a:pt x="67" y="0"/>
                  </a:cubicBezTo>
                  <a:cubicBezTo>
                    <a:pt x="67" y="13"/>
                    <a:pt x="67" y="26"/>
                    <a:pt x="67" y="39"/>
                  </a:cubicBezTo>
                  <a:close/>
                  <a:moveTo>
                    <a:pt x="63" y="10"/>
                  </a:moveTo>
                  <a:cubicBezTo>
                    <a:pt x="58" y="9"/>
                    <a:pt x="54" y="7"/>
                    <a:pt x="52" y="1"/>
                  </a:cubicBezTo>
                  <a:cubicBezTo>
                    <a:pt x="51" y="1"/>
                    <a:pt x="49" y="1"/>
                    <a:pt x="48" y="1"/>
                  </a:cubicBezTo>
                  <a:cubicBezTo>
                    <a:pt x="51" y="7"/>
                    <a:pt x="56" y="9"/>
                    <a:pt x="63" y="10"/>
                  </a:cubicBezTo>
                  <a:close/>
                  <a:moveTo>
                    <a:pt x="2" y="39"/>
                  </a:moveTo>
                  <a:cubicBezTo>
                    <a:pt x="2" y="26"/>
                    <a:pt x="2" y="13"/>
                    <a:pt x="2" y="0"/>
                  </a:cubicBezTo>
                  <a:cubicBezTo>
                    <a:pt x="10" y="0"/>
                    <a:pt x="18" y="0"/>
                    <a:pt x="25" y="0"/>
                  </a:cubicBezTo>
                  <a:cubicBezTo>
                    <a:pt x="22" y="6"/>
                    <a:pt x="18" y="11"/>
                    <a:pt x="8" y="12"/>
                  </a:cubicBezTo>
                  <a:cubicBezTo>
                    <a:pt x="11" y="20"/>
                    <a:pt x="11" y="30"/>
                    <a:pt x="11" y="39"/>
                  </a:cubicBezTo>
                  <a:cubicBezTo>
                    <a:pt x="8" y="39"/>
                    <a:pt x="5" y="39"/>
                    <a:pt x="2" y="39"/>
                  </a:cubicBezTo>
                  <a:close/>
                  <a:moveTo>
                    <a:pt x="6" y="10"/>
                  </a:moveTo>
                  <a:cubicBezTo>
                    <a:pt x="11" y="9"/>
                    <a:pt x="15" y="7"/>
                    <a:pt x="17" y="1"/>
                  </a:cubicBezTo>
                  <a:cubicBezTo>
                    <a:pt x="19" y="1"/>
                    <a:pt x="20" y="1"/>
                    <a:pt x="21" y="1"/>
                  </a:cubicBezTo>
                  <a:cubicBezTo>
                    <a:pt x="18" y="7"/>
                    <a:pt x="13" y="9"/>
                    <a:pt x="6" y="10"/>
                  </a:cubicBezTo>
                  <a:close/>
                  <a:moveTo>
                    <a:pt x="60" y="43"/>
                  </a:moveTo>
                  <a:cubicBezTo>
                    <a:pt x="62" y="43"/>
                    <a:pt x="64" y="45"/>
                    <a:pt x="64" y="47"/>
                  </a:cubicBezTo>
                  <a:cubicBezTo>
                    <a:pt x="64" y="47"/>
                    <a:pt x="64" y="48"/>
                    <a:pt x="63" y="48"/>
                  </a:cubicBezTo>
                  <a:cubicBezTo>
                    <a:pt x="56" y="48"/>
                    <a:pt x="56" y="48"/>
                    <a:pt x="56" y="48"/>
                  </a:cubicBezTo>
                  <a:cubicBezTo>
                    <a:pt x="56" y="48"/>
                    <a:pt x="56" y="47"/>
                    <a:pt x="56" y="47"/>
                  </a:cubicBezTo>
                  <a:cubicBezTo>
                    <a:pt x="56" y="45"/>
                    <a:pt x="58" y="43"/>
                    <a:pt x="60" y="43"/>
                  </a:cubicBezTo>
                  <a:close/>
                  <a:moveTo>
                    <a:pt x="43" y="43"/>
                  </a:moveTo>
                  <a:cubicBezTo>
                    <a:pt x="45" y="43"/>
                    <a:pt x="47" y="45"/>
                    <a:pt x="47" y="47"/>
                  </a:cubicBezTo>
                  <a:cubicBezTo>
                    <a:pt x="47" y="47"/>
                    <a:pt x="47" y="48"/>
                    <a:pt x="47" y="48"/>
                  </a:cubicBezTo>
                  <a:cubicBezTo>
                    <a:pt x="39" y="48"/>
                    <a:pt x="39" y="48"/>
                    <a:pt x="39" y="48"/>
                  </a:cubicBezTo>
                  <a:cubicBezTo>
                    <a:pt x="39" y="48"/>
                    <a:pt x="39" y="47"/>
                    <a:pt x="39" y="47"/>
                  </a:cubicBezTo>
                  <a:cubicBezTo>
                    <a:pt x="39" y="45"/>
                    <a:pt x="41" y="43"/>
                    <a:pt x="43" y="43"/>
                  </a:cubicBezTo>
                  <a:close/>
                  <a:moveTo>
                    <a:pt x="26" y="43"/>
                  </a:moveTo>
                  <a:cubicBezTo>
                    <a:pt x="28" y="43"/>
                    <a:pt x="30" y="45"/>
                    <a:pt x="30" y="47"/>
                  </a:cubicBezTo>
                  <a:cubicBezTo>
                    <a:pt x="30" y="47"/>
                    <a:pt x="30" y="48"/>
                    <a:pt x="30" y="48"/>
                  </a:cubicBezTo>
                  <a:cubicBezTo>
                    <a:pt x="22" y="48"/>
                    <a:pt x="22" y="48"/>
                    <a:pt x="22" y="48"/>
                  </a:cubicBezTo>
                  <a:cubicBezTo>
                    <a:pt x="22" y="48"/>
                    <a:pt x="22" y="47"/>
                    <a:pt x="22" y="47"/>
                  </a:cubicBezTo>
                  <a:cubicBezTo>
                    <a:pt x="22" y="45"/>
                    <a:pt x="24" y="43"/>
                    <a:pt x="26" y="43"/>
                  </a:cubicBezTo>
                  <a:close/>
                  <a:moveTo>
                    <a:pt x="9" y="43"/>
                  </a:moveTo>
                  <a:cubicBezTo>
                    <a:pt x="12" y="43"/>
                    <a:pt x="13" y="45"/>
                    <a:pt x="13" y="47"/>
                  </a:cubicBezTo>
                  <a:cubicBezTo>
                    <a:pt x="13" y="47"/>
                    <a:pt x="13" y="48"/>
                    <a:pt x="13" y="48"/>
                  </a:cubicBezTo>
                  <a:cubicBezTo>
                    <a:pt x="6" y="48"/>
                    <a:pt x="6" y="48"/>
                    <a:pt x="6" y="48"/>
                  </a:cubicBezTo>
                  <a:cubicBezTo>
                    <a:pt x="6" y="48"/>
                    <a:pt x="5" y="47"/>
                    <a:pt x="5" y="47"/>
                  </a:cubicBezTo>
                  <a:cubicBezTo>
                    <a:pt x="5" y="45"/>
                    <a:pt x="7" y="43"/>
                    <a:pt x="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4" name="Freeform 421">
              <a:extLst>
                <a:ext uri="{FF2B5EF4-FFF2-40B4-BE49-F238E27FC236}">
                  <a16:creationId xmlns:a16="http://schemas.microsoft.com/office/drawing/2014/main" id="{87D3B4BE-9FDF-4E7F-8619-3FC391B92808}"/>
                </a:ext>
              </a:extLst>
            </p:cNvPr>
            <p:cNvSpPr>
              <a:spLocks noEditPoints="1"/>
            </p:cNvSpPr>
            <p:nvPr/>
          </p:nvSpPr>
          <p:spPr bwMode="auto">
            <a:xfrm>
              <a:off x="6392863" y="5214938"/>
              <a:ext cx="150812" cy="273050"/>
            </a:xfrm>
            <a:custGeom>
              <a:avLst/>
              <a:gdLst>
                <a:gd name="T0" fmla="*/ 25662 w 41"/>
                <a:gd name="T1" fmla="*/ 256106 h 75"/>
                <a:gd name="T2" fmla="*/ 131977 w 41"/>
                <a:gd name="T3" fmla="*/ 256106 h 75"/>
                <a:gd name="T4" fmla="*/ 146641 w 41"/>
                <a:gd name="T5" fmla="*/ 274399 h 75"/>
                <a:gd name="T6" fmla="*/ 10998 w 41"/>
                <a:gd name="T7" fmla="*/ 274399 h 75"/>
                <a:gd name="T8" fmla="*/ 25662 w 41"/>
                <a:gd name="T9" fmla="*/ 256106 h 75"/>
                <a:gd name="T10" fmla="*/ 21996 w 41"/>
                <a:gd name="T11" fmla="*/ 54880 h 75"/>
                <a:gd name="T12" fmla="*/ 58656 w 41"/>
                <a:gd name="T13" fmla="*/ 47562 h 75"/>
                <a:gd name="T14" fmla="*/ 73320 w 41"/>
                <a:gd name="T15" fmla="*/ 14635 h 75"/>
                <a:gd name="T16" fmla="*/ 65988 w 41"/>
                <a:gd name="T17" fmla="*/ 54880 h 75"/>
                <a:gd name="T18" fmla="*/ 21996 w 41"/>
                <a:gd name="T19" fmla="*/ 54880 h 75"/>
                <a:gd name="T20" fmla="*/ 80653 w 41"/>
                <a:gd name="T21" fmla="*/ 3659 h 75"/>
                <a:gd name="T22" fmla="*/ 73320 w 41"/>
                <a:gd name="T23" fmla="*/ 3659 h 75"/>
                <a:gd name="T24" fmla="*/ 54990 w 41"/>
                <a:gd name="T25" fmla="*/ 36587 h 75"/>
                <a:gd name="T26" fmla="*/ 43992 w 41"/>
                <a:gd name="T27" fmla="*/ 43904 h 75"/>
                <a:gd name="T28" fmla="*/ 7332 w 41"/>
                <a:gd name="T29" fmla="*/ 51221 h 75"/>
                <a:gd name="T30" fmla="*/ 3666 w 41"/>
                <a:gd name="T31" fmla="*/ 58538 h 75"/>
                <a:gd name="T32" fmla="*/ 29328 w 41"/>
                <a:gd name="T33" fmla="*/ 87808 h 75"/>
                <a:gd name="T34" fmla="*/ 32994 w 41"/>
                <a:gd name="T35" fmla="*/ 98784 h 75"/>
                <a:gd name="T36" fmla="*/ 29328 w 41"/>
                <a:gd name="T37" fmla="*/ 135370 h 75"/>
                <a:gd name="T38" fmla="*/ 36660 w 41"/>
                <a:gd name="T39" fmla="*/ 142687 h 75"/>
                <a:gd name="T40" fmla="*/ 69654 w 41"/>
                <a:gd name="T41" fmla="*/ 128053 h 75"/>
                <a:gd name="T42" fmla="*/ 84319 w 41"/>
                <a:gd name="T43" fmla="*/ 128053 h 75"/>
                <a:gd name="T44" fmla="*/ 117313 w 41"/>
                <a:gd name="T45" fmla="*/ 142687 h 75"/>
                <a:gd name="T46" fmla="*/ 124645 w 41"/>
                <a:gd name="T47" fmla="*/ 135370 h 75"/>
                <a:gd name="T48" fmla="*/ 120979 w 41"/>
                <a:gd name="T49" fmla="*/ 98784 h 75"/>
                <a:gd name="T50" fmla="*/ 124645 w 41"/>
                <a:gd name="T51" fmla="*/ 87808 h 75"/>
                <a:gd name="T52" fmla="*/ 150307 w 41"/>
                <a:gd name="T53" fmla="*/ 58538 h 75"/>
                <a:gd name="T54" fmla="*/ 146641 w 41"/>
                <a:gd name="T55" fmla="*/ 51221 h 75"/>
                <a:gd name="T56" fmla="*/ 109981 w 41"/>
                <a:gd name="T57" fmla="*/ 43904 h 75"/>
                <a:gd name="T58" fmla="*/ 98983 w 41"/>
                <a:gd name="T59" fmla="*/ 36587 h 75"/>
                <a:gd name="T60" fmla="*/ 80653 w 41"/>
                <a:gd name="T61" fmla="*/ 3659 h 75"/>
                <a:gd name="T62" fmla="*/ 47658 w 41"/>
                <a:gd name="T63" fmla="*/ 175615 h 75"/>
                <a:gd name="T64" fmla="*/ 54990 w 41"/>
                <a:gd name="T65" fmla="*/ 175615 h 75"/>
                <a:gd name="T66" fmla="*/ 69654 w 41"/>
                <a:gd name="T67" fmla="*/ 146346 h 75"/>
                <a:gd name="T68" fmla="*/ 65988 w 41"/>
                <a:gd name="T69" fmla="*/ 146346 h 75"/>
                <a:gd name="T70" fmla="*/ 62322 w 41"/>
                <a:gd name="T71" fmla="*/ 139029 h 75"/>
                <a:gd name="T72" fmla="*/ 62322 w 41"/>
                <a:gd name="T73" fmla="*/ 139029 h 75"/>
                <a:gd name="T74" fmla="*/ 65988 w 41"/>
                <a:gd name="T75" fmla="*/ 135370 h 75"/>
                <a:gd name="T76" fmla="*/ 87985 w 41"/>
                <a:gd name="T77" fmla="*/ 135370 h 75"/>
                <a:gd name="T78" fmla="*/ 95317 w 41"/>
                <a:gd name="T79" fmla="*/ 139029 h 75"/>
                <a:gd name="T80" fmla="*/ 95317 w 41"/>
                <a:gd name="T81" fmla="*/ 139029 h 75"/>
                <a:gd name="T82" fmla="*/ 87985 w 41"/>
                <a:gd name="T83" fmla="*/ 146346 h 75"/>
                <a:gd name="T84" fmla="*/ 87985 w 41"/>
                <a:gd name="T85" fmla="*/ 146346 h 75"/>
                <a:gd name="T86" fmla="*/ 98983 w 41"/>
                <a:gd name="T87" fmla="*/ 175615 h 75"/>
                <a:gd name="T88" fmla="*/ 109981 w 41"/>
                <a:gd name="T89" fmla="*/ 175615 h 75"/>
                <a:gd name="T90" fmla="*/ 109981 w 41"/>
                <a:gd name="T91" fmla="*/ 182933 h 75"/>
                <a:gd name="T92" fmla="*/ 43992 w 41"/>
                <a:gd name="T93" fmla="*/ 182933 h 75"/>
                <a:gd name="T94" fmla="*/ 47658 w 41"/>
                <a:gd name="T95" fmla="*/ 175615 h 75"/>
                <a:gd name="T96" fmla="*/ 29328 w 41"/>
                <a:gd name="T97" fmla="*/ 190250 h 75"/>
                <a:gd name="T98" fmla="*/ 124645 w 41"/>
                <a:gd name="T99" fmla="*/ 190250 h 75"/>
                <a:gd name="T100" fmla="*/ 124645 w 41"/>
                <a:gd name="T101" fmla="*/ 248788 h 75"/>
                <a:gd name="T102" fmla="*/ 29328 w 41"/>
                <a:gd name="T103" fmla="*/ 248788 h 75"/>
                <a:gd name="T104" fmla="*/ 29328 w 41"/>
                <a:gd name="T105" fmla="*/ 190250 h 75"/>
                <a:gd name="T106" fmla="*/ 51324 w 41"/>
                <a:gd name="T107" fmla="*/ 201226 h 75"/>
                <a:gd name="T108" fmla="*/ 43992 w 41"/>
                <a:gd name="T109" fmla="*/ 208543 h 75"/>
                <a:gd name="T110" fmla="*/ 43992 w 41"/>
                <a:gd name="T111" fmla="*/ 230495 h 75"/>
                <a:gd name="T112" fmla="*/ 51324 w 41"/>
                <a:gd name="T113" fmla="*/ 237812 h 75"/>
                <a:gd name="T114" fmla="*/ 102649 w 41"/>
                <a:gd name="T115" fmla="*/ 237812 h 75"/>
                <a:gd name="T116" fmla="*/ 109981 w 41"/>
                <a:gd name="T117" fmla="*/ 230495 h 75"/>
                <a:gd name="T118" fmla="*/ 109981 w 41"/>
                <a:gd name="T119" fmla="*/ 208543 h 75"/>
                <a:gd name="T120" fmla="*/ 102649 w 41"/>
                <a:gd name="T121" fmla="*/ 201226 h 75"/>
                <a:gd name="T122" fmla="*/ 51324 w 41"/>
                <a:gd name="T123" fmla="*/ 201226 h 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1" h="75">
                  <a:moveTo>
                    <a:pt x="7" y="70"/>
                  </a:moveTo>
                  <a:cubicBezTo>
                    <a:pt x="36" y="70"/>
                    <a:pt x="36" y="70"/>
                    <a:pt x="36" y="70"/>
                  </a:cubicBezTo>
                  <a:cubicBezTo>
                    <a:pt x="40" y="75"/>
                    <a:pt x="40" y="75"/>
                    <a:pt x="40" y="75"/>
                  </a:cubicBezTo>
                  <a:cubicBezTo>
                    <a:pt x="3" y="75"/>
                    <a:pt x="3" y="75"/>
                    <a:pt x="3" y="75"/>
                  </a:cubicBezTo>
                  <a:cubicBezTo>
                    <a:pt x="7" y="70"/>
                    <a:pt x="7" y="70"/>
                    <a:pt x="7" y="70"/>
                  </a:cubicBezTo>
                  <a:close/>
                  <a:moveTo>
                    <a:pt x="6" y="15"/>
                  </a:moveTo>
                  <a:cubicBezTo>
                    <a:pt x="6" y="15"/>
                    <a:pt x="15" y="14"/>
                    <a:pt x="16" y="13"/>
                  </a:cubicBezTo>
                  <a:cubicBezTo>
                    <a:pt x="17" y="12"/>
                    <a:pt x="20" y="4"/>
                    <a:pt x="20" y="4"/>
                  </a:cubicBezTo>
                  <a:cubicBezTo>
                    <a:pt x="20" y="4"/>
                    <a:pt x="19" y="14"/>
                    <a:pt x="18" y="15"/>
                  </a:cubicBezTo>
                  <a:cubicBezTo>
                    <a:pt x="16" y="17"/>
                    <a:pt x="6" y="15"/>
                    <a:pt x="6" y="15"/>
                  </a:cubicBezTo>
                  <a:close/>
                  <a:moveTo>
                    <a:pt x="22" y="1"/>
                  </a:moveTo>
                  <a:cubicBezTo>
                    <a:pt x="22" y="0"/>
                    <a:pt x="21" y="0"/>
                    <a:pt x="20" y="1"/>
                  </a:cubicBezTo>
                  <a:cubicBezTo>
                    <a:pt x="18" y="4"/>
                    <a:pt x="17" y="7"/>
                    <a:pt x="15" y="10"/>
                  </a:cubicBezTo>
                  <a:cubicBezTo>
                    <a:pt x="14" y="11"/>
                    <a:pt x="13" y="12"/>
                    <a:pt x="12" y="12"/>
                  </a:cubicBezTo>
                  <a:cubicBezTo>
                    <a:pt x="9" y="13"/>
                    <a:pt x="5" y="13"/>
                    <a:pt x="2" y="14"/>
                  </a:cubicBezTo>
                  <a:cubicBezTo>
                    <a:pt x="1" y="14"/>
                    <a:pt x="0" y="15"/>
                    <a:pt x="1" y="16"/>
                  </a:cubicBezTo>
                  <a:cubicBezTo>
                    <a:pt x="4" y="19"/>
                    <a:pt x="6" y="21"/>
                    <a:pt x="8" y="24"/>
                  </a:cubicBezTo>
                  <a:cubicBezTo>
                    <a:pt x="9" y="25"/>
                    <a:pt x="9" y="26"/>
                    <a:pt x="9" y="27"/>
                  </a:cubicBezTo>
                  <a:cubicBezTo>
                    <a:pt x="9" y="30"/>
                    <a:pt x="8" y="34"/>
                    <a:pt x="8" y="37"/>
                  </a:cubicBezTo>
                  <a:cubicBezTo>
                    <a:pt x="8" y="38"/>
                    <a:pt x="8" y="39"/>
                    <a:pt x="10" y="39"/>
                  </a:cubicBezTo>
                  <a:cubicBezTo>
                    <a:pt x="13" y="37"/>
                    <a:pt x="16" y="36"/>
                    <a:pt x="19" y="35"/>
                  </a:cubicBezTo>
                  <a:cubicBezTo>
                    <a:pt x="20" y="34"/>
                    <a:pt x="21" y="34"/>
                    <a:pt x="23" y="35"/>
                  </a:cubicBezTo>
                  <a:cubicBezTo>
                    <a:pt x="26" y="36"/>
                    <a:pt x="29" y="37"/>
                    <a:pt x="32" y="39"/>
                  </a:cubicBezTo>
                  <a:cubicBezTo>
                    <a:pt x="33" y="39"/>
                    <a:pt x="34" y="39"/>
                    <a:pt x="34" y="37"/>
                  </a:cubicBezTo>
                  <a:cubicBezTo>
                    <a:pt x="33" y="34"/>
                    <a:pt x="33" y="31"/>
                    <a:pt x="33" y="27"/>
                  </a:cubicBezTo>
                  <a:cubicBezTo>
                    <a:pt x="33" y="26"/>
                    <a:pt x="33" y="25"/>
                    <a:pt x="34" y="24"/>
                  </a:cubicBezTo>
                  <a:cubicBezTo>
                    <a:pt x="36" y="22"/>
                    <a:pt x="38" y="19"/>
                    <a:pt x="41" y="16"/>
                  </a:cubicBezTo>
                  <a:cubicBezTo>
                    <a:pt x="41" y="16"/>
                    <a:pt x="41" y="15"/>
                    <a:pt x="40" y="14"/>
                  </a:cubicBezTo>
                  <a:cubicBezTo>
                    <a:pt x="37" y="14"/>
                    <a:pt x="33" y="13"/>
                    <a:pt x="30" y="12"/>
                  </a:cubicBezTo>
                  <a:cubicBezTo>
                    <a:pt x="29" y="12"/>
                    <a:pt x="28" y="11"/>
                    <a:pt x="27" y="10"/>
                  </a:cubicBezTo>
                  <a:cubicBezTo>
                    <a:pt x="26" y="7"/>
                    <a:pt x="24" y="4"/>
                    <a:pt x="22" y="1"/>
                  </a:cubicBezTo>
                  <a:close/>
                  <a:moveTo>
                    <a:pt x="13" y="48"/>
                  </a:moveTo>
                  <a:cubicBezTo>
                    <a:pt x="15" y="48"/>
                    <a:pt x="15" y="48"/>
                    <a:pt x="15" y="48"/>
                  </a:cubicBezTo>
                  <a:cubicBezTo>
                    <a:pt x="17" y="46"/>
                    <a:pt x="18" y="43"/>
                    <a:pt x="19" y="40"/>
                  </a:cubicBezTo>
                  <a:cubicBezTo>
                    <a:pt x="18" y="40"/>
                    <a:pt x="18" y="40"/>
                    <a:pt x="18" y="40"/>
                  </a:cubicBezTo>
                  <a:cubicBezTo>
                    <a:pt x="17" y="40"/>
                    <a:pt x="17" y="39"/>
                    <a:pt x="17" y="38"/>
                  </a:cubicBezTo>
                  <a:cubicBezTo>
                    <a:pt x="17" y="38"/>
                    <a:pt x="17" y="38"/>
                    <a:pt x="17" y="38"/>
                  </a:cubicBezTo>
                  <a:cubicBezTo>
                    <a:pt x="17" y="37"/>
                    <a:pt x="17" y="37"/>
                    <a:pt x="18" y="37"/>
                  </a:cubicBezTo>
                  <a:cubicBezTo>
                    <a:pt x="20" y="37"/>
                    <a:pt x="22" y="37"/>
                    <a:pt x="24" y="37"/>
                  </a:cubicBezTo>
                  <a:cubicBezTo>
                    <a:pt x="25" y="37"/>
                    <a:pt x="26" y="37"/>
                    <a:pt x="26" y="38"/>
                  </a:cubicBezTo>
                  <a:cubicBezTo>
                    <a:pt x="26" y="38"/>
                    <a:pt x="26" y="38"/>
                    <a:pt x="26" y="38"/>
                  </a:cubicBezTo>
                  <a:cubicBezTo>
                    <a:pt x="26" y="39"/>
                    <a:pt x="25" y="40"/>
                    <a:pt x="24" y="40"/>
                  </a:cubicBezTo>
                  <a:cubicBezTo>
                    <a:pt x="24" y="40"/>
                    <a:pt x="24" y="40"/>
                    <a:pt x="24" y="40"/>
                  </a:cubicBezTo>
                  <a:cubicBezTo>
                    <a:pt x="24" y="43"/>
                    <a:pt x="25" y="46"/>
                    <a:pt x="27" y="48"/>
                  </a:cubicBezTo>
                  <a:cubicBezTo>
                    <a:pt x="30" y="48"/>
                    <a:pt x="30" y="48"/>
                    <a:pt x="30" y="48"/>
                  </a:cubicBezTo>
                  <a:cubicBezTo>
                    <a:pt x="30" y="50"/>
                    <a:pt x="30" y="50"/>
                    <a:pt x="30" y="50"/>
                  </a:cubicBezTo>
                  <a:cubicBezTo>
                    <a:pt x="12" y="50"/>
                    <a:pt x="12" y="50"/>
                    <a:pt x="12" y="50"/>
                  </a:cubicBezTo>
                  <a:cubicBezTo>
                    <a:pt x="13" y="48"/>
                    <a:pt x="13" y="48"/>
                    <a:pt x="13" y="48"/>
                  </a:cubicBezTo>
                  <a:close/>
                  <a:moveTo>
                    <a:pt x="8" y="52"/>
                  </a:moveTo>
                  <a:cubicBezTo>
                    <a:pt x="34" y="52"/>
                    <a:pt x="34" y="52"/>
                    <a:pt x="34" y="52"/>
                  </a:cubicBezTo>
                  <a:cubicBezTo>
                    <a:pt x="34" y="68"/>
                    <a:pt x="34" y="68"/>
                    <a:pt x="34" y="68"/>
                  </a:cubicBezTo>
                  <a:cubicBezTo>
                    <a:pt x="8" y="68"/>
                    <a:pt x="8" y="68"/>
                    <a:pt x="8" y="68"/>
                  </a:cubicBezTo>
                  <a:cubicBezTo>
                    <a:pt x="8" y="52"/>
                    <a:pt x="8" y="52"/>
                    <a:pt x="8" y="52"/>
                  </a:cubicBezTo>
                  <a:close/>
                  <a:moveTo>
                    <a:pt x="14" y="55"/>
                  </a:moveTo>
                  <a:cubicBezTo>
                    <a:pt x="13" y="55"/>
                    <a:pt x="12" y="56"/>
                    <a:pt x="12" y="57"/>
                  </a:cubicBezTo>
                  <a:cubicBezTo>
                    <a:pt x="12" y="63"/>
                    <a:pt x="12" y="63"/>
                    <a:pt x="12" y="63"/>
                  </a:cubicBezTo>
                  <a:cubicBezTo>
                    <a:pt x="12" y="64"/>
                    <a:pt x="13" y="65"/>
                    <a:pt x="14" y="65"/>
                  </a:cubicBezTo>
                  <a:cubicBezTo>
                    <a:pt x="28" y="65"/>
                    <a:pt x="28" y="65"/>
                    <a:pt x="28" y="65"/>
                  </a:cubicBezTo>
                  <a:cubicBezTo>
                    <a:pt x="29" y="65"/>
                    <a:pt x="30" y="64"/>
                    <a:pt x="30" y="63"/>
                  </a:cubicBezTo>
                  <a:cubicBezTo>
                    <a:pt x="30" y="57"/>
                    <a:pt x="30" y="57"/>
                    <a:pt x="30" y="57"/>
                  </a:cubicBezTo>
                  <a:cubicBezTo>
                    <a:pt x="30" y="56"/>
                    <a:pt x="29" y="55"/>
                    <a:pt x="28" y="55"/>
                  </a:cubicBezTo>
                  <a:lnTo>
                    <a:pt x="14"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5" name="Freeform 422">
              <a:extLst>
                <a:ext uri="{FF2B5EF4-FFF2-40B4-BE49-F238E27FC236}">
                  <a16:creationId xmlns:a16="http://schemas.microsoft.com/office/drawing/2014/main" id="{33E00F4D-903B-412B-87D3-D5F703DFE9FD}"/>
                </a:ext>
              </a:extLst>
            </p:cNvPr>
            <p:cNvSpPr>
              <a:spLocks noEditPoints="1"/>
            </p:cNvSpPr>
            <p:nvPr/>
          </p:nvSpPr>
          <p:spPr bwMode="auto">
            <a:xfrm>
              <a:off x="2106613" y="5221288"/>
              <a:ext cx="284162" cy="241300"/>
            </a:xfrm>
            <a:custGeom>
              <a:avLst/>
              <a:gdLst>
                <a:gd name="T0" fmla="*/ 191209 w 77"/>
                <a:gd name="T1" fmla="*/ 14618 h 66"/>
                <a:gd name="T2" fmla="*/ 216949 w 77"/>
                <a:gd name="T3" fmla="*/ 36544 h 66"/>
                <a:gd name="T4" fmla="*/ 176501 w 77"/>
                <a:gd name="T5" fmla="*/ 84051 h 66"/>
                <a:gd name="T6" fmla="*/ 253720 w 77"/>
                <a:gd name="T7" fmla="*/ 98669 h 66"/>
                <a:gd name="T8" fmla="*/ 264751 w 77"/>
                <a:gd name="T9" fmla="*/ 109632 h 66"/>
                <a:gd name="T10" fmla="*/ 242689 w 77"/>
                <a:gd name="T11" fmla="*/ 127904 h 66"/>
                <a:gd name="T12" fmla="*/ 264751 w 77"/>
                <a:gd name="T13" fmla="*/ 146176 h 66"/>
                <a:gd name="T14" fmla="*/ 253720 w 77"/>
                <a:gd name="T15" fmla="*/ 157140 h 66"/>
                <a:gd name="T16" fmla="*/ 253720 w 77"/>
                <a:gd name="T17" fmla="*/ 175412 h 66"/>
                <a:gd name="T18" fmla="*/ 250043 w 77"/>
                <a:gd name="T19" fmla="*/ 186375 h 66"/>
                <a:gd name="T20" fmla="*/ 220626 w 77"/>
                <a:gd name="T21" fmla="*/ 190029 h 66"/>
                <a:gd name="T22" fmla="*/ 239012 w 77"/>
                <a:gd name="T23" fmla="*/ 211956 h 66"/>
                <a:gd name="T24" fmla="*/ 227980 w 77"/>
                <a:gd name="T25" fmla="*/ 222919 h 66"/>
                <a:gd name="T26" fmla="*/ 125022 w 77"/>
                <a:gd name="T27" fmla="*/ 208301 h 66"/>
                <a:gd name="T28" fmla="*/ 91928 w 77"/>
                <a:gd name="T29" fmla="*/ 149831 h 66"/>
                <a:gd name="T30" fmla="*/ 125022 w 77"/>
                <a:gd name="T31" fmla="*/ 102323 h 66"/>
                <a:gd name="T32" fmla="*/ 58834 w 77"/>
                <a:gd name="T33" fmla="*/ 200993 h 66"/>
                <a:gd name="T34" fmla="*/ 69865 w 77"/>
                <a:gd name="T35" fmla="*/ 215610 h 66"/>
                <a:gd name="T36" fmla="*/ 14708 w 77"/>
                <a:gd name="T37" fmla="*/ 171757 h 66"/>
                <a:gd name="T38" fmla="*/ 14708 w 77"/>
                <a:gd name="T39" fmla="*/ 186375 h 66"/>
                <a:gd name="T40" fmla="*/ 69865 w 77"/>
                <a:gd name="T41" fmla="*/ 171757 h 66"/>
                <a:gd name="T42" fmla="*/ 25740 w 77"/>
                <a:gd name="T43" fmla="*/ 171757 h 66"/>
                <a:gd name="T44" fmla="*/ 69865 w 77"/>
                <a:gd name="T45" fmla="*/ 135213 h 66"/>
                <a:gd name="T46" fmla="*/ 69865 w 77"/>
                <a:gd name="T47" fmla="*/ 153485 h 66"/>
                <a:gd name="T48" fmla="*/ 14708 w 77"/>
                <a:gd name="T49" fmla="*/ 153485 h 66"/>
                <a:gd name="T50" fmla="*/ 25740 w 77"/>
                <a:gd name="T51" fmla="*/ 138868 h 66"/>
                <a:gd name="T52" fmla="*/ 58834 w 77"/>
                <a:gd name="T53" fmla="*/ 120596 h 66"/>
                <a:gd name="T54" fmla="*/ 62511 w 77"/>
                <a:gd name="T55" fmla="*/ 116941 h 66"/>
                <a:gd name="T56" fmla="*/ 51479 w 77"/>
                <a:gd name="T57" fmla="*/ 102323 h 66"/>
                <a:gd name="T58" fmla="*/ 66188 w 77"/>
                <a:gd name="T59" fmla="*/ 105978 h 66"/>
                <a:gd name="T60" fmla="*/ 69865 w 77"/>
                <a:gd name="T61" fmla="*/ 127904 h 66"/>
                <a:gd name="T62" fmla="*/ 55157 w 77"/>
                <a:gd name="T63" fmla="*/ 135213 h 66"/>
                <a:gd name="T64" fmla="*/ 25740 w 77"/>
                <a:gd name="T65" fmla="*/ 127904 h 66"/>
                <a:gd name="T66" fmla="*/ 33094 w 77"/>
                <a:gd name="T67" fmla="*/ 105978 h 66"/>
                <a:gd name="T68" fmla="*/ 40448 w 77"/>
                <a:gd name="T69" fmla="*/ 116941 h 66"/>
                <a:gd name="T70" fmla="*/ 33094 w 77"/>
                <a:gd name="T71" fmla="*/ 116941 h 66"/>
                <a:gd name="T72" fmla="*/ 40448 w 77"/>
                <a:gd name="T73" fmla="*/ 120596 h 66"/>
                <a:gd name="T74" fmla="*/ 84573 w 77"/>
                <a:gd name="T75" fmla="*/ 219265 h 66"/>
                <a:gd name="T76" fmla="*/ 132376 w 77"/>
                <a:gd name="T77" fmla="*/ 241191 h 66"/>
                <a:gd name="T78" fmla="*/ 246366 w 77"/>
                <a:gd name="T79" fmla="*/ 230228 h 66"/>
                <a:gd name="T80" fmla="*/ 253720 w 77"/>
                <a:gd name="T81" fmla="*/ 204647 h 66"/>
                <a:gd name="T82" fmla="*/ 268429 w 77"/>
                <a:gd name="T83" fmla="*/ 179066 h 66"/>
                <a:gd name="T84" fmla="*/ 279460 w 77"/>
                <a:gd name="T85" fmla="*/ 146176 h 66"/>
                <a:gd name="T86" fmla="*/ 275783 w 77"/>
                <a:gd name="T87" fmla="*/ 127904 h 66"/>
                <a:gd name="T88" fmla="*/ 283137 w 77"/>
                <a:gd name="T89" fmla="*/ 109632 h 66"/>
                <a:gd name="T90" fmla="*/ 202241 w 77"/>
                <a:gd name="T91" fmla="*/ 84051 h 66"/>
                <a:gd name="T92" fmla="*/ 227980 w 77"/>
                <a:gd name="T93" fmla="*/ 21926 h 66"/>
                <a:gd name="T94" fmla="*/ 180178 w 77"/>
                <a:gd name="T95" fmla="*/ 0 h 66"/>
                <a:gd name="T96" fmla="*/ 113990 w 77"/>
                <a:gd name="T97" fmla="*/ 87706 h 66"/>
                <a:gd name="T98" fmla="*/ 84573 w 77"/>
                <a:gd name="T99" fmla="*/ 84051 h 66"/>
                <a:gd name="T100" fmla="*/ 84573 w 77"/>
                <a:gd name="T101" fmla="*/ 233882 h 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77" h="66">
                  <a:moveTo>
                    <a:pt x="35" y="26"/>
                  </a:moveTo>
                  <a:cubicBezTo>
                    <a:pt x="36" y="22"/>
                    <a:pt x="39" y="20"/>
                    <a:pt x="42" y="17"/>
                  </a:cubicBezTo>
                  <a:cubicBezTo>
                    <a:pt x="46" y="14"/>
                    <a:pt x="50" y="10"/>
                    <a:pt x="52" y="4"/>
                  </a:cubicBezTo>
                  <a:cubicBezTo>
                    <a:pt x="54" y="4"/>
                    <a:pt x="55" y="5"/>
                    <a:pt x="57" y="6"/>
                  </a:cubicBezTo>
                  <a:cubicBezTo>
                    <a:pt x="57" y="7"/>
                    <a:pt x="58" y="7"/>
                    <a:pt x="58" y="8"/>
                  </a:cubicBezTo>
                  <a:cubicBezTo>
                    <a:pt x="59" y="9"/>
                    <a:pt x="59" y="10"/>
                    <a:pt x="59" y="10"/>
                  </a:cubicBezTo>
                  <a:cubicBezTo>
                    <a:pt x="59" y="12"/>
                    <a:pt x="59" y="13"/>
                    <a:pt x="57" y="15"/>
                  </a:cubicBezTo>
                  <a:cubicBezTo>
                    <a:pt x="56" y="16"/>
                    <a:pt x="54" y="18"/>
                    <a:pt x="52" y="19"/>
                  </a:cubicBezTo>
                  <a:cubicBezTo>
                    <a:pt x="51" y="21"/>
                    <a:pt x="49" y="22"/>
                    <a:pt x="48" y="23"/>
                  </a:cubicBezTo>
                  <a:cubicBezTo>
                    <a:pt x="44" y="27"/>
                    <a:pt x="44" y="27"/>
                    <a:pt x="44" y="27"/>
                  </a:cubicBezTo>
                  <a:cubicBezTo>
                    <a:pt x="49" y="27"/>
                    <a:pt x="49" y="27"/>
                    <a:pt x="49" y="27"/>
                  </a:cubicBezTo>
                  <a:cubicBezTo>
                    <a:pt x="69" y="27"/>
                    <a:pt x="69" y="27"/>
                    <a:pt x="69" y="27"/>
                  </a:cubicBezTo>
                  <a:cubicBezTo>
                    <a:pt x="70" y="27"/>
                    <a:pt x="71" y="27"/>
                    <a:pt x="71" y="28"/>
                  </a:cubicBezTo>
                  <a:cubicBezTo>
                    <a:pt x="72" y="28"/>
                    <a:pt x="72" y="29"/>
                    <a:pt x="72" y="30"/>
                  </a:cubicBezTo>
                  <a:cubicBezTo>
                    <a:pt x="72" y="30"/>
                    <a:pt x="72" y="30"/>
                    <a:pt x="72" y="30"/>
                  </a:cubicBezTo>
                  <a:cubicBezTo>
                    <a:pt x="72" y="31"/>
                    <a:pt x="72" y="31"/>
                    <a:pt x="72" y="32"/>
                  </a:cubicBezTo>
                  <a:cubicBezTo>
                    <a:pt x="71" y="32"/>
                    <a:pt x="71" y="33"/>
                    <a:pt x="70" y="33"/>
                  </a:cubicBezTo>
                  <a:cubicBezTo>
                    <a:pt x="66" y="35"/>
                    <a:pt x="66" y="35"/>
                    <a:pt x="66" y="35"/>
                  </a:cubicBezTo>
                  <a:cubicBezTo>
                    <a:pt x="70" y="37"/>
                    <a:pt x="70" y="37"/>
                    <a:pt x="70" y="37"/>
                  </a:cubicBezTo>
                  <a:cubicBezTo>
                    <a:pt x="71" y="37"/>
                    <a:pt x="71" y="38"/>
                    <a:pt x="71" y="38"/>
                  </a:cubicBezTo>
                  <a:cubicBezTo>
                    <a:pt x="72" y="39"/>
                    <a:pt x="72" y="39"/>
                    <a:pt x="72" y="40"/>
                  </a:cubicBezTo>
                  <a:cubicBezTo>
                    <a:pt x="72" y="40"/>
                    <a:pt x="72" y="40"/>
                    <a:pt x="72" y="40"/>
                  </a:cubicBezTo>
                  <a:cubicBezTo>
                    <a:pt x="72" y="41"/>
                    <a:pt x="72" y="41"/>
                    <a:pt x="71" y="42"/>
                  </a:cubicBezTo>
                  <a:cubicBezTo>
                    <a:pt x="71" y="42"/>
                    <a:pt x="70" y="43"/>
                    <a:pt x="69" y="43"/>
                  </a:cubicBezTo>
                  <a:cubicBezTo>
                    <a:pt x="66" y="44"/>
                    <a:pt x="66" y="44"/>
                    <a:pt x="66" y="44"/>
                  </a:cubicBezTo>
                  <a:cubicBezTo>
                    <a:pt x="68" y="47"/>
                    <a:pt x="68" y="47"/>
                    <a:pt x="68" y="47"/>
                  </a:cubicBezTo>
                  <a:cubicBezTo>
                    <a:pt x="68" y="47"/>
                    <a:pt x="69" y="47"/>
                    <a:pt x="69" y="48"/>
                  </a:cubicBezTo>
                  <a:cubicBezTo>
                    <a:pt x="69" y="48"/>
                    <a:pt x="69" y="48"/>
                    <a:pt x="69" y="49"/>
                  </a:cubicBezTo>
                  <a:cubicBezTo>
                    <a:pt x="69" y="49"/>
                    <a:pt x="69" y="49"/>
                    <a:pt x="69" y="49"/>
                  </a:cubicBezTo>
                  <a:cubicBezTo>
                    <a:pt x="69" y="50"/>
                    <a:pt x="69" y="50"/>
                    <a:pt x="68" y="51"/>
                  </a:cubicBezTo>
                  <a:cubicBezTo>
                    <a:pt x="67" y="52"/>
                    <a:pt x="67" y="52"/>
                    <a:pt x="66" y="52"/>
                  </a:cubicBezTo>
                  <a:cubicBezTo>
                    <a:pt x="66" y="52"/>
                    <a:pt x="66" y="52"/>
                    <a:pt x="66" y="52"/>
                  </a:cubicBezTo>
                  <a:cubicBezTo>
                    <a:pt x="60" y="52"/>
                    <a:pt x="60" y="52"/>
                    <a:pt x="60" y="52"/>
                  </a:cubicBezTo>
                  <a:cubicBezTo>
                    <a:pt x="64" y="56"/>
                    <a:pt x="64" y="56"/>
                    <a:pt x="64" y="56"/>
                  </a:cubicBezTo>
                  <a:cubicBezTo>
                    <a:pt x="64" y="56"/>
                    <a:pt x="65" y="56"/>
                    <a:pt x="65" y="57"/>
                  </a:cubicBezTo>
                  <a:cubicBezTo>
                    <a:pt x="65" y="57"/>
                    <a:pt x="65" y="58"/>
                    <a:pt x="65" y="58"/>
                  </a:cubicBezTo>
                  <a:cubicBezTo>
                    <a:pt x="65" y="58"/>
                    <a:pt x="65" y="58"/>
                    <a:pt x="65" y="58"/>
                  </a:cubicBezTo>
                  <a:cubicBezTo>
                    <a:pt x="65" y="59"/>
                    <a:pt x="65" y="60"/>
                    <a:pt x="64" y="60"/>
                  </a:cubicBezTo>
                  <a:cubicBezTo>
                    <a:pt x="63" y="61"/>
                    <a:pt x="63" y="61"/>
                    <a:pt x="62" y="61"/>
                  </a:cubicBezTo>
                  <a:cubicBezTo>
                    <a:pt x="38" y="61"/>
                    <a:pt x="38" y="61"/>
                    <a:pt x="38" y="61"/>
                  </a:cubicBezTo>
                  <a:cubicBezTo>
                    <a:pt x="34" y="57"/>
                    <a:pt x="34" y="57"/>
                    <a:pt x="34" y="57"/>
                  </a:cubicBezTo>
                  <a:cubicBezTo>
                    <a:pt x="34" y="57"/>
                    <a:pt x="34" y="57"/>
                    <a:pt x="34" y="57"/>
                  </a:cubicBezTo>
                  <a:cubicBezTo>
                    <a:pt x="33" y="57"/>
                    <a:pt x="33" y="57"/>
                    <a:pt x="33" y="57"/>
                  </a:cubicBezTo>
                  <a:cubicBezTo>
                    <a:pt x="25" y="56"/>
                    <a:pt x="25" y="56"/>
                    <a:pt x="25" y="56"/>
                  </a:cubicBezTo>
                  <a:cubicBezTo>
                    <a:pt x="25" y="41"/>
                    <a:pt x="25" y="41"/>
                    <a:pt x="25" y="41"/>
                  </a:cubicBezTo>
                  <a:cubicBezTo>
                    <a:pt x="27" y="29"/>
                    <a:pt x="27" y="29"/>
                    <a:pt x="27" y="29"/>
                  </a:cubicBezTo>
                  <a:cubicBezTo>
                    <a:pt x="33" y="28"/>
                    <a:pt x="33" y="28"/>
                    <a:pt x="33" y="28"/>
                  </a:cubicBezTo>
                  <a:cubicBezTo>
                    <a:pt x="34" y="28"/>
                    <a:pt x="34" y="28"/>
                    <a:pt x="34" y="28"/>
                  </a:cubicBezTo>
                  <a:cubicBezTo>
                    <a:pt x="35" y="26"/>
                    <a:pt x="35" y="26"/>
                    <a:pt x="35" y="26"/>
                  </a:cubicBezTo>
                  <a:close/>
                  <a:moveTo>
                    <a:pt x="4" y="55"/>
                  </a:moveTo>
                  <a:cubicBezTo>
                    <a:pt x="16" y="55"/>
                    <a:pt x="16" y="55"/>
                    <a:pt x="16" y="55"/>
                  </a:cubicBezTo>
                  <a:cubicBezTo>
                    <a:pt x="16" y="52"/>
                    <a:pt x="16" y="52"/>
                    <a:pt x="16" y="52"/>
                  </a:cubicBezTo>
                  <a:cubicBezTo>
                    <a:pt x="19" y="52"/>
                    <a:pt x="19" y="52"/>
                    <a:pt x="19" y="52"/>
                  </a:cubicBezTo>
                  <a:cubicBezTo>
                    <a:pt x="19" y="59"/>
                    <a:pt x="19" y="59"/>
                    <a:pt x="19" y="59"/>
                  </a:cubicBezTo>
                  <a:cubicBezTo>
                    <a:pt x="4" y="59"/>
                    <a:pt x="4" y="59"/>
                    <a:pt x="4" y="59"/>
                  </a:cubicBezTo>
                  <a:cubicBezTo>
                    <a:pt x="4" y="55"/>
                    <a:pt x="4" y="55"/>
                    <a:pt x="4" y="55"/>
                  </a:cubicBezTo>
                  <a:close/>
                  <a:moveTo>
                    <a:pt x="4" y="47"/>
                  </a:moveTo>
                  <a:cubicBezTo>
                    <a:pt x="6" y="47"/>
                    <a:pt x="6" y="47"/>
                    <a:pt x="6" y="47"/>
                  </a:cubicBezTo>
                  <a:cubicBezTo>
                    <a:pt x="6" y="51"/>
                    <a:pt x="6" y="51"/>
                    <a:pt x="6" y="51"/>
                  </a:cubicBezTo>
                  <a:cubicBezTo>
                    <a:pt x="4" y="51"/>
                    <a:pt x="4" y="51"/>
                    <a:pt x="4" y="51"/>
                  </a:cubicBezTo>
                  <a:cubicBezTo>
                    <a:pt x="4" y="47"/>
                    <a:pt x="4" y="47"/>
                    <a:pt x="4" y="47"/>
                  </a:cubicBezTo>
                  <a:close/>
                  <a:moveTo>
                    <a:pt x="7" y="47"/>
                  </a:moveTo>
                  <a:cubicBezTo>
                    <a:pt x="19" y="47"/>
                    <a:pt x="19" y="47"/>
                    <a:pt x="19" y="47"/>
                  </a:cubicBezTo>
                  <a:cubicBezTo>
                    <a:pt x="19" y="51"/>
                    <a:pt x="19" y="51"/>
                    <a:pt x="19" y="51"/>
                  </a:cubicBezTo>
                  <a:cubicBezTo>
                    <a:pt x="7" y="51"/>
                    <a:pt x="7" y="51"/>
                    <a:pt x="7" y="51"/>
                  </a:cubicBezTo>
                  <a:cubicBezTo>
                    <a:pt x="7" y="47"/>
                    <a:pt x="7" y="47"/>
                    <a:pt x="7" y="47"/>
                  </a:cubicBezTo>
                  <a:close/>
                  <a:moveTo>
                    <a:pt x="7" y="38"/>
                  </a:moveTo>
                  <a:cubicBezTo>
                    <a:pt x="12" y="39"/>
                    <a:pt x="12" y="39"/>
                    <a:pt x="12" y="39"/>
                  </a:cubicBezTo>
                  <a:cubicBezTo>
                    <a:pt x="19" y="37"/>
                    <a:pt x="19" y="37"/>
                    <a:pt x="19" y="37"/>
                  </a:cubicBezTo>
                  <a:cubicBezTo>
                    <a:pt x="19" y="41"/>
                    <a:pt x="19" y="41"/>
                    <a:pt x="19" y="41"/>
                  </a:cubicBezTo>
                  <a:cubicBezTo>
                    <a:pt x="14" y="42"/>
                    <a:pt x="14" y="42"/>
                    <a:pt x="14" y="42"/>
                  </a:cubicBezTo>
                  <a:cubicBezTo>
                    <a:pt x="19" y="42"/>
                    <a:pt x="19" y="42"/>
                    <a:pt x="19" y="42"/>
                  </a:cubicBezTo>
                  <a:cubicBezTo>
                    <a:pt x="19" y="46"/>
                    <a:pt x="19" y="46"/>
                    <a:pt x="19" y="46"/>
                  </a:cubicBezTo>
                  <a:cubicBezTo>
                    <a:pt x="4" y="46"/>
                    <a:pt x="4" y="46"/>
                    <a:pt x="4" y="46"/>
                  </a:cubicBezTo>
                  <a:cubicBezTo>
                    <a:pt x="4" y="42"/>
                    <a:pt x="4" y="42"/>
                    <a:pt x="4" y="42"/>
                  </a:cubicBezTo>
                  <a:cubicBezTo>
                    <a:pt x="10" y="42"/>
                    <a:pt x="10" y="42"/>
                    <a:pt x="10" y="42"/>
                  </a:cubicBezTo>
                  <a:cubicBezTo>
                    <a:pt x="7" y="41"/>
                    <a:pt x="7" y="41"/>
                    <a:pt x="7" y="41"/>
                  </a:cubicBezTo>
                  <a:cubicBezTo>
                    <a:pt x="7" y="38"/>
                    <a:pt x="7" y="38"/>
                    <a:pt x="7" y="38"/>
                  </a:cubicBezTo>
                  <a:close/>
                  <a:moveTo>
                    <a:pt x="13" y="28"/>
                  </a:moveTo>
                  <a:cubicBezTo>
                    <a:pt x="13" y="33"/>
                    <a:pt x="13" y="33"/>
                    <a:pt x="13" y="33"/>
                  </a:cubicBezTo>
                  <a:cubicBezTo>
                    <a:pt x="16" y="33"/>
                    <a:pt x="16" y="33"/>
                    <a:pt x="16" y="33"/>
                  </a:cubicBezTo>
                  <a:cubicBezTo>
                    <a:pt x="16" y="33"/>
                    <a:pt x="17" y="33"/>
                    <a:pt x="17" y="33"/>
                  </a:cubicBezTo>
                  <a:cubicBezTo>
                    <a:pt x="17" y="33"/>
                    <a:pt x="17" y="33"/>
                    <a:pt x="17" y="32"/>
                  </a:cubicBezTo>
                  <a:cubicBezTo>
                    <a:pt x="17" y="32"/>
                    <a:pt x="17" y="32"/>
                    <a:pt x="17" y="32"/>
                  </a:cubicBezTo>
                  <a:cubicBezTo>
                    <a:pt x="17" y="32"/>
                    <a:pt x="16" y="32"/>
                    <a:pt x="16" y="32"/>
                  </a:cubicBezTo>
                  <a:cubicBezTo>
                    <a:pt x="14" y="32"/>
                    <a:pt x="14" y="32"/>
                    <a:pt x="14" y="32"/>
                  </a:cubicBezTo>
                  <a:cubicBezTo>
                    <a:pt x="14" y="28"/>
                    <a:pt x="14" y="28"/>
                    <a:pt x="14" y="28"/>
                  </a:cubicBezTo>
                  <a:cubicBezTo>
                    <a:pt x="15" y="28"/>
                    <a:pt x="15" y="28"/>
                    <a:pt x="15" y="28"/>
                  </a:cubicBezTo>
                  <a:cubicBezTo>
                    <a:pt x="16" y="28"/>
                    <a:pt x="16" y="28"/>
                    <a:pt x="17" y="28"/>
                  </a:cubicBezTo>
                  <a:cubicBezTo>
                    <a:pt x="17" y="28"/>
                    <a:pt x="18" y="29"/>
                    <a:pt x="18" y="29"/>
                  </a:cubicBezTo>
                  <a:cubicBezTo>
                    <a:pt x="19" y="29"/>
                    <a:pt x="19" y="30"/>
                    <a:pt x="19" y="30"/>
                  </a:cubicBezTo>
                  <a:cubicBezTo>
                    <a:pt x="19" y="31"/>
                    <a:pt x="19" y="32"/>
                    <a:pt x="19" y="32"/>
                  </a:cubicBezTo>
                  <a:cubicBezTo>
                    <a:pt x="19" y="33"/>
                    <a:pt x="19" y="34"/>
                    <a:pt x="19" y="35"/>
                  </a:cubicBezTo>
                  <a:cubicBezTo>
                    <a:pt x="19" y="35"/>
                    <a:pt x="19" y="36"/>
                    <a:pt x="18" y="36"/>
                  </a:cubicBezTo>
                  <a:cubicBezTo>
                    <a:pt x="18" y="36"/>
                    <a:pt x="17" y="37"/>
                    <a:pt x="17" y="37"/>
                  </a:cubicBezTo>
                  <a:cubicBezTo>
                    <a:pt x="16" y="37"/>
                    <a:pt x="16" y="37"/>
                    <a:pt x="15" y="37"/>
                  </a:cubicBezTo>
                  <a:cubicBezTo>
                    <a:pt x="11" y="37"/>
                    <a:pt x="11" y="37"/>
                    <a:pt x="11" y="37"/>
                  </a:cubicBezTo>
                  <a:cubicBezTo>
                    <a:pt x="10" y="37"/>
                    <a:pt x="9" y="37"/>
                    <a:pt x="8" y="36"/>
                  </a:cubicBezTo>
                  <a:cubicBezTo>
                    <a:pt x="8" y="36"/>
                    <a:pt x="7" y="36"/>
                    <a:pt x="7" y="35"/>
                  </a:cubicBezTo>
                  <a:cubicBezTo>
                    <a:pt x="7" y="34"/>
                    <a:pt x="6" y="34"/>
                    <a:pt x="6" y="33"/>
                  </a:cubicBezTo>
                  <a:cubicBezTo>
                    <a:pt x="6" y="32"/>
                    <a:pt x="7" y="31"/>
                    <a:pt x="7" y="30"/>
                  </a:cubicBezTo>
                  <a:cubicBezTo>
                    <a:pt x="7" y="29"/>
                    <a:pt x="8" y="29"/>
                    <a:pt x="9" y="29"/>
                  </a:cubicBezTo>
                  <a:cubicBezTo>
                    <a:pt x="9" y="28"/>
                    <a:pt x="10" y="28"/>
                    <a:pt x="12" y="28"/>
                  </a:cubicBezTo>
                  <a:cubicBezTo>
                    <a:pt x="13" y="28"/>
                    <a:pt x="13" y="28"/>
                    <a:pt x="13" y="28"/>
                  </a:cubicBezTo>
                  <a:close/>
                  <a:moveTo>
                    <a:pt x="11" y="32"/>
                  </a:moveTo>
                  <a:cubicBezTo>
                    <a:pt x="10" y="32"/>
                    <a:pt x="10" y="32"/>
                    <a:pt x="10" y="32"/>
                  </a:cubicBezTo>
                  <a:cubicBezTo>
                    <a:pt x="10" y="32"/>
                    <a:pt x="9" y="32"/>
                    <a:pt x="9" y="32"/>
                  </a:cubicBezTo>
                  <a:cubicBezTo>
                    <a:pt x="9" y="32"/>
                    <a:pt x="9" y="32"/>
                    <a:pt x="9" y="32"/>
                  </a:cubicBezTo>
                  <a:cubicBezTo>
                    <a:pt x="9" y="33"/>
                    <a:pt x="9" y="33"/>
                    <a:pt x="9" y="33"/>
                  </a:cubicBezTo>
                  <a:cubicBezTo>
                    <a:pt x="9" y="33"/>
                    <a:pt x="10" y="33"/>
                    <a:pt x="10" y="33"/>
                  </a:cubicBezTo>
                  <a:cubicBezTo>
                    <a:pt x="11" y="33"/>
                    <a:pt x="11" y="33"/>
                    <a:pt x="11" y="33"/>
                  </a:cubicBezTo>
                  <a:cubicBezTo>
                    <a:pt x="11" y="32"/>
                    <a:pt x="11" y="32"/>
                    <a:pt x="11" y="32"/>
                  </a:cubicBezTo>
                  <a:close/>
                  <a:moveTo>
                    <a:pt x="23" y="64"/>
                  </a:moveTo>
                  <a:cubicBezTo>
                    <a:pt x="23" y="63"/>
                    <a:pt x="23" y="61"/>
                    <a:pt x="23" y="60"/>
                  </a:cubicBezTo>
                  <a:cubicBezTo>
                    <a:pt x="32" y="61"/>
                    <a:pt x="32" y="61"/>
                    <a:pt x="32" y="61"/>
                  </a:cubicBezTo>
                  <a:cubicBezTo>
                    <a:pt x="36" y="65"/>
                    <a:pt x="36" y="65"/>
                    <a:pt x="36" y="65"/>
                  </a:cubicBezTo>
                  <a:cubicBezTo>
                    <a:pt x="36" y="66"/>
                    <a:pt x="36" y="66"/>
                    <a:pt x="36" y="66"/>
                  </a:cubicBezTo>
                  <a:cubicBezTo>
                    <a:pt x="37" y="66"/>
                    <a:pt x="37" y="66"/>
                    <a:pt x="37" y="66"/>
                  </a:cubicBezTo>
                  <a:cubicBezTo>
                    <a:pt x="62" y="66"/>
                    <a:pt x="62" y="66"/>
                    <a:pt x="62" y="66"/>
                  </a:cubicBezTo>
                  <a:cubicBezTo>
                    <a:pt x="64" y="66"/>
                    <a:pt x="66" y="65"/>
                    <a:pt x="67" y="63"/>
                  </a:cubicBezTo>
                  <a:cubicBezTo>
                    <a:pt x="68" y="62"/>
                    <a:pt x="69" y="60"/>
                    <a:pt x="69" y="58"/>
                  </a:cubicBezTo>
                  <a:cubicBezTo>
                    <a:pt x="69" y="58"/>
                    <a:pt x="69" y="58"/>
                    <a:pt x="69" y="58"/>
                  </a:cubicBezTo>
                  <a:cubicBezTo>
                    <a:pt x="69" y="57"/>
                    <a:pt x="69" y="56"/>
                    <a:pt x="69" y="56"/>
                  </a:cubicBezTo>
                  <a:cubicBezTo>
                    <a:pt x="70" y="55"/>
                    <a:pt x="71" y="55"/>
                    <a:pt x="71" y="54"/>
                  </a:cubicBezTo>
                  <a:cubicBezTo>
                    <a:pt x="73" y="53"/>
                    <a:pt x="73" y="51"/>
                    <a:pt x="73" y="49"/>
                  </a:cubicBezTo>
                  <a:cubicBezTo>
                    <a:pt x="73" y="49"/>
                    <a:pt x="73" y="49"/>
                    <a:pt x="73" y="49"/>
                  </a:cubicBezTo>
                  <a:cubicBezTo>
                    <a:pt x="73" y="48"/>
                    <a:pt x="73" y="47"/>
                    <a:pt x="73" y="46"/>
                  </a:cubicBezTo>
                  <a:cubicBezTo>
                    <a:pt x="74" y="46"/>
                    <a:pt x="74" y="45"/>
                    <a:pt x="75" y="45"/>
                  </a:cubicBezTo>
                  <a:cubicBezTo>
                    <a:pt x="76" y="43"/>
                    <a:pt x="76" y="42"/>
                    <a:pt x="76" y="40"/>
                  </a:cubicBezTo>
                  <a:cubicBezTo>
                    <a:pt x="76" y="40"/>
                    <a:pt x="76" y="40"/>
                    <a:pt x="76" y="40"/>
                  </a:cubicBezTo>
                  <a:cubicBezTo>
                    <a:pt x="76" y="38"/>
                    <a:pt x="76" y="37"/>
                    <a:pt x="75" y="36"/>
                  </a:cubicBezTo>
                  <a:cubicBezTo>
                    <a:pt x="75" y="36"/>
                    <a:pt x="75" y="36"/>
                    <a:pt x="75" y="35"/>
                  </a:cubicBezTo>
                  <a:cubicBezTo>
                    <a:pt x="75" y="35"/>
                    <a:pt x="75" y="35"/>
                    <a:pt x="75" y="34"/>
                  </a:cubicBezTo>
                  <a:cubicBezTo>
                    <a:pt x="76" y="33"/>
                    <a:pt x="77" y="32"/>
                    <a:pt x="77" y="30"/>
                  </a:cubicBezTo>
                  <a:cubicBezTo>
                    <a:pt x="77" y="30"/>
                    <a:pt x="77" y="30"/>
                    <a:pt x="77" y="30"/>
                  </a:cubicBezTo>
                  <a:cubicBezTo>
                    <a:pt x="77" y="28"/>
                    <a:pt x="76" y="26"/>
                    <a:pt x="74" y="25"/>
                  </a:cubicBezTo>
                  <a:cubicBezTo>
                    <a:pt x="73" y="23"/>
                    <a:pt x="71" y="23"/>
                    <a:pt x="69" y="23"/>
                  </a:cubicBezTo>
                  <a:cubicBezTo>
                    <a:pt x="55" y="23"/>
                    <a:pt x="55" y="23"/>
                    <a:pt x="55" y="23"/>
                  </a:cubicBezTo>
                  <a:cubicBezTo>
                    <a:pt x="57" y="21"/>
                    <a:pt x="59" y="19"/>
                    <a:pt x="61" y="17"/>
                  </a:cubicBezTo>
                  <a:cubicBezTo>
                    <a:pt x="63" y="15"/>
                    <a:pt x="64" y="13"/>
                    <a:pt x="63" y="10"/>
                  </a:cubicBezTo>
                  <a:cubicBezTo>
                    <a:pt x="63" y="9"/>
                    <a:pt x="63" y="7"/>
                    <a:pt x="62" y="6"/>
                  </a:cubicBezTo>
                  <a:cubicBezTo>
                    <a:pt x="62" y="5"/>
                    <a:pt x="61" y="4"/>
                    <a:pt x="59" y="3"/>
                  </a:cubicBezTo>
                  <a:cubicBezTo>
                    <a:pt x="57" y="1"/>
                    <a:pt x="54" y="0"/>
                    <a:pt x="51" y="0"/>
                  </a:cubicBezTo>
                  <a:cubicBezTo>
                    <a:pt x="49" y="0"/>
                    <a:pt x="49" y="0"/>
                    <a:pt x="49" y="0"/>
                  </a:cubicBezTo>
                  <a:cubicBezTo>
                    <a:pt x="49" y="1"/>
                    <a:pt x="49" y="1"/>
                    <a:pt x="49" y="1"/>
                  </a:cubicBezTo>
                  <a:cubicBezTo>
                    <a:pt x="47" y="7"/>
                    <a:pt x="43" y="11"/>
                    <a:pt x="39" y="14"/>
                  </a:cubicBezTo>
                  <a:cubicBezTo>
                    <a:pt x="36" y="17"/>
                    <a:pt x="33" y="19"/>
                    <a:pt x="31" y="24"/>
                  </a:cubicBezTo>
                  <a:cubicBezTo>
                    <a:pt x="24" y="25"/>
                    <a:pt x="24" y="25"/>
                    <a:pt x="24" y="25"/>
                  </a:cubicBezTo>
                  <a:cubicBezTo>
                    <a:pt x="23" y="25"/>
                    <a:pt x="23" y="25"/>
                    <a:pt x="23" y="25"/>
                  </a:cubicBezTo>
                  <a:cubicBezTo>
                    <a:pt x="23" y="23"/>
                    <a:pt x="23" y="23"/>
                    <a:pt x="23" y="23"/>
                  </a:cubicBezTo>
                  <a:cubicBezTo>
                    <a:pt x="0" y="23"/>
                    <a:pt x="0" y="23"/>
                    <a:pt x="0" y="23"/>
                  </a:cubicBezTo>
                  <a:cubicBezTo>
                    <a:pt x="0" y="64"/>
                    <a:pt x="0" y="64"/>
                    <a:pt x="0" y="64"/>
                  </a:cubicBezTo>
                  <a:lnTo>
                    <a:pt x="23"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6" name="Freeform 423">
              <a:extLst>
                <a:ext uri="{FF2B5EF4-FFF2-40B4-BE49-F238E27FC236}">
                  <a16:creationId xmlns:a16="http://schemas.microsoft.com/office/drawing/2014/main" id="{0BC74617-7A1B-41DE-8CDD-55A0313D174E}"/>
                </a:ext>
              </a:extLst>
            </p:cNvPr>
            <p:cNvSpPr>
              <a:spLocks noEditPoints="1"/>
            </p:cNvSpPr>
            <p:nvPr/>
          </p:nvSpPr>
          <p:spPr bwMode="auto">
            <a:xfrm>
              <a:off x="1739900" y="4533900"/>
              <a:ext cx="233363" cy="203200"/>
            </a:xfrm>
            <a:custGeom>
              <a:avLst/>
              <a:gdLst>
                <a:gd name="T0" fmla="*/ 129141 w 63"/>
                <a:gd name="T1" fmla="*/ 147447 h 55"/>
                <a:gd name="T2" fmla="*/ 169728 w 63"/>
                <a:gd name="T3" fmla="*/ 180623 h 55"/>
                <a:gd name="T4" fmla="*/ 177107 w 63"/>
                <a:gd name="T5" fmla="*/ 169564 h 55"/>
                <a:gd name="T6" fmla="*/ 158658 w 63"/>
                <a:gd name="T7" fmla="*/ 140075 h 55"/>
                <a:gd name="T8" fmla="*/ 132830 w 63"/>
                <a:gd name="T9" fmla="*/ 117958 h 55"/>
                <a:gd name="T10" fmla="*/ 206625 w 63"/>
                <a:gd name="T11" fmla="*/ 117958 h 55"/>
                <a:gd name="T12" fmla="*/ 217694 w 63"/>
                <a:gd name="T13" fmla="*/ 106899 h 55"/>
                <a:gd name="T14" fmla="*/ 217694 w 63"/>
                <a:gd name="T15" fmla="*/ 103213 h 55"/>
                <a:gd name="T16" fmla="*/ 199245 w 63"/>
                <a:gd name="T17" fmla="*/ 95841 h 55"/>
                <a:gd name="T18" fmla="*/ 214004 w 63"/>
                <a:gd name="T19" fmla="*/ 84782 h 55"/>
                <a:gd name="T20" fmla="*/ 217694 w 63"/>
                <a:gd name="T21" fmla="*/ 77410 h 55"/>
                <a:gd name="T22" fmla="*/ 210315 w 63"/>
                <a:gd name="T23" fmla="*/ 70037 h 55"/>
                <a:gd name="T24" fmla="*/ 206625 w 63"/>
                <a:gd name="T25" fmla="*/ 58979 h 55"/>
                <a:gd name="T26" fmla="*/ 210315 w 63"/>
                <a:gd name="T27" fmla="*/ 51607 h 55"/>
                <a:gd name="T28" fmla="*/ 206625 w 63"/>
                <a:gd name="T29" fmla="*/ 44234 h 55"/>
                <a:gd name="T30" fmla="*/ 199245 w 63"/>
                <a:gd name="T31" fmla="*/ 40548 h 55"/>
                <a:gd name="T32" fmla="*/ 191866 w 63"/>
                <a:gd name="T33" fmla="*/ 29489 h 55"/>
                <a:gd name="T34" fmla="*/ 195556 w 63"/>
                <a:gd name="T35" fmla="*/ 25803 h 55"/>
                <a:gd name="T36" fmla="*/ 191866 w 63"/>
                <a:gd name="T37" fmla="*/ 18431 h 55"/>
                <a:gd name="T38" fmla="*/ 114382 w 63"/>
                <a:gd name="T39" fmla="*/ 14745 h 55"/>
                <a:gd name="T40" fmla="*/ 99623 w 63"/>
                <a:gd name="T41" fmla="*/ 29489 h 55"/>
                <a:gd name="T42" fmla="*/ 73795 w 63"/>
                <a:gd name="T43" fmla="*/ 33176 h 55"/>
                <a:gd name="T44" fmla="*/ 81174 w 63"/>
                <a:gd name="T45" fmla="*/ 110585 h 55"/>
                <a:gd name="T46" fmla="*/ 103312 w 63"/>
                <a:gd name="T47" fmla="*/ 117958 h 55"/>
                <a:gd name="T48" fmla="*/ 70105 w 63"/>
                <a:gd name="T49" fmla="*/ 7372 h 55"/>
                <a:gd name="T50" fmla="*/ 95933 w 63"/>
                <a:gd name="T51" fmla="*/ 14745 h 55"/>
                <a:gd name="T52" fmla="*/ 110692 w 63"/>
                <a:gd name="T53" fmla="*/ 0 h 55"/>
                <a:gd name="T54" fmla="*/ 184487 w 63"/>
                <a:gd name="T55" fmla="*/ 0 h 55"/>
                <a:gd name="T56" fmla="*/ 210315 w 63"/>
                <a:gd name="T57" fmla="*/ 25803 h 55"/>
                <a:gd name="T58" fmla="*/ 206625 w 63"/>
                <a:gd name="T59" fmla="*/ 29489 h 55"/>
                <a:gd name="T60" fmla="*/ 221384 w 63"/>
                <a:gd name="T61" fmla="*/ 51607 h 55"/>
                <a:gd name="T62" fmla="*/ 221384 w 63"/>
                <a:gd name="T63" fmla="*/ 58979 h 55"/>
                <a:gd name="T64" fmla="*/ 228763 w 63"/>
                <a:gd name="T65" fmla="*/ 77410 h 55"/>
                <a:gd name="T66" fmla="*/ 228763 w 63"/>
                <a:gd name="T67" fmla="*/ 92155 h 55"/>
                <a:gd name="T68" fmla="*/ 228763 w 63"/>
                <a:gd name="T69" fmla="*/ 95841 h 55"/>
                <a:gd name="T70" fmla="*/ 232453 w 63"/>
                <a:gd name="T71" fmla="*/ 106899 h 55"/>
                <a:gd name="T72" fmla="*/ 206625 w 63"/>
                <a:gd name="T73" fmla="*/ 132703 h 55"/>
                <a:gd name="T74" fmla="*/ 184487 w 63"/>
                <a:gd name="T75" fmla="*/ 147447 h 55"/>
                <a:gd name="T76" fmla="*/ 188176 w 63"/>
                <a:gd name="T77" fmla="*/ 180623 h 55"/>
                <a:gd name="T78" fmla="*/ 151279 w 63"/>
                <a:gd name="T79" fmla="*/ 199054 h 55"/>
                <a:gd name="T80" fmla="*/ 147589 w 63"/>
                <a:gd name="T81" fmla="*/ 195368 h 55"/>
                <a:gd name="T82" fmla="*/ 92243 w 63"/>
                <a:gd name="T83" fmla="*/ 129016 h 55"/>
                <a:gd name="T84" fmla="*/ 70105 w 63"/>
                <a:gd name="T85" fmla="*/ 121644 h 55"/>
                <a:gd name="T86" fmla="*/ 0 w 63"/>
                <a:gd name="T87" fmla="*/ 129016 h 55"/>
                <a:gd name="T88" fmla="*/ 70105 w 63"/>
                <a:gd name="T89" fmla="*/ 7372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3" h="55">
                  <a:moveTo>
                    <a:pt x="28" y="32"/>
                  </a:moveTo>
                  <a:cubicBezTo>
                    <a:pt x="30" y="36"/>
                    <a:pt x="32" y="38"/>
                    <a:pt x="35" y="40"/>
                  </a:cubicBezTo>
                  <a:cubicBezTo>
                    <a:pt x="38" y="43"/>
                    <a:pt x="41" y="46"/>
                    <a:pt x="43" y="51"/>
                  </a:cubicBezTo>
                  <a:cubicBezTo>
                    <a:pt x="44" y="51"/>
                    <a:pt x="45" y="50"/>
                    <a:pt x="46" y="49"/>
                  </a:cubicBezTo>
                  <a:cubicBezTo>
                    <a:pt x="47" y="49"/>
                    <a:pt x="47" y="48"/>
                    <a:pt x="48" y="48"/>
                  </a:cubicBezTo>
                  <a:cubicBezTo>
                    <a:pt x="48" y="47"/>
                    <a:pt x="48" y="46"/>
                    <a:pt x="48" y="46"/>
                  </a:cubicBezTo>
                  <a:cubicBezTo>
                    <a:pt x="48" y="45"/>
                    <a:pt x="48" y="43"/>
                    <a:pt x="47" y="42"/>
                  </a:cubicBezTo>
                  <a:cubicBezTo>
                    <a:pt x="46" y="41"/>
                    <a:pt x="44" y="40"/>
                    <a:pt x="43" y="38"/>
                  </a:cubicBezTo>
                  <a:cubicBezTo>
                    <a:pt x="42" y="37"/>
                    <a:pt x="40" y="36"/>
                    <a:pt x="39" y="35"/>
                  </a:cubicBezTo>
                  <a:cubicBezTo>
                    <a:pt x="36" y="32"/>
                    <a:pt x="36" y="32"/>
                    <a:pt x="36" y="32"/>
                  </a:cubicBezTo>
                  <a:cubicBezTo>
                    <a:pt x="40" y="32"/>
                    <a:pt x="40" y="32"/>
                    <a:pt x="40" y="32"/>
                  </a:cubicBezTo>
                  <a:cubicBezTo>
                    <a:pt x="56" y="32"/>
                    <a:pt x="56" y="32"/>
                    <a:pt x="56" y="32"/>
                  </a:cubicBezTo>
                  <a:cubicBezTo>
                    <a:pt x="57" y="32"/>
                    <a:pt x="58" y="32"/>
                    <a:pt x="58" y="31"/>
                  </a:cubicBezTo>
                  <a:cubicBezTo>
                    <a:pt x="59" y="31"/>
                    <a:pt x="59" y="30"/>
                    <a:pt x="59" y="29"/>
                  </a:cubicBezTo>
                  <a:cubicBezTo>
                    <a:pt x="59" y="29"/>
                    <a:pt x="59" y="29"/>
                    <a:pt x="59" y="29"/>
                  </a:cubicBezTo>
                  <a:cubicBezTo>
                    <a:pt x="59" y="29"/>
                    <a:pt x="59" y="28"/>
                    <a:pt x="59" y="28"/>
                  </a:cubicBezTo>
                  <a:cubicBezTo>
                    <a:pt x="58" y="28"/>
                    <a:pt x="58" y="27"/>
                    <a:pt x="58" y="27"/>
                  </a:cubicBezTo>
                  <a:cubicBezTo>
                    <a:pt x="54" y="26"/>
                    <a:pt x="54" y="26"/>
                    <a:pt x="54" y="26"/>
                  </a:cubicBezTo>
                  <a:cubicBezTo>
                    <a:pt x="57" y="24"/>
                    <a:pt x="57" y="24"/>
                    <a:pt x="57" y="24"/>
                  </a:cubicBezTo>
                  <a:cubicBezTo>
                    <a:pt x="58" y="24"/>
                    <a:pt x="58" y="23"/>
                    <a:pt x="58" y="23"/>
                  </a:cubicBezTo>
                  <a:cubicBezTo>
                    <a:pt x="59" y="22"/>
                    <a:pt x="59" y="22"/>
                    <a:pt x="59" y="21"/>
                  </a:cubicBezTo>
                  <a:cubicBezTo>
                    <a:pt x="59" y="21"/>
                    <a:pt x="59" y="21"/>
                    <a:pt x="59" y="21"/>
                  </a:cubicBezTo>
                  <a:cubicBezTo>
                    <a:pt x="59" y="21"/>
                    <a:pt x="59" y="20"/>
                    <a:pt x="58" y="20"/>
                  </a:cubicBezTo>
                  <a:cubicBezTo>
                    <a:pt x="58" y="19"/>
                    <a:pt x="57" y="19"/>
                    <a:pt x="57" y="19"/>
                  </a:cubicBezTo>
                  <a:cubicBezTo>
                    <a:pt x="54" y="18"/>
                    <a:pt x="54" y="18"/>
                    <a:pt x="54" y="18"/>
                  </a:cubicBezTo>
                  <a:cubicBezTo>
                    <a:pt x="56" y="16"/>
                    <a:pt x="56" y="16"/>
                    <a:pt x="56" y="16"/>
                  </a:cubicBezTo>
                  <a:cubicBezTo>
                    <a:pt x="56" y="16"/>
                    <a:pt x="56" y="15"/>
                    <a:pt x="56" y="15"/>
                  </a:cubicBezTo>
                  <a:cubicBezTo>
                    <a:pt x="56" y="15"/>
                    <a:pt x="57" y="15"/>
                    <a:pt x="57" y="14"/>
                  </a:cubicBezTo>
                  <a:cubicBezTo>
                    <a:pt x="57" y="14"/>
                    <a:pt x="57" y="14"/>
                    <a:pt x="57" y="14"/>
                  </a:cubicBezTo>
                  <a:cubicBezTo>
                    <a:pt x="57" y="13"/>
                    <a:pt x="56" y="13"/>
                    <a:pt x="56" y="12"/>
                  </a:cubicBezTo>
                  <a:cubicBezTo>
                    <a:pt x="55" y="12"/>
                    <a:pt x="55" y="11"/>
                    <a:pt x="54" y="11"/>
                  </a:cubicBezTo>
                  <a:cubicBezTo>
                    <a:pt x="54" y="11"/>
                    <a:pt x="54" y="11"/>
                    <a:pt x="54" y="11"/>
                  </a:cubicBezTo>
                  <a:cubicBezTo>
                    <a:pt x="49" y="11"/>
                    <a:pt x="49" y="11"/>
                    <a:pt x="49" y="11"/>
                  </a:cubicBezTo>
                  <a:cubicBezTo>
                    <a:pt x="52" y="8"/>
                    <a:pt x="52" y="8"/>
                    <a:pt x="52" y="8"/>
                  </a:cubicBezTo>
                  <a:cubicBezTo>
                    <a:pt x="53" y="8"/>
                    <a:pt x="53" y="8"/>
                    <a:pt x="53" y="8"/>
                  </a:cubicBezTo>
                  <a:cubicBezTo>
                    <a:pt x="53" y="7"/>
                    <a:pt x="53" y="7"/>
                    <a:pt x="53" y="7"/>
                  </a:cubicBezTo>
                  <a:cubicBezTo>
                    <a:pt x="53" y="7"/>
                    <a:pt x="53" y="7"/>
                    <a:pt x="53" y="7"/>
                  </a:cubicBezTo>
                  <a:cubicBezTo>
                    <a:pt x="53" y="6"/>
                    <a:pt x="53" y="5"/>
                    <a:pt x="52" y="5"/>
                  </a:cubicBezTo>
                  <a:cubicBezTo>
                    <a:pt x="52" y="4"/>
                    <a:pt x="51" y="4"/>
                    <a:pt x="50" y="4"/>
                  </a:cubicBezTo>
                  <a:cubicBezTo>
                    <a:pt x="31" y="4"/>
                    <a:pt x="31" y="4"/>
                    <a:pt x="31" y="4"/>
                  </a:cubicBezTo>
                  <a:cubicBezTo>
                    <a:pt x="28" y="7"/>
                    <a:pt x="28" y="7"/>
                    <a:pt x="28" y="7"/>
                  </a:cubicBezTo>
                  <a:cubicBezTo>
                    <a:pt x="27" y="8"/>
                    <a:pt x="27" y="8"/>
                    <a:pt x="27" y="8"/>
                  </a:cubicBezTo>
                  <a:cubicBezTo>
                    <a:pt x="27" y="8"/>
                    <a:pt x="27" y="8"/>
                    <a:pt x="27" y="8"/>
                  </a:cubicBezTo>
                  <a:cubicBezTo>
                    <a:pt x="20" y="9"/>
                    <a:pt x="20" y="9"/>
                    <a:pt x="20" y="9"/>
                  </a:cubicBezTo>
                  <a:cubicBezTo>
                    <a:pt x="20" y="21"/>
                    <a:pt x="20" y="21"/>
                    <a:pt x="20" y="21"/>
                  </a:cubicBezTo>
                  <a:cubicBezTo>
                    <a:pt x="22" y="30"/>
                    <a:pt x="22" y="30"/>
                    <a:pt x="22" y="30"/>
                  </a:cubicBezTo>
                  <a:cubicBezTo>
                    <a:pt x="27" y="31"/>
                    <a:pt x="27" y="31"/>
                    <a:pt x="27" y="31"/>
                  </a:cubicBezTo>
                  <a:cubicBezTo>
                    <a:pt x="28" y="32"/>
                    <a:pt x="28" y="32"/>
                    <a:pt x="28" y="32"/>
                  </a:cubicBezTo>
                  <a:cubicBezTo>
                    <a:pt x="28" y="32"/>
                    <a:pt x="28" y="32"/>
                    <a:pt x="28" y="32"/>
                  </a:cubicBezTo>
                  <a:close/>
                  <a:moveTo>
                    <a:pt x="19" y="2"/>
                  </a:moveTo>
                  <a:cubicBezTo>
                    <a:pt x="19" y="3"/>
                    <a:pt x="19" y="4"/>
                    <a:pt x="19" y="5"/>
                  </a:cubicBezTo>
                  <a:cubicBezTo>
                    <a:pt x="26" y="4"/>
                    <a:pt x="26" y="4"/>
                    <a:pt x="26" y="4"/>
                  </a:cubicBezTo>
                  <a:cubicBezTo>
                    <a:pt x="29" y="1"/>
                    <a:pt x="29" y="1"/>
                    <a:pt x="29" y="1"/>
                  </a:cubicBezTo>
                  <a:cubicBezTo>
                    <a:pt x="30" y="0"/>
                    <a:pt x="30" y="0"/>
                    <a:pt x="30" y="0"/>
                  </a:cubicBezTo>
                  <a:cubicBezTo>
                    <a:pt x="30" y="0"/>
                    <a:pt x="30" y="0"/>
                    <a:pt x="30" y="0"/>
                  </a:cubicBezTo>
                  <a:cubicBezTo>
                    <a:pt x="50" y="0"/>
                    <a:pt x="50" y="0"/>
                    <a:pt x="50" y="0"/>
                  </a:cubicBezTo>
                  <a:cubicBezTo>
                    <a:pt x="52" y="0"/>
                    <a:pt x="54" y="1"/>
                    <a:pt x="55" y="2"/>
                  </a:cubicBezTo>
                  <a:cubicBezTo>
                    <a:pt x="56" y="3"/>
                    <a:pt x="57" y="5"/>
                    <a:pt x="57" y="7"/>
                  </a:cubicBezTo>
                  <a:cubicBezTo>
                    <a:pt x="57" y="7"/>
                    <a:pt x="57" y="7"/>
                    <a:pt x="57" y="7"/>
                  </a:cubicBezTo>
                  <a:cubicBezTo>
                    <a:pt x="57" y="7"/>
                    <a:pt x="57" y="8"/>
                    <a:pt x="56" y="8"/>
                  </a:cubicBezTo>
                  <a:cubicBezTo>
                    <a:pt x="57" y="9"/>
                    <a:pt x="58" y="9"/>
                    <a:pt x="58" y="10"/>
                  </a:cubicBezTo>
                  <a:cubicBezTo>
                    <a:pt x="59" y="11"/>
                    <a:pt x="60" y="12"/>
                    <a:pt x="60" y="14"/>
                  </a:cubicBezTo>
                  <a:cubicBezTo>
                    <a:pt x="60" y="14"/>
                    <a:pt x="60" y="14"/>
                    <a:pt x="60" y="14"/>
                  </a:cubicBezTo>
                  <a:cubicBezTo>
                    <a:pt x="60" y="15"/>
                    <a:pt x="60" y="16"/>
                    <a:pt x="60" y="16"/>
                  </a:cubicBezTo>
                  <a:cubicBezTo>
                    <a:pt x="60" y="17"/>
                    <a:pt x="61" y="17"/>
                    <a:pt x="61" y="18"/>
                  </a:cubicBezTo>
                  <a:cubicBezTo>
                    <a:pt x="62" y="19"/>
                    <a:pt x="62" y="20"/>
                    <a:pt x="62" y="21"/>
                  </a:cubicBezTo>
                  <a:cubicBezTo>
                    <a:pt x="62" y="21"/>
                    <a:pt x="62" y="21"/>
                    <a:pt x="62" y="21"/>
                  </a:cubicBezTo>
                  <a:cubicBezTo>
                    <a:pt x="62" y="23"/>
                    <a:pt x="62" y="24"/>
                    <a:pt x="62" y="25"/>
                  </a:cubicBezTo>
                  <a:cubicBezTo>
                    <a:pt x="61" y="25"/>
                    <a:pt x="61" y="25"/>
                    <a:pt x="61" y="25"/>
                  </a:cubicBezTo>
                  <a:cubicBezTo>
                    <a:pt x="61" y="26"/>
                    <a:pt x="62" y="26"/>
                    <a:pt x="62" y="26"/>
                  </a:cubicBezTo>
                  <a:cubicBezTo>
                    <a:pt x="62" y="27"/>
                    <a:pt x="63" y="28"/>
                    <a:pt x="63" y="29"/>
                  </a:cubicBezTo>
                  <a:cubicBezTo>
                    <a:pt x="63" y="29"/>
                    <a:pt x="63" y="29"/>
                    <a:pt x="63" y="29"/>
                  </a:cubicBezTo>
                  <a:cubicBezTo>
                    <a:pt x="63" y="31"/>
                    <a:pt x="62" y="33"/>
                    <a:pt x="61" y="34"/>
                  </a:cubicBezTo>
                  <a:cubicBezTo>
                    <a:pt x="60" y="35"/>
                    <a:pt x="58" y="36"/>
                    <a:pt x="56" y="36"/>
                  </a:cubicBezTo>
                  <a:cubicBezTo>
                    <a:pt x="45" y="36"/>
                    <a:pt x="45" y="36"/>
                    <a:pt x="45" y="36"/>
                  </a:cubicBezTo>
                  <a:cubicBezTo>
                    <a:pt x="47" y="37"/>
                    <a:pt x="49" y="38"/>
                    <a:pt x="50" y="40"/>
                  </a:cubicBezTo>
                  <a:cubicBezTo>
                    <a:pt x="51" y="42"/>
                    <a:pt x="52" y="44"/>
                    <a:pt x="52" y="46"/>
                  </a:cubicBezTo>
                  <a:cubicBezTo>
                    <a:pt x="52" y="47"/>
                    <a:pt x="52" y="48"/>
                    <a:pt x="51" y="49"/>
                  </a:cubicBezTo>
                  <a:cubicBezTo>
                    <a:pt x="50" y="50"/>
                    <a:pt x="50" y="51"/>
                    <a:pt x="49" y="52"/>
                  </a:cubicBezTo>
                  <a:cubicBezTo>
                    <a:pt x="47" y="54"/>
                    <a:pt x="44" y="55"/>
                    <a:pt x="41" y="54"/>
                  </a:cubicBezTo>
                  <a:cubicBezTo>
                    <a:pt x="40" y="54"/>
                    <a:pt x="40" y="54"/>
                    <a:pt x="40" y="54"/>
                  </a:cubicBezTo>
                  <a:cubicBezTo>
                    <a:pt x="40" y="53"/>
                    <a:pt x="40" y="53"/>
                    <a:pt x="40" y="53"/>
                  </a:cubicBezTo>
                  <a:cubicBezTo>
                    <a:pt x="38" y="48"/>
                    <a:pt x="35" y="45"/>
                    <a:pt x="32" y="43"/>
                  </a:cubicBezTo>
                  <a:cubicBezTo>
                    <a:pt x="30" y="41"/>
                    <a:pt x="27" y="38"/>
                    <a:pt x="25" y="35"/>
                  </a:cubicBezTo>
                  <a:cubicBezTo>
                    <a:pt x="20" y="34"/>
                    <a:pt x="20" y="34"/>
                    <a:pt x="20" y="34"/>
                  </a:cubicBezTo>
                  <a:cubicBezTo>
                    <a:pt x="19" y="33"/>
                    <a:pt x="19" y="33"/>
                    <a:pt x="19" y="33"/>
                  </a:cubicBezTo>
                  <a:cubicBezTo>
                    <a:pt x="19" y="35"/>
                    <a:pt x="19" y="35"/>
                    <a:pt x="19" y="35"/>
                  </a:cubicBezTo>
                  <a:cubicBezTo>
                    <a:pt x="0" y="35"/>
                    <a:pt x="0" y="35"/>
                    <a:pt x="0" y="35"/>
                  </a:cubicBezTo>
                  <a:cubicBezTo>
                    <a:pt x="0" y="2"/>
                    <a:pt x="0" y="2"/>
                    <a:pt x="0" y="2"/>
                  </a:cubicBezTo>
                  <a:lnTo>
                    <a:pt x="1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8" name="Freeform 38">
              <a:extLst>
                <a:ext uri="{FF2B5EF4-FFF2-40B4-BE49-F238E27FC236}">
                  <a16:creationId xmlns:a16="http://schemas.microsoft.com/office/drawing/2014/main" id="{A99D065D-3AF4-4FA1-B89E-6D2D1F318A28}"/>
                </a:ext>
              </a:extLst>
            </p:cNvPr>
            <p:cNvSpPr>
              <a:spLocks noEditPoints="1"/>
            </p:cNvSpPr>
            <p:nvPr/>
          </p:nvSpPr>
          <p:spPr bwMode="auto">
            <a:xfrm>
              <a:off x="10620375" y="5988050"/>
              <a:ext cx="293688" cy="273050"/>
            </a:xfrm>
            <a:custGeom>
              <a:avLst/>
              <a:gdLst>
                <a:gd name="T0" fmla="*/ 37173 w 95"/>
                <a:gd name="T1" fmla="*/ 0 h 88"/>
                <a:gd name="T2" fmla="*/ 201352 w 95"/>
                <a:gd name="T3" fmla="*/ 0 h 88"/>
                <a:gd name="T4" fmla="*/ 226134 w 95"/>
                <a:gd name="T5" fmla="*/ 12445 h 88"/>
                <a:gd name="T6" fmla="*/ 235427 w 95"/>
                <a:gd name="T7" fmla="*/ 37334 h 88"/>
                <a:gd name="T8" fmla="*/ 235427 w 95"/>
                <a:gd name="T9" fmla="*/ 136893 h 88"/>
                <a:gd name="T10" fmla="*/ 226134 w 95"/>
                <a:gd name="T11" fmla="*/ 164894 h 88"/>
                <a:gd name="T12" fmla="*/ 201352 w 95"/>
                <a:gd name="T13" fmla="*/ 174227 h 88"/>
                <a:gd name="T14" fmla="*/ 188961 w 95"/>
                <a:gd name="T15" fmla="*/ 174227 h 88"/>
                <a:gd name="T16" fmla="*/ 185864 w 95"/>
                <a:gd name="T17" fmla="*/ 211562 h 88"/>
                <a:gd name="T18" fmla="*/ 182766 w 95"/>
                <a:gd name="T19" fmla="*/ 236452 h 88"/>
                <a:gd name="T20" fmla="*/ 167277 w 95"/>
                <a:gd name="T21" fmla="*/ 214673 h 88"/>
                <a:gd name="T22" fmla="*/ 136300 w 95"/>
                <a:gd name="T23" fmla="*/ 174227 h 88"/>
                <a:gd name="T24" fmla="*/ 37173 w 95"/>
                <a:gd name="T25" fmla="*/ 174227 h 88"/>
                <a:gd name="T26" fmla="*/ 9293 w 95"/>
                <a:gd name="T27" fmla="*/ 164894 h 88"/>
                <a:gd name="T28" fmla="*/ 0 w 95"/>
                <a:gd name="T29" fmla="*/ 136893 h 88"/>
                <a:gd name="T30" fmla="*/ 0 w 95"/>
                <a:gd name="T31" fmla="*/ 37334 h 88"/>
                <a:gd name="T32" fmla="*/ 9293 w 95"/>
                <a:gd name="T33" fmla="*/ 12445 h 88"/>
                <a:gd name="T34" fmla="*/ 37173 w 95"/>
                <a:gd name="T35" fmla="*/ 0 h 88"/>
                <a:gd name="T36" fmla="*/ 257111 w 95"/>
                <a:gd name="T37" fmla="*/ 56002 h 88"/>
                <a:gd name="T38" fmla="*/ 257111 w 95"/>
                <a:gd name="T39" fmla="*/ 136893 h 88"/>
                <a:gd name="T40" fmla="*/ 241623 w 95"/>
                <a:gd name="T41" fmla="*/ 177339 h 88"/>
                <a:gd name="T42" fmla="*/ 207548 w 95"/>
                <a:gd name="T43" fmla="*/ 196006 h 88"/>
                <a:gd name="T44" fmla="*/ 204450 w 95"/>
                <a:gd name="T45" fmla="*/ 224007 h 88"/>
                <a:gd name="T46" fmla="*/ 263307 w 95"/>
                <a:gd name="T47" fmla="*/ 224007 h 88"/>
                <a:gd name="T48" fmla="*/ 294284 w 95"/>
                <a:gd name="T49" fmla="*/ 196006 h 88"/>
                <a:gd name="T50" fmla="*/ 294284 w 95"/>
                <a:gd name="T51" fmla="*/ 84003 h 88"/>
                <a:gd name="T52" fmla="*/ 263307 w 95"/>
                <a:gd name="T53" fmla="*/ 56002 h 88"/>
                <a:gd name="T54" fmla="*/ 257111 w 95"/>
                <a:gd name="T55" fmla="*/ 56002 h 88"/>
                <a:gd name="T56" fmla="*/ 145593 w 95"/>
                <a:gd name="T57" fmla="*/ 224007 h 88"/>
                <a:gd name="T58" fmla="*/ 127007 w 95"/>
                <a:gd name="T59" fmla="*/ 196006 h 88"/>
                <a:gd name="T60" fmla="*/ 52661 w 95"/>
                <a:gd name="T61" fmla="*/ 196006 h 88"/>
                <a:gd name="T62" fmla="*/ 52661 w 95"/>
                <a:gd name="T63" fmla="*/ 196006 h 88"/>
                <a:gd name="T64" fmla="*/ 83639 w 95"/>
                <a:gd name="T65" fmla="*/ 224007 h 88"/>
                <a:gd name="T66" fmla="*/ 89834 w 95"/>
                <a:gd name="T67" fmla="*/ 224007 h 88"/>
                <a:gd name="T68" fmla="*/ 89834 w 95"/>
                <a:gd name="T69" fmla="*/ 273786 h 88"/>
                <a:gd name="T70" fmla="*/ 120811 w 95"/>
                <a:gd name="T71" fmla="*/ 224007 h 88"/>
                <a:gd name="T72" fmla="*/ 145593 w 95"/>
                <a:gd name="T73" fmla="*/ 224007 h 88"/>
                <a:gd name="T74" fmla="*/ 201352 w 95"/>
                <a:gd name="T75" fmla="*/ 21778 h 88"/>
                <a:gd name="T76" fmla="*/ 37173 w 95"/>
                <a:gd name="T77" fmla="*/ 21778 h 88"/>
                <a:gd name="T78" fmla="*/ 24782 w 95"/>
                <a:gd name="T79" fmla="*/ 24890 h 88"/>
                <a:gd name="T80" fmla="*/ 21684 w 95"/>
                <a:gd name="T81" fmla="*/ 37334 h 88"/>
                <a:gd name="T82" fmla="*/ 21684 w 95"/>
                <a:gd name="T83" fmla="*/ 136893 h 88"/>
                <a:gd name="T84" fmla="*/ 24782 w 95"/>
                <a:gd name="T85" fmla="*/ 149338 h 88"/>
                <a:gd name="T86" fmla="*/ 37173 w 95"/>
                <a:gd name="T87" fmla="*/ 152449 h 88"/>
                <a:gd name="T88" fmla="*/ 142495 w 95"/>
                <a:gd name="T89" fmla="*/ 152449 h 88"/>
                <a:gd name="T90" fmla="*/ 148691 w 95"/>
                <a:gd name="T91" fmla="*/ 152449 h 88"/>
                <a:gd name="T92" fmla="*/ 151789 w 95"/>
                <a:gd name="T93" fmla="*/ 158671 h 88"/>
                <a:gd name="T94" fmla="*/ 167277 w 95"/>
                <a:gd name="T95" fmla="*/ 180450 h 88"/>
                <a:gd name="T96" fmla="*/ 170375 w 95"/>
                <a:gd name="T97" fmla="*/ 161783 h 88"/>
                <a:gd name="T98" fmla="*/ 170375 w 95"/>
                <a:gd name="T99" fmla="*/ 152449 h 88"/>
                <a:gd name="T100" fmla="*/ 179668 w 95"/>
                <a:gd name="T101" fmla="*/ 152449 h 88"/>
                <a:gd name="T102" fmla="*/ 201352 w 95"/>
                <a:gd name="T103" fmla="*/ 152449 h 88"/>
                <a:gd name="T104" fmla="*/ 210645 w 95"/>
                <a:gd name="T105" fmla="*/ 149338 h 88"/>
                <a:gd name="T106" fmla="*/ 216841 w 95"/>
                <a:gd name="T107" fmla="*/ 136893 h 88"/>
                <a:gd name="T108" fmla="*/ 216841 w 95"/>
                <a:gd name="T109" fmla="*/ 37334 h 88"/>
                <a:gd name="T110" fmla="*/ 210645 w 95"/>
                <a:gd name="T111" fmla="*/ 24890 h 88"/>
                <a:gd name="T112" fmla="*/ 201352 w 95"/>
                <a:gd name="T113" fmla="*/ 21778 h 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 h="88">
                  <a:moveTo>
                    <a:pt x="12" y="0"/>
                  </a:moveTo>
                  <a:cubicBezTo>
                    <a:pt x="65" y="0"/>
                    <a:pt x="65" y="0"/>
                    <a:pt x="65" y="0"/>
                  </a:cubicBezTo>
                  <a:cubicBezTo>
                    <a:pt x="68" y="0"/>
                    <a:pt x="71" y="1"/>
                    <a:pt x="73" y="4"/>
                  </a:cubicBezTo>
                  <a:cubicBezTo>
                    <a:pt x="75" y="6"/>
                    <a:pt x="76" y="9"/>
                    <a:pt x="76" y="12"/>
                  </a:cubicBezTo>
                  <a:cubicBezTo>
                    <a:pt x="76" y="44"/>
                    <a:pt x="76" y="44"/>
                    <a:pt x="76" y="44"/>
                  </a:cubicBezTo>
                  <a:cubicBezTo>
                    <a:pt x="76" y="48"/>
                    <a:pt x="75" y="50"/>
                    <a:pt x="73" y="53"/>
                  </a:cubicBezTo>
                  <a:cubicBezTo>
                    <a:pt x="71" y="55"/>
                    <a:pt x="68" y="56"/>
                    <a:pt x="65" y="56"/>
                  </a:cubicBezTo>
                  <a:cubicBezTo>
                    <a:pt x="61" y="56"/>
                    <a:pt x="61" y="56"/>
                    <a:pt x="61" y="56"/>
                  </a:cubicBezTo>
                  <a:cubicBezTo>
                    <a:pt x="60" y="68"/>
                    <a:pt x="60" y="68"/>
                    <a:pt x="60" y="68"/>
                  </a:cubicBezTo>
                  <a:cubicBezTo>
                    <a:pt x="59" y="76"/>
                    <a:pt x="59" y="76"/>
                    <a:pt x="59" y="76"/>
                  </a:cubicBezTo>
                  <a:cubicBezTo>
                    <a:pt x="54" y="69"/>
                    <a:pt x="54" y="69"/>
                    <a:pt x="54" y="69"/>
                  </a:cubicBezTo>
                  <a:cubicBezTo>
                    <a:pt x="44" y="56"/>
                    <a:pt x="44" y="56"/>
                    <a:pt x="44" y="56"/>
                  </a:cubicBezTo>
                  <a:cubicBezTo>
                    <a:pt x="12" y="56"/>
                    <a:pt x="12" y="56"/>
                    <a:pt x="12" y="56"/>
                  </a:cubicBezTo>
                  <a:cubicBezTo>
                    <a:pt x="8" y="56"/>
                    <a:pt x="5" y="55"/>
                    <a:pt x="3" y="53"/>
                  </a:cubicBezTo>
                  <a:cubicBezTo>
                    <a:pt x="1" y="50"/>
                    <a:pt x="0" y="48"/>
                    <a:pt x="0" y="44"/>
                  </a:cubicBezTo>
                  <a:cubicBezTo>
                    <a:pt x="0" y="12"/>
                    <a:pt x="0" y="12"/>
                    <a:pt x="0" y="12"/>
                  </a:cubicBezTo>
                  <a:cubicBezTo>
                    <a:pt x="0" y="9"/>
                    <a:pt x="1" y="6"/>
                    <a:pt x="3" y="4"/>
                  </a:cubicBezTo>
                  <a:cubicBezTo>
                    <a:pt x="5" y="1"/>
                    <a:pt x="8" y="0"/>
                    <a:pt x="12" y="0"/>
                  </a:cubicBezTo>
                  <a:close/>
                  <a:moveTo>
                    <a:pt x="83" y="18"/>
                  </a:moveTo>
                  <a:cubicBezTo>
                    <a:pt x="83" y="44"/>
                    <a:pt x="83" y="44"/>
                    <a:pt x="83" y="44"/>
                  </a:cubicBezTo>
                  <a:cubicBezTo>
                    <a:pt x="83" y="49"/>
                    <a:pt x="81" y="54"/>
                    <a:pt x="78" y="57"/>
                  </a:cubicBezTo>
                  <a:cubicBezTo>
                    <a:pt x="75" y="60"/>
                    <a:pt x="71" y="62"/>
                    <a:pt x="67" y="63"/>
                  </a:cubicBezTo>
                  <a:cubicBezTo>
                    <a:pt x="66" y="72"/>
                    <a:pt x="66" y="72"/>
                    <a:pt x="66" y="72"/>
                  </a:cubicBezTo>
                  <a:cubicBezTo>
                    <a:pt x="85" y="72"/>
                    <a:pt x="85" y="72"/>
                    <a:pt x="85" y="72"/>
                  </a:cubicBezTo>
                  <a:cubicBezTo>
                    <a:pt x="91" y="72"/>
                    <a:pt x="95" y="68"/>
                    <a:pt x="95" y="63"/>
                  </a:cubicBezTo>
                  <a:cubicBezTo>
                    <a:pt x="95" y="27"/>
                    <a:pt x="95" y="27"/>
                    <a:pt x="95" y="27"/>
                  </a:cubicBezTo>
                  <a:cubicBezTo>
                    <a:pt x="95" y="22"/>
                    <a:pt x="91" y="18"/>
                    <a:pt x="85" y="18"/>
                  </a:cubicBezTo>
                  <a:cubicBezTo>
                    <a:pt x="83" y="18"/>
                    <a:pt x="83" y="18"/>
                    <a:pt x="83" y="18"/>
                  </a:cubicBezTo>
                  <a:close/>
                  <a:moveTo>
                    <a:pt x="47" y="72"/>
                  </a:moveTo>
                  <a:cubicBezTo>
                    <a:pt x="41" y="63"/>
                    <a:pt x="41" y="63"/>
                    <a:pt x="41" y="63"/>
                  </a:cubicBezTo>
                  <a:cubicBezTo>
                    <a:pt x="17" y="63"/>
                    <a:pt x="17" y="63"/>
                    <a:pt x="17" y="63"/>
                  </a:cubicBezTo>
                  <a:cubicBezTo>
                    <a:pt x="17" y="63"/>
                    <a:pt x="17" y="63"/>
                    <a:pt x="17" y="63"/>
                  </a:cubicBezTo>
                  <a:cubicBezTo>
                    <a:pt x="17" y="68"/>
                    <a:pt x="22" y="72"/>
                    <a:pt x="27" y="72"/>
                  </a:cubicBezTo>
                  <a:cubicBezTo>
                    <a:pt x="29" y="72"/>
                    <a:pt x="29" y="72"/>
                    <a:pt x="29" y="72"/>
                  </a:cubicBezTo>
                  <a:cubicBezTo>
                    <a:pt x="29" y="88"/>
                    <a:pt x="29" y="88"/>
                    <a:pt x="29" y="88"/>
                  </a:cubicBezTo>
                  <a:cubicBezTo>
                    <a:pt x="39" y="72"/>
                    <a:pt x="39" y="72"/>
                    <a:pt x="39" y="72"/>
                  </a:cubicBezTo>
                  <a:cubicBezTo>
                    <a:pt x="47" y="72"/>
                    <a:pt x="47" y="72"/>
                    <a:pt x="47" y="72"/>
                  </a:cubicBezTo>
                  <a:close/>
                  <a:moveTo>
                    <a:pt x="65" y="7"/>
                  </a:moveTo>
                  <a:cubicBezTo>
                    <a:pt x="12" y="7"/>
                    <a:pt x="12" y="7"/>
                    <a:pt x="12" y="7"/>
                  </a:cubicBezTo>
                  <a:cubicBezTo>
                    <a:pt x="10" y="7"/>
                    <a:pt x="9" y="7"/>
                    <a:pt x="8" y="8"/>
                  </a:cubicBezTo>
                  <a:cubicBezTo>
                    <a:pt x="7" y="9"/>
                    <a:pt x="7" y="10"/>
                    <a:pt x="7" y="12"/>
                  </a:cubicBezTo>
                  <a:cubicBezTo>
                    <a:pt x="7" y="44"/>
                    <a:pt x="7" y="44"/>
                    <a:pt x="7" y="44"/>
                  </a:cubicBezTo>
                  <a:cubicBezTo>
                    <a:pt x="7" y="46"/>
                    <a:pt x="7" y="47"/>
                    <a:pt x="8" y="48"/>
                  </a:cubicBezTo>
                  <a:cubicBezTo>
                    <a:pt x="9" y="49"/>
                    <a:pt x="10" y="49"/>
                    <a:pt x="12" y="49"/>
                  </a:cubicBezTo>
                  <a:cubicBezTo>
                    <a:pt x="46" y="49"/>
                    <a:pt x="46" y="49"/>
                    <a:pt x="46" y="49"/>
                  </a:cubicBezTo>
                  <a:cubicBezTo>
                    <a:pt x="48" y="49"/>
                    <a:pt x="48" y="49"/>
                    <a:pt x="48" y="49"/>
                  </a:cubicBezTo>
                  <a:cubicBezTo>
                    <a:pt x="49" y="51"/>
                    <a:pt x="49" y="51"/>
                    <a:pt x="49" y="51"/>
                  </a:cubicBezTo>
                  <a:cubicBezTo>
                    <a:pt x="54" y="58"/>
                    <a:pt x="54" y="58"/>
                    <a:pt x="54" y="58"/>
                  </a:cubicBezTo>
                  <a:cubicBezTo>
                    <a:pt x="55" y="52"/>
                    <a:pt x="55" y="52"/>
                    <a:pt x="55" y="52"/>
                  </a:cubicBezTo>
                  <a:cubicBezTo>
                    <a:pt x="55" y="49"/>
                    <a:pt x="55" y="49"/>
                    <a:pt x="55" y="49"/>
                  </a:cubicBezTo>
                  <a:cubicBezTo>
                    <a:pt x="58" y="49"/>
                    <a:pt x="58" y="49"/>
                    <a:pt x="58" y="49"/>
                  </a:cubicBezTo>
                  <a:cubicBezTo>
                    <a:pt x="65" y="49"/>
                    <a:pt x="65" y="49"/>
                    <a:pt x="65" y="49"/>
                  </a:cubicBezTo>
                  <a:cubicBezTo>
                    <a:pt x="66" y="49"/>
                    <a:pt x="67" y="49"/>
                    <a:pt x="68" y="48"/>
                  </a:cubicBezTo>
                  <a:cubicBezTo>
                    <a:pt x="69" y="47"/>
                    <a:pt x="70" y="46"/>
                    <a:pt x="70" y="44"/>
                  </a:cubicBezTo>
                  <a:cubicBezTo>
                    <a:pt x="70" y="12"/>
                    <a:pt x="70" y="12"/>
                    <a:pt x="70" y="12"/>
                  </a:cubicBezTo>
                  <a:cubicBezTo>
                    <a:pt x="70" y="10"/>
                    <a:pt x="69" y="9"/>
                    <a:pt x="68" y="8"/>
                  </a:cubicBezTo>
                  <a:cubicBezTo>
                    <a:pt x="67" y="7"/>
                    <a:pt x="66" y="7"/>
                    <a:pt x="6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69" name="Freeform 139">
              <a:extLst>
                <a:ext uri="{FF2B5EF4-FFF2-40B4-BE49-F238E27FC236}">
                  <a16:creationId xmlns:a16="http://schemas.microsoft.com/office/drawing/2014/main" id="{13336711-89D6-4A25-8460-D04C2F8D468F}"/>
                </a:ext>
              </a:extLst>
            </p:cNvPr>
            <p:cNvSpPr>
              <a:spLocks noEditPoints="1"/>
            </p:cNvSpPr>
            <p:nvPr/>
          </p:nvSpPr>
          <p:spPr bwMode="auto">
            <a:xfrm>
              <a:off x="11018838" y="6027738"/>
              <a:ext cx="268287" cy="217487"/>
            </a:xfrm>
            <a:custGeom>
              <a:avLst/>
              <a:gdLst>
                <a:gd name="T0" fmla="*/ 62309 w 86"/>
                <a:gd name="T1" fmla="*/ 6233 h 70"/>
                <a:gd name="T2" fmla="*/ 186927 w 86"/>
                <a:gd name="T3" fmla="*/ 6233 h 70"/>
                <a:gd name="T4" fmla="*/ 249236 w 86"/>
                <a:gd name="T5" fmla="*/ 18699 h 70"/>
                <a:gd name="T6" fmla="*/ 230544 w 86"/>
                <a:gd name="T7" fmla="*/ 81028 h 70"/>
                <a:gd name="T8" fmla="*/ 183812 w 86"/>
                <a:gd name="T9" fmla="*/ 24932 h 70"/>
                <a:gd name="T10" fmla="*/ 133965 w 86"/>
                <a:gd name="T11" fmla="*/ 168288 h 70"/>
                <a:gd name="T12" fmla="*/ 152657 w 86"/>
                <a:gd name="T13" fmla="*/ 180754 h 70"/>
                <a:gd name="T14" fmla="*/ 155773 w 86"/>
                <a:gd name="T15" fmla="*/ 183870 h 70"/>
                <a:gd name="T16" fmla="*/ 124618 w 86"/>
                <a:gd name="T17" fmla="*/ 186987 h 70"/>
                <a:gd name="T18" fmla="*/ 68540 w 86"/>
                <a:gd name="T19" fmla="*/ 186987 h 70"/>
                <a:gd name="T20" fmla="*/ 0 w 86"/>
                <a:gd name="T21" fmla="*/ 180754 h 70"/>
                <a:gd name="T22" fmla="*/ 9346 w 86"/>
                <a:gd name="T23" fmla="*/ 9349 h 70"/>
                <a:gd name="T24" fmla="*/ 183812 w 86"/>
                <a:gd name="T25" fmla="*/ 115308 h 70"/>
                <a:gd name="T26" fmla="*/ 177581 w 86"/>
                <a:gd name="T27" fmla="*/ 158939 h 70"/>
                <a:gd name="T28" fmla="*/ 224313 w 86"/>
                <a:gd name="T29" fmla="*/ 165171 h 70"/>
                <a:gd name="T30" fmla="*/ 230544 w 86"/>
                <a:gd name="T31" fmla="*/ 121541 h 70"/>
                <a:gd name="T32" fmla="*/ 174465 w 86"/>
                <a:gd name="T33" fmla="*/ 102843 h 70"/>
                <a:gd name="T34" fmla="*/ 165119 w 86"/>
                <a:gd name="T35" fmla="*/ 171404 h 70"/>
                <a:gd name="T36" fmla="*/ 227428 w 86"/>
                <a:gd name="T37" fmla="*/ 183870 h 70"/>
                <a:gd name="T38" fmla="*/ 246121 w 86"/>
                <a:gd name="T39" fmla="*/ 211918 h 70"/>
                <a:gd name="T40" fmla="*/ 261698 w 86"/>
                <a:gd name="T41" fmla="*/ 215035 h 70"/>
                <a:gd name="T42" fmla="*/ 249236 w 86"/>
                <a:gd name="T43" fmla="*/ 177637 h 70"/>
                <a:gd name="T44" fmla="*/ 252352 w 86"/>
                <a:gd name="T45" fmla="*/ 146473 h 70"/>
                <a:gd name="T46" fmla="*/ 208735 w 86"/>
                <a:gd name="T47" fmla="*/ 90377 h 70"/>
                <a:gd name="T48" fmla="*/ 180696 w 86"/>
                <a:gd name="T49" fmla="*/ 143356 h 70"/>
                <a:gd name="T50" fmla="*/ 180696 w 86"/>
                <a:gd name="T51" fmla="*/ 143356 h 70"/>
                <a:gd name="T52" fmla="*/ 146426 w 86"/>
                <a:gd name="T53" fmla="*/ 59212 h 70"/>
                <a:gd name="T54" fmla="*/ 221197 w 86"/>
                <a:gd name="T55" fmla="*/ 74795 h 70"/>
                <a:gd name="T56" fmla="*/ 221197 w 86"/>
                <a:gd name="T57" fmla="*/ 46747 h 70"/>
                <a:gd name="T58" fmla="*/ 146426 w 86"/>
                <a:gd name="T59" fmla="*/ 43630 h 70"/>
                <a:gd name="T60" fmla="*/ 221197 w 86"/>
                <a:gd name="T61" fmla="*/ 46747 h 70"/>
                <a:gd name="T62" fmla="*/ 31155 w 86"/>
                <a:gd name="T63" fmla="*/ 158939 h 70"/>
                <a:gd name="T64" fmla="*/ 105925 w 86"/>
                <a:gd name="T65" fmla="*/ 143356 h 70"/>
                <a:gd name="T66" fmla="*/ 31155 w 86"/>
                <a:gd name="T67" fmla="*/ 127774 h 70"/>
                <a:gd name="T68" fmla="*/ 105925 w 86"/>
                <a:gd name="T69" fmla="*/ 127774 h 70"/>
                <a:gd name="T70" fmla="*/ 31155 w 86"/>
                <a:gd name="T71" fmla="*/ 127774 h 70"/>
                <a:gd name="T72" fmla="*/ 31155 w 86"/>
                <a:gd name="T73" fmla="*/ 115308 h 70"/>
                <a:gd name="T74" fmla="*/ 105925 w 86"/>
                <a:gd name="T75" fmla="*/ 99726 h 70"/>
                <a:gd name="T76" fmla="*/ 68540 w 86"/>
                <a:gd name="T77" fmla="*/ 77911 h 70"/>
                <a:gd name="T78" fmla="*/ 105925 w 86"/>
                <a:gd name="T79" fmla="*/ 84144 h 70"/>
                <a:gd name="T80" fmla="*/ 68540 w 86"/>
                <a:gd name="T81" fmla="*/ 77911 h 70"/>
                <a:gd name="T82" fmla="*/ 68540 w 86"/>
                <a:gd name="T83" fmla="*/ 65445 h 70"/>
                <a:gd name="T84" fmla="*/ 105925 w 86"/>
                <a:gd name="T85" fmla="*/ 56096 h 70"/>
                <a:gd name="T86" fmla="*/ 68540 w 86"/>
                <a:gd name="T87" fmla="*/ 43630 h 70"/>
                <a:gd name="T88" fmla="*/ 105925 w 86"/>
                <a:gd name="T89" fmla="*/ 46747 h 70"/>
                <a:gd name="T90" fmla="*/ 68540 w 86"/>
                <a:gd name="T91" fmla="*/ 43630 h 70"/>
                <a:gd name="T92" fmla="*/ 28039 w 86"/>
                <a:gd name="T93" fmla="*/ 96610 h 70"/>
                <a:gd name="T94" fmla="*/ 59194 w 86"/>
                <a:gd name="T95" fmla="*/ 40514 h 70"/>
                <a:gd name="T96" fmla="*/ 65425 w 86"/>
                <a:gd name="T97" fmla="*/ 24932 h 70"/>
                <a:gd name="T98" fmla="*/ 15577 w 86"/>
                <a:gd name="T99" fmla="*/ 174521 h 70"/>
                <a:gd name="T100" fmla="*/ 115272 w 86"/>
                <a:gd name="T101" fmla="*/ 168288 h 70"/>
                <a:gd name="T102" fmla="*/ 65425 w 86"/>
                <a:gd name="T103" fmla="*/ 24932 h 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6" h="70">
                  <a:moveTo>
                    <a:pt x="3" y="3"/>
                  </a:moveTo>
                  <a:cubicBezTo>
                    <a:pt x="8" y="4"/>
                    <a:pt x="14" y="3"/>
                    <a:pt x="20" y="2"/>
                  </a:cubicBezTo>
                  <a:cubicBezTo>
                    <a:pt x="28" y="1"/>
                    <a:pt x="35" y="0"/>
                    <a:pt x="40" y="3"/>
                  </a:cubicBezTo>
                  <a:cubicBezTo>
                    <a:pt x="45" y="0"/>
                    <a:pt x="52" y="1"/>
                    <a:pt x="60" y="2"/>
                  </a:cubicBezTo>
                  <a:cubicBezTo>
                    <a:pt x="65" y="3"/>
                    <a:pt x="72" y="4"/>
                    <a:pt x="77" y="3"/>
                  </a:cubicBezTo>
                  <a:cubicBezTo>
                    <a:pt x="80" y="6"/>
                    <a:pt x="80" y="6"/>
                    <a:pt x="80" y="6"/>
                  </a:cubicBezTo>
                  <a:cubicBezTo>
                    <a:pt x="80" y="30"/>
                    <a:pt x="80" y="30"/>
                    <a:pt x="80" y="30"/>
                  </a:cubicBezTo>
                  <a:cubicBezTo>
                    <a:pt x="78" y="28"/>
                    <a:pt x="76" y="27"/>
                    <a:pt x="74" y="26"/>
                  </a:cubicBezTo>
                  <a:cubicBezTo>
                    <a:pt x="74" y="9"/>
                    <a:pt x="74" y="9"/>
                    <a:pt x="74" y="9"/>
                  </a:cubicBezTo>
                  <a:cubicBezTo>
                    <a:pt x="69" y="9"/>
                    <a:pt x="64" y="8"/>
                    <a:pt x="59" y="8"/>
                  </a:cubicBezTo>
                  <a:cubicBezTo>
                    <a:pt x="52" y="7"/>
                    <a:pt x="46" y="6"/>
                    <a:pt x="43" y="8"/>
                  </a:cubicBezTo>
                  <a:cubicBezTo>
                    <a:pt x="43" y="54"/>
                    <a:pt x="43" y="54"/>
                    <a:pt x="43" y="54"/>
                  </a:cubicBezTo>
                  <a:cubicBezTo>
                    <a:pt x="44" y="54"/>
                    <a:pt x="45" y="54"/>
                    <a:pt x="47" y="54"/>
                  </a:cubicBezTo>
                  <a:cubicBezTo>
                    <a:pt x="47" y="55"/>
                    <a:pt x="48" y="56"/>
                    <a:pt x="49" y="58"/>
                  </a:cubicBezTo>
                  <a:cubicBezTo>
                    <a:pt x="50" y="58"/>
                    <a:pt x="50" y="59"/>
                    <a:pt x="51" y="59"/>
                  </a:cubicBezTo>
                  <a:cubicBezTo>
                    <a:pt x="50" y="59"/>
                    <a:pt x="50" y="59"/>
                    <a:pt x="50" y="59"/>
                  </a:cubicBezTo>
                  <a:cubicBezTo>
                    <a:pt x="46" y="59"/>
                    <a:pt x="43" y="59"/>
                    <a:pt x="41" y="60"/>
                  </a:cubicBezTo>
                  <a:cubicBezTo>
                    <a:pt x="40" y="60"/>
                    <a:pt x="40" y="60"/>
                    <a:pt x="40" y="60"/>
                  </a:cubicBezTo>
                  <a:cubicBezTo>
                    <a:pt x="38" y="60"/>
                    <a:pt x="38" y="60"/>
                    <a:pt x="38" y="60"/>
                  </a:cubicBezTo>
                  <a:cubicBezTo>
                    <a:pt x="36" y="59"/>
                    <a:pt x="29" y="59"/>
                    <a:pt x="22" y="60"/>
                  </a:cubicBezTo>
                  <a:cubicBezTo>
                    <a:pt x="15" y="61"/>
                    <a:pt x="8" y="62"/>
                    <a:pt x="2" y="61"/>
                  </a:cubicBezTo>
                  <a:cubicBezTo>
                    <a:pt x="0" y="58"/>
                    <a:pt x="0" y="58"/>
                    <a:pt x="0" y="58"/>
                  </a:cubicBezTo>
                  <a:cubicBezTo>
                    <a:pt x="0" y="6"/>
                    <a:pt x="0" y="6"/>
                    <a:pt x="0" y="6"/>
                  </a:cubicBezTo>
                  <a:cubicBezTo>
                    <a:pt x="3" y="3"/>
                    <a:pt x="3" y="3"/>
                    <a:pt x="3" y="3"/>
                  </a:cubicBezTo>
                  <a:close/>
                  <a:moveTo>
                    <a:pt x="67" y="35"/>
                  </a:moveTo>
                  <a:cubicBezTo>
                    <a:pt x="64" y="34"/>
                    <a:pt x="61" y="35"/>
                    <a:pt x="59" y="37"/>
                  </a:cubicBezTo>
                  <a:cubicBezTo>
                    <a:pt x="57" y="39"/>
                    <a:pt x="56" y="41"/>
                    <a:pt x="55" y="44"/>
                  </a:cubicBezTo>
                  <a:cubicBezTo>
                    <a:pt x="55" y="46"/>
                    <a:pt x="56" y="49"/>
                    <a:pt x="57" y="51"/>
                  </a:cubicBezTo>
                  <a:cubicBezTo>
                    <a:pt x="59" y="54"/>
                    <a:pt x="62" y="55"/>
                    <a:pt x="64" y="55"/>
                  </a:cubicBezTo>
                  <a:cubicBezTo>
                    <a:pt x="67" y="56"/>
                    <a:pt x="70" y="55"/>
                    <a:pt x="72" y="53"/>
                  </a:cubicBezTo>
                  <a:cubicBezTo>
                    <a:pt x="74" y="51"/>
                    <a:pt x="76" y="49"/>
                    <a:pt x="76" y="46"/>
                  </a:cubicBezTo>
                  <a:cubicBezTo>
                    <a:pt x="76" y="44"/>
                    <a:pt x="75" y="41"/>
                    <a:pt x="74" y="39"/>
                  </a:cubicBezTo>
                  <a:cubicBezTo>
                    <a:pt x="72" y="36"/>
                    <a:pt x="69" y="35"/>
                    <a:pt x="67" y="35"/>
                  </a:cubicBezTo>
                  <a:close/>
                  <a:moveTo>
                    <a:pt x="56" y="33"/>
                  </a:moveTo>
                  <a:cubicBezTo>
                    <a:pt x="52" y="35"/>
                    <a:pt x="50" y="39"/>
                    <a:pt x="50" y="43"/>
                  </a:cubicBezTo>
                  <a:cubicBezTo>
                    <a:pt x="50" y="47"/>
                    <a:pt x="51" y="51"/>
                    <a:pt x="53" y="55"/>
                  </a:cubicBezTo>
                  <a:cubicBezTo>
                    <a:pt x="56" y="58"/>
                    <a:pt x="60" y="60"/>
                    <a:pt x="64" y="60"/>
                  </a:cubicBezTo>
                  <a:cubicBezTo>
                    <a:pt x="67" y="61"/>
                    <a:pt x="70" y="60"/>
                    <a:pt x="73" y="59"/>
                  </a:cubicBezTo>
                  <a:cubicBezTo>
                    <a:pt x="73" y="60"/>
                    <a:pt x="73" y="61"/>
                    <a:pt x="74" y="61"/>
                  </a:cubicBezTo>
                  <a:cubicBezTo>
                    <a:pt x="79" y="68"/>
                    <a:pt x="79" y="68"/>
                    <a:pt x="79" y="68"/>
                  </a:cubicBezTo>
                  <a:cubicBezTo>
                    <a:pt x="80" y="70"/>
                    <a:pt x="83" y="70"/>
                    <a:pt x="84" y="69"/>
                  </a:cubicBezTo>
                  <a:cubicBezTo>
                    <a:pt x="84" y="69"/>
                    <a:pt x="84" y="69"/>
                    <a:pt x="84" y="69"/>
                  </a:cubicBezTo>
                  <a:cubicBezTo>
                    <a:pt x="86" y="67"/>
                    <a:pt x="86" y="65"/>
                    <a:pt x="85" y="63"/>
                  </a:cubicBezTo>
                  <a:cubicBezTo>
                    <a:pt x="80" y="57"/>
                    <a:pt x="80" y="57"/>
                    <a:pt x="80" y="57"/>
                  </a:cubicBezTo>
                  <a:cubicBezTo>
                    <a:pt x="79" y="56"/>
                    <a:pt x="78" y="55"/>
                    <a:pt x="77" y="55"/>
                  </a:cubicBezTo>
                  <a:cubicBezTo>
                    <a:pt x="79" y="53"/>
                    <a:pt x="81" y="50"/>
                    <a:pt x="81" y="47"/>
                  </a:cubicBezTo>
                  <a:cubicBezTo>
                    <a:pt x="82" y="43"/>
                    <a:pt x="81" y="39"/>
                    <a:pt x="78" y="35"/>
                  </a:cubicBezTo>
                  <a:cubicBezTo>
                    <a:pt x="75" y="32"/>
                    <a:pt x="71" y="30"/>
                    <a:pt x="67" y="29"/>
                  </a:cubicBezTo>
                  <a:cubicBezTo>
                    <a:pt x="63" y="29"/>
                    <a:pt x="59" y="30"/>
                    <a:pt x="56" y="33"/>
                  </a:cubicBezTo>
                  <a:close/>
                  <a:moveTo>
                    <a:pt x="58" y="46"/>
                  </a:moveTo>
                  <a:cubicBezTo>
                    <a:pt x="60" y="41"/>
                    <a:pt x="64" y="39"/>
                    <a:pt x="70" y="38"/>
                  </a:cubicBezTo>
                  <a:cubicBezTo>
                    <a:pt x="64" y="34"/>
                    <a:pt x="57" y="40"/>
                    <a:pt x="58" y="46"/>
                  </a:cubicBezTo>
                  <a:close/>
                  <a:moveTo>
                    <a:pt x="71" y="21"/>
                  </a:moveTo>
                  <a:cubicBezTo>
                    <a:pt x="65" y="21"/>
                    <a:pt x="51" y="19"/>
                    <a:pt x="47" y="19"/>
                  </a:cubicBezTo>
                  <a:cubicBezTo>
                    <a:pt x="47" y="20"/>
                    <a:pt x="47" y="21"/>
                    <a:pt x="47" y="21"/>
                  </a:cubicBezTo>
                  <a:cubicBezTo>
                    <a:pt x="51" y="21"/>
                    <a:pt x="67" y="24"/>
                    <a:pt x="71" y="24"/>
                  </a:cubicBezTo>
                  <a:cubicBezTo>
                    <a:pt x="71" y="23"/>
                    <a:pt x="71" y="22"/>
                    <a:pt x="71" y="21"/>
                  </a:cubicBezTo>
                  <a:close/>
                  <a:moveTo>
                    <a:pt x="71" y="15"/>
                  </a:moveTo>
                  <a:cubicBezTo>
                    <a:pt x="65" y="15"/>
                    <a:pt x="51" y="12"/>
                    <a:pt x="47" y="12"/>
                  </a:cubicBezTo>
                  <a:cubicBezTo>
                    <a:pt x="47" y="13"/>
                    <a:pt x="47" y="14"/>
                    <a:pt x="47" y="14"/>
                  </a:cubicBezTo>
                  <a:cubicBezTo>
                    <a:pt x="51" y="14"/>
                    <a:pt x="67" y="17"/>
                    <a:pt x="71" y="17"/>
                  </a:cubicBezTo>
                  <a:cubicBezTo>
                    <a:pt x="71" y="16"/>
                    <a:pt x="71" y="15"/>
                    <a:pt x="71" y="15"/>
                  </a:cubicBezTo>
                  <a:close/>
                  <a:moveTo>
                    <a:pt x="10" y="49"/>
                  </a:moveTo>
                  <a:cubicBezTo>
                    <a:pt x="10" y="49"/>
                    <a:pt x="10" y="50"/>
                    <a:pt x="10" y="51"/>
                  </a:cubicBezTo>
                  <a:cubicBezTo>
                    <a:pt x="14" y="51"/>
                    <a:pt x="29" y="48"/>
                    <a:pt x="34" y="48"/>
                  </a:cubicBezTo>
                  <a:cubicBezTo>
                    <a:pt x="34" y="48"/>
                    <a:pt x="34" y="47"/>
                    <a:pt x="34" y="46"/>
                  </a:cubicBezTo>
                  <a:cubicBezTo>
                    <a:pt x="30" y="46"/>
                    <a:pt x="15" y="49"/>
                    <a:pt x="10" y="49"/>
                  </a:cubicBezTo>
                  <a:close/>
                  <a:moveTo>
                    <a:pt x="10" y="41"/>
                  </a:moveTo>
                  <a:cubicBezTo>
                    <a:pt x="10" y="42"/>
                    <a:pt x="10" y="43"/>
                    <a:pt x="10" y="43"/>
                  </a:cubicBezTo>
                  <a:cubicBezTo>
                    <a:pt x="14" y="44"/>
                    <a:pt x="29" y="41"/>
                    <a:pt x="34" y="41"/>
                  </a:cubicBezTo>
                  <a:cubicBezTo>
                    <a:pt x="34" y="40"/>
                    <a:pt x="34" y="40"/>
                    <a:pt x="34" y="39"/>
                  </a:cubicBezTo>
                  <a:cubicBezTo>
                    <a:pt x="30" y="39"/>
                    <a:pt x="15" y="41"/>
                    <a:pt x="10" y="41"/>
                  </a:cubicBezTo>
                  <a:close/>
                  <a:moveTo>
                    <a:pt x="10" y="34"/>
                  </a:moveTo>
                  <a:cubicBezTo>
                    <a:pt x="10" y="35"/>
                    <a:pt x="10" y="36"/>
                    <a:pt x="10" y="37"/>
                  </a:cubicBezTo>
                  <a:cubicBezTo>
                    <a:pt x="14" y="37"/>
                    <a:pt x="29" y="34"/>
                    <a:pt x="34" y="34"/>
                  </a:cubicBezTo>
                  <a:cubicBezTo>
                    <a:pt x="34" y="33"/>
                    <a:pt x="34" y="33"/>
                    <a:pt x="34" y="32"/>
                  </a:cubicBezTo>
                  <a:cubicBezTo>
                    <a:pt x="30" y="32"/>
                    <a:pt x="15" y="34"/>
                    <a:pt x="10" y="34"/>
                  </a:cubicBezTo>
                  <a:close/>
                  <a:moveTo>
                    <a:pt x="22" y="25"/>
                  </a:moveTo>
                  <a:cubicBezTo>
                    <a:pt x="22" y="26"/>
                    <a:pt x="22" y="27"/>
                    <a:pt x="22" y="28"/>
                  </a:cubicBezTo>
                  <a:cubicBezTo>
                    <a:pt x="25" y="28"/>
                    <a:pt x="29" y="26"/>
                    <a:pt x="34" y="27"/>
                  </a:cubicBezTo>
                  <a:cubicBezTo>
                    <a:pt x="34" y="26"/>
                    <a:pt x="34" y="25"/>
                    <a:pt x="34" y="24"/>
                  </a:cubicBezTo>
                  <a:cubicBezTo>
                    <a:pt x="30" y="24"/>
                    <a:pt x="26" y="25"/>
                    <a:pt x="22" y="25"/>
                  </a:cubicBezTo>
                  <a:close/>
                  <a:moveTo>
                    <a:pt x="22" y="19"/>
                  </a:moveTo>
                  <a:cubicBezTo>
                    <a:pt x="22" y="20"/>
                    <a:pt x="22" y="21"/>
                    <a:pt x="22" y="21"/>
                  </a:cubicBezTo>
                  <a:cubicBezTo>
                    <a:pt x="25" y="21"/>
                    <a:pt x="29" y="20"/>
                    <a:pt x="34" y="20"/>
                  </a:cubicBezTo>
                  <a:cubicBezTo>
                    <a:pt x="34" y="20"/>
                    <a:pt x="34" y="19"/>
                    <a:pt x="34" y="18"/>
                  </a:cubicBezTo>
                  <a:cubicBezTo>
                    <a:pt x="30" y="18"/>
                    <a:pt x="26" y="19"/>
                    <a:pt x="22" y="19"/>
                  </a:cubicBezTo>
                  <a:close/>
                  <a:moveTo>
                    <a:pt x="22" y="14"/>
                  </a:moveTo>
                  <a:cubicBezTo>
                    <a:pt x="22" y="15"/>
                    <a:pt x="22" y="15"/>
                    <a:pt x="22" y="16"/>
                  </a:cubicBezTo>
                  <a:cubicBezTo>
                    <a:pt x="25" y="16"/>
                    <a:pt x="29" y="15"/>
                    <a:pt x="34" y="15"/>
                  </a:cubicBezTo>
                  <a:cubicBezTo>
                    <a:pt x="34" y="14"/>
                    <a:pt x="34" y="14"/>
                    <a:pt x="34" y="13"/>
                  </a:cubicBezTo>
                  <a:cubicBezTo>
                    <a:pt x="30" y="13"/>
                    <a:pt x="26" y="13"/>
                    <a:pt x="22" y="14"/>
                  </a:cubicBezTo>
                  <a:close/>
                  <a:moveTo>
                    <a:pt x="9" y="14"/>
                  </a:moveTo>
                  <a:cubicBezTo>
                    <a:pt x="9" y="31"/>
                    <a:pt x="9" y="31"/>
                    <a:pt x="9" y="31"/>
                  </a:cubicBezTo>
                  <a:cubicBezTo>
                    <a:pt x="19" y="30"/>
                    <a:pt x="19" y="30"/>
                    <a:pt x="19" y="30"/>
                  </a:cubicBezTo>
                  <a:cubicBezTo>
                    <a:pt x="19" y="13"/>
                    <a:pt x="19" y="13"/>
                    <a:pt x="19" y="13"/>
                  </a:cubicBezTo>
                  <a:cubicBezTo>
                    <a:pt x="9" y="14"/>
                    <a:pt x="9" y="14"/>
                    <a:pt x="9" y="14"/>
                  </a:cubicBezTo>
                  <a:close/>
                  <a:moveTo>
                    <a:pt x="21" y="8"/>
                  </a:moveTo>
                  <a:cubicBezTo>
                    <a:pt x="16" y="8"/>
                    <a:pt x="10" y="9"/>
                    <a:pt x="5" y="9"/>
                  </a:cubicBezTo>
                  <a:cubicBezTo>
                    <a:pt x="5" y="56"/>
                    <a:pt x="5" y="56"/>
                    <a:pt x="5" y="56"/>
                  </a:cubicBezTo>
                  <a:cubicBezTo>
                    <a:pt x="10" y="56"/>
                    <a:pt x="16" y="55"/>
                    <a:pt x="21" y="55"/>
                  </a:cubicBezTo>
                  <a:cubicBezTo>
                    <a:pt x="27" y="54"/>
                    <a:pt x="33" y="53"/>
                    <a:pt x="37" y="54"/>
                  </a:cubicBezTo>
                  <a:cubicBezTo>
                    <a:pt x="37" y="8"/>
                    <a:pt x="37" y="8"/>
                    <a:pt x="37" y="8"/>
                  </a:cubicBezTo>
                  <a:cubicBezTo>
                    <a:pt x="34" y="6"/>
                    <a:pt x="27" y="7"/>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70" name="Freeform 141">
              <a:extLst>
                <a:ext uri="{FF2B5EF4-FFF2-40B4-BE49-F238E27FC236}">
                  <a16:creationId xmlns:a16="http://schemas.microsoft.com/office/drawing/2014/main" id="{A45D97FF-6701-4B4D-82A1-98BD1AC3BE41}"/>
                </a:ext>
              </a:extLst>
            </p:cNvPr>
            <p:cNvSpPr>
              <a:spLocks noEditPoints="1"/>
            </p:cNvSpPr>
            <p:nvPr/>
          </p:nvSpPr>
          <p:spPr bwMode="auto">
            <a:xfrm>
              <a:off x="11391900" y="6026150"/>
              <a:ext cx="254000" cy="223838"/>
            </a:xfrm>
            <a:custGeom>
              <a:avLst/>
              <a:gdLst>
                <a:gd name="T0" fmla="*/ 139803 w 82"/>
                <a:gd name="T1" fmla="*/ 9334 h 72"/>
                <a:gd name="T2" fmla="*/ 195725 w 82"/>
                <a:gd name="T3" fmla="*/ 105781 h 72"/>
                <a:gd name="T4" fmla="*/ 195725 w 82"/>
                <a:gd name="T5" fmla="*/ 105781 h 72"/>
                <a:gd name="T6" fmla="*/ 251646 w 82"/>
                <a:gd name="T7" fmla="*/ 199117 h 72"/>
                <a:gd name="T8" fmla="*/ 245433 w 82"/>
                <a:gd name="T9" fmla="*/ 220896 h 72"/>
                <a:gd name="T10" fmla="*/ 236113 w 82"/>
                <a:gd name="T11" fmla="*/ 224007 h 72"/>
                <a:gd name="T12" fmla="*/ 236113 w 82"/>
                <a:gd name="T13" fmla="*/ 224007 h 72"/>
                <a:gd name="T14" fmla="*/ 127376 w 82"/>
                <a:gd name="T15" fmla="*/ 224007 h 72"/>
                <a:gd name="T16" fmla="*/ 18640 w 82"/>
                <a:gd name="T17" fmla="*/ 224007 h 72"/>
                <a:gd name="T18" fmla="*/ 0 w 82"/>
                <a:gd name="T19" fmla="*/ 208451 h 72"/>
                <a:gd name="T20" fmla="*/ 3107 w 82"/>
                <a:gd name="T21" fmla="*/ 199117 h 72"/>
                <a:gd name="T22" fmla="*/ 59028 w 82"/>
                <a:gd name="T23" fmla="*/ 105781 h 72"/>
                <a:gd name="T24" fmla="*/ 59028 w 82"/>
                <a:gd name="T25" fmla="*/ 102670 h 72"/>
                <a:gd name="T26" fmla="*/ 111843 w 82"/>
                <a:gd name="T27" fmla="*/ 9334 h 72"/>
                <a:gd name="T28" fmla="*/ 133590 w 82"/>
                <a:gd name="T29" fmla="*/ 3111 h 72"/>
                <a:gd name="T30" fmla="*/ 139803 w 82"/>
                <a:gd name="T31" fmla="*/ 9334 h 72"/>
                <a:gd name="T32" fmla="*/ 114950 w 82"/>
                <a:gd name="T33" fmla="*/ 84003 h 72"/>
                <a:gd name="T34" fmla="*/ 114950 w 82"/>
                <a:gd name="T35" fmla="*/ 93336 h 72"/>
                <a:gd name="T36" fmla="*/ 118056 w 82"/>
                <a:gd name="T37" fmla="*/ 155560 h 72"/>
                <a:gd name="T38" fmla="*/ 133590 w 82"/>
                <a:gd name="T39" fmla="*/ 155560 h 72"/>
                <a:gd name="T40" fmla="*/ 139803 w 82"/>
                <a:gd name="T41" fmla="*/ 93336 h 72"/>
                <a:gd name="T42" fmla="*/ 139803 w 82"/>
                <a:gd name="T43" fmla="*/ 84003 h 72"/>
                <a:gd name="T44" fmla="*/ 114950 w 82"/>
                <a:gd name="T45" fmla="*/ 84003 h 72"/>
                <a:gd name="T46" fmla="*/ 127376 w 82"/>
                <a:gd name="T47" fmla="*/ 183561 h 72"/>
                <a:gd name="T48" fmla="*/ 136697 w 82"/>
                <a:gd name="T49" fmla="*/ 174228 h 72"/>
                <a:gd name="T50" fmla="*/ 127376 w 82"/>
                <a:gd name="T51" fmla="*/ 164894 h 72"/>
                <a:gd name="T52" fmla="*/ 118056 w 82"/>
                <a:gd name="T53" fmla="*/ 174228 h 72"/>
                <a:gd name="T54" fmla="*/ 127376 w 82"/>
                <a:gd name="T55" fmla="*/ 183561 h 72"/>
                <a:gd name="T56" fmla="*/ 167764 w 82"/>
                <a:gd name="T57" fmla="*/ 121337 h 72"/>
                <a:gd name="T58" fmla="*/ 127376 w 82"/>
                <a:gd name="T59" fmla="*/ 49779 h 72"/>
                <a:gd name="T60" fmla="*/ 86989 w 82"/>
                <a:gd name="T61" fmla="*/ 118226 h 72"/>
                <a:gd name="T62" fmla="*/ 86989 w 82"/>
                <a:gd name="T63" fmla="*/ 121337 h 72"/>
                <a:gd name="T64" fmla="*/ 46601 w 82"/>
                <a:gd name="T65" fmla="*/ 192895 h 72"/>
                <a:gd name="T66" fmla="*/ 127376 w 82"/>
                <a:gd name="T67" fmla="*/ 192895 h 72"/>
                <a:gd name="T68" fmla="*/ 208152 w 82"/>
                <a:gd name="T69" fmla="*/ 192895 h 72"/>
                <a:gd name="T70" fmla="*/ 167764 w 82"/>
                <a:gd name="T71" fmla="*/ 121337 h 72"/>
                <a:gd name="T72" fmla="*/ 167764 w 82"/>
                <a:gd name="T73" fmla="*/ 121337 h 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 h="72">
                  <a:moveTo>
                    <a:pt x="45" y="3"/>
                  </a:moveTo>
                  <a:cubicBezTo>
                    <a:pt x="63" y="34"/>
                    <a:pt x="63" y="34"/>
                    <a:pt x="63" y="34"/>
                  </a:cubicBezTo>
                  <a:cubicBezTo>
                    <a:pt x="63" y="34"/>
                    <a:pt x="63" y="34"/>
                    <a:pt x="63" y="34"/>
                  </a:cubicBezTo>
                  <a:cubicBezTo>
                    <a:pt x="81" y="64"/>
                    <a:pt x="81" y="64"/>
                    <a:pt x="81" y="64"/>
                  </a:cubicBezTo>
                  <a:cubicBezTo>
                    <a:pt x="82" y="67"/>
                    <a:pt x="81" y="70"/>
                    <a:pt x="79" y="71"/>
                  </a:cubicBezTo>
                  <a:cubicBezTo>
                    <a:pt x="78" y="72"/>
                    <a:pt x="77" y="72"/>
                    <a:pt x="76" y="72"/>
                  </a:cubicBezTo>
                  <a:cubicBezTo>
                    <a:pt x="76" y="72"/>
                    <a:pt x="76" y="72"/>
                    <a:pt x="76" y="72"/>
                  </a:cubicBezTo>
                  <a:cubicBezTo>
                    <a:pt x="41" y="72"/>
                    <a:pt x="41" y="72"/>
                    <a:pt x="41" y="72"/>
                  </a:cubicBezTo>
                  <a:cubicBezTo>
                    <a:pt x="6" y="72"/>
                    <a:pt x="6" y="72"/>
                    <a:pt x="6" y="72"/>
                  </a:cubicBezTo>
                  <a:cubicBezTo>
                    <a:pt x="3" y="72"/>
                    <a:pt x="0" y="70"/>
                    <a:pt x="0" y="67"/>
                  </a:cubicBezTo>
                  <a:cubicBezTo>
                    <a:pt x="0" y="66"/>
                    <a:pt x="1" y="65"/>
                    <a:pt x="1" y="64"/>
                  </a:cubicBezTo>
                  <a:cubicBezTo>
                    <a:pt x="19" y="34"/>
                    <a:pt x="19" y="34"/>
                    <a:pt x="19" y="34"/>
                  </a:cubicBezTo>
                  <a:cubicBezTo>
                    <a:pt x="19" y="33"/>
                    <a:pt x="19" y="33"/>
                    <a:pt x="19" y="33"/>
                  </a:cubicBezTo>
                  <a:cubicBezTo>
                    <a:pt x="36" y="3"/>
                    <a:pt x="36" y="3"/>
                    <a:pt x="36" y="3"/>
                  </a:cubicBezTo>
                  <a:cubicBezTo>
                    <a:pt x="38" y="0"/>
                    <a:pt x="41" y="0"/>
                    <a:pt x="43" y="1"/>
                  </a:cubicBezTo>
                  <a:cubicBezTo>
                    <a:pt x="44" y="1"/>
                    <a:pt x="45" y="2"/>
                    <a:pt x="45" y="3"/>
                  </a:cubicBezTo>
                  <a:close/>
                  <a:moveTo>
                    <a:pt x="37" y="27"/>
                  </a:moveTo>
                  <a:cubicBezTo>
                    <a:pt x="37" y="30"/>
                    <a:pt x="37" y="30"/>
                    <a:pt x="37" y="30"/>
                  </a:cubicBezTo>
                  <a:cubicBezTo>
                    <a:pt x="38" y="50"/>
                    <a:pt x="38" y="50"/>
                    <a:pt x="38" y="50"/>
                  </a:cubicBezTo>
                  <a:cubicBezTo>
                    <a:pt x="43" y="50"/>
                    <a:pt x="43" y="50"/>
                    <a:pt x="43" y="50"/>
                  </a:cubicBezTo>
                  <a:cubicBezTo>
                    <a:pt x="45" y="30"/>
                    <a:pt x="45" y="30"/>
                    <a:pt x="45" y="30"/>
                  </a:cubicBezTo>
                  <a:cubicBezTo>
                    <a:pt x="45" y="27"/>
                    <a:pt x="45" y="27"/>
                    <a:pt x="45" y="27"/>
                  </a:cubicBezTo>
                  <a:cubicBezTo>
                    <a:pt x="37" y="27"/>
                    <a:pt x="37" y="27"/>
                    <a:pt x="37" y="27"/>
                  </a:cubicBezTo>
                  <a:close/>
                  <a:moveTo>
                    <a:pt x="41" y="59"/>
                  </a:moveTo>
                  <a:cubicBezTo>
                    <a:pt x="43" y="59"/>
                    <a:pt x="44" y="58"/>
                    <a:pt x="44" y="56"/>
                  </a:cubicBezTo>
                  <a:cubicBezTo>
                    <a:pt x="44" y="54"/>
                    <a:pt x="43" y="53"/>
                    <a:pt x="41" y="53"/>
                  </a:cubicBezTo>
                  <a:cubicBezTo>
                    <a:pt x="39" y="53"/>
                    <a:pt x="38" y="54"/>
                    <a:pt x="38" y="56"/>
                  </a:cubicBezTo>
                  <a:cubicBezTo>
                    <a:pt x="38" y="58"/>
                    <a:pt x="39" y="59"/>
                    <a:pt x="41" y="59"/>
                  </a:cubicBezTo>
                  <a:close/>
                  <a:moveTo>
                    <a:pt x="54" y="39"/>
                  </a:moveTo>
                  <a:cubicBezTo>
                    <a:pt x="41" y="16"/>
                    <a:pt x="41" y="16"/>
                    <a:pt x="41" y="16"/>
                  </a:cubicBezTo>
                  <a:cubicBezTo>
                    <a:pt x="28" y="38"/>
                    <a:pt x="28" y="38"/>
                    <a:pt x="28" y="38"/>
                  </a:cubicBezTo>
                  <a:cubicBezTo>
                    <a:pt x="28" y="39"/>
                    <a:pt x="28" y="39"/>
                    <a:pt x="28" y="39"/>
                  </a:cubicBezTo>
                  <a:cubicBezTo>
                    <a:pt x="15" y="62"/>
                    <a:pt x="15" y="62"/>
                    <a:pt x="15" y="62"/>
                  </a:cubicBezTo>
                  <a:cubicBezTo>
                    <a:pt x="41" y="62"/>
                    <a:pt x="41" y="62"/>
                    <a:pt x="41" y="62"/>
                  </a:cubicBezTo>
                  <a:cubicBezTo>
                    <a:pt x="67" y="62"/>
                    <a:pt x="67" y="62"/>
                    <a:pt x="67" y="62"/>
                  </a:cubicBezTo>
                  <a:cubicBezTo>
                    <a:pt x="54" y="39"/>
                    <a:pt x="54" y="39"/>
                    <a:pt x="54" y="39"/>
                  </a:cubicBezTo>
                  <a:cubicBezTo>
                    <a:pt x="54" y="39"/>
                    <a:pt x="54" y="39"/>
                    <a:pt x="5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71" name="Freeform 207">
              <a:extLst>
                <a:ext uri="{FF2B5EF4-FFF2-40B4-BE49-F238E27FC236}">
                  <a16:creationId xmlns:a16="http://schemas.microsoft.com/office/drawing/2014/main" id="{6CEF2E5D-BC33-473F-8FD1-18EDAB26A1FF}"/>
                </a:ext>
              </a:extLst>
            </p:cNvPr>
            <p:cNvSpPr>
              <a:spLocks noEditPoints="1"/>
            </p:cNvSpPr>
            <p:nvPr/>
          </p:nvSpPr>
          <p:spPr bwMode="auto">
            <a:xfrm>
              <a:off x="11391900" y="5672138"/>
              <a:ext cx="204788" cy="185737"/>
            </a:xfrm>
            <a:custGeom>
              <a:avLst/>
              <a:gdLst>
                <a:gd name="T0" fmla="*/ 159586 w 140"/>
                <a:gd name="T1" fmla="*/ 0 h 127"/>
                <a:gd name="T2" fmla="*/ 168371 w 140"/>
                <a:gd name="T3" fmla="*/ 8785 h 127"/>
                <a:gd name="T4" fmla="*/ 152266 w 140"/>
                <a:gd name="T5" fmla="*/ 52707 h 127"/>
                <a:gd name="T6" fmla="*/ 38066 w 140"/>
                <a:gd name="T7" fmla="*/ 16105 h 127"/>
                <a:gd name="T8" fmla="*/ 46851 w 140"/>
                <a:gd name="T9" fmla="*/ 24890 h 127"/>
                <a:gd name="T10" fmla="*/ 60028 w 140"/>
                <a:gd name="T11" fmla="*/ 33674 h 127"/>
                <a:gd name="T12" fmla="*/ 38066 w 140"/>
                <a:gd name="T13" fmla="*/ 43923 h 127"/>
                <a:gd name="T14" fmla="*/ 46851 w 140"/>
                <a:gd name="T15" fmla="*/ 49779 h 127"/>
                <a:gd name="T16" fmla="*/ 60028 w 140"/>
                <a:gd name="T17" fmla="*/ 61492 h 127"/>
                <a:gd name="T18" fmla="*/ 38066 w 140"/>
                <a:gd name="T19" fmla="*/ 71741 h 127"/>
                <a:gd name="T20" fmla="*/ 46851 w 140"/>
                <a:gd name="T21" fmla="*/ 77597 h 127"/>
                <a:gd name="T22" fmla="*/ 60028 w 140"/>
                <a:gd name="T23" fmla="*/ 86382 h 127"/>
                <a:gd name="T24" fmla="*/ 38066 w 140"/>
                <a:gd name="T25" fmla="*/ 96630 h 127"/>
                <a:gd name="T26" fmla="*/ 46851 w 140"/>
                <a:gd name="T27" fmla="*/ 102487 h 127"/>
                <a:gd name="T28" fmla="*/ 60028 w 140"/>
                <a:gd name="T29" fmla="*/ 115663 h 127"/>
                <a:gd name="T30" fmla="*/ 38066 w 140"/>
                <a:gd name="T31" fmla="*/ 124448 h 127"/>
                <a:gd name="T32" fmla="*/ 46851 w 140"/>
                <a:gd name="T33" fmla="*/ 130304 h 127"/>
                <a:gd name="T34" fmla="*/ 60028 w 140"/>
                <a:gd name="T35" fmla="*/ 143481 h 127"/>
                <a:gd name="T36" fmla="*/ 38066 w 140"/>
                <a:gd name="T37" fmla="*/ 152266 h 127"/>
                <a:gd name="T38" fmla="*/ 38066 w 140"/>
                <a:gd name="T39" fmla="*/ 171299 h 127"/>
                <a:gd name="T40" fmla="*/ 152266 w 140"/>
                <a:gd name="T41" fmla="*/ 133233 h 127"/>
                <a:gd name="T42" fmla="*/ 168371 w 140"/>
                <a:gd name="T43" fmla="*/ 177155 h 127"/>
                <a:gd name="T44" fmla="*/ 159586 w 140"/>
                <a:gd name="T45" fmla="*/ 185940 h 127"/>
                <a:gd name="T46" fmla="*/ 21961 w 140"/>
                <a:gd name="T47" fmla="*/ 185940 h 127"/>
                <a:gd name="T48" fmla="*/ 21961 w 140"/>
                <a:gd name="T49" fmla="*/ 163979 h 127"/>
                <a:gd name="T50" fmla="*/ 0 w 140"/>
                <a:gd name="T51" fmla="*/ 149338 h 127"/>
                <a:gd name="T52" fmla="*/ 21961 w 140"/>
                <a:gd name="T53" fmla="*/ 136161 h 127"/>
                <a:gd name="T54" fmla="*/ 0 w 140"/>
                <a:gd name="T55" fmla="*/ 121520 h 127"/>
                <a:gd name="T56" fmla="*/ 21961 w 140"/>
                <a:gd name="T57" fmla="*/ 111271 h 127"/>
                <a:gd name="T58" fmla="*/ 0 w 140"/>
                <a:gd name="T59" fmla="*/ 96630 h 127"/>
                <a:gd name="T60" fmla="*/ 21961 w 140"/>
                <a:gd name="T61" fmla="*/ 83453 h 127"/>
                <a:gd name="T62" fmla="*/ 0 w 140"/>
                <a:gd name="T63" fmla="*/ 68812 h 127"/>
                <a:gd name="T64" fmla="*/ 21961 w 140"/>
                <a:gd name="T65" fmla="*/ 58564 h 127"/>
                <a:gd name="T66" fmla="*/ 0 w 140"/>
                <a:gd name="T67" fmla="*/ 43923 h 127"/>
                <a:gd name="T68" fmla="*/ 21961 w 140"/>
                <a:gd name="T69" fmla="*/ 8785 h 127"/>
                <a:gd name="T70" fmla="*/ 32210 w 140"/>
                <a:gd name="T71" fmla="*/ 0 h 127"/>
                <a:gd name="T72" fmla="*/ 74669 w 140"/>
                <a:gd name="T73" fmla="*/ 90774 h 127"/>
                <a:gd name="T74" fmla="*/ 96630 w 140"/>
                <a:gd name="T75" fmla="*/ 99558 h 127"/>
                <a:gd name="T76" fmla="*/ 74669 w 140"/>
                <a:gd name="T77" fmla="*/ 90774 h 127"/>
                <a:gd name="T78" fmla="*/ 74669 w 140"/>
                <a:gd name="T79" fmla="*/ 71741 h 127"/>
                <a:gd name="T80" fmla="*/ 112735 w 140"/>
                <a:gd name="T81" fmla="*/ 77597 h 127"/>
                <a:gd name="T82" fmla="*/ 74669 w 140"/>
                <a:gd name="T83" fmla="*/ 71741 h 127"/>
                <a:gd name="T84" fmla="*/ 74669 w 140"/>
                <a:gd name="T85" fmla="*/ 49779 h 127"/>
                <a:gd name="T86" fmla="*/ 130304 w 140"/>
                <a:gd name="T87" fmla="*/ 58564 h 127"/>
                <a:gd name="T88" fmla="*/ 74669 w 140"/>
                <a:gd name="T89" fmla="*/ 49779 h 127"/>
                <a:gd name="T90" fmla="*/ 74669 w 140"/>
                <a:gd name="T91" fmla="*/ 30746 h 127"/>
                <a:gd name="T92" fmla="*/ 130304 w 140"/>
                <a:gd name="T93" fmla="*/ 40995 h 127"/>
                <a:gd name="T94" fmla="*/ 74669 w 140"/>
                <a:gd name="T95" fmla="*/ 30746 h 127"/>
                <a:gd name="T96" fmla="*/ 96630 w 140"/>
                <a:gd name="T97" fmla="*/ 149338 h 127"/>
                <a:gd name="T98" fmla="*/ 121520 w 140"/>
                <a:gd name="T99" fmla="*/ 146409 h 127"/>
                <a:gd name="T100" fmla="*/ 99558 w 140"/>
                <a:gd name="T101" fmla="*/ 124448 h 127"/>
                <a:gd name="T102" fmla="*/ 96630 w 140"/>
                <a:gd name="T103" fmla="*/ 149338 h 127"/>
                <a:gd name="T104" fmla="*/ 184476 w 140"/>
                <a:gd name="T105" fmla="*/ 40995 h 127"/>
                <a:gd name="T106" fmla="*/ 130304 w 140"/>
                <a:gd name="T107" fmla="*/ 136161 h 127"/>
                <a:gd name="T108" fmla="*/ 184476 w 140"/>
                <a:gd name="T109" fmla="*/ 40995 h 1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0" h="127">
                  <a:moveTo>
                    <a:pt x="22" y="0"/>
                  </a:moveTo>
                  <a:lnTo>
                    <a:pt x="109" y="0"/>
                  </a:lnTo>
                  <a:lnTo>
                    <a:pt x="115" y="0"/>
                  </a:lnTo>
                  <a:lnTo>
                    <a:pt x="115" y="6"/>
                  </a:lnTo>
                  <a:lnTo>
                    <a:pt x="115" y="25"/>
                  </a:lnTo>
                  <a:lnTo>
                    <a:pt x="104" y="36"/>
                  </a:lnTo>
                  <a:lnTo>
                    <a:pt x="104" y="11"/>
                  </a:lnTo>
                  <a:lnTo>
                    <a:pt x="26" y="11"/>
                  </a:lnTo>
                  <a:lnTo>
                    <a:pt x="26" y="19"/>
                  </a:lnTo>
                  <a:lnTo>
                    <a:pt x="32" y="17"/>
                  </a:lnTo>
                  <a:lnTo>
                    <a:pt x="36" y="15"/>
                  </a:lnTo>
                  <a:lnTo>
                    <a:pt x="41" y="23"/>
                  </a:lnTo>
                  <a:lnTo>
                    <a:pt x="36" y="25"/>
                  </a:lnTo>
                  <a:lnTo>
                    <a:pt x="26" y="30"/>
                  </a:lnTo>
                  <a:lnTo>
                    <a:pt x="26" y="36"/>
                  </a:lnTo>
                  <a:lnTo>
                    <a:pt x="32" y="34"/>
                  </a:lnTo>
                  <a:lnTo>
                    <a:pt x="36" y="32"/>
                  </a:lnTo>
                  <a:lnTo>
                    <a:pt x="41" y="42"/>
                  </a:lnTo>
                  <a:lnTo>
                    <a:pt x="36" y="45"/>
                  </a:lnTo>
                  <a:lnTo>
                    <a:pt x="26" y="49"/>
                  </a:lnTo>
                  <a:lnTo>
                    <a:pt x="26" y="55"/>
                  </a:lnTo>
                  <a:lnTo>
                    <a:pt x="32" y="53"/>
                  </a:lnTo>
                  <a:lnTo>
                    <a:pt x="36" y="51"/>
                  </a:lnTo>
                  <a:lnTo>
                    <a:pt x="41" y="59"/>
                  </a:lnTo>
                  <a:lnTo>
                    <a:pt x="36" y="62"/>
                  </a:lnTo>
                  <a:lnTo>
                    <a:pt x="26" y="66"/>
                  </a:lnTo>
                  <a:lnTo>
                    <a:pt x="26" y="72"/>
                  </a:lnTo>
                  <a:lnTo>
                    <a:pt x="32" y="70"/>
                  </a:lnTo>
                  <a:lnTo>
                    <a:pt x="36" y="68"/>
                  </a:lnTo>
                  <a:lnTo>
                    <a:pt x="41" y="79"/>
                  </a:lnTo>
                  <a:lnTo>
                    <a:pt x="36" y="81"/>
                  </a:lnTo>
                  <a:lnTo>
                    <a:pt x="26" y="85"/>
                  </a:lnTo>
                  <a:lnTo>
                    <a:pt x="26" y="91"/>
                  </a:lnTo>
                  <a:lnTo>
                    <a:pt x="32" y="89"/>
                  </a:lnTo>
                  <a:lnTo>
                    <a:pt x="36" y="87"/>
                  </a:lnTo>
                  <a:lnTo>
                    <a:pt x="41" y="98"/>
                  </a:lnTo>
                  <a:lnTo>
                    <a:pt x="36" y="100"/>
                  </a:lnTo>
                  <a:lnTo>
                    <a:pt x="26" y="104"/>
                  </a:lnTo>
                  <a:lnTo>
                    <a:pt x="26" y="112"/>
                  </a:lnTo>
                  <a:lnTo>
                    <a:pt x="26" y="117"/>
                  </a:lnTo>
                  <a:lnTo>
                    <a:pt x="104" y="117"/>
                  </a:lnTo>
                  <a:lnTo>
                    <a:pt x="104" y="91"/>
                  </a:lnTo>
                  <a:lnTo>
                    <a:pt x="115" y="81"/>
                  </a:lnTo>
                  <a:lnTo>
                    <a:pt x="115" y="121"/>
                  </a:lnTo>
                  <a:lnTo>
                    <a:pt x="115" y="127"/>
                  </a:lnTo>
                  <a:lnTo>
                    <a:pt x="109" y="127"/>
                  </a:lnTo>
                  <a:lnTo>
                    <a:pt x="22" y="127"/>
                  </a:lnTo>
                  <a:lnTo>
                    <a:pt x="15" y="127"/>
                  </a:lnTo>
                  <a:lnTo>
                    <a:pt x="15" y="121"/>
                  </a:lnTo>
                  <a:lnTo>
                    <a:pt x="15" y="112"/>
                  </a:lnTo>
                  <a:lnTo>
                    <a:pt x="2" y="112"/>
                  </a:lnTo>
                  <a:lnTo>
                    <a:pt x="0" y="102"/>
                  </a:lnTo>
                  <a:lnTo>
                    <a:pt x="15" y="98"/>
                  </a:lnTo>
                  <a:lnTo>
                    <a:pt x="15" y="93"/>
                  </a:lnTo>
                  <a:lnTo>
                    <a:pt x="2" y="93"/>
                  </a:lnTo>
                  <a:lnTo>
                    <a:pt x="0" y="83"/>
                  </a:lnTo>
                  <a:lnTo>
                    <a:pt x="15" y="76"/>
                  </a:lnTo>
                  <a:lnTo>
                    <a:pt x="2" y="76"/>
                  </a:lnTo>
                  <a:lnTo>
                    <a:pt x="0" y="66"/>
                  </a:lnTo>
                  <a:lnTo>
                    <a:pt x="15" y="59"/>
                  </a:lnTo>
                  <a:lnTo>
                    <a:pt x="15" y="57"/>
                  </a:lnTo>
                  <a:lnTo>
                    <a:pt x="2" y="57"/>
                  </a:lnTo>
                  <a:lnTo>
                    <a:pt x="0" y="47"/>
                  </a:lnTo>
                  <a:lnTo>
                    <a:pt x="15" y="40"/>
                  </a:lnTo>
                  <a:lnTo>
                    <a:pt x="2" y="40"/>
                  </a:lnTo>
                  <a:lnTo>
                    <a:pt x="0" y="30"/>
                  </a:lnTo>
                  <a:lnTo>
                    <a:pt x="15" y="23"/>
                  </a:lnTo>
                  <a:lnTo>
                    <a:pt x="15" y="6"/>
                  </a:lnTo>
                  <a:lnTo>
                    <a:pt x="15" y="0"/>
                  </a:lnTo>
                  <a:lnTo>
                    <a:pt x="22" y="0"/>
                  </a:lnTo>
                  <a:close/>
                  <a:moveTo>
                    <a:pt x="51" y="62"/>
                  </a:moveTo>
                  <a:lnTo>
                    <a:pt x="51" y="68"/>
                  </a:lnTo>
                  <a:lnTo>
                    <a:pt x="66" y="68"/>
                  </a:lnTo>
                  <a:lnTo>
                    <a:pt x="66" y="62"/>
                  </a:lnTo>
                  <a:lnTo>
                    <a:pt x="51" y="62"/>
                  </a:lnTo>
                  <a:close/>
                  <a:moveTo>
                    <a:pt x="51" y="49"/>
                  </a:moveTo>
                  <a:lnTo>
                    <a:pt x="51" y="53"/>
                  </a:lnTo>
                  <a:lnTo>
                    <a:pt x="77" y="53"/>
                  </a:lnTo>
                  <a:lnTo>
                    <a:pt x="77" y="49"/>
                  </a:lnTo>
                  <a:lnTo>
                    <a:pt x="51" y="49"/>
                  </a:lnTo>
                  <a:close/>
                  <a:moveTo>
                    <a:pt x="51" y="34"/>
                  </a:moveTo>
                  <a:lnTo>
                    <a:pt x="51" y="40"/>
                  </a:lnTo>
                  <a:lnTo>
                    <a:pt x="89" y="40"/>
                  </a:lnTo>
                  <a:lnTo>
                    <a:pt x="89" y="34"/>
                  </a:lnTo>
                  <a:lnTo>
                    <a:pt x="51" y="34"/>
                  </a:lnTo>
                  <a:close/>
                  <a:moveTo>
                    <a:pt x="51" y="21"/>
                  </a:moveTo>
                  <a:lnTo>
                    <a:pt x="51" y="28"/>
                  </a:lnTo>
                  <a:lnTo>
                    <a:pt x="89" y="28"/>
                  </a:lnTo>
                  <a:lnTo>
                    <a:pt x="89" y="21"/>
                  </a:lnTo>
                  <a:lnTo>
                    <a:pt x="51" y="21"/>
                  </a:lnTo>
                  <a:close/>
                  <a:moveTo>
                    <a:pt x="66" y="102"/>
                  </a:moveTo>
                  <a:lnTo>
                    <a:pt x="75" y="102"/>
                  </a:lnTo>
                  <a:lnTo>
                    <a:pt x="83" y="100"/>
                  </a:lnTo>
                  <a:lnTo>
                    <a:pt x="75" y="91"/>
                  </a:lnTo>
                  <a:lnTo>
                    <a:pt x="68" y="85"/>
                  </a:lnTo>
                  <a:lnTo>
                    <a:pt x="66" y="93"/>
                  </a:lnTo>
                  <a:lnTo>
                    <a:pt x="66" y="102"/>
                  </a:lnTo>
                  <a:close/>
                  <a:moveTo>
                    <a:pt x="126" y="28"/>
                  </a:moveTo>
                  <a:lnTo>
                    <a:pt x="75" y="76"/>
                  </a:lnTo>
                  <a:lnTo>
                    <a:pt x="89" y="93"/>
                  </a:lnTo>
                  <a:lnTo>
                    <a:pt x="140" y="45"/>
                  </a:lnTo>
                  <a:lnTo>
                    <a:pt x="12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72" name="Freeform 213">
              <a:extLst>
                <a:ext uri="{FF2B5EF4-FFF2-40B4-BE49-F238E27FC236}">
                  <a16:creationId xmlns:a16="http://schemas.microsoft.com/office/drawing/2014/main" id="{0E275523-8FC5-47D4-AFDF-68FF0DAEE1BF}"/>
                </a:ext>
              </a:extLst>
            </p:cNvPr>
            <p:cNvSpPr>
              <a:spLocks noEditPoints="1"/>
            </p:cNvSpPr>
            <p:nvPr/>
          </p:nvSpPr>
          <p:spPr bwMode="auto">
            <a:xfrm>
              <a:off x="11012488" y="5659438"/>
              <a:ext cx="187325" cy="209550"/>
            </a:xfrm>
            <a:custGeom>
              <a:avLst/>
              <a:gdLst>
                <a:gd name="T0" fmla="*/ 56221 w 60"/>
                <a:gd name="T1" fmla="*/ 15624 h 67"/>
                <a:gd name="T2" fmla="*/ 53098 w 60"/>
                <a:gd name="T3" fmla="*/ 34374 h 67"/>
                <a:gd name="T4" fmla="*/ 178034 w 60"/>
                <a:gd name="T5" fmla="*/ 49998 h 67"/>
                <a:gd name="T6" fmla="*/ 53098 w 60"/>
                <a:gd name="T7" fmla="*/ 65622 h 67"/>
                <a:gd name="T8" fmla="*/ 46851 w 60"/>
                <a:gd name="T9" fmla="*/ 65622 h 67"/>
                <a:gd name="T10" fmla="*/ 34357 w 60"/>
                <a:gd name="T11" fmla="*/ 34374 h 67"/>
                <a:gd name="T12" fmla="*/ 46851 w 60"/>
                <a:gd name="T13" fmla="*/ 3125 h 67"/>
                <a:gd name="T14" fmla="*/ 49974 w 60"/>
                <a:gd name="T15" fmla="*/ 0 h 67"/>
                <a:gd name="T16" fmla="*/ 174910 w 60"/>
                <a:gd name="T17" fmla="*/ 0 h 67"/>
                <a:gd name="T18" fmla="*/ 159293 w 60"/>
                <a:gd name="T19" fmla="*/ 184367 h 67"/>
                <a:gd name="T20" fmla="*/ 12494 w 60"/>
                <a:gd name="T21" fmla="*/ 187492 h 67"/>
                <a:gd name="T22" fmla="*/ 159293 w 60"/>
                <a:gd name="T23" fmla="*/ 184367 h 67"/>
                <a:gd name="T24" fmla="*/ 12494 w 60"/>
                <a:gd name="T25" fmla="*/ 174992 h 67"/>
                <a:gd name="T26" fmla="*/ 159293 w 60"/>
                <a:gd name="T27" fmla="*/ 178117 h 67"/>
                <a:gd name="T28" fmla="*/ 159293 w 60"/>
                <a:gd name="T29" fmla="*/ 165618 h 67"/>
                <a:gd name="T30" fmla="*/ 12494 w 60"/>
                <a:gd name="T31" fmla="*/ 168743 h 67"/>
                <a:gd name="T32" fmla="*/ 159293 w 60"/>
                <a:gd name="T33" fmla="*/ 165618 h 67"/>
                <a:gd name="T34" fmla="*/ 0 w 60"/>
                <a:gd name="T35" fmla="*/ 143744 h 67"/>
                <a:gd name="T36" fmla="*/ 171787 w 60"/>
                <a:gd name="T37" fmla="*/ 143744 h 67"/>
                <a:gd name="T38" fmla="*/ 174910 w 60"/>
                <a:gd name="T39" fmla="*/ 146869 h 67"/>
                <a:gd name="T40" fmla="*/ 187404 w 60"/>
                <a:gd name="T41" fmla="*/ 178117 h 67"/>
                <a:gd name="T42" fmla="*/ 174910 w 60"/>
                <a:gd name="T43" fmla="*/ 206241 h 67"/>
                <a:gd name="T44" fmla="*/ 168664 w 60"/>
                <a:gd name="T45" fmla="*/ 209366 h 67"/>
                <a:gd name="T46" fmla="*/ 0 w 60"/>
                <a:gd name="T47" fmla="*/ 190617 h 67"/>
                <a:gd name="T48" fmla="*/ 168664 w 60"/>
                <a:gd name="T49" fmla="*/ 178117 h 67"/>
                <a:gd name="T50" fmla="*/ 165540 w 60"/>
                <a:gd name="T51" fmla="*/ 159368 h 67"/>
                <a:gd name="T52" fmla="*/ 134306 w 60"/>
                <a:gd name="T53" fmla="*/ 112495 h 67"/>
                <a:gd name="T54" fmla="*/ 31234 w 60"/>
                <a:gd name="T55" fmla="*/ 115620 h 67"/>
                <a:gd name="T56" fmla="*/ 134306 w 60"/>
                <a:gd name="T57" fmla="*/ 112495 h 67"/>
                <a:gd name="T58" fmla="*/ 31234 w 60"/>
                <a:gd name="T59" fmla="*/ 103121 h 67"/>
                <a:gd name="T60" fmla="*/ 134306 w 60"/>
                <a:gd name="T61" fmla="*/ 106245 h 67"/>
                <a:gd name="T62" fmla="*/ 134306 w 60"/>
                <a:gd name="T63" fmla="*/ 93746 h 67"/>
                <a:gd name="T64" fmla="*/ 31234 w 60"/>
                <a:gd name="T65" fmla="*/ 96871 h 67"/>
                <a:gd name="T66" fmla="*/ 134306 w 60"/>
                <a:gd name="T67" fmla="*/ 93746 h 67"/>
                <a:gd name="T68" fmla="*/ 18740 w 60"/>
                <a:gd name="T69" fmla="*/ 71872 h 67"/>
                <a:gd name="T70" fmla="*/ 146800 w 60"/>
                <a:gd name="T71" fmla="*/ 71872 h 67"/>
                <a:gd name="T72" fmla="*/ 149923 w 60"/>
                <a:gd name="T73" fmla="*/ 74997 h 67"/>
                <a:gd name="T74" fmla="*/ 162417 w 60"/>
                <a:gd name="T75" fmla="*/ 106245 h 67"/>
                <a:gd name="T76" fmla="*/ 146800 w 60"/>
                <a:gd name="T77" fmla="*/ 134369 h 67"/>
                <a:gd name="T78" fmla="*/ 143676 w 60"/>
                <a:gd name="T79" fmla="*/ 137494 h 67"/>
                <a:gd name="T80" fmla="*/ 18740 w 60"/>
                <a:gd name="T81" fmla="*/ 121870 h 67"/>
                <a:gd name="T82" fmla="*/ 143676 w 60"/>
                <a:gd name="T83" fmla="*/ 106245 h 67"/>
                <a:gd name="T84" fmla="*/ 137430 w 60"/>
                <a:gd name="T85" fmla="*/ 87496 h 67"/>
                <a:gd name="T86" fmla="*/ 62468 w 60"/>
                <a:gd name="T87" fmla="*/ 40623 h 67"/>
                <a:gd name="T88" fmla="*/ 165540 w 60"/>
                <a:gd name="T89" fmla="*/ 43748 h 67"/>
                <a:gd name="T90" fmla="*/ 62468 w 60"/>
                <a:gd name="T91" fmla="*/ 40623 h 67"/>
                <a:gd name="T92" fmla="*/ 62468 w 60"/>
                <a:gd name="T93" fmla="*/ 37498 h 67"/>
                <a:gd name="T94" fmla="*/ 165540 w 60"/>
                <a:gd name="T95" fmla="*/ 31249 h 67"/>
                <a:gd name="T96" fmla="*/ 62468 w 60"/>
                <a:gd name="T97" fmla="*/ 21874 h 67"/>
                <a:gd name="T98" fmla="*/ 165540 w 60"/>
                <a:gd name="T99" fmla="*/ 28124 h 67"/>
                <a:gd name="T100" fmla="*/ 62468 w 60"/>
                <a:gd name="T101" fmla="*/ 21874 h 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0" h="67">
                  <a:moveTo>
                    <a:pt x="56" y="5"/>
                  </a:moveTo>
                  <a:cubicBezTo>
                    <a:pt x="18" y="5"/>
                    <a:pt x="18" y="5"/>
                    <a:pt x="18" y="5"/>
                  </a:cubicBezTo>
                  <a:cubicBezTo>
                    <a:pt x="17" y="7"/>
                    <a:pt x="17" y="9"/>
                    <a:pt x="17" y="11"/>
                  </a:cubicBezTo>
                  <a:cubicBezTo>
                    <a:pt x="17" y="11"/>
                    <a:pt x="17" y="11"/>
                    <a:pt x="17" y="11"/>
                  </a:cubicBezTo>
                  <a:cubicBezTo>
                    <a:pt x="17" y="13"/>
                    <a:pt x="17" y="14"/>
                    <a:pt x="18" y="16"/>
                  </a:cubicBezTo>
                  <a:cubicBezTo>
                    <a:pt x="57" y="16"/>
                    <a:pt x="57" y="16"/>
                    <a:pt x="57" y="16"/>
                  </a:cubicBezTo>
                  <a:cubicBezTo>
                    <a:pt x="57" y="21"/>
                    <a:pt x="57" y="21"/>
                    <a:pt x="57" y="21"/>
                  </a:cubicBezTo>
                  <a:cubicBezTo>
                    <a:pt x="17" y="21"/>
                    <a:pt x="17" y="21"/>
                    <a:pt x="17" y="21"/>
                  </a:cubicBezTo>
                  <a:cubicBezTo>
                    <a:pt x="16" y="21"/>
                    <a:pt x="16" y="21"/>
                    <a:pt x="16" y="21"/>
                  </a:cubicBezTo>
                  <a:cubicBezTo>
                    <a:pt x="15" y="21"/>
                    <a:pt x="15" y="21"/>
                    <a:pt x="15" y="21"/>
                  </a:cubicBezTo>
                  <a:cubicBezTo>
                    <a:pt x="15" y="20"/>
                    <a:pt x="15" y="20"/>
                    <a:pt x="15" y="20"/>
                  </a:cubicBezTo>
                  <a:cubicBezTo>
                    <a:pt x="12" y="18"/>
                    <a:pt x="11" y="14"/>
                    <a:pt x="11" y="11"/>
                  </a:cubicBezTo>
                  <a:cubicBezTo>
                    <a:pt x="11" y="11"/>
                    <a:pt x="11" y="11"/>
                    <a:pt x="11" y="11"/>
                  </a:cubicBezTo>
                  <a:cubicBezTo>
                    <a:pt x="11" y="8"/>
                    <a:pt x="12" y="4"/>
                    <a:pt x="15" y="1"/>
                  </a:cubicBezTo>
                  <a:cubicBezTo>
                    <a:pt x="15" y="1"/>
                    <a:pt x="15" y="1"/>
                    <a:pt x="15" y="1"/>
                  </a:cubicBezTo>
                  <a:cubicBezTo>
                    <a:pt x="16" y="0"/>
                    <a:pt x="16" y="0"/>
                    <a:pt x="16" y="0"/>
                  </a:cubicBezTo>
                  <a:cubicBezTo>
                    <a:pt x="17" y="0"/>
                    <a:pt x="17" y="0"/>
                    <a:pt x="17" y="0"/>
                  </a:cubicBezTo>
                  <a:cubicBezTo>
                    <a:pt x="56" y="0"/>
                    <a:pt x="56" y="0"/>
                    <a:pt x="56" y="0"/>
                  </a:cubicBezTo>
                  <a:cubicBezTo>
                    <a:pt x="56" y="5"/>
                    <a:pt x="56" y="5"/>
                    <a:pt x="56" y="5"/>
                  </a:cubicBezTo>
                  <a:close/>
                  <a:moveTo>
                    <a:pt x="51" y="59"/>
                  </a:moveTo>
                  <a:cubicBezTo>
                    <a:pt x="4" y="59"/>
                    <a:pt x="4" y="59"/>
                    <a:pt x="4" y="59"/>
                  </a:cubicBezTo>
                  <a:cubicBezTo>
                    <a:pt x="4" y="60"/>
                    <a:pt x="4" y="60"/>
                    <a:pt x="4" y="60"/>
                  </a:cubicBezTo>
                  <a:cubicBezTo>
                    <a:pt x="51" y="60"/>
                    <a:pt x="51" y="60"/>
                    <a:pt x="51" y="60"/>
                  </a:cubicBezTo>
                  <a:cubicBezTo>
                    <a:pt x="51" y="59"/>
                    <a:pt x="51" y="59"/>
                    <a:pt x="51" y="59"/>
                  </a:cubicBezTo>
                  <a:close/>
                  <a:moveTo>
                    <a:pt x="51" y="56"/>
                  </a:moveTo>
                  <a:cubicBezTo>
                    <a:pt x="4" y="56"/>
                    <a:pt x="4" y="56"/>
                    <a:pt x="4" y="56"/>
                  </a:cubicBezTo>
                  <a:cubicBezTo>
                    <a:pt x="4" y="57"/>
                    <a:pt x="4" y="57"/>
                    <a:pt x="4" y="57"/>
                  </a:cubicBezTo>
                  <a:cubicBezTo>
                    <a:pt x="51" y="57"/>
                    <a:pt x="51" y="57"/>
                    <a:pt x="51" y="57"/>
                  </a:cubicBezTo>
                  <a:cubicBezTo>
                    <a:pt x="51" y="56"/>
                    <a:pt x="51" y="56"/>
                    <a:pt x="51" y="56"/>
                  </a:cubicBezTo>
                  <a:close/>
                  <a:moveTo>
                    <a:pt x="51" y="53"/>
                  </a:moveTo>
                  <a:cubicBezTo>
                    <a:pt x="4" y="53"/>
                    <a:pt x="4" y="53"/>
                    <a:pt x="4" y="53"/>
                  </a:cubicBezTo>
                  <a:cubicBezTo>
                    <a:pt x="4" y="54"/>
                    <a:pt x="4" y="54"/>
                    <a:pt x="4" y="54"/>
                  </a:cubicBezTo>
                  <a:cubicBezTo>
                    <a:pt x="51" y="54"/>
                    <a:pt x="51" y="54"/>
                    <a:pt x="51" y="54"/>
                  </a:cubicBezTo>
                  <a:cubicBezTo>
                    <a:pt x="51" y="53"/>
                    <a:pt x="51" y="53"/>
                    <a:pt x="51" y="53"/>
                  </a:cubicBezTo>
                  <a:close/>
                  <a:moveTo>
                    <a:pt x="0" y="51"/>
                  </a:moveTo>
                  <a:cubicBezTo>
                    <a:pt x="0" y="46"/>
                    <a:pt x="0" y="46"/>
                    <a:pt x="0" y="46"/>
                  </a:cubicBezTo>
                  <a:cubicBezTo>
                    <a:pt x="54" y="46"/>
                    <a:pt x="54" y="46"/>
                    <a:pt x="54" y="46"/>
                  </a:cubicBezTo>
                  <a:cubicBezTo>
                    <a:pt x="55" y="46"/>
                    <a:pt x="55" y="46"/>
                    <a:pt x="55" y="46"/>
                  </a:cubicBezTo>
                  <a:cubicBezTo>
                    <a:pt x="56" y="47"/>
                    <a:pt x="56" y="47"/>
                    <a:pt x="56" y="47"/>
                  </a:cubicBezTo>
                  <a:cubicBezTo>
                    <a:pt x="56" y="47"/>
                    <a:pt x="56" y="47"/>
                    <a:pt x="56" y="47"/>
                  </a:cubicBezTo>
                  <a:cubicBezTo>
                    <a:pt x="59" y="50"/>
                    <a:pt x="60" y="53"/>
                    <a:pt x="60" y="57"/>
                  </a:cubicBezTo>
                  <a:cubicBezTo>
                    <a:pt x="60" y="57"/>
                    <a:pt x="60" y="57"/>
                    <a:pt x="60" y="57"/>
                  </a:cubicBezTo>
                  <a:cubicBezTo>
                    <a:pt x="60" y="60"/>
                    <a:pt x="58" y="63"/>
                    <a:pt x="56" y="66"/>
                  </a:cubicBezTo>
                  <a:cubicBezTo>
                    <a:pt x="56" y="66"/>
                    <a:pt x="56" y="66"/>
                    <a:pt x="56" y="66"/>
                  </a:cubicBezTo>
                  <a:cubicBezTo>
                    <a:pt x="55" y="67"/>
                    <a:pt x="55" y="67"/>
                    <a:pt x="55" y="67"/>
                  </a:cubicBezTo>
                  <a:cubicBezTo>
                    <a:pt x="54" y="67"/>
                    <a:pt x="54" y="67"/>
                    <a:pt x="54" y="67"/>
                  </a:cubicBezTo>
                  <a:cubicBezTo>
                    <a:pt x="0" y="67"/>
                    <a:pt x="0" y="67"/>
                    <a:pt x="0" y="67"/>
                  </a:cubicBezTo>
                  <a:cubicBezTo>
                    <a:pt x="0" y="61"/>
                    <a:pt x="0" y="61"/>
                    <a:pt x="0" y="61"/>
                  </a:cubicBezTo>
                  <a:cubicBezTo>
                    <a:pt x="53" y="61"/>
                    <a:pt x="53" y="61"/>
                    <a:pt x="53" y="61"/>
                  </a:cubicBezTo>
                  <a:cubicBezTo>
                    <a:pt x="54" y="60"/>
                    <a:pt x="54" y="58"/>
                    <a:pt x="54" y="57"/>
                  </a:cubicBezTo>
                  <a:cubicBezTo>
                    <a:pt x="54" y="57"/>
                    <a:pt x="54" y="57"/>
                    <a:pt x="54" y="57"/>
                  </a:cubicBezTo>
                  <a:cubicBezTo>
                    <a:pt x="54" y="55"/>
                    <a:pt x="54" y="53"/>
                    <a:pt x="53" y="51"/>
                  </a:cubicBezTo>
                  <a:cubicBezTo>
                    <a:pt x="0" y="51"/>
                    <a:pt x="0" y="51"/>
                    <a:pt x="0" y="51"/>
                  </a:cubicBezTo>
                  <a:close/>
                  <a:moveTo>
                    <a:pt x="43" y="36"/>
                  </a:moveTo>
                  <a:cubicBezTo>
                    <a:pt x="10" y="36"/>
                    <a:pt x="10" y="36"/>
                    <a:pt x="10" y="36"/>
                  </a:cubicBezTo>
                  <a:cubicBezTo>
                    <a:pt x="10" y="37"/>
                    <a:pt x="10" y="37"/>
                    <a:pt x="10" y="37"/>
                  </a:cubicBezTo>
                  <a:cubicBezTo>
                    <a:pt x="43" y="37"/>
                    <a:pt x="43" y="37"/>
                    <a:pt x="43" y="37"/>
                  </a:cubicBezTo>
                  <a:cubicBezTo>
                    <a:pt x="43" y="36"/>
                    <a:pt x="43" y="36"/>
                    <a:pt x="43" y="36"/>
                  </a:cubicBezTo>
                  <a:close/>
                  <a:moveTo>
                    <a:pt x="43" y="33"/>
                  </a:moveTo>
                  <a:cubicBezTo>
                    <a:pt x="10" y="33"/>
                    <a:pt x="10" y="33"/>
                    <a:pt x="10" y="33"/>
                  </a:cubicBezTo>
                  <a:cubicBezTo>
                    <a:pt x="10" y="34"/>
                    <a:pt x="10" y="34"/>
                    <a:pt x="10" y="34"/>
                  </a:cubicBezTo>
                  <a:cubicBezTo>
                    <a:pt x="43" y="34"/>
                    <a:pt x="43" y="34"/>
                    <a:pt x="43" y="34"/>
                  </a:cubicBezTo>
                  <a:cubicBezTo>
                    <a:pt x="43" y="33"/>
                    <a:pt x="43" y="33"/>
                    <a:pt x="43" y="33"/>
                  </a:cubicBezTo>
                  <a:close/>
                  <a:moveTo>
                    <a:pt x="43" y="30"/>
                  </a:moveTo>
                  <a:cubicBezTo>
                    <a:pt x="10" y="30"/>
                    <a:pt x="10" y="30"/>
                    <a:pt x="10" y="30"/>
                  </a:cubicBezTo>
                  <a:cubicBezTo>
                    <a:pt x="10" y="31"/>
                    <a:pt x="10" y="31"/>
                    <a:pt x="10" y="31"/>
                  </a:cubicBezTo>
                  <a:cubicBezTo>
                    <a:pt x="43" y="31"/>
                    <a:pt x="43" y="31"/>
                    <a:pt x="43" y="31"/>
                  </a:cubicBezTo>
                  <a:cubicBezTo>
                    <a:pt x="43" y="30"/>
                    <a:pt x="43" y="30"/>
                    <a:pt x="43" y="30"/>
                  </a:cubicBezTo>
                  <a:close/>
                  <a:moveTo>
                    <a:pt x="6" y="28"/>
                  </a:moveTo>
                  <a:cubicBezTo>
                    <a:pt x="6" y="23"/>
                    <a:pt x="6" y="23"/>
                    <a:pt x="6" y="23"/>
                  </a:cubicBezTo>
                  <a:cubicBezTo>
                    <a:pt x="46" y="23"/>
                    <a:pt x="46" y="23"/>
                    <a:pt x="46" y="23"/>
                  </a:cubicBezTo>
                  <a:cubicBezTo>
                    <a:pt x="47" y="23"/>
                    <a:pt x="47" y="23"/>
                    <a:pt x="47" y="23"/>
                  </a:cubicBezTo>
                  <a:cubicBezTo>
                    <a:pt x="48" y="24"/>
                    <a:pt x="48" y="24"/>
                    <a:pt x="48" y="24"/>
                  </a:cubicBezTo>
                  <a:cubicBezTo>
                    <a:pt x="48" y="24"/>
                    <a:pt x="48" y="24"/>
                    <a:pt x="48" y="24"/>
                  </a:cubicBezTo>
                  <a:cubicBezTo>
                    <a:pt x="51" y="27"/>
                    <a:pt x="52" y="30"/>
                    <a:pt x="52" y="34"/>
                  </a:cubicBezTo>
                  <a:cubicBezTo>
                    <a:pt x="52" y="34"/>
                    <a:pt x="52" y="34"/>
                    <a:pt x="52" y="34"/>
                  </a:cubicBezTo>
                  <a:cubicBezTo>
                    <a:pt x="52" y="37"/>
                    <a:pt x="50" y="41"/>
                    <a:pt x="48" y="43"/>
                  </a:cubicBezTo>
                  <a:cubicBezTo>
                    <a:pt x="48" y="43"/>
                    <a:pt x="48" y="43"/>
                    <a:pt x="47" y="43"/>
                  </a:cubicBezTo>
                  <a:cubicBezTo>
                    <a:pt x="47" y="44"/>
                    <a:pt x="47" y="44"/>
                    <a:pt x="47" y="44"/>
                  </a:cubicBezTo>
                  <a:cubicBezTo>
                    <a:pt x="46" y="44"/>
                    <a:pt x="46" y="44"/>
                    <a:pt x="46" y="44"/>
                  </a:cubicBezTo>
                  <a:cubicBezTo>
                    <a:pt x="6" y="44"/>
                    <a:pt x="6" y="44"/>
                    <a:pt x="6" y="44"/>
                  </a:cubicBezTo>
                  <a:cubicBezTo>
                    <a:pt x="6" y="39"/>
                    <a:pt x="6" y="39"/>
                    <a:pt x="6" y="39"/>
                  </a:cubicBezTo>
                  <a:cubicBezTo>
                    <a:pt x="44" y="39"/>
                    <a:pt x="44" y="39"/>
                    <a:pt x="44" y="39"/>
                  </a:cubicBezTo>
                  <a:cubicBezTo>
                    <a:pt x="46" y="37"/>
                    <a:pt x="46" y="36"/>
                    <a:pt x="46" y="34"/>
                  </a:cubicBezTo>
                  <a:cubicBezTo>
                    <a:pt x="46" y="34"/>
                    <a:pt x="46" y="34"/>
                    <a:pt x="46" y="34"/>
                  </a:cubicBezTo>
                  <a:cubicBezTo>
                    <a:pt x="46" y="32"/>
                    <a:pt x="46" y="30"/>
                    <a:pt x="44" y="28"/>
                  </a:cubicBezTo>
                  <a:cubicBezTo>
                    <a:pt x="6" y="28"/>
                    <a:pt x="6" y="28"/>
                    <a:pt x="6" y="28"/>
                  </a:cubicBezTo>
                  <a:close/>
                  <a:moveTo>
                    <a:pt x="20" y="13"/>
                  </a:moveTo>
                  <a:cubicBezTo>
                    <a:pt x="20" y="14"/>
                    <a:pt x="20" y="14"/>
                    <a:pt x="20" y="14"/>
                  </a:cubicBezTo>
                  <a:cubicBezTo>
                    <a:pt x="53" y="14"/>
                    <a:pt x="53" y="14"/>
                    <a:pt x="53" y="14"/>
                  </a:cubicBezTo>
                  <a:cubicBezTo>
                    <a:pt x="53" y="13"/>
                    <a:pt x="53" y="13"/>
                    <a:pt x="53" y="13"/>
                  </a:cubicBezTo>
                  <a:cubicBezTo>
                    <a:pt x="20" y="13"/>
                    <a:pt x="20" y="13"/>
                    <a:pt x="20" y="13"/>
                  </a:cubicBezTo>
                  <a:close/>
                  <a:moveTo>
                    <a:pt x="20" y="10"/>
                  </a:moveTo>
                  <a:cubicBezTo>
                    <a:pt x="20" y="12"/>
                    <a:pt x="20" y="12"/>
                    <a:pt x="20" y="12"/>
                  </a:cubicBezTo>
                  <a:cubicBezTo>
                    <a:pt x="53" y="12"/>
                    <a:pt x="53" y="12"/>
                    <a:pt x="53" y="12"/>
                  </a:cubicBezTo>
                  <a:cubicBezTo>
                    <a:pt x="53" y="10"/>
                    <a:pt x="53" y="10"/>
                    <a:pt x="53" y="10"/>
                  </a:cubicBezTo>
                  <a:cubicBezTo>
                    <a:pt x="20" y="10"/>
                    <a:pt x="20" y="10"/>
                    <a:pt x="20" y="10"/>
                  </a:cubicBezTo>
                  <a:close/>
                  <a:moveTo>
                    <a:pt x="20" y="7"/>
                  </a:moveTo>
                  <a:cubicBezTo>
                    <a:pt x="20" y="9"/>
                    <a:pt x="20" y="9"/>
                    <a:pt x="20" y="9"/>
                  </a:cubicBezTo>
                  <a:cubicBezTo>
                    <a:pt x="53" y="9"/>
                    <a:pt x="53" y="9"/>
                    <a:pt x="53" y="9"/>
                  </a:cubicBezTo>
                  <a:cubicBezTo>
                    <a:pt x="53" y="7"/>
                    <a:pt x="53" y="7"/>
                    <a:pt x="53" y="7"/>
                  </a:cubicBezTo>
                  <a:lnTo>
                    <a:pt x="2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sp>
          <p:nvSpPr>
            <p:cNvPr id="2473" name="Freeform 221">
              <a:extLst>
                <a:ext uri="{FF2B5EF4-FFF2-40B4-BE49-F238E27FC236}">
                  <a16:creationId xmlns:a16="http://schemas.microsoft.com/office/drawing/2014/main" id="{14AA59ED-A07F-4145-8917-EDD7D75A0FE8}"/>
                </a:ext>
              </a:extLst>
            </p:cNvPr>
            <p:cNvSpPr>
              <a:spLocks noEditPoints="1"/>
            </p:cNvSpPr>
            <p:nvPr/>
          </p:nvSpPr>
          <p:spPr bwMode="auto">
            <a:xfrm>
              <a:off x="10671175" y="5659438"/>
              <a:ext cx="193675" cy="220662"/>
            </a:xfrm>
            <a:custGeom>
              <a:avLst/>
              <a:gdLst>
                <a:gd name="T0" fmla="*/ 81045 w 62"/>
                <a:gd name="T1" fmla="*/ 221078 h 71"/>
                <a:gd name="T2" fmla="*/ 28054 w 62"/>
                <a:gd name="T3" fmla="*/ 221078 h 71"/>
                <a:gd name="T4" fmla="*/ 28054 w 62"/>
                <a:gd name="T5" fmla="*/ 118323 h 71"/>
                <a:gd name="T6" fmla="*/ 0 w 62"/>
                <a:gd name="T7" fmla="*/ 118323 h 71"/>
                <a:gd name="T8" fmla="*/ 0 w 62"/>
                <a:gd name="T9" fmla="*/ 71617 h 71"/>
                <a:gd name="T10" fmla="*/ 81045 w 62"/>
                <a:gd name="T11" fmla="*/ 71617 h 71"/>
                <a:gd name="T12" fmla="*/ 81045 w 62"/>
                <a:gd name="T13" fmla="*/ 221078 h 71"/>
                <a:gd name="T14" fmla="*/ 40522 w 62"/>
                <a:gd name="T15" fmla="*/ 46707 h 71"/>
                <a:gd name="T16" fmla="*/ 56108 w 62"/>
                <a:gd name="T17" fmla="*/ 56048 h 71"/>
                <a:gd name="T18" fmla="*/ 81045 w 62"/>
                <a:gd name="T19" fmla="*/ 52934 h 71"/>
                <a:gd name="T20" fmla="*/ 81045 w 62"/>
                <a:gd name="T21" fmla="*/ 62275 h 71"/>
                <a:gd name="T22" fmla="*/ 81045 w 62"/>
                <a:gd name="T23" fmla="*/ 62275 h 71"/>
                <a:gd name="T24" fmla="*/ 81045 w 62"/>
                <a:gd name="T25" fmla="*/ 62275 h 71"/>
                <a:gd name="T26" fmla="*/ 81045 w 62"/>
                <a:gd name="T27" fmla="*/ 62275 h 71"/>
                <a:gd name="T28" fmla="*/ 56108 w 62"/>
                <a:gd name="T29" fmla="*/ 62275 h 71"/>
                <a:gd name="T30" fmla="*/ 28054 w 62"/>
                <a:gd name="T31" fmla="*/ 24910 h 71"/>
                <a:gd name="T32" fmla="*/ 34288 w 62"/>
                <a:gd name="T33" fmla="*/ 0 h 71"/>
                <a:gd name="T34" fmla="*/ 87279 w 62"/>
                <a:gd name="T35" fmla="*/ 24910 h 71"/>
                <a:gd name="T36" fmla="*/ 87279 w 62"/>
                <a:gd name="T37" fmla="*/ 24910 h 71"/>
                <a:gd name="T38" fmla="*/ 81045 w 62"/>
                <a:gd name="T39" fmla="*/ 46707 h 71"/>
                <a:gd name="T40" fmla="*/ 40522 w 62"/>
                <a:gd name="T41" fmla="*/ 46707 h 71"/>
                <a:gd name="T42" fmla="*/ 87279 w 62"/>
                <a:gd name="T43" fmla="*/ 56048 h 71"/>
                <a:gd name="T44" fmla="*/ 87279 w 62"/>
                <a:gd name="T45" fmla="*/ 56048 h 71"/>
                <a:gd name="T46" fmla="*/ 87279 w 62"/>
                <a:gd name="T47" fmla="*/ 59162 h 71"/>
                <a:gd name="T48" fmla="*/ 105981 w 62"/>
                <a:gd name="T49" fmla="*/ 56048 h 71"/>
                <a:gd name="T50" fmla="*/ 105981 w 62"/>
                <a:gd name="T51" fmla="*/ 56048 h 71"/>
                <a:gd name="T52" fmla="*/ 105981 w 62"/>
                <a:gd name="T53" fmla="*/ 56048 h 71"/>
                <a:gd name="T54" fmla="*/ 99747 w 62"/>
                <a:gd name="T55" fmla="*/ 28024 h 71"/>
                <a:gd name="T56" fmla="*/ 99747 w 62"/>
                <a:gd name="T57" fmla="*/ 28024 h 71"/>
                <a:gd name="T58" fmla="*/ 99747 w 62"/>
                <a:gd name="T59" fmla="*/ 28024 h 71"/>
                <a:gd name="T60" fmla="*/ 99747 w 62"/>
                <a:gd name="T61" fmla="*/ 28024 h 71"/>
                <a:gd name="T62" fmla="*/ 99747 w 62"/>
                <a:gd name="T63" fmla="*/ 28024 h 71"/>
                <a:gd name="T64" fmla="*/ 93513 w 62"/>
                <a:gd name="T65" fmla="*/ 28024 h 71"/>
                <a:gd name="T66" fmla="*/ 93513 w 62"/>
                <a:gd name="T67" fmla="*/ 28024 h 71"/>
                <a:gd name="T68" fmla="*/ 90396 w 62"/>
                <a:gd name="T69" fmla="*/ 28024 h 71"/>
                <a:gd name="T70" fmla="*/ 90396 w 62"/>
                <a:gd name="T71" fmla="*/ 28024 h 71"/>
                <a:gd name="T72" fmla="*/ 90396 w 62"/>
                <a:gd name="T73" fmla="*/ 28024 h 71"/>
                <a:gd name="T74" fmla="*/ 87279 w 62"/>
                <a:gd name="T75" fmla="*/ 56048 h 71"/>
                <a:gd name="T76" fmla="*/ 112215 w 62"/>
                <a:gd name="T77" fmla="*/ 52934 h 71"/>
                <a:gd name="T78" fmla="*/ 134035 w 62"/>
                <a:gd name="T79" fmla="*/ 56048 h 71"/>
                <a:gd name="T80" fmla="*/ 149621 w 62"/>
                <a:gd name="T81" fmla="*/ 46707 h 71"/>
                <a:gd name="T82" fmla="*/ 112215 w 62"/>
                <a:gd name="T83" fmla="*/ 46707 h 71"/>
                <a:gd name="T84" fmla="*/ 112215 w 62"/>
                <a:gd name="T85" fmla="*/ 40479 h 71"/>
                <a:gd name="T86" fmla="*/ 105981 w 62"/>
                <a:gd name="T87" fmla="*/ 21796 h 71"/>
                <a:gd name="T88" fmla="*/ 155855 w 62"/>
                <a:gd name="T89" fmla="*/ 0 h 71"/>
                <a:gd name="T90" fmla="*/ 162089 w 62"/>
                <a:gd name="T91" fmla="*/ 24910 h 71"/>
                <a:gd name="T92" fmla="*/ 137152 w 62"/>
                <a:gd name="T93" fmla="*/ 62275 h 71"/>
                <a:gd name="T94" fmla="*/ 112215 w 62"/>
                <a:gd name="T95" fmla="*/ 62275 h 71"/>
                <a:gd name="T96" fmla="*/ 112215 w 62"/>
                <a:gd name="T97" fmla="*/ 62275 h 71"/>
                <a:gd name="T98" fmla="*/ 112215 w 62"/>
                <a:gd name="T99" fmla="*/ 52934 h 71"/>
                <a:gd name="T100" fmla="*/ 112215 w 62"/>
                <a:gd name="T101" fmla="*/ 71617 h 71"/>
                <a:gd name="T102" fmla="*/ 193260 w 62"/>
                <a:gd name="T103" fmla="*/ 71617 h 71"/>
                <a:gd name="T104" fmla="*/ 193260 w 62"/>
                <a:gd name="T105" fmla="*/ 118323 h 71"/>
                <a:gd name="T106" fmla="*/ 168323 w 62"/>
                <a:gd name="T107" fmla="*/ 118323 h 71"/>
                <a:gd name="T108" fmla="*/ 168323 w 62"/>
                <a:gd name="T109" fmla="*/ 221078 h 71"/>
                <a:gd name="T110" fmla="*/ 112215 w 62"/>
                <a:gd name="T111" fmla="*/ 221078 h 71"/>
                <a:gd name="T112" fmla="*/ 112215 w 62"/>
                <a:gd name="T113" fmla="*/ 71617 h 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2" h="71">
                  <a:moveTo>
                    <a:pt x="26" y="71"/>
                  </a:moveTo>
                  <a:cubicBezTo>
                    <a:pt x="9" y="71"/>
                    <a:pt x="9" y="71"/>
                    <a:pt x="9" y="71"/>
                  </a:cubicBezTo>
                  <a:cubicBezTo>
                    <a:pt x="9" y="38"/>
                    <a:pt x="9" y="38"/>
                    <a:pt x="9" y="38"/>
                  </a:cubicBezTo>
                  <a:cubicBezTo>
                    <a:pt x="0" y="38"/>
                    <a:pt x="0" y="38"/>
                    <a:pt x="0" y="38"/>
                  </a:cubicBezTo>
                  <a:cubicBezTo>
                    <a:pt x="0" y="23"/>
                    <a:pt x="0" y="23"/>
                    <a:pt x="0" y="23"/>
                  </a:cubicBezTo>
                  <a:cubicBezTo>
                    <a:pt x="26" y="23"/>
                    <a:pt x="26" y="23"/>
                    <a:pt x="26" y="23"/>
                  </a:cubicBezTo>
                  <a:cubicBezTo>
                    <a:pt x="26" y="39"/>
                    <a:pt x="26" y="55"/>
                    <a:pt x="26" y="71"/>
                  </a:cubicBezTo>
                  <a:close/>
                  <a:moveTo>
                    <a:pt x="13" y="15"/>
                  </a:moveTo>
                  <a:cubicBezTo>
                    <a:pt x="14" y="17"/>
                    <a:pt x="16" y="17"/>
                    <a:pt x="18" y="18"/>
                  </a:cubicBezTo>
                  <a:cubicBezTo>
                    <a:pt x="21" y="18"/>
                    <a:pt x="23" y="18"/>
                    <a:pt x="26" y="17"/>
                  </a:cubicBezTo>
                  <a:cubicBezTo>
                    <a:pt x="26" y="18"/>
                    <a:pt x="26" y="19"/>
                    <a:pt x="26" y="20"/>
                  </a:cubicBezTo>
                  <a:cubicBezTo>
                    <a:pt x="26" y="20"/>
                    <a:pt x="26" y="20"/>
                    <a:pt x="26" y="20"/>
                  </a:cubicBezTo>
                  <a:cubicBezTo>
                    <a:pt x="26" y="20"/>
                    <a:pt x="26" y="20"/>
                    <a:pt x="26" y="20"/>
                  </a:cubicBezTo>
                  <a:cubicBezTo>
                    <a:pt x="26" y="20"/>
                    <a:pt x="26" y="20"/>
                    <a:pt x="26" y="20"/>
                  </a:cubicBezTo>
                  <a:cubicBezTo>
                    <a:pt x="23" y="20"/>
                    <a:pt x="20" y="20"/>
                    <a:pt x="18" y="20"/>
                  </a:cubicBezTo>
                  <a:cubicBezTo>
                    <a:pt x="10" y="19"/>
                    <a:pt x="9" y="15"/>
                    <a:pt x="9" y="8"/>
                  </a:cubicBezTo>
                  <a:cubicBezTo>
                    <a:pt x="9" y="5"/>
                    <a:pt x="10" y="3"/>
                    <a:pt x="11" y="0"/>
                  </a:cubicBezTo>
                  <a:cubicBezTo>
                    <a:pt x="17" y="0"/>
                    <a:pt x="23" y="3"/>
                    <a:pt x="28" y="8"/>
                  </a:cubicBezTo>
                  <a:cubicBezTo>
                    <a:pt x="28" y="8"/>
                    <a:pt x="28" y="8"/>
                    <a:pt x="28" y="8"/>
                  </a:cubicBezTo>
                  <a:cubicBezTo>
                    <a:pt x="27" y="10"/>
                    <a:pt x="26" y="13"/>
                    <a:pt x="26" y="15"/>
                  </a:cubicBezTo>
                  <a:cubicBezTo>
                    <a:pt x="22" y="15"/>
                    <a:pt x="17" y="15"/>
                    <a:pt x="13" y="15"/>
                  </a:cubicBezTo>
                  <a:close/>
                  <a:moveTo>
                    <a:pt x="28" y="18"/>
                  </a:moveTo>
                  <a:cubicBezTo>
                    <a:pt x="28" y="18"/>
                    <a:pt x="28" y="18"/>
                    <a:pt x="28" y="18"/>
                  </a:cubicBezTo>
                  <a:cubicBezTo>
                    <a:pt x="28" y="19"/>
                    <a:pt x="28" y="19"/>
                    <a:pt x="28" y="19"/>
                  </a:cubicBezTo>
                  <a:cubicBezTo>
                    <a:pt x="34" y="18"/>
                    <a:pt x="34" y="18"/>
                    <a:pt x="34" y="18"/>
                  </a:cubicBezTo>
                  <a:cubicBezTo>
                    <a:pt x="34" y="18"/>
                    <a:pt x="34" y="18"/>
                    <a:pt x="34" y="18"/>
                  </a:cubicBezTo>
                  <a:cubicBezTo>
                    <a:pt x="34" y="18"/>
                    <a:pt x="34" y="18"/>
                    <a:pt x="34" y="18"/>
                  </a:cubicBezTo>
                  <a:cubicBezTo>
                    <a:pt x="34" y="15"/>
                    <a:pt x="34" y="11"/>
                    <a:pt x="32" y="9"/>
                  </a:cubicBezTo>
                  <a:cubicBezTo>
                    <a:pt x="32" y="9"/>
                    <a:pt x="32" y="9"/>
                    <a:pt x="32" y="9"/>
                  </a:cubicBezTo>
                  <a:cubicBezTo>
                    <a:pt x="32" y="9"/>
                    <a:pt x="32" y="9"/>
                    <a:pt x="32" y="9"/>
                  </a:cubicBezTo>
                  <a:cubicBezTo>
                    <a:pt x="32" y="9"/>
                    <a:pt x="32" y="9"/>
                    <a:pt x="32" y="9"/>
                  </a:cubicBezTo>
                  <a:cubicBezTo>
                    <a:pt x="32" y="9"/>
                    <a:pt x="32" y="9"/>
                    <a:pt x="32" y="9"/>
                  </a:cubicBezTo>
                  <a:cubicBezTo>
                    <a:pt x="30" y="9"/>
                    <a:pt x="30" y="9"/>
                    <a:pt x="30" y="9"/>
                  </a:cubicBezTo>
                  <a:cubicBezTo>
                    <a:pt x="30" y="9"/>
                    <a:pt x="30" y="9"/>
                    <a:pt x="30" y="9"/>
                  </a:cubicBezTo>
                  <a:cubicBezTo>
                    <a:pt x="29" y="9"/>
                    <a:pt x="29" y="9"/>
                    <a:pt x="29" y="9"/>
                  </a:cubicBezTo>
                  <a:cubicBezTo>
                    <a:pt x="29" y="9"/>
                    <a:pt x="29" y="9"/>
                    <a:pt x="29" y="9"/>
                  </a:cubicBezTo>
                  <a:cubicBezTo>
                    <a:pt x="29" y="9"/>
                    <a:pt x="29" y="9"/>
                    <a:pt x="29" y="9"/>
                  </a:cubicBezTo>
                  <a:cubicBezTo>
                    <a:pt x="28" y="12"/>
                    <a:pt x="28" y="15"/>
                    <a:pt x="28" y="18"/>
                  </a:cubicBezTo>
                  <a:close/>
                  <a:moveTo>
                    <a:pt x="36" y="17"/>
                  </a:moveTo>
                  <a:cubicBezTo>
                    <a:pt x="38" y="18"/>
                    <a:pt x="41" y="18"/>
                    <a:pt x="43" y="18"/>
                  </a:cubicBezTo>
                  <a:cubicBezTo>
                    <a:pt x="46" y="17"/>
                    <a:pt x="47" y="17"/>
                    <a:pt x="48" y="15"/>
                  </a:cubicBezTo>
                  <a:cubicBezTo>
                    <a:pt x="44" y="15"/>
                    <a:pt x="40" y="15"/>
                    <a:pt x="36" y="15"/>
                  </a:cubicBezTo>
                  <a:cubicBezTo>
                    <a:pt x="36" y="15"/>
                    <a:pt x="36" y="14"/>
                    <a:pt x="36" y="13"/>
                  </a:cubicBezTo>
                  <a:cubicBezTo>
                    <a:pt x="35" y="11"/>
                    <a:pt x="35" y="9"/>
                    <a:pt x="34" y="7"/>
                  </a:cubicBezTo>
                  <a:cubicBezTo>
                    <a:pt x="38" y="3"/>
                    <a:pt x="44" y="0"/>
                    <a:pt x="50" y="0"/>
                  </a:cubicBezTo>
                  <a:cubicBezTo>
                    <a:pt x="52" y="3"/>
                    <a:pt x="52" y="5"/>
                    <a:pt x="52" y="8"/>
                  </a:cubicBezTo>
                  <a:cubicBezTo>
                    <a:pt x="53" y="15"/>
                    <a:pt x="52" y="19"/>
                    <a:pt x="44" y="20"/>
                  </a:cubicBezTo>
                  <a:cubicBezTo>
                    <a:pt x="41" y="20"/>
                    <a:pt x="38" y="20"/>
                    <a:pt x="36" y="20"/>
                  </a:cubicBezTo>
                  <a:cubicBezTo>
                    <a:pt x="36" y="20"/>
                    <a:pt x="36" y="20"/>
                    <a:pt x="36" y="20"/>
                  </a:cubicBezTo>
                  <a:cubicBezTo>
                    <a:pt x="36" y="19"/>
                    <a:pt x="36" y="18"/>
                    <a:pt x="36" y="17"/>
                  </a:cubicBezTo>
                  <a:close/>
                  <a:moveTo>
                    <a:pt x="36" y="23"/>
                  </a:moveTo>
                  <a:cubicBezTo>
                    <a:pt x="62" y="23"/>
                    <a:pt x="62" y="23"/>
                    <a:pt x="62" y="23"/>
                  </a:cubicBezTo>
                  <a:cubicBezTo>
                    <a:pt x="62" y="38"/>
                    <a:pt x="62" y="38"/>
                    <a:pt x="62" y="38"/>
                  </a:cubicBezTo>
                  <a:cubicBezTo>
                    <a:pt x="54" y="38"/>
                    <a:pt x="54" y="38"/>
                    <a:pt x="54" y="38"/>
                  </a:cubicBezTo>
                  <a:cubicBezTo>
                    <a:pt x="54" y="71"/>
                    <a:pt x="54" y="71"/>
                    <a:pt x="54" y="71"/>
                  </a:cubicBezTo>
                  <a:cubicBezTo>
                    <a:pt x="36" y="71"/>
                    <a:pt x="36" y="71"/>
                    <a:pt x="36" y="71"/>
                  </a:cubicBezTo>
                  <a:cubicBezTo>
                    <a:pt x="36" y="55"/>
                    <a:pt x="36" y="39"/>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080">
                <a:defRPr/>
              </a:pPr>
              <a:endParaRPr lang="zh-CN" altLang="en-US" sz="1799" dirty="0">
                <a:solidFill>
                  <a:prstClr val="black"/>
                </a:solidFill>
                <a:latin typeface="Arial" panose="020B0604020202020204" pitchFamily="34" charset="0"/>
                <a:ea typeface="FZHei-B01S" panose="02010601030101010101" pitchFamily="2"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8" name="矩形 7"/>
          <p:cNvSpPr/>
          <p:nvPr/>
        </p:nvSpPr>
        <p:spPr>
          <a:xfrm>
            <a:off x="722313" y="818644"/>
            <a:ext cx="10442575" cy="5400675"/>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方正黑体简体" panose="03000509000000000000" pitchFamily="65" charset="-122"/>
            </a:endParaRPr>
          </a:p>
        </p:txBody>
      </p:sp>
      <p:sp>
        <p:nvSpPr>
          <p:cNvPr id="10" name="椭圆 9"/>
          <p:cNvSpPr/>
          <p:nvPr/>
        </p:nvSpPr>
        <p:spPr>
          <a:xfrm>
            <a:off x="2360785" y="2132333"/>
            <a:ext cx="2630315" cy="2630315"/>
          </a:xfrm>
          <a:prstGeom prst="ellipse">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ea typeface="方正黑体简体" panose="03000509000000000000" pitchFamily="65" charset="-122"/>
            </a:endParaRPr>
          </a:p>
        </p:txBody>
      </p:sp>
      <p:sp>
        <p:nvSpPr>
          <p:cNvPr id="9" name="文本框 8"/>
          <p:cNvSpPr txBox="1"/>
          <p:nvPr/>
        </p:nvSpPr>
        <p:spPr>
          <a:xfrm rot="165509">
            <a:off x="2505942" y="2277490"/>
            <a:ext cx="2340000" cy="2340000"/>
          </a:xfrm>
          <a:prstGeom prst="rect">
            <a:avLst/>
          </a:prstGeom>
          <a:noFill/>
        </p:spPr>
        <p:txBody>
          <a:bodyPr wrap="none" rtlCol="0">
            <a:prstTxWarp prst="textCircle">
              <a:avLst>
                <a:gd name="adj" fmla="val 13030656"/>
              </a:avLst>
            </a:prstTxWarp>
            <a:spAutoFit/>
          </a:bodyPr>
          <a:lstStyle/>
          <a:p>
            <a:r>
              <a:rPr lang="en-US" altLang="zh-CN" sz="4000" b="1" spc="600" dirty="0">
                <a:solidFill>
                  <a:srgbClr val="EAEAEA"/>
                </a:solidFill>
                <a:ea typeface="方正黑体简体" panose="03000509000000000000" pitchFamily="65" charset="-122"/>
              </a:rPr>
              <a:t>PART ONE</a:t>
            </a:r>
            <a:endParaRPr lang="zh-CN" altLang="en-US" sz="4000" b="1" spc="600" dirty="0">
              <a:solidFill>
                <a:srgbClr val="EAEAEA"/>
              </a:solidFill>
              <a:ea typeface="方正黑体简体" panose="03000509000000000000" pitchFamily="65" charset="-122"/>
            </a:endParaRPr>
          </a:p>
        </p:txBody>
      </p:sp>
      <p:sp>
        <p:nvSpPr>
          <p:cNvPr id="13" name="文本框 12"/>
          <p:cNvSpPr txBox="1"/>
          <p:nvPr/>
        </p:nvSpPr>
        <p:spPr>
          <a:xfrm>
            <a:off x="3177081" y="2331544"/>
            <a:ext cx="1168910" cy="2215991"/>
          </a:xfrm>
          <a:prstGeom prst="rect">
            <a:avLst/>
          </a:prstGeom>
          <a:noFill/>
        </p:spPr>
        <p:txBody>
          <a:bodyPr wrap="none" rtlCol="0">
            <a:spAutoFit/>
          </a:bodyPr>
          <a:lstStyle/>
          <a:p>
            <a:r>
              <a:rPr lang="en-US" altLang="zh-CN" sz="13800" b="1" dirty="0">
                <a:solidFill>
                  <a:srgbClr val="EAEAEA"/>
                </a:solidFill>
                <a:ea typeface="方正黑体简体" panose="03000509000000000000" pitchFamily="65" charset="-122"/>
              </a:rPr>
              <a:t>1</a:t>
            </a:r>
            <a:endParaRPr lang="zh-CN" altLang="en-US" sz="13800" b="1" dirty="0">
              <a:solidFill>
                <a:srgbClr val="EAEAEA"/>
              </a:solidFill>
              <a:ea typeface="方正黑体简体" panose="03000509000000000000" pitchFamily="65" charset="-122"/>
            </a:endParaRPr>
          </a:p>
        </p:txBody>
      </p:sp>
      <p:sp>
        <p:nvSpPr>
          <p:cNvPr id="3" name="文本框 2"/>
          <p:cNvSpPr txBox="1"/>
          <p:nvPr/>
        </p:nvSpPr>
        <p:spPr>
          <a:xfrm>
            <a:off x="6700970" y="2603317"/>
            <a:ext cx="2550698" cy="707886"/>
          </a:xfrm>
          <a:prstGeom prst="rect">
            <a:avLst/>
          </a:prstGeom>
          <a:noFill/>
        </p:spPr>
        <p:txBody>
          <a:bodyPr wrap="none" rtlCol="0">
            <a:spAutoFit/>
          </a:bodyPr>
          <a:lstStyle/>
          <a:p>
            <a:r>
              <a:rPr lang="zh-CN" altLang="en-US" sz="4000" b="1" spc="600" dirty="0">
                <a:solidFill>
                  <a:srgbClr val="EAEAEA"/>
                </a:solidFill>
                <a:ea typeface="方正黑体简体" panose="03000509000000000000" pitchFamily="65" charset="-122"/>
                <a:cs typeface="+mn-ea"/>
                <a:sym typeface="+mn-lt"/>
              </a:rPr>
              <a:t>关于我们</a:t>
            </a:r>
          </a:p>
        </p:txBody>
      </p:sp>
      <p:sp>
        <p:nvSpPr>
          <p:cNvPr id="14" name="矩形 13"/>
          <p:cNvSpPr/>
          <p:nvPr/>
        </p:nvSpPr>
        <p:spPr>
          <a:xfrm>
            <a:off x="6134449" y="3366582"/>
            <a:ext cx="3925887" cy="1089529"/>
          </a:xfrm>
          <a:prstGeom prst="rect">
            <a:avLst/>
          </a:prstGeom>
        </p:spPr>
        <p:txBody>
          <a:bodyPr wrap="square">
            <a:spAutoFit/>
          </a:bodyPr>
          <a:lstStyle/>
          <a:p>
            <a:pPr algn="ctr">
              <a:lnSpc>
                <a:spcPct val="120000"/>
              </a:lnSpc>
            </a:pPr>
            <a:r>
              <a:rPr lang="en-US" altLang="zh-CN" dirty="0">
                <a:solidFill>
                  <a:srgbClr val="EAEAEA"/>
                </a:solidFill>
                <a:ea typeface="方正黑体简体" panose="03000509000000000000" pitchFamily="65" charset="-122"/>
              </a:rPr>
              <a:t>Lorem ipsum dolor sit </a:t>
            </a:r>
            <a:r>
              <a:rPr lang="en-US" altLang="zh-CN" dirty="0" err="1">
                <a:solidFill>
                  <a:srgbClr val="EAEAEA"/>
                </a:solidFill>
                <a:ea typeface="方正黑体简体" panose="03000509000000000000" pitchFamily="65" charset="-122"/>
              </a:rPr>
              <a:t>amet</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consectetuer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adipiscing</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elit</a:t>
            </a:r>
            <a:r>
              <a:rPr lang="en-US" altLang="zh-CN" dirty="0">
                <a:solidFill>
                  <a:srgbClr val="EAEAEA"/>
                </a:solidFill>
                <a:ea typeface="方正黑体简体" panose="03000509000000000000" pitchFamily="65" charset="-122"/>
              </a:rPr>
              <a:t>. Maecenas </a:t>
            </a:r>
            <a:r>
              <a:rPr lang="en-US" altLang="zh-CN" dirty="0" err="1">
                <a:solidFill>
                  <a:srgbClr val="EAEAEA"/>
                </a:solidFill>
                <a:ea typeface="方正黑体简体" panose="03000509000000000000" pitchFamily="65" charset="-122"/>
              </a:rPr>
              <a:t>porttitor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congue</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massa</a:t>
            </a:r>
            <a:r>
              <a:rPr lang="en-US" altLang="zh-CN" dirty="0">
                <a:solidFill>
                  <a:srgbClr val="EAEAEA"/>
                </a:solidFill>
                <a:ea typeface="方正黑体简体" panose="03000509000000000000" pitchFamily="65" charset="-122"/>
              </a:rPr>
              <a:t>. </a:t>
            </a:r>
            <a:endParaRPr lang="zh-CN" altLang="en-US" dirty="0">
              <a:solidFill>
                <a:srgbClr val="EAEAEA"/>
              </a:solidFill>
              <a:ea typeface="方正黑体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3" grpId="0"/>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9D623727-585A-40A9-9E12-4C94946ECE4A}"/>
              </a:ext>
            </a:extLst>
          </p:cNvPr>
          <p:cNvGrpSpPr/>
          <p:nvPr/>
        </p:nvGrpSpPr>
        <p:grpSpPr>
          <a:xfrm>
            <a:off x="619590" y="2211605"/>
            <a:ext cx="6114760" cy="3464151"/>
            <a:chOff x="486240" y="1720703"/>
            <a:chExt cx="6114760" cy="3464151"/>
          </a:xfrm>
        </p:grpSpPr>
        <p:grpSp>
          <p:nvGrpSpPr>
            <p:cNvPr id="2" name="PA_组合 1206">
              <a:extLst>
                <a:ext uri="{FF2B5EF4-FFF2-40B4-BE49-F238E27FC236}">
                  <a16:creationId xmlns:a16="http://schemas.microsoft.com/office/drawing/2014/main" id="{A5DE7921-7E54-46C8-9136-E177358A76AF}"/>
                </a:ext>
              </a:extLst>
            </p:cNvPr>
            <p:cNvGrpSpPr/>
            <p:nvPr>
              <p:custDataLst>
                <p:tags r:id="rId4"/>
              </p:custDataLst>
            </p:nvPr>
          </p:nvGrpSpPr>
          <p:grpSpPr>
            <a:xfrm>
              <a:off x="486240" y="1720703"/>
              <a:ext cx="5851654" cy="3368495"/>
              <a:chOff x="0" y="0"/>
              <a:chExt cx="11703306" cy="6736988"/>
            </a:xfrm>
          </p:grpSpPr>
          <p:sp>
            <p:nvSpPr>
              <p:cNvPr id="3" name="Shape 1194">
                <a:extLst>
                  <a:ext uri="{FF2B5EF4-FFF2-40B4-BE49-F238E27FC236}">
                    <a16:creationId xmlns:a16="http://schemas.microsoft.com/office/drawing/2014/main" id="{22399006-BBD1-4A3B-8C22-38905AE40E7E}"/>
                  </a:ext>
                </a:extLst>
              </p:cNvPr>
              <p:cNvSpPr/>
              <p:nvPr/>
            </p:nvSpPr>
            <p:spPr>
              <a:xfrm>
                <a:off x="0" y="6476844"/>
                <a:ext cx="5894998" cy="260145"/>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4" name="Shape 1195">
                <a:extLst>
                  <a:ext uri="{FF2B5EF4-FFF2-40B4-BE49-F238E27FC236}">
                    <a16:creationId xmlns:a16="http://schemas.microsoft.com/office/drawing/2014/main" id="{173383F2-3F1F-43A5-8B65-8EA2E24C9AE3}"/>
                  </a:ext>
                </a:extLst>
              </p:cNvPr>
              <p:cNvSpPr/>
              <p:nvPr/>
            </p:nvSpPr>
            <p:spPr>
              <a:xfrm>
                <a:off x="5808305" y="6476844"/>
                <a:ext cx="5894999" cy="260145"/>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5" name="Shape 1196">
                <a:extLst>
                  <a:ext uri="{FF2B5EF4-FFF2-40B4-BE49-F238E27FC236}">
                    <a16:creationId xmlns:a16="http://schemas.microsoft.com/office/drawing/2014/main" id="{F315A90F-E78C-498B-BFEB-EAA57B010DBD}"/>
                  </a:ext>
                </a:extLst>
              </p:cNvPr>
              <p:cNvSpPr/>
              <p:nvPr/>
            </p:nvSpPr>
            <p:spPr>
              <a:xfrm>
                <a:off x="1153657" y="-1"/>
                <a:ext cx="9482678" cy="6496858"/>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6" name="Shape 1197">
                <a:extLst>
                  <a:ext uri="{FF2B5EF4-FFF2-40B4-BE49-F238E27FC236}">
                    <a16:creationId xmlns:a16="http://schemas.microsoft.com/office/drawing/2014/main" id="{EB35B8B8-410D-402F-A0FC-D6950264AED1}"/>
                  </a:ext>
                </a:extLst>
              </p:cNvPr>
              <p:cNvSpPr/>
              <p:nvPr/>
            </p:nvSpPr>
            <p:spPr>
              <a:xfrm>
                <a:off x="1187003" y="33349"/>
                <a:ext cx="9422663" cy="6430157"/>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D9D9D9"/>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7" name="Shape 1198">
                <a:extLst>
                  <a:ext uri="{FF2B5EF4-FFF2-40B4-BE49-F238E27FC236}">
                    <a16:creationId xmlns:a16="http://schemas.microsoft.com/office/drawing/2014/main" id="{7FF64012-4EA3-4B41-B363-96A0B2FB17E3}"/>
                  </a:ext>
                </a:extLst>
              </p:cNvPr>
              <p:cNvSpPr/>
              <p:nvPr/>
            </p:nvSpPr>
            <p:spPr>
              <a:xfrm>
                <a:off x="0" y="6370119"/>
                <a:ext cx="11703307" cy="213449"/>
              </a:xfrm>
              <a:prstGeom prst="rect">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8" name="Shape 1199">
                <a:extLst>
                  <a:ext uri="{FF2B5EF4-FFF2-40B4-BE49-F238E27FC236}">
                    <a16:creationId xmlns:a16="http://schemas.microsoft.com/office/drawing/2014/main" id="{CF4C54CD-568A-4936-B5FB-D2868C355D4E}"/>
                  </a:ext>
                </a:extLst>
              </p:cNvPr>
              <p:cNvSpPr/>
              <p:nvPr/>
            </p:nvSpPr>
            <p:spPr>
              <a:xfrm>
                <a:off x="5008078" y="6370119"/>
                <a:ext cx="1680475" cy="120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9" name="Shape 1200">
                <a:extLst>
                  <a:ext uri="{FF2B5EF4-FFF2-40B4-BE49-F238E27FC236}">
                    <a16:creationId xmlns:a16="http://schemas.microsoft.com/office/drawing/2014/main" id="{F4FF9088-3CD7-41F7-AEB8-D12D04611A5D}"/>
                  </a:ext>
                </a:extLst>
              </p:cNvPr>
              <p:cNvSpPr/>
              <p:nvPr/>
            </p:nvSpPr>
            <p:spPr>
              <a:xfrm>
                <a:off x="1500422" y="440238"/>
                <a:ext cx="8795820" cy="5556351"/>
              </a:xfrm>
              <a:prstGeom prst="rect">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0" name="Shape 1201">
                <a:extLst>
                  <a:ext uri="{FF2B5EF4-FFF2-40B4-BE49-F238E27FC236}">
                    <a16:creationId xmlns:a16="http://schemas.microsoft.com/office/drawing/2014/main" id="{123929BC-80B8-4F20-A680-BA0FDBE4A4B5}"/>
                  </a:ext>
                </a:extLst>
              </p:cNvPr>
              <p:cNvSpPr/>
              <p:nvPr/>
            </p:nvSpPr>
            <p:spPr>
              <a:xfrm>
                <a:off x="5841650" y="206777"/>
                <a:ext cx="100031" cy="100057"/>
              </a:xfrm>
              <a:prstGeom prst="ellipse">
                <a:avLst/>
              </a:prstGeom>
              <a:solidFill>
                <a:srgbClr val="2C2C2C"/>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1" name="Shape 1202">
                <a:extLst>
                  <a:ext uri="{FF2B5EF4-FFF2-40B4-BE49-F238E27FC236}">
                    <a16:creationId xmlns:a16="http://schemas.microsoft.com/office/drawing/2014/main" id="{545FAB03-A6A7-45E8-82A7-86D71B83124A}"/>
                  </a:ext>
                </a:extLst>
              </p:cNvPr>
              <p:cNvSpPr/>
              <p:nvPr/>
            </p:nvSpPr>
            <p:spPr>
              <a:xfrm>
                <a:off x="5841650" y="200109"/>
                <a:ext cx="100031" cy="93385"/>
              </a:xfrm>
              <a:prstGeom prst="ellipse">
                <a:avLst/>
              </a:prstGeom>
              <a:solidFill>
                <a:srgbClr val="0A0A0A"/>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2" name="Shape 1203">
                <a:extLst>
                  <a:ext uri="{FF2B5EF4-FFF2-40B4-BE49-F238E27FC236}">
                    <a16:creationId xmlns:a16="http://schemas.microsoft.com/office/drawing/2014/main" id="{A9986798-A5A8-4DDD-8BD1-5F927110DAD8}"/>
                  </a:ext>
                </a:extLst>
              </p:cNvPr>
              <p:cNvSpPr/>
              <p:nvPr/>
            </p:nvSpPr>
            <p:spPr>
              <a:xfrm>
                <a:off x="5861652" y="213448"/>
                <a:ext cx="60021" cy="66705"/>
              </a:xfrm>
              <a:prstGeom prst="ellipse">
                <a:avLst/>
              </a:prstGeom>
              <a:solidFill>
                <a:srgbClr val="000000"/>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3" name="Shape 1204">
                <a:extLst>
                  <a:ext uri="{FF2B5EF4-FFF2-40B4-BE49-F238E27FC236}">
                    <a16:creationId xmlns:a16="http://schemas.microsoft.com/office/drawing/2014/main" id="{AE527057-37D9-4AA3-BF9D-F8BA25CA3B26}"/>
                  </a:ext>
                </a:extLst>
              </p:cNvPr>
              <p:cNvSpPr/>
              <p:nvPr/>
            </p:nvSpPr>
            <p:spPr>
              <a:xfrm>
                <a:off x="5874989" y="233458"/>
                <a:ext cx="33347" cy="33355"/>
              </a:xfrm>
              <a:prstGeom prst="ellipse">
                <a:avLst/>
              </a:prstGeom>
              <a:solidFill>
                <a:srgbClr val="2C99B4"/>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4" name="Shape 1205">
                <a:extLst>
                  <a:ext uri="{FF2B5EF4-FFF2-40B4-BE49-F238E27FC236}">
                    <a16:creationId xmlns:a16="http://schemas.microsoft.com/office/drawing/2014/main" id="{F63E1CB0-0A8F-4856-BF3A-4C3FBBA69C81}"/>
                  </a:ext>
                </a:extLst>
              </p:cNvPr>
              <p:cNvSpPr/>
              <p:nvPr/>
            </p:nvSpPr>
            <p:spPr>
              <a:xfrm>
                <a:off x="5885312" y="240131"/>
                <a:ext cx="12701" cy="1334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grpSp>
        <p:pic>
          <p:nvPicPr>
            <p:cNvPr id="15" name="PA_photo-1441995355085-824a251a5996.jpg">
              <a:extLst>
                <a:ext uri="{FF2B5EF4-FFF2-40B4-BE49-F238E27FC236}">
                  <a16:creationId xmlns:a16="http://schemas.microsoft.com/office/drawing/2014/main" id="{57D5C25C-7D60-4935-A79D-1352E744A9C0}"/>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350005" y="1940644"/>
              <a:ext cx="4182871" cy="2778176"/>
            </a:xfrm>
            <a:prstGeom prst="rect">
              <a:avLst/>
            </a:prstGeom>
          </p:spPr>
        </p:pic>
        <p:grpSp>
          <p:nvGrpSpPr>
            <p:cNvPr id="16" name="PA_组合 1229">
              <a:extLst>
                <a:ext uri="{FF2B5EF4-FFF2-40B4-BE49-F238E27FC236}">
                  <a16:creationId xmlns:a16="http://schemas.microsoft.com/office/drawing/2014/main" id="{E071F390-3CB7-4693-AC02-6E3CEFF13C02}"/>
                </a:ext>
              </a:extLst>
            </p:cNvPr>
            <p:cNvGrpSpPr/>
            <p:nvPr>
              <p:custDataLst>
                <p:tags r:id="rId6"/>
              </p:custDataLst>
            </p:nvPr>
          </p:nvGrpSpPr>
          <p:grpSpPr>
            <a:xfrm>
              <a:off x="5268454" y="2418536"/>
              <a:ext cx="1332546" cy="2766318"/>
              <a:chOff x="0" y="0"/>
              <a:chExt cx="2665090" cy="5532633"/>
            </a:xfrm>
          </p:grpSpPr>
          <p:sp>
            <p:nvSpPr>
              <p:cNvPr id="17" name="Shape 1211">
                <a:extLst>
                  <a:ext uri="{FF2B5EF4-FFF2-40B4-BE49-F238E27FC236}">
                    <a16:creationId xmlns:a16="http://schemas.microsoft.com/office/drawing/2014/main" id="{77F494D2-05CF-4C66-93C5-3494A3ECA737}"/>
                  </a:ext>
                </a:extLst>
              </p:cNvPr>
              <p:cNvSpPr/>
              <p:nvPr/>
            </p:nvSpPr>
            <p:spPr>
              <a:xfrm>
                <a:off x="-1" y="-1"/>
                <a:ext cx="2665092" cy="5532635"/>
              </a:xfrm>
              <a:custGeom>
                <a:avLst/>
                <a:gdLst/>
                <a:ahLst/>
                <a:cxnLst>
                  <a:cxn ang="0">
                    <a:pos x="wd2" y="hd2"/>
                  </a:cxn>
                  <a:cxn ang="5400000">
                    <a:pos x="wd2" y="hd2"/>
                  </a:cxn>
                  <a:cxn ang="10800000">
                    <a:pos x="wd2" y="hd2"/>
                  </a:cxn>
                  <a:cxn ang="16200000">
                    <a:pos x="wd2" y="hd2"/>
                  </a:cxn>
                </a:cxnLst>
                <a:rect l="0" t="0" r="r" b="b"/>
                <a:pathLst>
                  <a:path w="21600" h="21600" extrusionOk="0">
                    <a:moveTo>
                      <a:pt x="21600" y="20536"/>
                    </a:moveTo>
                    <a:cubicBezTo>
                      <a:pt x="21600" y="21119"/>
                      <a:pt x="20601" y="21600"/>
                      <a:pt x="19445" y="21600"/>
                    </a:cubicBezTo>
                    <a:cubicBezTo>
                      <a:pt x="2207" y="21600"/>
                      <a:pt x="2207" y="21600"/>
                      <a:pt x="2207" y="21600"/>
                    </a:cubicBezTo>
                    <a:cubicBezTo>
                      <a:pt x="999" y="21600"/>
                      <a:pt x="0" y="21119"/>
                      <a:pt x="0" y="20536"/>
                    </a:cubicBezTo>
                    <a:cubicBezTo>
                      <a:pt x="0" y="1064"/>
                      <a:pt x="0" y="1064"/>
                      <a:pt x="0" y="1064"/>
                    </a:cubicBezTo>
                    <a:cubicBezTo>
                      <a:pt x="0" y="481"/>
                      <a:pt x="999" y="0"/>
                      <a:pt x="2207" y="0"/>
                    </a:cubicBezTo>
                    <a:cubicBezTo>
                      <a:pt x="19445" y="0"/>
                      <a:pt x="19445" y="0"/>
                      <a:pt x="19445" y="0"/>
                    </a:cubicBezTo>
                    <a:cubicBezTo>
                      <a:pt x="20601" y="0"/>
                      <a:pt x="21600" y="481"/>
                      <a:pt x="21600" y="1064"/>
                    </a:cubicBezTo>
                    <a:lnTo>
                      <a:pt x="21600" y="20536"/>
                    </a:lnTo>
                    <a:close/>
                  </a:path>
                </a:pathLst>
              </a:custGeom>
              <a:solidFill>
                <a:srgbClr val="BFBFBF"/>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8" name="Shape 1212">
                <a:extLst>
                  <a:ext uri="{FF2B5EF4-FFF2-40B4-BE49-F238E27FC236}">
                    <a16:creationId xmlns:a16="http://schemas.microsoft.com/office/drawing/2014/main" id="{D9A04BCB-4689-4B0C-8D22-1EE2060D23B1}"/>
                  </a:ext>
                </a:extLst>
              </p:cNvPr>
              <p:cNvSpPr/>
              <p:nvPr/>
            </p:nvSpPr>
            <p:spPr>
              <a:xfrm>
                <a:off x="32424" y="32431"/>
                <a:ext cx="2600245" cy="5467773"/>
              </a:xfrm>
              <a:custGeom>
                <a:avLst/>
                <a:gdLst/>
                <a:ahLst/>
                <a:cxnLst>
                  <a:cxn ang="0">
                    <a:pos x="wd2" y="hd2"/>
                  </a:cxn>
                  <a:cxn ang="5400000">
                    <a:pos x="wd2" y="hd2"/>
                  </a:cxn>
                  <a:cxn ang="10800000">
                    <a:pos x="wd2" y="hd2"/>
                  </a:cxn>
                  <a:cxn ang="16200000">
                    <a:pos x="wd2" y="hd2"/>
                  </a:cxn>
                </a:cxnLst>
                <a:rect l="0" t="0" r="r" b="b"/>
                <a:pathLst>
                  <a:path w="21600" h="21600" extrusionOk="0">
                    <a:moveTo>
                      <a:pt x="1993" y="21600"/>
                    </a:moveTo>
                    <a:cubicBezTo>
                      <a:pt x="862" y="21600"/>
                      <a:pt x="0" y="21190"/>
                      <a:pt x="0" y="20652"/>
                    </a:cubicBezTo>
                    <a:cubicBezTo>
                      <a:pt x="0" y="948"/>
                      <a:pt x="0" y="948"/>
                      <a:pt x="0" y="948"/>
                    </a:cubicBezTo>
                    <a:cubicBezTo>
                      <a:pt x="0" y="410"/>
                      <a:pt x="862" y="0"/>
                      <a:pt x="1993" y="0"/>
                    </a:cubicBezTo>
                    <a:cubicBezTo>
                      <a:pt x="19661" y="0"/>
                      <a:pt x="19661" y="0"/>
                      <a:pt x="19661" y="0"/>
                    </a:cubicBezTo>
                    <a:cubicBezTo>
                      <a:pt x="20738" y="0"/>
                      <a:pt x="21600" y="410"/>
                      <a:pt x="21600" y="948"/>
                    </a:cubicBezTo>
                    <a:cubicBezTo>
                      <a:pt x="21600" y="20652"/>
                      <a:pt x="21600" y="20652"/>
                      <a:pt x="21600" y="20652"/>
                    </a:cubicBezTo>
                    <a:cubicBezTo>
                      <a:pt x="21600" y="21190"/>
                      <a:pt x="20738" y="21600"/>
                      <a:pt x="19661" y="21600"/>
                    </a:cubicBezTo>
                    <a:lnTo>
                      <a:pt x="1993" y="21600"/>
                    </a:lnTo>
                    <a:close/>
                  </a:path>
                </a:pathLst>
              </a:custGeom>
              <a:solidFill>
                <a:srgbClr val="D9D9D9"/>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19" name="Shape 1213">
                <a:extLst>
                  <a:ext uri="{FF2B5EF4-FFF2-40B4-BE49-F238E27FC236}">
                    <a16:creationId xmlns:a16="http://schemas.microsoft.com/office/drawing/2014/main" id="{5997D0AD-00AF-4547-BDBD-9D190808D2A7}"/>
                  </a:ext>
                </a:extLst>
              </p:cNvPr>
              <p:cNvSpPr/>
              <p:nvPr/>
            </p:nvSpPr>
            <p:spPr>
              <a:xfrm>
                <a:off x="1296880" y="265931"/>
                <a:ext cx="77813" cy="77835"/>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0" name="Shape 1214">
                <a:extLst>
                  <a:ext uri="{FF2B5EF4-FFF2-40B4-BE49-F238E27FC236}">
                    <a16:creationId xmlns:a16="http://schemas.microsoft.com/office/drawing/2014/main" id="{33BBA563-3691-4EA2-812A-BE9DAB91D93F}"/>
                  </a:ext>
                </a:extLst>
              </p:cNvPr>
              <p:cNvSpPr/>
              <p:nvPr/>
            </p:nvSpPr>
            <p:spPr>
              <a:xfrm>
                <a:off x="1322817" y="291875"/>
                <a:ext cx="19457" cy="19461"/>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1" name="Shape 1215">
                <a:extLst>
                  <a:ext uri="{FF2B5EF4-FFF2-40B4-BE49-F238E27FC236}">
                    <a16:creationId xmlns:a16="http://schemas.microsoft.com/office/drawing/2014/main" id="{13B46273-ACE1-46C2-BC12-B5CB63E00A5B}"/>
                  </a:ext>
                </a:extLst>
              </p:cNvPr>
              <p:cNvSpPr/>
              <p:nvPr/>
            </p:nvSpPr>
            <p:spPr>
              <a:xfrm>
                <a:off x="1296880" y="259442"/>
                <a:ext cx="77813" cy="77835"/>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2" name="Shape 1216">
                <a:extLst>
                  <a:ext uri="{FF2B5EF4-FFF2-40B4-BE49-F238E27FC236}">
                    <a16:creationId xmlns:a16="http://schemas.microsoft.com/office/drawing/2014/main" id="{92C36931-F71E-4BA5-B4A7-0AE083B92915}"/>
                  </a:ext>
                </a:extLst>
              </p:cNvPr>
              <p:cNvSpPr/>
              <p:nvPr/>
            </p:nvSpPr>
            <p:spPr>
              <a:xfrm>
                <a:off x="1322817" y="285387"/>
                <a:ext cx="19457" cy="19461"/>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3" name="Shape 1217">
                <a:extLst>
                  <a:ext uri="{FF2B5EF4-FFF2-40B4-BE49-F238E27FC236}">
                    <a16:creationId xmlns:a16="http://schemas.microsoft.com/office/drawing/2014/main" id="{31A92A5B-9483-44B1-9E38-8ACC9047BF40}"/>
                  </a:ext>
                </a:extLst>
              </p:cNvPr>
              <p:cNvSpPr/>
              <p:nvPr/>
            </p:nvSpPr>
            <p:spPr>
              <a:xfrm>
                <a:off x="1309848" y="272415"/>
                <a:ext cx="51877" cy="51891"/>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4" name="Shape 1218">
                <a:extLst>
                  <a:ext uri="{FF2B5EF4-FFF2-40B4-BE49-F238E27FC236}">
                    <a16:creationId xmlns:a16="http://schemas.microsoft.com/office/drawing/2014/main" id="{71A79CD7-8310-414E-8D82-C55C2450E367}"/>
                  </a:ext>
                </a:extLst>
              </p:cNvPr>
              <p:cNvSpPr/>
              <p:nvPr/>
            </p:nvSpPr>
            <p:spPr>
              <a:xfrm>
                <a:off x="1309848" y="272415"/>
                <a:ext cx="51877" cy="51891"/>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5" name="Shape 1219">
                <a:extLst>
                  <a:ext uri="{FF2B5EF4-FFF2-40B4-BE49-F238E27FC236}">
                    <a16:creationId xmlns:a16="http://schemas.microsoft.com/office/drawing/2014/main" id="{2CCD40E5-CB75-49DC-808A-144BA156C539}"/>
                  </a:ext>
                </a:extLst>
              </p:cNvPr>
              <p:cNvSpPr/>
              <p:nvPr/>
            </p:nvSpPr>
            <p:spPr>
              <a:xfrm>
                <a:off x="1322817" y="285387"/>
                <a:ext cx="25939" cy="25947"/>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6" name="Shape 1220">
                <a:extLst>
                  <a:ext uri="{FF2B5EF4-FFF2-40B4-BE49-F238E27FC236}">
                    <a16:creationId xmlns:a16="http://schemas.microsoft.com/office/drawing/2014/main" id="{3A50D10E-8F6F-4BA6-9A19-1CDC7B4215B2}"/>
                  </a:ext>
                </a:extLst>
              </p:cNvPr>
              <p:cNvSpPr/>
              <p:nvPr/>
            </p:nvSpPr>
            <p:spPr>
              <a:xfrm>
                <a:off x="1322817" y="285387"/>
                <a:ext cx="25939" cy="25947"/>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7" name="Shape 1221">
                <a:extLst>
                  <a:ext uri="{FF2B5EF4-FFF2-40B4-BE49-F238E27FC236}">
                    <a16:creationId xmlns:a16="http://schemas.microsoft.com/office/drawing/2014/main" id="{221F88E4-25D1-45A4-9F69-7B424E4146BC}"/>
                  </a:ext>
                </a:extLst>
              </p:cNvPr>
              <p:cNvSpPr/>
              <p:nvPr/>
            </p:nvSpPr>
            <p:spPr>
              <a:xfrm>
                <a:off x="1326197" y="28876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lnTo>
                      <a:pt x="21600" y="21600"/>
                    </a:lnTo>
                    <a:close/>
                  </a:path>
                </a:pathLst>
              </a:cu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8" name="Shape 1222">
                <a:extLst>
                  <a:ext uri="{FF2B5EF4-FFF2-40B4-BE49-F238E27FC236}">
                    <a16:creationId xmlns:a16="http://schemas.microsoft.com/office/drawing/2014/main" id="{53B3DBF0-CE45-4D4B-BC4D-F288A9310C3E}"/>
                  </a:ext>
                </a:extLst>
              </p:cNvPr>
              <p:cNvSpPr/>
              <p:nvPr/>
            </p:nvSpPr>
            <p:spPr>
              <a:xfrm>
                <a:off x="1326197" y="28876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lnTo>
                      <a:pt x="21600" y="21600"/>
                    </a:lnTo>
                    <a:close/>
                  </a:path>
                </a:pathLst>
              </a:cu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29" name="Shape 1223">
                <a:extLst>
                  <a:ext uri="{FF2B5EF4-FFF2-40B4-BE49-F238E27FC236}">
                    <a16:creationId xmlns:a16="http://schemas.microsoft.com/office/drawing/2014/main" id="{47C217E9-1804-4AB1-9F87-F8ABC9DADBC1}"/>
                  </a:ext>
                </a:extLst>
              </p:cNvPr>
              <p:cNvSpPr/>
              <p:nvPr/>
            </p:nvSpPr>
            <p:spPr>
              <a:xfrm>
                <a:off x="1121803" y="4948885"/>
                <a:ext cx="421489" cy="421599"/>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30" name="Shape 1224">
                <a:extLst>
                  <a:ext uri="{FF2B5EF4-FFF2-40B4-BE49-F238E27FC236}">
                    <a16:creationId xmlns:a16="http://schemas.microsoft.com/office/drawing/2014/main" id="{BC580B66-784D-4E1D-B734-2BC4EA763B60}"/>
                  </a:ext>
                </a:extLst>
              </p:cNvPr>
              <p:cNvSpPr/>
              <p:nvPr/>
            </p:nvSpPr>
            <p:spPr>
              <a:xfrm>
                <a:off x="1225553" y="5052662"/>
                <a:ext cx="213988" cy="214044"/>
              </a:xfrm>
              <a:custGeom>
                <a:avLst/>
                <a:gdLst/>
                <a:ahLst/>
                <a:cxnLst>
                  <a:cxn ang="0">
                    <a:pos x="wd2" y="hd2"/>
                  </a:cxn>
                  <a:cxn ang="5400000">
                    <a:pos x="wd2" y="hd2"/>
                  </a:cxn>
                  <a:cxn ang="10800000">
                    <a:pos x="wd2" y="hd2"/>
                  </a:cxn>
                  <a:cxn ang="16200000">
                    <a:pos x="wd2" y="hd2"/>
                  </a:cxn>
                </a:cxnLst>
                <a:rect l="0" t="0" r="r" b="b"/>
                <a:pathLst>
                  <a:path w="21600" h="21600" extrusionOk="0">
                    <a:moveTo>
                      <a:pt x="20291" y="14400"/>
                    </a:moveTo>
                    <a:cubicBezTo>
                      <a:pt x="18982" y="14400"/>
                      <a:pt x="18982" y="14400"/>
                      <a:pt x="18982" y="14400"/>
                    </a:cubicBezTo>
                    <a:cubicBezTo>
                      <a:pt x="18982" y="17018"/>
                      <a:pt x="17018" y="18982"/>
                      <a:pt x="14400" y="18982"/>
                    </a:cubicBezTo>
                    <a:cubicBezTo>
                      <a:pt x="7200" y="18982"/>
                      <a:pt x="7200" y="18982"/>
                      <a:pt x="7200" y="18982"/>
                    </a:cubicBezTo>
                    <a:cubicBezTo>
                      <a:pt x="4582" y="18982"/>
                      <a:pt x="2618" y="17018"/>
                      <a:pt x="2618" y="14400"/>
                    </a:cubicBezTo>
                    <a:cubicBezTo>
                      <a:pt x="2618" y="7200"/>
                      <a:pt x="2618" y="7200"/>
                      <a:pt x="2618" y="7200"/>
                    </a:cubicBezTo>
                    <a:cubicBezTo>
                      <a:pt x="2618" y="4582"/>
                      <a:pt x="4582" y="2618"/>
                      <a:pt x="7200" y="2618"/>
                    </a:cubicBezTo>
                    <a:cubicBezTo>
                      <a:pt x="14400" y="2618"/>
                      <a:pt x="14400" y="2618"/>
                      <a:pt x="14400" y="2618"/>
                    </a:cubicBezTo>
                    <a:cubicBezTo>
                      <a:pt x="17018" y="2618"/>
                      <a:pt x="18982" y="4582"/>
                      <a:pt x="18982" y="7200"/>
                    </a:cubicBezTo>
                    <a:cubicBezTo>
                      <a:pt x="18982" y="14400"/>
                      <a:pt x="18982" y="14400"/>
                      <a:pt x="18982" y="14400"/>
                    </a:cubicBezTo>
                    <a:cubicBezTo>
                      <a:pt x="20291" y="14400"/>
                      <a:pt x="20291" y="14400"/>
                      <a:pt x="20291" y="14400"/>
                    </a:cubicBezTo>
                    <a:cubicBezTo>
                      <a:pt x="21600" y="14400"/>
                      <a:pt x="21600" y="14400"/>
                      <a:pt x="21600" y="14400"/>
                    </a:cubicBezTo>
                    <a:cubicBezTo>
                      <a:pt x="21600" y="7200"/>
                      <a:pt x="21600" y="7200"/>
                      <a:pt x="21600" y="7200"/>
                    </a:cubicBezTo>
                    <a:cubicBezTo>
                      <a:pt x="21600" y="3273"/>
                      <a:pt x="18327" y="0"/>
                      <a:pt x="14400" y="0"/>
                    </a:cubicBezTo>
                    <a:cubicBezTo>
                      <a:pt x="7200" y="0"/>
                      <a:pt x="7200" y="0"/>
                      <a:pt x="7200" y="0"/>
                    </a:cubicBezTo>
                    <a:cubicBezTo>
                      <a:pt x="3273" y="0"/>
                      <a:pt x="0" y="3273"/>
                      <a:pt x="0" y="7200"/>
                    </a:cubicBezTo>
                    <a:cubicBezTo>
                      <a:pt x="0" y="14400"/>
                      <a:pt x="0" y="14400"/>
                      <a:pt x="0" y="14400"/>
                    </a:cubicBezTo>
                    <a:cubicBezTo>
                      <a:pt x="0" y="18327"/>
                      <a:pt x="3273" y="21600"/>
                      <a:pt x="7200" y="21600"/>
                    </a:cubicBezTo>
                    <a:cubicBezTo>
                      <a:pt x="14400" y="21600"/>
                      <a:pt x="14400" y="21600"/>
                      <a:pt x="14400" y="21600"/>
                    </a:cubicBezTo>
                    <a:cubicBezTo>
                      <a:pt x="18327" y="21600"/>
                      <a:pt x="21600" y="18327"/>
                      <a:pt x="21600" y="14400"/>
                    </a:cubicBezTo>
                    <a:lnTo>
                      <a:pt x="20291" y="14400"/>
                    </a:lnTo>
                    <a:close/>
                  </a:path>
                </a:pathLst>
              </a:custGeom>
              <a:solidFill>
                <a:srgbClr val="BFBFBF"/>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31" name="Shape 1225">
                <a:extLst>
                  <a:ext uri="{FF2B5EF4-FFF2-40B4-BE49-F238E27FC236}">
                    <a16:creationId xmlns:a16="http://schemas.microsoft.com/office/drawing/2014/main" id="{2A69D2E0-0B68-46D9-9D9B-88CE38EE99FE}"/>
                  </a:ext>
                </a:extLst>
              </p:cNvPr>
              <p:cNvSpPr/>
              <p:nvPr/>
            </p:nvSpPr>
            <p:spPr>
              <a:xfrm>
                <a:off x="194532" y="817246"/>
                <a:ext cx="2282509" cy="4001918"/>
              </a:xfrm>
              <a:prstGeom prst="rect">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32" name="Shape 1226">
                <a:extLst>
                  <a:ext uri="{FF2B5EF4-FFF2-40B4-BE49-F238E27FC236}">
                    <a16:creationId xmlns:a16="http://schemas.microsoft.com/office/drawing/2014/main" id="{E8E71D62-3454-4B9B-8F28-96F7CB9F5403}"/>
                  </a:ext>
                </a:extLst>
              </p:cNvPr>
              <p:cNvSpPr/>
              <p:nvPr/>
            </p:nvSpPr>
            <p:spPr>
              <a:xfrm>
                <a:off x="1134772" y="454025"/>
                <a:ext cx="473364" cy="110267"/>
              </a:xfrm>
              <a:custGeom>
                <a:avLst/>
                <a:gdLst/>
                <a:ahLst/>
                <a:cxnLst>
                  <a:cxn ang="0">
                    <a:pos x="wd2" y="hd2"/>
                  </a:cxn>
                  <a:cxn ang="5400000">
                    <a:pos x="wd2" y="hd2"/>
                  </a:cxn>
                  <a:cxn ang="10800000">
                    <a:pos x="wd2" y="hd2"/>
                  </a:cxn>
                  <a:cxn ang="16200000">
                    <a:pos x="wd2" y="hd2"/>
                  </a:cxn>
                </a:cxnLst>
                <a:rect l="0" t="0" r="r" b="b"/>
                <a:pathLst>
                  <a:path w="21600" h="21600" extrusionOk="0">
                    <a:moveTo>
                      <a:pt x="2367" y="21600"/>
                    </a:moveTo>
                    <a:cubicBezTo>
                      <a:pt x="888" y="21600"/>
                      <a:pt x="0" y="16518"/>
                      <a:pt x="0" y="11435"/>
                    </a:cubicBezTo>
                    <a:cubicBezTo>
                      <a:pt x="0" y="5082"/>
                      <a:pt x="888" y="0"/>
                      <a:pt x="2367" y="0"/>
                    </a:cubicBezTo>
                    <a:cubicBezTo>
                      <a:pt x="19233" y="0"/>
                      <a:pt x="19233" y="0"/>
                      <a:pt x="19233" y="0"/>
                    </a:cubicBezTo>
                    <a:cubicBezTo>
                      <a:pt x="20712" y="0"/>
                      <a:pt x="21600" y="5082"/>
                      <a:pt x="21600" y="11435"/>
                    </a:cubicBezTo>
                    <a:cubicBezTo>
                      <a:pt x="21600" y="16518"/>
                      <a:pt x="20712" y="21600"/>
                      <a:pt x="19233" y="21600"/>
                    </a:cubicBezTo>
                    <a:lnTo>
                      <a:pt x="2367" y="21600"/>
                    </a:lnTo>
                    <a:close/>
                  </a:path>
                </a:pathLst>
              </a:cu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33" name="Shape 1227">
                <a:extLst>
                  <a:ext uri="{FF2B5EF4-FFF2-40B4-BE49-F238E27FC236}">
                    <a16:creationId xmlns:a16="http://schemas.microsoft.com/office/drawing/2014/main" id="{3F94544A-CE33-436A-BA66-ECE1DB88ABCC}"/>
                  </a:ext>
                </a:extLst>
              </p:cNvPr>
              <p:cNvSpPr/>
              <p:nvPr/>
            </p:nvSpPr>
            <p:spPr>
              <a:xfrm>
                <a:off x="1160710" y="486458"/>
                <a:ext cx="421489" cy="45406"/>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8514"/>
                      <a:pt x="20935" y="21600"/>
                      <a:pt x="20271" y="21600"/>
                    </a:cubicBezTo>
                    <a:cubicBezTo>
                      <a:pt x="1329" y="21600"/>
                      <a:pt x="1329" y="21600"/>
                      <a:pt x="1329" y="21600"/>
                    </a:cubicBezTo>
                    <a:cubicBezTo>
                      <a:pt x="665" y="21600"/>
                      <a:pt x="0" y="18514"/>
                      <a:pt x="0" y="12343"/>
                    </a:cubicBezTo>
                    <a:cubicBezTo>
                      <a:pt x="0" y="6171"/>
                      <a:pt x="665" y="0"/>
                      <a:pt x="1329" y="0"/>
                    </a:cubicBezTo>
                    <a:cubicBezTo>
                      <a:pt x="20271" y="0"/>
                      <a:pt x="20271" y="0"/>
                      <a:pt x="20271" y="0"/>
                    </a:cubicBezTo>
                    <a:cubicBezTo>
                      <a:pt x="20935" y="0"/>
                      <a:pt x="21600" y="6171"/>
                      <a:pt x="21600" y="12343"/>
                    </a:cubicBezTo>
                    <a:close/>
                  </a:path>
                </a:pathLst>
              </a:cu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sp>
            <p:nvSpPr>
              <p:cNvPr id="34" name="Shape 1228">
                <a:extLst>
                  <a:ext uri="{FF2B5EF4-FFF2-40B4-BE49-F238E27FC236}">
                    <a16:creationId xmlns:a16="http://schemas.microsoft.com/office/drawing/2014/main" id="{748A10AB-7C14-41A4-94B9-21BD6107E8C1}"/>
                  </a:ext>
                </a:extLst>
              </p:cNvPr>
              <p:cNvSpPr/>
              <p:nvPr/>
            </p:nvSpPr>
            <p:spPr>
              <a:xfrm>
                <a:off x="979146" y="473485"/>
                <a:ext cx="71333" cy="71351"/>
              </a:xfrm>
              <a:prstGeom prst="ellipse">
                <a:avLst/>
              </a:prstGeom>
              <a:solidFill>
                <a:srgbClr val="F2F2F2"/>
              </a:solidFill>
              <a:ln w="12700" cap="flat">
                <a:noFill/>
                <a:miter lim="400000"/>
              </a:ln>
              <a:effectLst/>
            </p:spPr>
            <p:txBody>
              <a:bodyPr wrap="square" lIns="22860" tIns="22860" rIns="22860" bIns="2286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dirty="0">
                  <a:ln>
                    <a:noFill/>
                  </a:ln>
                  <a:solidFill>
                    <a:prstClr val="white"/>
                  </a:solidFill>
                  <a:effectLst/>
                  <a:uLnTx/>
                  <a:uFillTx/>
                  <a:latin typeface="Roboto Light"/>
                  <a:ea typeface="Roboto Light"/>
                  <a:cs typeface="+mn-ea"/>
                  <a:sym typeface="+mn-lt"/>
                </a:endParaRPr>
              </a:p>
            </p:txBody>
          </p:sp>
        </p:grpSp>
        <p:pic>
          <p:nvPicPr>
            <p:cNvPr id="35" name="tet">
              <a:extLst>
                <a:ext uri="{FF2B5EF4-FFF2-40B4-BE49-F238E27FC236}">
                  <a16:creationId xmlns:a16="http://schemas.microsoft.com/office/drawing/2014/main" id="{6AA8D0F0-51FC-42A1-8E82-5E9EA826508C}"/>
                </a:ext>
              </a:extLst>
            </p:cNvPr>
            <p:cNvPicPr>
              <a:picLocks noChangeAspect="1"/>
            </p:cNvPicPr>
            <p:nvPr>
              <p:custDataLst>
                <p:tags r:id="rId7"/>
              </p:custDataLst>
            </p:nvPr>
          </p:nvPicPr>
          <p:blipFill rotWithShape="1">
            <a:blip r:embed="rId11" cstate="print">
              <a:extLst>
                <a:ext uri="{28A0092B-C50C-407E-A947-70E740481C1C}">
                  <a14:useLocalDpi xmlns:a14="http://schemas.microsoft.com/office/drawing/2010/main" val="0"/>
                </a:ext>
              </a:extLst>
            </a:blip>
            <a:srcRect/>
            <a:stretch/>
          </p:blipFill>
          <p:spPr>
            <a:xfrm>
              <a:off x="5370470" y="2836887"/>
              <a:ext cx="1128884" cy="1973221"/>
            </a:xfrm>
            <a:prstGeom prst="rect">
              <a:avLst/>
            </a:prstGeom>
          </p:spPr>
        </p:pic>
      </p:grpSp>
      <p:sp>
        <p:nvSpPr>
          <p:cNvPr id="36" name="ser30">
            <a:extLst>
              <a:ext uri="{FF2B5EF4-FFF2-40B4-BE49-F238E27FC236}">
                <a16:creationId xmlns:a16="http://schemas.microsoft.com/office/drawing/2014/main" id="{F0ECE312-433F-4E90-BD8A-8608DEA4B8FF}"/>
              </a:ext>
            </a:extLst>
          </p:cNvPr>
          <p:cNvSpPr/>
          <p:nvPr>
            <p:custDataLst>
              <p:tags r:id="rId1"/>
            </p:custDataLst>
          </p:nvPr>
        </p:nvSpPr>
        <p:spPr>
          <a:xfrm>
            <a:off x="7875308" y="2009668"/>
            <a:ext cx="3148298" cy="11267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marL="0" marR="0" lvl="0" indent="0" algn="ctr" defTabSz="2286000" rtl="0" eaLnBrk="1" fontAlgn="auto" latinLnBrk="0" hangingPunct="1">
              <a:lnSpc>
                <a:spcPts val="4800"/>
              </a:lnSpc>
              <a:spcBef>
                <a:spcPts val="0"/>
              </a:spcBef>
              <a:spcAft>
                <a:spcPts val="0"/>
              </a:spcAft>
              <a:buClrTx/>
              <a:buSzTx/>
              <a:buFontTx/>
              <a:buNone/>
              <a:tabLst/>
              <a:defRPr sz="6000" b="1" spc="500">
                <a:solidFill>
                  <a:srgbClr val="000000"/>
                </a:solidFill>
                <a:latin typeface="Montserrat Semi Bold"/>
                <a:ea typeface="Montserrat Semi Bold"/>
                <a:cs typeface="Montserrat Semi Bold"/>
                <a:sym typeface="Montserrat Semi Bold"/>
              </a:defRPr>
            </a:pPr>
            <a:r>
              <a:rPr kumimoji="0" lang="zh-CN" altLang="en-US" sz="2400" b="1" i="0" u="none" strike="noStrike" kern="1200" cap="none" spc="5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r>
              <a:rPr kumimoji="0" sz="2400" b="1" i="0" u="none" strike="noStrike" kern="1200" cap="none" spc="5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 </a:t>
            </a:r>
            <a:endParaRPr kumimoji="0" lang="en-US" sz="2400" b="1" i="0" u="none" strike="noStrike" kern="1200" cap="none" spc="5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ctr" defTabSz="2286000" rtl="0" eaLnBrk="1" fontAlgn="auto" latinLnBrk="0" hangingPunct="1">
              <a:lnSpc>
                <a:spcPts val="4800"/>
              </a:lnSpc>
              <a:spcBef>
                <a:spcPts val="0"/>
              </a:spcBef>
              <a:spcAft>
                <a:spcPts val="0"/>
              </a:spcAft>
              <a:buClrTx/>
              <a:buSzTx/>
              <a:buFontTx/>
              <a:buNone/>
              <a:tabLst/>
              <a:defRPr sz="6000" b="1" spc="500">
                <a:solidFill>
                  <a:srgbClr val="000000"/>
                </a:solidFill>
                <a:latin typeface="Montserrat Semi Bold"/>
                <a:ea typeface="Montserrat Semi Bold"/>
                <a:cs typeface="Montserrat Semi Bold"/>
                <a:sym typeface="Montserrat Semi Bold"/>
              </a:defRPr>
            </a:pPr>
            <a:r>
              <a:rPr kumimoji="0" sz="1600" b="1" i="0" u="none" strike="noStrike" kern="1200" cap="none" spc="5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WITH PLACEHOLDER</a:t>
            </a:r>
          </a:p>
        </p:txBody>
      </p:sp>
      <p:sp>
        <p:nvSpPr>
          <p:cNvPr id="37" name="564">
            <a:extLst>
              <a:ext uri="{FF2B5EF4-FFF2-40B4-BE49-F238E27FC236}">
                <a16:creationId xmlns:a16="http://schemas.microsoft.com/office/drawing/2014/main" id="{2FA15783-B6A5-49DA-872F-3126263FA310}"/>
              </a:ext>
            </a:extLst>
          </p:cNvPr>
          <p:cNvSpPr/>
          <p:nvPr>
            <p:custDataLst>
              <p:tags r:id="rId2"/>
            </p:custDataLst>
          </p:nvPr>
        </p:nvSpPr>
        <p:spPr>
          <a:xfrm>
            <a:off x="7623892" y="3698579"/>
            <a:ext cx="3545916" cy="2247571"/>
          </a:xfrm>
          <a:prstGeom prst="rect">
            <a:avLst/>
          </a:prstGeom>
          <a:ln w="12700">
            <a:miter lim="400000"/>
          </a:ln>
          <a:extLst>
            <a:ext uri="{C572A759-6A51-4108-AA02-DFA0A04FC94B}">
              <ma14:wrappingTextBoxFlag xmlns="" xmlns:ma14="http://schemas.microsoft.com/office/mac/drawingml/2011/main" val="1"/>
            </a:ext>
          </a:extLst>
        </p:spPr>
        <p:txBody>
          <a:bodyPr wrap="square" lIns="54372" tIns="54372" rIns="54372" bIns="54372">
            <a:spAutoFit/>
          </a:bodyPr>
          <a:lstStyle>
            <a:lvl1pPr algn="ctr" defTabSz="1087636">
              <a:lnSpc>
                <a:spcPts val="3600"/>
              </a:lnSpc>
              <a:spcBef>
                <a:spcPts val="600"/>
              </a:spcBef>
              <a:defRPr sz="2500"/>
            </a:lvl1pPr>
          </a:lstStyle>
          <a:p>
            <a:pPr marL="0" marR="0" lvl="0" indent="0" algn="ctr" defTabSz="1087636" rtl="0" eaLnBrk="1" fontAlgn="auto" latinLnBrk="0" hangingPunct="1">
              <a:lnSpc>
                <a:spcPct val="150000"/>
              </a:lnSpc>
              <a:spcBef>
                <a:spcPts val="600"/>
              </a:spcBef>
              <a:spcAft>
                <a:spcPts val="0"/>
              </a:spcAft>
              <a:buClrTx/>
              <a:buSzTx/>
              <a:buFontTx/>
              <a:buNone/>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这里输入简单的文字概述这里输入简单文字概述简单这里输入简单的文字概述这里输入简单文概述简单的文字述这里输入简单的文字概述这里输入简</a:t>
            </a:r>
            <a:endParaRPr kumimoji="0" lang="en-US" altLang="zh-CN"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ctr" defTabSz="1087636" rtl="0" eaLnBrk="1" fontAlgn="auto" latinLnBrk="0" hangingPunct="1">
              <a:lnSpc>
                <a:spcPct val="150000"/>
              </a:lnSpc>
              <a:spcBef>
                <a:spcPts val="600"/>
              </a:spcBef>
              <a:spcAft>
                <a:spcPts val="0"/>
              </a:spcAft>
              <a:buClrTx/>
              <a:buSzTx/>
              <a:buFontTx/>
              <a:buNone/>
              <a:tabLst/>
              <a:defRPr/>
            </a:pPr>
            <a:endParaRPr kumimoji="0" lang="en-US" altLang="zh-CN"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ctr" defTabSz="1087636" rtl="0" eaLnBrk="1" fontAlgn="auto" latinLnBrk="0" hangingPunct="1">
              <a:lnSpc>
                <a:spcPct val="150000"/>
              </a:lnSpc>
              <a:spcBef>
                <a:spcPts val="600"/>
              </a:spcBef>
              <a:spcAft>
                <a:spcPts val="0"/>
              </a:spcAft>
              <a:buClrTx/>
              <a:buSzTx/>
              <a:buFontTx/>
              <a:buNone/>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单文字概述简单这里输入简单的文字概述这里输入简单文概述简单的文字述</a:t>
            </a:r>
          </a:p>
          <a:p>
            <a:pPr marL="0" marR="0" lvl="0" indent="0" algn="ctr" defTabSz="1087636" rtl="0" eaLnBrk="1" fontAlgn="auto" latinLnBrk="0" hangingPunct="1">
              <a:lnSpc>
                <a:spcPct val="150000"/>
              </a:lnSpc>
              <a:spcBef>
                <a:spcPts val="600"/>
              </a:spcBef>
              <a:spcAft>
                <a:spcPts val="0"/>
              </a:spcAft>
              <a:buClrTx/>
              <a:buSzTx/>
              <a:buFontTx/>
              <a:buNone/>
              <a:tabLst/>
              <a:defRPr/>
            </a:pPr>
            <a:endParaRPr kumimoji="0" lang="zh-CN" alt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8" name="54">
            <a:extLst>
              <a:ext uri="{FF2B5EF4-FFF2-40B4-BE49-F238E27FC236}">
                <a16:creationId xmlns:a16="http://schemas.microsoft.com/office/drawing/2014/main" id="{DEF10991-7966-4779-AEFA-B6C822C4DC10}"/>
              </a:ext>
            </a:extLst>
          </p:cNvPr>
          <p:cNvSpPr/>
          <p:nvPr>
            <p:custDataLst>
              <p:tags r:id="rId3"/>
            </p:custDataLst>
          </p:nvPr>
        </p:nvSpPr>
        <p:spPr>
          <a:xfrm flipV="1">
            <a:off x="8759589" y="3531154"/>
            <a:ext cx="1121635" cy="0"/>
          </a:xfrm>
          <a:prstGeom prst="line">
            <a:avLst/>
          </a:prstGeom>
          <a:ln w="6350">
            <a:solidFill>
              <a:srgbClr val="173551"/>
            </a:solidFill>
            <a:miter/>
          </a:ln>
        </p:spPr>
        <p:txBody>
          <a:bodyPr lIns="22860" rIns="2286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9" name="TextBox 14">
            <a:extLst>
              <a:ext uri="{FF2B5EF4-FFF2-40B4-BE49-F238E27FC236}">
                <a16:creationId xmlns:a16="http://schemas.microsoft.com/office/drawing/2014/main" id="{8FCB7F41-6BFC-4E85-9454-5E1ADFE2B5E9}"/>
              </a:ext>
            </a:extLst>
          </p:cNvPr>
          <p:cNvSpPr txBox="1"/>
          <p:nvPr/>
        </p:nvSpPr>
        <p:spPr>
          <a:xfrm>
            <a:off x="2441910" y="704315"/>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40" name="TextBox 15">
            <a:extLst>
              <a:ext uri="{FF2B5EF4-FFF2-40B4-BE49-F238E27FC236}">
                <a16:creationId xmlns:a16="http://schemas.microsoft.com/office/drawing/2014/main" id="{3CCF52A0-5140-409A-9A96-D1D37E8D9478}"/>
              </a:ext>
            </a:extLst>
          </p:cNvPr>
          <p:cNvSpPr txBox="1"/>
          <p:nvPr/>
        </p:nvSpPr>
        <p:spPr>
          <a:xfrm>
            <a:off x="5376894" y="1354870"/>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918205748"/>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2" presetClass="entr" presetSubtype="1" decel="10000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1000" fill="hold"/>
                                        <p:tgtEl>
                                          <p:spTgt spid="40"/>
                                        </p:tgtEl>
                                        <p:attrNameLst>
                                          <p:attrName>ppt_x</p:attrName>
                                        </p:attrNameLst>
                                      </p:cBhvr>
                                      <p:tavLst>
                                        <p:tav tm="0">
                                          <p:val>
                                            <p:strVal val="#ppt_x"/>
                                          </p:val>
                                        </p:tav>
                                        <p:tav tm="100000">
                                          <p:val>
                                            <p:strVal val="#ppt_x"/>
                                          </p:val>
                                        </p:tav>
                                      </p:tavLst>
                                    </p:anim>
                                    <p:anim calcmode="lin" valueType="num">
                                      <p:cBhvr additive="base">
                                        <p:cTn id="17" dur="1000" fill="hold"/>
                                        <p:tgtEl>
                                          <p:spTgt spid="40"/>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iterate type="wd">
                                    <p:tmPct val="10000"/>
                                  </p:iterate>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1000" fill="hold"/>
                                        <p:tgtEl>
                                          <p:spTgt spid="39"/>
                                        </p:tgtEl>
                                        <p:attrNameLst>
                                          <p:attrName>ppt_x</p:attrName>
                                        </p:attrNameLst>
                                      </p:cBhvr>
                                      <p:tavLst>
                                        <p:tav tm="0">
                                          <p:val>
                                            <p:strVal val="#ppt_x"/>
                                          </p:val>
                                        </p:tav>
                                        <p:tav tm="100000">
                                          <p:val>
                                            <p:strVal val="#ppt_x"/>
                                          </p:val>
                                        </p:tav>
                                      </p:tavLst>
                                    </p:anim>
                                    <p:anim calcmode="lin" valueType="num">
                                      <p:cBhvr additive="base">
                                        <p:cTn id="21"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autoUpdateAnimBg="0"/>
      <p:bldP spid="38" grpId="0" animBg="1" autoUpdateAnimBg="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p:cNvSpPr txBox="1"/>
          <p:nvPr/>
        </p:nvSpPr>
        <p:spPr>
          <a:xfrm>
            <a:off x="2441910" y="704315"/>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6" name="TextBox 15"/>
          <p:cNvSpPr txBox="1"/>
          <p:nvPr/>
        </p:nvSpPr>
        <p:spPr>
          <a:xfrm>
            <a:off x="5376894" y="1354870"/>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grpSp>
        <p:nvGrpSpPr>
          <p:cNvPr id="20" name="Group 19"/>
          <p:cNvGrpSpPr/>
          <p:nvPr/>
        </p:nvGrpSpPr>
        <p:grpSpPr>
          <a:xfrm>
            <a:off x="1811338" y="3160131"/>
            <a:ext cx="3200695" cy="1025408"/>
            <a:chOff x="1296812" y="2042531"/>
            <a:chExt cx="3200695" cy="1025408"/>
          </a:xfrm>
        </p:grpSpPr>
        <p:sp>
          <p:nvSpPr>
            <p:cNvPr id="21" name="Rectangle 20"/>
            <p:cNvSpPr/>
            <p:nvPr/>
          </p:nvSpPr>
          <p:spPr>
            <a:xfrm>
              <a:off x="1500126" y="2042531"/>
              <a:ext cx="2997381" cy="397416"/>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2" name="Rectangle 21"/>
            <p:cNvSpPr/>
            <p:nvPr/>
          </p:nvSpPr>
          <p:spPr>
            <a:xfrm>
              <a:off x="1497395" y="2394485"/>
              <a:ext cx="1918491" cy="67345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cxnSp>
          <p:nvCxnSpPr>
            <p:cNvPr id="23" name="Straight Connector 22"/>
            <p:cNvCxnSpPr>
              <a:cxnSpLocks/>
            </p:cNvCxnSpPr>
            <p:nvPr/>
          </p:nvCxnSpPr>
          <p:spPr>
            <a:xfrm flipV="1">
              <a:off x="1296812" y="2120282"/>
              <a:ext cx="183243" cy="1832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872085" y="3131995"/>
            <a:ext cx="3186627" cy="1053544"/>
            <a:chOff x="1296812" y="2014395"/>
            <a:chExt cx="3186627" cy="1053544"/>
          </a:xfrm>
        </p:grpSpPr>
        <p:sp>
          <p:nvSpPr>
            <p:cNvPr id="25" name="Rectangle 24"/>
            <p:cNvSpPr/>
            <p:nvPr/>
          </p:nvSpPr>
          <p:spPr>
            <a:xfrm>
              <a:off x="1486058" y="2014395"/>
              <a:ext cx="2997381" cy="397416"/>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6" name="Rectangle 25"/>
            <p:cNvSpPr/>
            <p:nvPr/>
          </p:nvSpPr>
          <p:spPr>
            <a:xfrm>
              <a:off x="1497395" y="2394485"/>
              <a:ext cx="1918491" cy="67345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cxnSp>
          <p:nvCxnSpPr>
            <p:cNvPr id="27" name="Straight Connector 26"/>
            <p:cNvCxnSpPr>
              <a:cxnSpLocks/>
            </p:cNvCxnSpPr>
            <p:nvPr/>
          </p:nvCxnSpPr>
          <p:spPr>
            <a:xfrm flipV="1">
              <a:off x="1296812" y="2120282"/>
              <a:ext cx="183243" cy="1832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32831" y="3146063"/>
            <a:ext cx="3186627" cy="1039476"/>
            <a:chOff x="1296812" y="2028463"/>
            <a:chExt cx="3186627" cy="1039476"/>
          </a:xfrm>
        </p:grpSpPr>
        <p:sp>
          <p:nvSpPr>
            <p:cNvPr id="29" name="Rectangle 28"/>
            <p:cNvSpPr/>
            <p:nvPr/>
          </p:nvSpPr>
          <p:spPr>
            <a:xfrm>
              <a:off x="1486058" y="2028463"/>
              <a:ext cx="2997381" cy="397416"/>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altLang="zh-CN"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0" name="Rectangle 29"/>
            <p:cNvSpPr/>
            <p:nvPr/>
          </p:nvSpPr>
          <p:spPr>
            <a:xfrm>
              <a:off x="1497395" y="2394485"/>
              <a:ext cx="1918491" cy="67345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0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cxnSp>
          <p:nvCxnSpPr>
            <p:cNvPr id="31" name="Straight Connector 30"/>
            <p:cNvCxnSpPr>
              <a:cxnSpLocks/>
            </p:cNvCxnSpPr>
            <p:nvPr/>
          </p:nvCxnSpPr>
          <p:spPr>
            <a:xfrm flipV="1">
              <a:off x="1296812" y="2120282"/>
              <a:ext cx="183243" cy="1832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Freeform 41"/>
          <p:cNvSpPr>
            <a:spLocks noEditPoints="1"/>
          </p:cNvSpPr>
          <p:nvPr/>
        </p:nvSpPr>
        <p:spPr bwMode="auto">
          <a:xfrm>
            <a:off x="2219205" y="2439658"/>
            <a:ext cx="445409" cy="445409"/>
          </a:xfrm>
          <a:custGeom>
            <a:avLst/>
            <a:gdLst>
              <a:gd name="T0" fmla="*/ 109 w 212"/>
              <a:gd name="T1" fmla="*/ 102 h 212"/>
              <a:gd name="T2" fmla="*/ 97 w 212"/>
              <a:gd name="T3" fmla="*/ 91 h 212"/>
              <a:gd name="T4" fmla="*/ 107 w 212"/>
              <a:gd name="T5" fmla="*/ 82 h 212"/>
              <a:gd name="T6" fmla="*/ 119 w 212"/>
              <a:gd name="T7" fmla="*/ 86 h 212"/>
              <a:gd name="T8" fmla="*/ 122 w 212"/>
              <a:gd name="T9" fmla="*/ 79 h 212"/>
              <a:gd name="T10" fmla="*/ 109 w 212"/>
              <a:gd name="T11" fmla="*/ 76 h 212"/>
              <a:gd name="T12" fmla="*/ 109 w 212"/>
              <a:gd name="T13" fmla="*/ 67 h 212"/>
              <a:gd name="T14" fmla="*/ 103 w 212"/>
              <a:gd name="T15" fmla="*/ 67 h 212"/>
              <a:gd name="T16" fmla="*/ 103 w 212"/>
              <a:gd name="T17" fmla="*/ 76 h 212"/>
              <a:gd name="T18" fmla="*/ 89 w 212"/>
              <a:gd name="T19" fmla="*/ 92 h 212"/>
              <a:gd name="T20" fmla="*/ 105 w 212"/>
              <a:gd name="T21" fmla="*/ 108 h 212"/>
              <a:gd name="T22" fmla="*/ 115 w 212"/>
              <a:gd name="T23" fmla="*/ 120 h 212"/>
              <a:gd name="T24" fmla="*/ 104 w 212"/>
              <a:gd name="T25" fmla="*/ 129 h 212"/>
              <a:gd name="T26" fmla="*/ 90 w 212"/>
              <a:gd name="T27" fmla="*/ 125 h 212"/>
              <a:gd name="T28" fmla="*/ 88 w 212"/>
              <a:gd name="T29" fmla="*/ 131 h 212"/>
              <a:gd name="T30" fmla="*/ 103 w 212"/>
              <a:gd name="T31" fmla="*/ 136 h 212"/>
              <a:gd name="T32" fmla="*/ 103 w 212"/>
              <a:gd name="T33" fmla="*/ 145 h 212"/>
              <a:gd name="T34" fmla="*/ 109 w 212"/>
              <a:gd name="T35" fmla="*/ 145 h 212"/>
              <a:gd name="T36" fmla="*/ 109 w 212"/>
              <a:gd name="T37" fmla="*/ 135 h 212"/>
              <a:gd name="T38" fmla="*/ 124 w 212"/>
              <a:gd name="T39" fmla="*/ 119 h 212"/>
              <a:gd name="T40" fmla="*/ 109 w 212"/>
              <a:gd name="T41" fmla="*/ 102 h 212"/>
              <a:gd name="T42" fmla="*/ 106 w 212"/>
              <a:gd name="T43" fmla="*/ 0 h 212"/>
              <a:gd name="T44" fmla="*/ 0 w 212"/>
              <a:gd name="T45" fmla="*/ 106 h 212"/>
              <a:gd name="T46" fmla="*/ 106 w 212"/>
              <a:gd name="T47" fmla="*/ 212 h 212"/>
              <a:gd name="T48" fmla="*/ 212 w 212"/>
              <a:gd name="T49" fmla="*/ 106 h 212"/>
              <a:gd name="T50" fmla="*/ 106 w 212"/>
              <a:gd name="T51" fmla="*/ 0 h 212"/>
              <a:gd name="T52" fmla="*/ 106 w 212"/>
              <a:gd name="T53" fmla="*/ 204 h 212"/>
              <a:gd name="T54" fmla="*/ 8 w 212"/>
              <a:gd name="T55" fmla="*/ 106 h 212"/>
              <a:gd name="T56" fmla="*/ 106 w 212"/>
              <a:gd name="T57" fmla="*/ 8 h 212"/>
              <a:gd name="T58" fmla="*/ 204 w 212"/>
              <a:gd name="T59" fmla="*/ 106 h 212"/>
              <a:gd name="T60" fmla="*/ 106 w 212"/>
              <a:gd name="T61" fmla="*/ 204 h 212"/>
              <a:gd name="T62" fmla="*/ 106 w 212"/>
              <a:gd name="T63" fmla="*/ 19 h 212"/>
              <a:gd name="T64" fmla="*/ 19 w 212"/>
              <a:gd name="T65" fmla="*/ 106 h 212"/>
              <a:gd name="T66" fmla="*/ 106 w 212"/>
              <a:gd name="T67" fmla="*/ 192 h 212"/>
              <a:gd name="T68" fmla="*/ 193 w 212"/>
              <a:gd name="T69" fmla="*/ 106 h 212"/>
              <a:gd name="T70" fmla="*/ 106 w 212"/>
              <a:gd name="T71" fmla="*/ 19 h 212"/>
              <a:gd name="T72" fmla="*/ 106 w 212"/>
              <a:gd name="T73" fmla="*/ 184 h 212"/>
              <a:gd name="T74" fmla="*/ 28 w 212"/>
              <a:gd name="T75" fmla="*/ 106 h 212"/>
              <a:gd name="T76" fmla="*/ 106 w 212"/>
              <a:gd name="T77" fmla="*/ 28 h 212"/>
              <a:gd name="T78" fmla="*/ 184 w 212"/>
              <a:gd name="T79" fmla="*/ 106 h 212"/>
              <a:gd name="T80" fmla="*/ 106 w 212"/>
              <a:gd name="T81" fmla="*/ 18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 h="212">
                <a:moveTo>
                  <a:pt x="109" y="102"/>
                </a:moveTo>
                <a:cubicBezTo>
                  <a:pt x="101" y="98"/>
                  <a:pt x="97" y="96"/>
                  <a:pt x="97" y="91"/>
                </a:cubicBezTo>
                <a:cubicBezTo>
                  <a:pt x="97" y="87"/>
                  <a:pt x="100" y="82"/>
                  <a:pt x="107" y="82"/>
                </a:cubicBezTo>
                <a:cubicBezTo>
                  <a:pt x="113" y="82"/>
                  <a:pt x="117" y="85"/>
                  <a:pt x="119" y="86"/>
                </a:cubicBezTo>
                <a:cubicBezTo>
                  <a:pt x="122" y="79"/>
                  <a:pt x="122" y="79"/>
                  <a:pt x="122" y="79"/>
                </a:cubicBezTo>
                <a:cubicBezTo>
                  <a:pt x="119" y="78"/>
                  <a:pt x="115" y="76"/>
                  <a:pt x="109" y="76"/>
                </a:cubicBezTo>
                <a:cubicBezTo>
                  <a:pt x="109" y="67"/>
                  <a:pt x="109" y="67"/>
                  <a:pt x="109" y="67"/>
                </a:cubicBezTo>
                <a:cubicBezTo>
                  <a:pt x="103" y="67"/>
                  <a:pt x="103" y="67"/>
                  <a:pt x="103" y="67"/>
                </a:cubicBezTo>
                <a:cubicBezTo>
                  <a:pt x="103" y="76"/>
                  <a:pt x="103" y="76"/>
                  <a:pt x="103" y="76"/>
                </a:cubicBezTo>
                <a:cubicBezTo>
                  <a:pt x="95" y="78"/>
                  <a:pt x="89" y="84"/>
                  <a:pt x="89" y="92"/>
                </a:cubicBezTo>
                <a:cubicBezTo>
                  <a:pt x="89" y="100"/>
                  <a:pt x="95" y="104"/>
                  <a:pt x="105" y="108"/>
                </a:cubicBezTo>
                <a:cubicBezTo>
                  <a:pt x="112" y="111"/>
                  <a:pt x="115" y="114"/>
                  <a:pt x="115" y="120"/>
                </a:cubicBezTo>
                <a:cubicBezTo>
                  <a:pt x="115" y="125"/>
                  <a:pt x="111" y="129"/>
                  <a:pt x="104" y="129"/>
                </a:cubicBezTo>
                <a:cubicBezTo>
                  <a:pt x="99" y="129"/>
                  <a:pt x="94" y="127"/>
                  <a:pt x="90" y="125"/>
                </a:cubicBezTo>
                <a:cubicBezTo>
                  <a:pt x="88" y="131"/>
                  <a:pt x="88" y="131"/>
                  <a:pt x="88" y="131"/>
                </a:cubicBezTo>
                <a:cubicBezTo>
                  <a:pt x="92" y="134"/>
                  <a:pt x="97" y="135"/>
                  <a:pt x="103" y="136"/>
                </a:cubicBezTo>
                <a:cubicBezTo>
                  <a:pt x="103" y="145"/>
                  <a:pt x="103" y="145"/>
                  <a:pt x="103" y="145"/>
                </a:cubicBezTo>
                <a:cubicBezTo>
                  <a:pt x="109" y="145"/>
                  <a:pt x="109" y="145"/>
                  <a:pt x="109" y="145"/>
                </a:cubicBezTo>
                <a:cubicBezTo>
                  <a:pt x="109" y="135"/>
                  <a:pt x="109" y="135"/>
                  <a:pt x="109" y="135"/>
                </a:cubicBezTo>
                <a:cubicBezTo>
                  <a:pt x="119" y="134"/>
                  <a:pt x="124" y="127"/>
                  <a:pt x="124" y="119"/>
                </a:cubicBezTo>
                <a:cubicBezTo>
                  <a:pt x="124" y="110"/>
                  <a:pt x="119" y="106"/>
                  <a:pt x="109" y="102"/>
                </a:cubicBezTo>
                <a:close/>
                <a:moveTo>
                  <a:pt x="106" y="0"/>
                </a:moveTo>
                <a:cubicBezTo>
                  <a:pt x="48" y="0"/>
                  <a:pt x="0" y="48"/>
                  <a:pt x="0" y="106"/>
                </a:cubicBezTo>
                <a:cubicBezTo>
                  <a:pt x="0" y="164"/>
                  <a:pt x="48" y="212"/>
                  <a:pt x="106" y="212"/>
                </a:cubicBezTo>
                <a:cubicBezTo>
                  <a:pt x="164" y="212"/>
                  <a:pt x="212" y="164"/>
                  <a:pt x="212" y="106"/>
                </a:cubicBezTo>
                <a:cubicBezTo>
                  <a:pt x="212" y="48"/>
                  <a:pt x="164" y="0"/>
                  <a:pt x="106" y="0"/>
                </a:cubicBezTo>
                <a:close/>
                <a:moveTo>
                  <a:pt x="106" y="204"/>
                </a:moveTo>
                <a:cubicBezTo>
                  <a:pt x="52" y="204"/>
                  <a:pt x="8" y="160"/>
                  <a:pt x="8" y="106"/>
                </a:cubicBezTo>
                <a:cubicBezTo>
                  <a:pt x="8" y="52"/>
                  <a:pt x="52" y="8"/>
                  <a:pt x="106" y="8"/>
                </a:cubicBezTo>
                <a:cubicBezTo>
                  <a:pt x="160" y="8"/>
                  <a:pt x="204" y="52"/>
                  <a:pt x="204" y="106"/>
                </a:cubicBezTo>
                <a:cubicBezTo>
                  <a:pt x="204" y="160"/>
                  <a:pt x="160" y="204"/>
                  <a:pt x="106" y="204"/>
                </a:cubicBezTo>
                <a:close/>
                <a:moveTo>
                  <a:pt x="106" y="19"/>
                </a:moveTo>
                <a:cubicBezTo>
                  <a:pt x="58" y="19"/>
                  <a:pt x="19" y="58"/>
                  <a:pt x="19" y="106"/>
                </a:cubicBezTo>
                <a:cubicBezTo>
                  <a:pt x="19" y="154"/>
                  <a:pt x="58" y="192"/>
                  <a:pt x="106" y="192"/>
                </a:cubicBezTo>
                <a:cubicBezTo>
                  <a:pt x="154" y="192"/>
                  <a:pt x="193" y="154"/>
                  <a:pt x="193" y="106"/>
                </a:cubicBezTo>
                <a:cubicBezTo>
                  <a:pt x="193" y="58"/>
                  <a:pt x="154" y="19"/>
                  <a:pt x="106" y="19"/>
                </a:cubicBezTo>
                <a:close/>
                <a:moveTo>
                  <a:pt x="106" y="184"/>
                </a:moveTo>
                <a:cubicBezTo>
                  <a:pt x="63" y="184"/>
                  <a:pt x="28" y="149"/>
                  <a:pt x="28" y="106"/>
                </a:cubicBezTo>
                <a:cubicBezTo>
                  <a:pt x="28" y="63"/>
                  <a:pt x="63" y="28"/>
                  <a:pt x="106" y="28"/>
                </a:cubicBezTo>
                <a:cubicBezTo>
                  <a:pt x="149" y="28"/>
                  <a:pt x="184" y="63"/>
                  <a:pt x="184" y="106"/>
                </a:cubicBezTo>
                <a:cubicBezTo>
                  <a:pt x="184" y="149"/>
                  <a:pt x="149" y="184"/>
                  <a:pt x="106" y="18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3" name="Freeform 49"/>
          <p:cNvSpPr>
            <a:spLocks noEditPoints="1"/>
          </p:cNvSpPr>
          <p:nvPr/>
        </p:nvSpPr>
        <p:spPr bwMode="auto">
          <a:xfrm>
            <a:off x="8497305" y="2502527"/>
            <a:ext cx="462458" cy="319671"/>
          </a:xfrm>
          <a:custGeom>
            <a:avLst/>
            <a:gdLst>
              <a:gd name="T0" fmla="*/ 19 w 220"/>
              <a:gd name="T1" fmla="*/ 0 h 152"/>
              <a:gd name="T2" fmla="*/ 0 w 220"/>
              <a:gd name="T3" fmla="*/ 133 h 152"/>
              <a:gd name="T4" fmla="*/ 201 w 220"/>
              <a:gd name="T5" fmla="*/ 152 h 152"/>
              <a:gd name="T6" fmla="*/ 220 w 220"/>
              <a:gd name="T7" fmla="*/ 19 h 152"/>
              <a:gd name="T8" fmla="*/ 212 w 220"/>
              <a:gd name="T9" fmla="*/ 133 h 152"/>
              <a:gd name="T10" fmla="*/ 19 w 220"/>
              <a:gd name="T11" fmla="*/ 144 h 152"/>
              <a:gd name="T12" fmla="*/ 8 w 220"/>
              <a:gd name="T13" fmla="*/ 19 h 152"/>
              <a:gd name="T14" fmla="*/ 201 w 220"/>
              <a:gd name="T15" fmla="*/ 8 h 152"/>
              <a:gd name="T16" fmla="*/ 212 w 220"/>
              <a:gd name="T17" fmla="*/ 133 h 152"/>
              <a:gd name="T18" fmla="*/ 28 w 220"/>
              <a:gd name="T19" fmla="*/ 48 h 152"/>
              <a:gd name="T20" fmla="*/ 32 w 220"/>
              <a:gd name="T21" fmla="*/ 132 h 152"/>
              <a:gd name="T22" fmla="*/ 36 w 220"/>
              <a:gd name="T23" fmla="*/ 48 h 152"/>
              <a:gd name="T24" fmla="*/ 48 w 220"/>
              <a:gd name="T25" fmla="*/ 24 h 152"/>
              <a:gd name="T26" fmla="*/ 44 w 220"/>
              <a:gd name="T27" fmla="*/ 128 h 152"/>
              <a:gd name="T28" fmla="*/ 52 w 220"/>
              <a:gd name="T29" fmla="*/ 128 h 152"/>
              <a:gd name="T30" fmla="*/ 48 w 220"/>
              <a:gd name="T31" fmla="*/ 24 h 152"/>
              <a:gd name="T32" fmla="*/ 60 w 220"/>
              <a:gd name="T33" fmla="*/ 28 h 152"/>
              <a:gd name="T34" fmla="*/ 64 w 220"/>
              <a:gd name="T35" fmla="*/ 132 h 152"/>
              <a:gd name="T36" fmla="*/ 68 w 220"/>
              <a:gd name="T37" fmla="*/ 28 h 152"/>
              <a:gd name="T38" fmla="*/ 80 w 220"/>
              <a:gd name="T39" fmla="*/ 44 h 152"/>
              <a:gd name="T40" fmla="*/ 76 w 220"/>
              <a:gd name="T41" fmla="*/ 128 h 152"/>
              <a:gd name="T42" fmla="*/ 84 w 220"/>
              <a:gd name="T43" fmla="*/ 128 h 152"/>
              <a:gd name="T44" fmla="*/ 80 w 220"/>
              <a:gd name="T45" fmla="*/ 44 h 152"/>
              <a:gd name="T46" fmla="*/ 92 w 220"/>
              <a:gd name="T47" fmla="*/ 28 h 152"/>
              <a:gd name="T48" fmla="*/ 96 w 220"/>
              <a:gd name="T49" fmla="*/ 132 h 152"/>
              <a:gd name="T50" fmla="*/ 100 w 220"/>
              <a:gd name="T51" fmla="*/ 28 h 152"/>
              <a:gd name="T52" fmla="*/ 112 w 220"/>
              <a:gd name="T53" fmla="*/ 44 h 152"/>
              <a:gd name="T54" fmla="*/ 108 w 220"/>
              <a:gd name="T55" fmla="*/ 128 h 152"/>
              <a:gd name="T56" fmla="*/ 116 w 220"/>
              <a:gd name="T57" fmla="*/ 128 h 152"/>
              <a:gd name="T58" fmla="*/ 112 w 220"/>
              <a:gd name="T59" fmla="*/ 44 h 152"/>
              <a:gd name="T60" fmla="*/ 124 w 220"/>
              <a:gd name="T61" fmla="*/ 64 h 152"/>
              <a:gd name="T62" fmla="*/ 128 w 220"/>
              <a:gd name="T63" fmla="*/ 132 h 152"/>
              <a:gd name="T64" fmla="*/ 132 w 220"/>
              <a:gd name="T65" fmla="*/ 64 h 152"/>
              <a:gd name="T66" fmla="*/ 144 w 220"/>
              <a:gd name="T67" fmla="*/ 44 h 152"/>
              <a:gd name="T68" fmla="*/ 140 w 220"/>
              <a:gd name="T69" fmla="*/ 128 h 152"/>
              <a:gd name="T70" fmla="*/ 148 w 220"/>
              <a:gd name="T71" fmla="*/ 128 h 152"/>
              <a:gd name="T72" fmla="*/ 144 w 220"/>
              <a:gd name="T73" fmla="*/ 44 h 152"/>
              <a:gd name="T74" fmla="*/ 156 w 220"/>
              <a:gd name="T75" fmla="*/ 32 h 152"/>
              <a:gd name="T76" fmla="*/ 160 w 220"/>
              <a:gd name="T77" fmla="*/ 132 h 152"/>
              <a:gd name="T78" fmla="*/ 164 w 220"/>
              <a:gd name="T79" fmla="*/ 32 h 152"/>
              <a:gd name="T80" fmla="*/ 176 w 220"/>
              <a:gd name="T81" fmla="*/ 44 h 152"/>
              <a:gd name="T82" fmla="*/ 172 w 220"/>
              <a:gd name="T83" fmla="*/ 128 h 152"/>
              <a:gd name="T84" fmla="*/ 180 w 220"/>
              <a:gd name="T85" fmla="*/ 128 h 152"/>
              <a:gd name="T86" fmla="*/ 176 w 220"/>
              <a:gd name="T87" fmla="*/ 44 h 152"/>
              <a:gd name="T88" fmla="*/ 188 w 220"/>
              <a:gd name="T89" fmla="*/ 64 h 152"/>
              <a:gd name="T90" fmla="*/ 192 w 220"/>
              <a:gd name="T91" fmla="*/ 132 h 152"/>
              <a:gd name="T92" fmla="*/ 196 w 220"/>
              <a:gd name="T9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152">
                <a:moveTo>
                  <a:pt x="201" y="0"/>
                </a:moveTo>
                <a:cubicBezTo>
                  <a:pt x="19" y="0"/>
                  <a:pt x="19" y="0"/>
                  <a:pt x="19" y="0"/>
                </a:cubicBezTo>
                <a:cubicBezTo>
                  <a:pt x="9" y="0"/>
                  <a:pt x="0" y="9"/>
                  <a:pt x="0" y="19"/>
                </a:cubicBezTo>
                <a:cubicBezTo>
                  <a:pt x="0" y="133"/>
                  <a:pt x="0" y="133"/>
                  <a:pt x="0" y="133"/>
                </a:cubicBezTo>
                <a:cubicBezTo>
                  <a:pt x="0" y="143"/>
                  <a:pt x="9" y="152"/>
                  <a:pt x="19" y="152"/>
                </a:cubicBezTo>
                <a:cubicBezTo>
                  <a:pt x="201" y="152"/>
                  <a:pt x="201" y="152"/>
                  <a:pt x="201" y="152"/>
                </a:cubicBezTo>
                <a:cubicBezTo>
                  <a:pt x="211" y="152"/>
                  <a:pt x="220" y="143"/>
                  <a:pt x="220" y="133"/>
                </a:cubicBezTo>
                <a:cubicBezTo>
                  <a:pt x="220" y="19"/>
                  <a:pt x="220" y="19"/>
                  <a:pt x="220" y="19"/>
                </a:cubicBezTo>
                <a:cubicBezTo>
                  <a:pt x="220" y="9"/>
                  <a:pt x="211" y="0"/>
                  <a:pt x="201" y="0"/>
                </a:cubicBezTo>
                <a:close/>
                <a:moveTo>
                  <a:pt x="212" y="133"/>
                </a:moveTo>
                <a:cubicBezTo>
                  <a:pt x="212" y="139"/>
                  <a:pt x="207" y="144"/>
                  <a:pt x="201" y="144"/>
                </a:cubicBezTo>
                <a:cubicBezTo>
                  <a:pt x="19" y="144"/>
                  <a:pt x="19" y="144"/>
                  <a:pt x="19" y="144"/>
                </a:cubicBezTo>
                <a:cubicBezTo>
                  <a:pt x="13" y="144"/>
                  <a:pt x="8" y="139"/>
                  <a:pt x="8" y="133"/>
                </a:cubicBezTo>
                <a:cubicBezTo>
                  <a:pt x="8" y="19"/>
                  <a:pt x="8" y="19"/>
                  <a:pt x="8" y="19"/>
                </a:cubicBezTo>
                <a:cubicBezTo>
                  <a:pt x="8" y="13"/>
                  <a:pt x="13" y="8"/>
                  <a:pt x="19" y="8"/>
                </a:cubicBezTo>
                <a:cubicBezTo>
                  <a:pt x="201" y="8"/>
                  <a:pt x="201" y="8"/>
                  <a:pt x="201" y="8"/>
                </a:cubicBezTo>
                <a:cubicBezTo>
                  <a:pt x="207" y="8"/>
                  <a:pt x="212" y="13"/>
                  <a:pt x="212" y="19"/>
                </a:cubicBezTo>
                <a:lnTo>
                  <a:pt x="212" y="133"/>
                </a:lnTo>
                <a:close/>
                <a:moveTo>
                  <a:pt x="32" y="44"/>
                </a:moveTo>
                <a:cubicBezTo>
                  <a:pt x="30" y="44"/>
                  <a:pt x="28" y="46"/>
                  <a:pt x="28" y="48"/>
                </a:cubicBezTo>
                <a:cubicBezTo>
                  <a:pt x="28" y="128"/>
                  <a:pt x="28" y="128"/>
                  <a:pt x="28" y="128"/>
                </a:cubicBezTo>
                <a:cubicBezTo>
                  <a:pt x="28" y="130"/>
                  <a:pt x="30" y="132"/>
                  <a:pt x="32" y="132"/>
                </a:cubicBezTo>
                <a:cubicBezTo>
                  <a:pt x="34" y="132"/>
                  <a:pt x="36" y="130"/>
                  <a:pt x="36" y="128"/>
                </a:cubicBezTo>
                <a:cubicBezTo>
                  <a:pt x="36" y="48"/>
                  <a:pt x="36" y="48"/>
                  <a:pt x="36" y="48"/>
                </a:cubicBezTo>
                <a:cubicBezTo>
                  <a:pt x="36" y="46"/>
                  <a:pt x="34" y="44"/>
                  <a:pt x="32" y="44"/>
                </a:cubicBezTo>
                <a:close/>
                <a:moveTo>
                  <a:pt x="48" y="24"/>
                </a:moveTo>
                <a:cubicBezTo>
                  <a:pt x="46" y="24"/>
                  <a:pt x="44" y="26"/>
                  <a:pt x="44" y="28"/>
                </a:cubicBezTo>
                <a:cubicBezTo>
                  <a:pt x="44" y="128"/>
                  <a:pt x="44" y="128"/>
                  <a:pt x="44" y="128"/>
                </a:cubicBezTo>
                <a:cubicBezTo>
                  <a:pt x="44" y="130"/>
                  <a:pt x="46" y="132"/>
                  <a:pt x="48" y="132"/>
                </a:cubicBezTo>
                <a:cubicBezTo>
                  <a:pt x="50" y="132"/>
                  <a:pt x="52" y="130"/>
                  <a:pt x="52" y="128"/>
                </a:cubicBezTo>
                <a:cubicBezTo>
                  <a:pt x="52" y="28"/>
                  <a:pt x="52" y="28"/>
                  <a:pt x="52" y="28"/>
                </a:cubicBezTo>
                <a:cubicBezTo>
                  <a:pt x="52" y="26"/>
                  <a:pt x="50" y="24"/>
                  <a:pt x="48" y="24"/>
                </a:cubicBezTo>
                <a:close/>
                <a:moveTo>
                  <a:pt x="64" y="24"/>
                </a:moveTo>
                <a:cubicBezTo>
                  <a:pt x="62" y="24"/>
                  <a:pt x="60" y="26"/>
                  <a:pt x="60" y="28"/>
                </a:cubicBezTo>
                <a:cubicBezTo>
                  <a:pt x="60" y="128"/>
                  <a:pt x="60" y="128"/>
                  <a:pt x="60" y="128"/>
                </a:cubicBezTo>
                <a:cubicBezTo>
                  <a:pt x="60" y="130"/>
                  <a:pt x="62" y="132"/>
                  <a:pt x="64" y="132"/>
                </a:cubicBezTo>
                <a:cubicBezTo>
                  <a:pt x="66" y="132"/>
                  <a:pt x="68" y="130"/>
                  <a:pt x="68" y="128"/>
                </a:cubicBezTo>
                <a:cubicBezTo>
                  <a:pt x="68" y="28"/>
                  <a:pt x="68" y="28"/>
                  <a:pt x="68" y="28"/>
                </a:cubicBezTo>
                <a:cubicBezTo>
                  <a:pt x="68" y="26"/>
                  <a:pt x="66" y="24"/>
                  <a:pt x="64" y="24"/>
                </a:cubicBezTo>
                <a:close/>
                <a:moveTo>
                  <a:pt x="80" y="44"/>
                </a:moveTo>
                <a:cubicBezTo>
                  <a:pt x="78" y="44"/>
                  <a:pt x="76" y="46"/>
                  <a:pt x="76" y="48"/>
                </a:cubicBezTo>
                <a:cubicBezTo>
                  <a:pt x="76" y="128"/>
                  <a:pt x="76" y="128"/>
                  <a:pt x="76" y="128"/>
                </a:cubicBezTo>
                <a:cubicBezTo>
                  <a:pt x="76" y="130"/>
                  <a:pt x="78" y="132"/>
                  <a:pt x="80" y="132"/>
                </a:cubicBezTo>
                <a:cubicBezTo>
                  <a:pt x="82" y="132"/>
                  <a:pt x="84" y="130"/>
                  <a:pt x="84" y="128"/>
                </a:cubicBezTo>
                <a:cubicBezTo>
                  <a:pt x="84" y="48"/>
                  <a:pt x="84" y="48"/>
                  <a:pt x="84" y="48"/>
                </a:cubicBezTo>
                <a:cubicBezTo>
                  <a:pt x="84" y="46"/>
                  <a:pt x="82" y="44"/>
                  <a:pt x="80" y="44"/>
                </a:cubicBezTo>
                <a:close/>
                <a:moveTo>
                  <a:pt x="96" y="24"/>
                </a:moveTo>
                <a:cubicBezTo>
                  <a:pt x="94" y="24"/>
                  <a:pt x="92" y="26"/>
                  <a:pt x="92" y="28"/>
                </a:cubicBezTo>
                <a:cubicBezTo>
                  <a:pt x="92" y="128"/>
                  <a:pt x="92" y="128"/>
                  <a:pt x="92" y="128"/>
                </a:cubicBezTo>
                <a:cubicBezTo>
                  <a:pt x="92" y="130"/>
                  <a:pt x="94" y="132"/>
                  <a:pt x="96" y="132"/>
                </a:cubicBezTo>
                <a:cubicBezTo>
                  <a:pt x="98" y="132"/>
                  <a:pt x="100" y="130"/>
                  <a:pt x="100" y="128"/>
                </a:cubicBezTo>
                <a:cubicBezTo>
                  <a:pt x="100" y="28"/>
                  <a:pt x="100" y="28"/>
                  <a:pt x="100" y="28"/>
                </a:cubicBezTo>
                <a:cubicBezTo>
                  <a:pt x="100" y="26"/>
                  <a:pt x="98" y="24"/>
                  <a:pt x="96" y="24"/>
                </a:cubicBezTo>
                <a:close/>
                <a:moveTo>
                  <a:pt x="112" y="44"/>
                </a:moveTo>
                <a:cubicBezTo>
                  <a:pt x="110" y="44"/>
                  <a:pt x="108" y="46"/>
                  <a:pt x="108" y="48"/>
                </a:cubicBezTo>
                <a:cubicBezTo>
                  <a:pt x="108" y="128"/>
                  <a:pt x="108" y="128"/>
                  <a:pt x="108" y="128"/>
                </a:cubicBezTo>
                <a:cubicBezTo>
                  <a:pt x="108" y="130"/>
                  <a:pt x="110" y="132"/>
                  <a:pt x="112" y="132"/>
                </a:cubicBezTo>
                <a:cubicBezTo>
                  <a:pt x="114" y="132"/>
                  <a:pt x="116" y="130"/>
                  <a:pt x="116" y="128"/>
                </a:cubicBezTo>
                <a:cubicBezTo>
                  <a:pt x="116" y="48"/>
                  <a:pt x="116" y="48"/>
                  <a:pt x="116" y="48"/>
                </a:cubicBezTo>
                <a:cubicBezTo>
                  <a:pt x="116" y="46"/>
                  <a:pt x="114" y="44"/>
                  <a:pt x="112" y="44"/>
                </a:cubicBezTo>
                <a:close/>
                <a:moveTo>
                  <a:pt x="128" y="60"/>
                </a:moveTo>
                <a:cubicBezTo>
                  <a:pt x="126" y="60"/>
                  <a:pt x="124" y="62"/>
                  <a:pt x="124" y="64"/>
                </a:cubicBezTo>
                <a:cubicBezTo>
                  <a:pt x="124" y="128"/>
                  <a:pt x="124" y="128"/>
                  <a:pt x="124" y="128"/>
                </a:cubicBezTo>
                <a:cubicBezTo>
                  <a:pt x="124" y="130"/>
                  <a:pt x="126" y="132"/>
                  <a:pt x="128" y="132"/>
                </a:cubicBezTo>
                <a:cubicBezTo>
                  <a:pt x="130" y="132"/>
                  <a:pt x="132" y="130"/>
                  <a:pt x="132" y="128"/>
                </a:cubicBezTo>
                <a:cubicBezTo>
                  <a:pt x="132" y="64"/>
                  <a:pt x="132" y="64"/>
                  <a:pt x="132" y="64"/>
                </a:cubicBezTo>
                <a:cubicBezTo>
                  <a:pt x="132" y="62"/>
                  <a:pt x="130" y="60"/>
                  <a:pt x="128" y="60"/>
                </a:cubicBezTo>
                <a:close/>
                <a:moveTo>
                  <a:pt x="144" y="44"/>
                </a:moveTo>
                <a:cubicBezTo>
                  <a:pt x="142" y="44"/>
                  <a:pt x="140" y="46"/>
                  <a:pt x="140" y="48"/>
                </a:cubicBezTo>
                <a:cubicBezTo>
                  <a:pt x="140" y="128"/>
                  <a:pt x="140" y="128"/>
                  <a:pt x="140" y="128"/>
                </a:cubicBezTo>
                <a:cubicBezTo>
                  <a:pt x="140" y="130"/>
                  <a:pt x="142" y="132"/>
                  <a:pt x="144" y="132"/>
                </a:cubicBezTo>
                <a:cubicBezTo>
                  <a:pt x="146" y="132"/>
                  <a:pt x="148" y="130"/>
                  <a:pt x="148" y="128"/>
                </a:cubicBezTo>
                <a:cubicBezTo>
                  <a:pt x="148" y="48"/>
                  <a:pt x="148" y="48"/>
                  <a:pt x="148" y="48"/>
                </a:cubicBezTo>
                <a:cubicBezTo>
                  <a:pt x="148" y="46"/>
                  <a:pt x="146" y="44"/>
                  <a:pt x="144" y="44"/>
                </a:cubicBezTo>
                <a:close/>
                <a:moveTo>
                  <a:pt x="160" y="28"/>
                </a:moveTo>
                <a:cubicBezTo>
                  <a:pt x="158" y="28"/>
                  <a:pt x="156" y="30"/>
                  <a:pt x="156" y="32"/>
                </a:cubicBezTo>
                <a:cubicBezTo>
                  <a:pt x="156" y="128"/>
                  <a:pt x="156" y="128"/>
                  <a:pt x="156" y="128"/>
                </a:cubicBezTo>
                <a:cubicBezTo>
                  <a:pt x="156" y="130"/>
                  <a:pt x="158" y="132"/>
                  <a:pt x="160" y="132"/>
                </a:cubicBezTo>
                <a:cubicBezTo>
                  <a:pt x="162" y="132"/>
                  <a:pt x="164" y="130"/>
                  <a:pt x="164" y="128"/>
                </a:cubicBezTo>
                <a:cubicBezTo>
                  <a:pt x="164" y="32"/>
                  <a:pt x="164" y="32"/>
                  <a:pt x="164" y="32"/>
                </a:cubicBezTo>
                <a:cubicBezTo>
                  <a:pt x="164" y="30"/>
                  <a:pt x="162" y="28"/>
                  <a:pt x="160" y="28"/>
                </a:cubicBezTo>
                <a:close/>
                <a:moveTo>
                  <a:pt x="176" y="44"/>
                </a:moveTo>
                <a:cubicBezTo>
                  <a:pt x="174" y="44"/>
                  <a:pt x="172" y="46"/>
                  <a:pt x="172" y="48"/>
                </a:cubicBezTo>
                <a:cubicBezTo>
                  <a:pt x="172" y="128"/>
                  <a:pt x="172" y="128"/>
                  <a:pt x="172" y="128"/>
                </a:cubicBezTo>
                <a:cubicBezTo>
                  <a:pt x="172" y="130"/>
                  <a:pt x="174" y="132"/>
                  <a:pt x="176" y="132"/>
                </a:cubicBezTo>
                <a:cubicBezTo>
                  <a:pt x="178" y="132"/>
                  <a:pt x="180" y="130"/>
                  <a:pt x="180" y="128"/>
                </a:cubicBezTo>
                <a:cubicBezTo>
                  <a:pt x="180" y="48"/>
                  <a:pt x="180" y="48"/>
                  <a:pt x="180" y="48"/>
                </a:cubicBezTo>
                <a:cubicBezTo>
                  <a:pt x="180" y="46"/>
                  <a:pt x="178" y="44"/>
                  <a:pt x="176" y="44"/>
                </a:cubicBezTo>
                <a:close/>
                <a:moveTo>
                  <a:pt x="192" y="60"/>
                </a:moveTo>
                <a:cubicBezTo>
                  <a:pt x="190" y="60"/>
                  <a:pt x="188" y="62"/>
                  <a:pt x="188" y="64"/>
                </a:cubicBezTo>
                <a:cubicBezTo>
                  <a:pt x="188" y="128"/>
                  <a:pt x="188" y="128"/>
                  <a:pt x="188" y="128"/>
                </a:cubicBezTo>
                <a:cubicBezTo>
                  <a:pt x="188" y="130"/>
                  <a:pt x="190" y="132"/>
                  <a:pt x="192" y="132"/>
                </a:cubicBezTo>
                <a:cubicBezTo>
                  <a:pt x="194" y="132"/>
                  <a:pt x="196" y="130"/>
                  <a:pt x="196" y="128"/>
                </a:cubicBezTo>
                <a:cubicBezTo>
                  <a:pt x="196" y="64"/>
                  <a:pt x="196" y="64"/>
                  <a:pt x="196" y="64"/>
                </a:cubicBezTo>
                <a:cubicBezTo>
                  <a:pt x="196" y="62"/>
                  <a:pt x="194" y="60"/>
                  <a:pt x="192" y="6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34" name="Freeform 22"/>
          <p:cNvSpPr>
            <a:spLocks noEditPoints="1"/>
          </p:cNvSpPr>
          <p:nvPr/>
        </p:nvSpPr>
        <p:spPr bwMode="auto">
          <a:xfrm>
            <a:off x="5657494" y="2405560"/>
            <a:ext cx="311146" cy="513605"/>
          </a:xfrm>
          <a:custGeom>
            <a:avLst/>
            <a:gdLst>
              <a:gd name="T0" fmla="*/ 104 w 124"/>
              <a:gd name="T1" fmla="*/ 0 h 204"/>
              <a:gd name="T2" fmla="*/ 20 w 124"/>
              <a:gd name="T3" fmla="*/ 0 h 204"/>
              <a:gd name="T4" fmla="*/ 0 w 124"/>
              <a:gd name="T5" fmla="*/ 20 h 204"/>
              <a:gd name="T6" fmla="*/ 0 w 124"/>
              <a:gd name="T7" fmla="*/ 184 h 204"/>
              <a:gd name="T8" fmla="*/ 20 w 124"/>
              <a:gd name="T9" fmla="*/ 204 h 204"/>
              <a:gd name="T10" fmla="*/ 104 w 124"/>
              <a:gd name="T11" fmla="*/ 204 h 204"/>
              <a:gd name="T12" fmla="*/ 124 w 124"/>
              <a:gd name="T13" fmla="*/ 184 h 204"/>
              <a:gd name="T14" fmla="*/ 124 w 124"/>
              <a:gd name="T15" fmla="*/ 20 h 204"/>
              <a:gd name="T16" fmla="*/ 104 w 124"/>
              <a:gd name="T17" fmla="*/ 0 h 204"/>
              <a:gd name="T18" fmla="*/ 116 w 124"/>
              <a:gd name="T19" fmla="*/ 184 h 204"/>
              <a:gd name="T20" fmla="*/ 104 w 124"/>
              <a:gd name="T21" fmla="*/ 196 h 204"/>
              <a:gd name="T22" fmla="*/ 20 w 124"/>
              <a:gd name="T23" fmla="*/ 196 h 204"/>
              <a:gd name="T24" fmla="*/ 8 w 124"/>
              <a:gd name="T25" fmla="*/ 184 h 204"/>
              <a:gd name="T26" fmla="*/ 8 w 124"/>
              <a:gd name="T27" fmla="*/ 20 h 204"/>
              <a:gd name="T28" fmla="*/ 20 w 124"/>
              <a:gd name="T29" fmla="*/ 8 h 204"/>
              <a:gd name="T30" fmla="*/ 104 w 124"/>
              <a:gd name="T31" fmla="*/ 8 h 204"/>
              <a:gd name="T32" fmla="*/ 116 w 124"/>
              <a:gd name="T33" fmla="*/ 20 h 204"/>
              <a:gd name="T34" fmla="*/ 116 w 124"/>
              <a:gd name="T35" fmla="*/ 184 h 204"/>
              <a:gd name="T36" fmla="*/ 51 w 124"/>
              <a:gd name="T37" fmla="*/ 20 h 204"/>
              <a:gd name="T38" fmla="*/ 47 w 124"/>
              <a:gd name="T39" fmla="*/ 16 h 204"/>
              <a:gd name="T40" fmla="*/ 43 w 124"/>
              <a:gd name="T41" fmla="*/ 20 h 204"/>
              <a:gd name="T42" fmla="*/ 47 w 124"/>
              <a:gd name="T43" fmla="*/ 24 h 204"/>
              <a:gd name="T44" fmla="*/ 51 w 124"/>
              <a:gd name="T45" fmla="*/ 20 h 204"/>
              <a:gd name="T46" fmla="*/ 80 w 124"/>
              <a:gd name="T47" fmla="*/ 16 h 204"/>
              <a:gd name="T48" fmla="*/ 60 w 124"/>
              <a:gd name="T49" fmla="*/ 16 h 204"/>
              <a:gd name="T50" fmla="*/ 56 w 124"/>
              <a:gd name="T51" fmla="*/ 20 h 204"/>
              <a:gd name="T52" fmla="*/ 60 w 124"/>
              <a:gd name="T53" fmla="*/ 24 h 204"/>
              <a:gd name="T54" fmla="*/ 80 w 124"/>
              <a:gd name="T55" fmla="*/ 24 h 204"/>
              <a:gd name="T56" fmla="*/ 84 w 124"/>
              <a:gd name="T57" fmla="*/ 20 h 204"/>
              <a:gd name="T58" fmla="*/ 80 w 124"/>
              <a:gd name="T59" fmla="*/ 16 h 204"/>
              <a:gd name="T60" fmla="*/ 62 w 124"/>
              <a:gd name="T61" fmla="*/ 164 h 204"/>
              <a:gd name="T62" fmla="*/ 62 w 124"/>
              <a:gd name="T63" fmla="*/ 164 h 204"/>
              <a:gd name="T64" fmla="*/ 48 w 124"/>
              <a:gd name="T65" fmla="*/ 178 h 204"/>
              <a:gd name="T66" fmla="*/ 48 w 124"/>
              <a:gd name="T67" fmla="*/ 178 h 204"/>
              <a:gd name="T68" fmla="*/ 62 w 124"/>
              <a:gd name="T69" fmla="*/ 192 h 204"/>
              <a:gd name="T70" fmla="*/ 62 w 124"/>
              <a:gd name="T71" fmla="*/ 192 h 204"/>
              <a:gd name="T72" fmla="*/ 76 w 124"/>
              <a:gd name="T73" fmla="*/ 178 h 204"/>
              <a:gd name="T74" fmla="*/ 76 w 124"/>
              <a:gd name="T75" fmla="*/ 178 h 204"/>
              <a:gd name="T76" fmla="*/ 62 w 124"/>
              <a:gd name="T77" fmla="*/ 164 h 204"/>
              <a:gd name="T78" fmla="*/ 68 w 124"/>
              <a:gd name="T79" fmla="*/ 178 h 204"/>
              <a:gd name="T80" fmla="*/ 62 w 124"/>
              <a:gd name="T81" fmla="*/ 184 h 204"/>
              <a:gd name="T82" fmla="*/ 62 w 124"/>
              <a:gd name="T83" fmla="*/ 184 h 204"/>
              <a:gd name="T84" fmla="*/ 56 w 124"/>
              <a:gd name="T85" fmla="*/ 178 h 204"/>
              <a:gd name="T86" fmla="*/ 56 w 124"/>
              <a:gd name="T87" fmla="*/ 178 h 204"/>
              <a:gd name="T88" fmla="*/ 62 w 124"/>
              <a:gd name="T89" fmla="*/ 172 h 204"/>
              <a:gd name="T90" fmla="*/ 62 w 124"/>
              <a:gd name="T91" fmla="*/ 172 h 204"/>
              <a:gd name="T92" fmla="*/ 68 w 124"/>
              <a:gd name="T93" fmla="*/ 1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204">
                <a:moveTo>
                  <a:pt x="104" y="0"/>
                </a:moveTo>
                <a:cubicBezTo>
                  <a:pt x="20" y="0"/>
                  <a:pt x="20" y="0"/>
                  <a:pt x="20" y="0"/>
                </a:cubicBezTo>
                <a:cubicBezTo>
                  <a:pt x="9" y="0"/>
                  <a:pt x="0" y="9"/>
                  <a:pt x="0" y="20"/>
                </a:cubicBezTo>
                <a:cubicBezTo>
                  <a:pt x="0" y="184"/>
                  <a:pt x="0" y="184"/>
                  <a:pt x="0" y="184"/>
                </a:cubicBezTo>
                <a:cubicBezTo>
                  <a:pt x="0" y="195"/>
                  <a:pt x="9" y="204"/>
                  <a:pt x="20" y="204"/>
                </a:cubicBezTo>
                <a:cubicBezTo>
                  <a:pt x="104" y="204"/>
                  <a:pt x="104" y="204"/>
                  <a:pt x="104" y="204"/>
                </a:cubicBezTo>
                <a:cubicBezTo>
                  <a:pt x="115" y="204"/>
                  <a:pt x="124" y="195"/>
                  <a:pt x="124" y="184"/>
                </a:cubicBezTo>
                <a:cubicBezTo>
                  <a:pt x="124" y="20"/>
                  <a:pt x="124" y="20"/>
                  <a:pt x="124" y="20"/>
                </a:cubicBezTo>
                <a:cubicBezTo>
                  <a:pt x="124" y="9"/>
                  <a:pt x="115" y="0"/>
                  <a:pt x="104" y="0"/>
                </a:cubicBezTo>
                <a:close/>
                <a:moveTo>
                  <a:pt x="116" y="184"/>
                </a:moveTo>
                <a:cubicBezTo>
                  <a:pt x="116" y="191"/>
                  <a:pt x="111" y="196"/>
                  <a:pt x="104" y="196"/>
                </a:cubicBezTo>
                <a:cubicBezTo>
                  <a:pt x="20" y="196"/>
                  <a:pt x="20" y="196"/>
                  <a:pt x="20" y="196"/>
                </a:cubicBezTo>
                <a:cubicBezTo>
                  <a:pt x="13" y="196"/>
                  <a:pt x="8" y="191"/>
                  <a:pt x="8" y="184"/>
                </a:cubicBezTo>
                <a:cubicBezTo>
                  <a:pt x="8" y="20"/>
                  <a:pt x="8" y="20"/>
                  <a:pt x="8" y="20"/>
                </a:cubicBezTo>
                <a:cubicBezTo>
                  <a:pt x="8" y="13"/>
                  <a:pt x="13" y="8"/>
                  <a:pt x="20" y="8"/>
                </a:cubicBezTo>
                <a:cubicBezTo>
                  <a:pt x="104" y="8"/>
                  <a:pt x="104" y="8"/>
                  <a:pt x="104" y="8"/>
                </a:cubicBezTo>
                <a:cubicBezTo>
                  <a:pt x="111" y="8"/>
                  <a:pt x="116" y="13"/>
                  <a:pt x="116" y="20"/>
                </a:cubicBezTo>
                <a:lnTo>
                  <a:pt x="116" y="184"/>
                </a:lnTo>
                <a:close/>
                <a:moveTo>
                  <a:pt x="51" y="20"/>
                </a:moveTo>
                <a:cubicBezTo>
                  <a:pt x="51" y="18"/>
                  <a:pt x="49" y="16"/>
                  <a:pt x="47" y="16"/>
                </a:cubicBezTo>
                <a:cubicBezTo>
                  <a:pt x="44" y="16"/>
                  <a:pt x="43" y="18"/>
                  <a:pt x="43" y="20"/>
                </a:cubicBezTo>
                <a:cubicBezTo>
                  <a:pt x="43" y="22"/>
                  <a:pt x="44" y="24"/>
                  <a:pt x="47" y="24"/>
                </a:cubicBezTo>
                <a:cubicBezTo>
                  <a:pt x="49" y="24"/>
                  <a:pt x="51" y="22"/>
                  <a:pt x="51" y="20"/>
                </a:cubicBezTo>
                <a:close/>
                <a:moveTo>
                  <a:pt x="80" y="16"/>
                </a:moveTo>
                <a:cubicBezTo>
                  <a:pt x="60" y="16"/>
                  <a:pt x="60" y="16"/>
                  <a:pt x="60" y="16"/>
                </a:cubicBezTo>
                <a:cubicBezTo>
                  <a:pt x="58" y="16"/>
                  <a:pt x="56" y="18"/>
                  <a:pt x="56" y="20"/>
                </a:cubicBezTo>
                <a:cubicBezTo>
                  <a:pt x="56" y="22"/>
                  <a:pt x="58" y="24"/>
                  <a:pt x="60" y="24"/>
                </a:cubicBezTo>
                <a:cubicBezTo>
                  <a:pt x="80" y="24"/>
                  <a:pt x="80" y="24"/>
                  <a:pt x="80" y="24"/>
                </a:cubicBezTo>
                <a:cubicBezTo>
                  <a:pt x="82" y="24"/>
                  <a:pt x="84" y="22"/>
                  <a:pt x="84" y="20"/>
                </a:cubicBezTo>
                <a:cubicBezTo>
                  <a:pt x="84" y="18"/>
                  <a:pt x="82" y="16"/>
                  <a:pt x="80" y="16"/>
                </a:cubicBezTo>
                <a:close/>
                <a:moveTo>
                  <a:pt x="62" y="164"/>
                </a:moveTo>
                <a:cubicBezTo>
                  <a:pt x="62" y="164"/>
                  <a:pt x="62" y="164"/>
                  <a:pt x="62" y="164"/>
                </a:cubicBezTo>
                <a:cubicBezTo>
                  <a:pt x="54" y="164"/>
                  <a:pt x="48" y="170"/>
                  <a:pt x="48" y="178"/>
                </a:cubicBezTo>
                <a:cubicBezTo>
                  <a:pt x="48" y="178"/>
                  <a:pt x="48" y="178"/>
                  <a:pt x="48" y="178"/>
                </a:cubicBezTo>
                <a:cubicBezTo>
                  <a:pt x="48" y="186"/>
                  <a:pt x="54" y="192"/>
                  <a:pt x="62" y="192"/>
                </a:cubicBezTo>
                <a:cubicBezTo>
                  <a:pt x="62" y="192"/>
                  <a:pt x="62" y="192"/>
                  <a:pt x="62" y="192"/>
                </a:cubicBezTo>
                <a:cubicBezTo>
                  <a:pt x="70" y="192"/>
                  <a:pt x="76" y="186"/>
                  <a:pt x="76" y="178"/>
                </a:cubicBezTo>
                <a:cubicBezTo>
                  <a:pt x="76" y="178"/>
                  <a:pt x="76" y="178"/>
                  <a:pt x="76" y="178"/>
                </a:cubicBezTo>
                <a:cubicBezTo>
                  <a:pt x="76" y="170"/>
                  <a:pt x="70" y="164"/>
                  <a:pt x="62" y="164"/>
                </a:cubicBezTo>
                <a:close/>
                <a:moveTo>
                  <a:pt x="68" y="178"/>
                </a:moveTo>
                <a:cubicBezTo>
                  <a:pt x="68" y="181"/>
                  <a:pt x="65" y="184"/>
                  <a:pt x="62" y="184"/>
                </a:cubicBezTo>
                <a:cubicBezTo>
                  <a:pt x="62" y="184"/>
                  <a:pt x="62" y="184"/>
                  <a:pt x="62" y="184"/>
                </a:cubicBezTo>
                <a:cubicBezTo>
                  <a:pt x="59" y="184"/>
                  <a:pt x="56" y="181"/>
                  <a:pt x="56" y="178"/>
                </a:cubicBezTo>
                <a:cubicBezTo>
                  <a:pt x="56" y="178"/>
                  <a:pt x="56" y="178"/>
                  <a:pt x="56" y="178"/>
                </a:cubicBezTo>
                <a:cubicBezTo>
                  <a:pt x="56" y="175"/>
                  <a:pt x="59" y="172"/>
                  <a:pt x="62" y="172"/>
                </a:cubicBezTo>
                <a:cubicBezTo>
                  <a:pt x="62" y="172"/>
                  <a:pt x="62" y="172"/>
                  <a:pt x="62" y="172"/>
                </a:cubicBezTo>
                <a:cubicBezTo>
                  <a:pt x="65" y="172"/>
                  <a:pt x="68" y="175"/>
                  <a:pt x="68"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pic>
        <p:nvPicPr>
          <p:cNvPr id="8" name="图片占位符 7">
            <a:extLst>
              <a:ext uri="{FF2B5EF4-FFF2-40B4-BE49-F238E27FC236}">
                <a16:creationId xmlns:a16="http://schemas.microsoft.com/office/drawing/2014/main" id="{160C5F62-E992-4667-B7F8-4A3CBB34C26F}"/>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83415142"/>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iterate type="wd">
                                    <p:tmPct val="10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75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flipH="1">
            <a:off x="1588" y="1"/>
            <a:ext cx="7352270" cy="6845643"/>
          </a:xfrm>
          <a:custGeom>
            <a:avLst/>
            <a:gdLst>
              <a:gd name="connsiteX0" fmla="*/ 0 w 7352270"/>
              <a:gd name="connsiteY0" fmla="*/ 6845643 h 6845643"/>
              <a:gd name="connsiteX1" fmla="*/ 3929448 w 7352270"/>
              <a:gd name="connsiteY1" fmla="*/ 0 h 6845643"/>
              <a:gd name="connsiteX2" fmla="*/ 7352270 w 7352270"/>
              <a:gd name="connsiteY2" fmla="*/ 0 h 6845643"/>
              <a:gd name="connsiteX3" fmla="*/ 7352270 w 7352270"/>
              <a:gd name="connsiteY3" fmla="*/ 6833286 h 6845643"/>
              <a:gd name="connsiteX4" fmla="*/ 0 w 7352270"/>
              <a:gd name="connsiteY4" fmla="*/ 6845643 h 684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2270" h="6845643">
                <a:moveTo>
                  <a:pt x="0" y="6845643"/>
                </a:moveTo>
                <a:lnTo>
                  <a:pt x="3929448" y="0"/>
                </a:lnTo>
                <a:lnTo>
                  <a:pt x="7352270" y="0"/>
                </a:lnTo>
                <a:lnTo>
                  <a:pt x="7352270" y="6833286"/>
                </a:lnTo>
                <a:lnTo>
                  <a:pt x="0" y="6845643"/>
                </a:lnTo>
                <a:close/>
              </a:path>
            </a:pathLst>
          </a:custGeom>
          <a:gradFill>
            <a:gsLst>
              <a:gs pos="1000">
                <a:srgbClr val="FF0000"/>
              </a:gs>
              <a:gs pos="100000">
                <a:srgbClr val="7030A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prstClr val="white"/>
              </a:solidFill>
            </a:endParaRPr>
          </a:p>
        </p:txBody>
      </p:sp>
      <p:sp>
        <p:nvSpPr>
          <p:cNvPr id="46" name="文本框 45"/>
          <p:cNvSpPr txBox="1"/>
          <p:nvPr/>
        </p:nvSpPr>
        <p:spPr>
          <a:xfrm>
            <a:off x="1082563" y="4353565"/>
            <a:ext cx="2647664" cy="1585947"/>
          </a:xfrm>
          <a:prstGeom prst="rect">
            <a:avLst/>
          </a:prstGeom>
          <a:noFill/>
        </p:spPr>
        <p:txBody>
          <a:bodyPr wrap="square" rtlCol="0">
            <a:spAutoFit/>
          </a:bodyPr>
          <a:lstStyle/>
          <a:p>
            <a:pPr algn="just">
              <a:lnSpc>
                <a:spcPct val="150000"/>
              </a:lnSpc>
            </a:pPr>
            <a:r>
              <a:rPr kumimoji="1" lang="zh-CN" altLang="en-US" sz="1100" dirty="0">
                <a:solidFill>
                  <a:schemeClr val="bg1"/>
                </a:solidFill>
                <a:latin typeface="思源黑体 CN Light" panose="020B0300000000000000" pitchFamily="34" charset="-122"/>
                <a:ea typeface="思源黑体 CN Light" panose="020B0300000000000000" pitchFamily="34" charset="-122"/>
              </a:rPr>
              <a:t>双击输入替换内容，点击此处输入相关文本内容，双击输入替换内容，点击此处输入相关文本内容。双击输入替换内容，点击此处输入相关文本内容。双击输入替换内容。</a:t>
            </a:r>
          </a:p>
          <a:p>
            <a:pPr algn="just">
              <a:lnSpc>
                <a:spcPct val="150000"/>
              </a:lnSpc>
            </a:pPr>
            <a:endParaRPr kumimoji="1" lang="zh-CN" altLang="en-US" sz="1100" dirty="0">
              <a:solidFill>
                <a:schemeClr val="bg1"/>
              </a:solidFill>
              <a:latin typeface="思源黑体 CN Light" panose="020B0300000000000000" pitchFamily="34" charset="-122"/>
              <a:ea typeface="思源黑体 CN Light" panose="020B0300000000000000" pitchFamily="34" charset="-122"/>
            </a:endParaRPr>
          </a:p>
        </p:txBody>
      </p:sp>
      <p:sp>
        <p:nvSpPr>
          <p:cNvPr id="47" name="文本框 46"/>
          <p:cNvSpPr txBox="1"/>
          <p:nvPr/>
        </p:nvSpPr>
        <p:spPr>
          <a:xfrm>
            <a:off x="1082563" y="3367482"/>
            <a:ext cx="1637797" cy="584775"/>
          </a:xfrm>
          <a:prstGeom prst="rect">
            <a:avLst/>
          </a:prstGeom>
          <a:noFill/>
        </p:spPr>
        <p:txBody>
          <a:bodyPr wrap="square" rtlCol="0">
            <a:spAutoFit/>
          </a:bodyPr>
          <a:lstStyle/>
          <a:p>
            <a:pPr algn="dist"/>
            <a:r>
              <a:rPr lang="en-US" altLang="zh-CN" sz="3200" spc="-150" dirty="0">
                <a:solidFill>
                  <a:schemeClr val="bg1"/>
                </a:solidFill>
                <a:latin typeface="思源黑体 CN Heavy" panose="020B0A00000000000000" pitchFamily="34" charset="-122"/>
                <a:ea typeface="思源黑体 CN Heavy" panose="020B0A00000000000000" pitchFamily="34" charset="-122"/>
              </a:rPr>
              <a:t>CHART </a:t>
            </a:r>
            <a:endParaRPr lang="zh-CN" altLang="en-US" sz="3200" spc="-150" dirty="0">
              <a:solidFill>
                <a:schemeClr val="bg1"/>
              </a:solidFill>
              <a:latin typeface="思源黑体 CN Heavy" panose="020B0A00000000000000" pitchFamily="34" charset="-122"/>
              <a:ea typeface="思源黑体 CN Heavy" panose="020B0A00000000000000" pitchFamily="34" charset="-122"/>
            </a:endParaRPr>
          </a:p>
        </p:txBody>
      </p:sp>
      <p:sp>
        <p:nvSpPr>
          <p:cNvPr id="48" name="文本框 47"/>
          <p:cNvSpPr txBox="1"/>
          <p:nvPr/>
        </p:nvSpPr>
        <p:spPr>
          <a:xfrm>
            <a:off x="1082563" y="2929414"/>
            <a:ext cx="1961774" cy="584775"/>
          </a:xfrm>
          <a:prstGeom prst="rect">
            <a:avLst/>
          </a:prstGeom>
          <a:noFill/>
        </p:spPr>
        <p:txBody>
          <a:bodyPr wrap="square" rtlCol="0">
            <a:spAutoFit/>
          </a:bodyPr>
          <a:lstStyle/>
          <a:p>
            <a:pPr algn="dist"/>
            <a:r>
              <a:rPr lang="en-US" altLang="zh-CN" sz="3200" spc="-150" dirty="0">
                <a:solidFill>
                  <a:schemeClr val="bg1"/>
                </a:solidFill>
                <a:latin typeface="思源黑体 CN Normal" panose="020B0400000000000000" pitchFamily="34" charset="-122"/>
                <a:ea typeface="思源黑体 CN Normal" panose="020B0400000000000000" pitchFamily="34" charset="-122"/>
              </a:rPr>
              <a:t>SCATTER</a:t>
            </a:r>
            <a:endParaRPr lang="zh-CN" altLang="en-US" sz="3200" spc="-150" dirty="0">
              <a:solidFill>
                <a:schemeClr val="bg1"/>
              </a:solidFill>
              <a:latin typeface="思源黑体 CN Normal" panose="020B0400000000000000" pitchFamily="34" charset="-122"/>
              <a:ea typeface="思源黑体 CN Normal" panose="020B0400000000000000" pitchFamily="34" charset="-122"/>
            </a:endParaRPr>
          </a:p>
        </p:txBody>
      </p:sp>
      <p:graphicFrame>
        <p:nvGraphicFramePr>
          <p:cNvPr id="49" name="图表 48"/>
          <p:cNvGraphicFramePr/>
          <p:nvPr>
            <p:extLst>
              <p:ext uri="{D42A27DB-BD31-4B8C-83A1-F6EECF244321}">
                <p14:modId xmlns:p14="http://schemas.microsoft.com/office/powerpoint/2010/main" val="580244160"/>
              </p:ext>
            </p:extLst>
          </p:nvPr>
        </p:nvGraphicFramePr>
        <p:xfrm>
          <a:off x="5830296" y="2026517"/>
          <a:ext cx="5209073" cy="4127168"/>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p:cNvSpPr txBox="1"/>
          <p:nvPr/>
        </p:nvSpPr>
        <p:spPr>
          <a:xfrm>
            <a:off x="1082563" y="3952257"/>
            <a:ext cx="1800493" cy="369332"/>
          </a:xfrm>
          <a:prstGeom prst="rect">
            <a:avLst/>
          </a:prstGeom>
          <a:noFill/>
        </p:spPr>
        <p:txBody>
          <a:bodyPr wrap="none" rtlCol="0">
            <a:spAutoFit/>
          </a:bodyPr>
          <a:lstStyle/>
          <a:p>
            <a:r>
              <a:rPr lang="zh-CN" altLang="en-US" dirty="0">
                <a:solidFill>
                  <a:schemeClr val="bg1"/>
                </a:solidFill>
                <a:latin typeface="思源黑体 CN Heavy" panose="020B0A00000000000000" pitchFamily="34" charset="-122"/>
                <a:ea typeface="思源黑体 CN Heavy" panose="020B0A00000000000000" pitchFamily="34" charset="-122"/>
              </a:rPr>
              <a:t>请输入标题内容</a:t>
            </a:r>
          </a:p>
        </p:txBody>
      </p:sp>
      <p:sp>
        <p:nvSpPr>
          <p:cNvPr id="18" name="TextBox 14">
            <a:extLst>
              <a:ext uri="{FF2B5EF4-FFF2-40B4-BE49-F238E27FC236}">
                <a16:creationId xmlns:a16="http://schemas.microsoft.com/office/drawing/2014/main" id="{43B0FB42-EA6D-4860-BFA4-9D4A2ECF2CB9}"/>
              </a:ext>
            </a:extLst>
          </p:cNvPr>
          <p:cNvSpPr txBox="1"/>
          <p:nvPr/>
        </p:nvSpPr>
        <p:spPr>
          <a:xfrm>
            <a:off x="2441910" y="704315"/>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1" name="TextBox 15">
            <a:extLst>
              <a:ext uri="{FF2B5EF4-FFF2-40B4-BE49-F238E27FC236}">
                <a16:creationId xmlns:a16="http://schemas.microsoft.com/office/drawing/2014/main" id="{F74319FA-8518-455E-B1A1-8D95F77D32E5}"/>
              </a:ext>
            </a:extLst>
          </p:cNvPr>
          <p:cNvSpPr txBox="1"/>
          <p:nvPr/>
        </p:nvSpPr>
        <p:spPr>
          <a:xfrm>
            <a:off x="5376894" y="1354870"/>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489829347"/>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500" fill="hold"/>
                                        <p:tgtEl>
                                          <p:spTgt spid="46"/>
                                        </p:tgtEl>
                                        <p:attrNameLst>
                                          <p:attrName>ppt_x</p:attrName>
                                        </p:attrNameLst>
                                      </p:cBhvr>
                                      <p:tavLst>
                                        <p:tav tm="0">
                                          <p:val>
                                            <p:strVal val="#ppt_x"/>
                                          </p:val>
                                        </p:tav>
                                        <p:tav tm="100000">
                                          <p:val>
                                            <p:strVal val="#ppt_x"/>
                                          </p:val>
                                        </p:tav>
                                      </p:tavLst>
                                    </p:anim>
                                    <p:anim calcmode="lin" valueType="num">
                                      <p:cBhvr additive="base">
                                        <p:cTn id="11" dur="500" fill="hold"/>
                                        <p:tgtEl>
                                          <p:spTgt spid="4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ppt_x"/>
                                          </p:val>
                                        </p:tav>
                                        <p:tav tm="100000">
                                          <p:val>
                                            <p:strVal val="#ppt_x"/>
                                          </p:val>
                                        </p:tav>
                                      </p:tavLst>
                                    </p:anim>
                                    <p:anim calcmode="lin" valueType="num">
                                      <p:cBhvr additive="base">
                                        <p:cTn id="15" dur="500" fill="hold"/>
                                        <p:tgtEl>
                                          <p:spTgt spid="4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ppt_x"/>
                                          </p:val>
                                        </p:tav>
                                        <p:tav tm="100000">
                                          <p:val>
                                            <p:strVal val="#ppt_x"/>
                                          </p:val>
                                        </p:tav>
                                      </p:tavLst>
                                    </p:anim>
                                    <p:anim calcmode="lin" valueType="num">
                                      <p:cBhvr additive="base">
                                        <p:cTn id="27" dur="100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iterate type="wd">
                                    <p:tmPct val="10000"/>
                                  </p:iterate>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000" fill="hold"/>
                                        <p:tgtEl>
                                          <p:spTgt spid="18"/>
                                        </p:tgtEl>
                                        <p:attrNameLst>
                                          <p:attrName>ppt_x</p:attrName>
                                        </p:attrNameLst>
                                      </p:cBhvr>
                                      <p:tavLst>
                                        <p:tav tm="0">
                                          <p:val>
                                            <p:strVal val="#ppt_x"/>
                                          </p:val>
                                        </p:tav>
                                        <p:tav tm="100000">
                                          <p:val>
                                            <p:strVal val="#ppt_x"/>
                                          </p:val>
                                        </p:tav>
                                      </p:tavLst>
                                    </p:anim>
                                    <p:anim calcmode="lin" valueType="num">
                                      <p:cBhvr additive="base">
                                        <p:cTn id="31"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Graphic spid="49" grpId="0">
        <p:bldAsOne/>
      </p:bldGraphic>
      <p:bldP spid="2"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12160" y="2027555"/>
            <a:ext cx="5479415" cy="3630295"/>
            <a:chOff x="5216" y="2573"/>
            <a:chExt cx="8629" cy="5717"/>
          </a:xfrm>
        </p:grpSpPr>
        <p:sp>
          <p:nvSpPr>
            <p:cNvPr id="6" name="íṧ1íḑe"/>
            <p:cNvSpPr/>
            <p:nvPr/>
          </p:nvSpPr>
          <p:spPr>
            <a:xfrm>
              <a:off x="8685" y="4517"/>
              <a:ext cx="1829" cy="1829"/>
            </a:xfrm>
            <a:prstGeom prst="ellipse">
              <a:avLst/>
            </a:prstGeom>
            <a:gradFill>
              <a:gsLst>
                <a:gs pos="1000">
                  <a:srgbClr val="FF0000"/>
                </a:gs>
                <a:gs pos="100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7" name="îṡļîḑê"/>
            <p:cNvSpPr/>
            <p:nvPr/>
          </p:nvSpPr>
          <p:spPr>
            <a:xfrm>
              <a:off x="8114" y="3945"/>
              <a:ext cx="2973" cy="2973"/>
            </a:xfrm>
            <a:prstGeom prst="ellipse">
              <a:avLst/>
            </a:prstGeom>
            <a:noFill/>
            <a:ln w="28575">
              <a:gradFill>
                <a:gsLst>
                  <a:gs pos="0">
                    <a:schemeClr val="tx1">
                      <a:lumMod val="85000"/>
                      <a:lumOff val="15000"/>
                    </a:schemeClr>
                  </a:gs>
                  <a:gs pos="100000">
                    <a:srgbClr val="7030A0"/>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8" name="iṡlïḍé"/>
            <p:cNvSpPr/>
            <p:nvPr/>
          </p:nvSpPr>
          <p:spPr>
            <a:xfrm>
              <a:off x="10633" y="4555"/>
              <a:ext cx="595" cy="595"/>
            </a:xfrm>
            <a:prstGeom prst="ellipse">
              <a:avLst/>
            </a:prstGeom>
            <a:gradFill>
              <a:gsLst>
                <a:gs pos="0">
                  <a:srgbClr val="FF0000"/>
                </a:gs>
                <a:gs pos="100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 name="ïṡliḍè"/>
            <p:cNvSpPr/>
            <p:nvPr/>
          </p:nvSpPr>
          <p:spPr>
            <a:xfrm>
              <a:off x="7656" y="3488"/>
              <a:ext cx="3887" cy="3887"/>
            </a:xfrm>
            <a:prstGeom prst="ellipse">
              <a:avLst/>
            </a:prstGeom>
            <a:noFill/>
            <a:ln w="28575">
              <a:gradFill>
                <a:gsLst>
                  <a:gs pos="0">
                    <a:schemeClr val="tx1">
                      <a:lumMod val="85000"/>
                      <a:lumOff val="15000"/>
                    </a:schemeClr>
                  </a:gs>
                  <a:gs pos="100000">
                    <a:srgbClr val="7030A0"/>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1" name="í$ľîḋe"/>
            <p:cNvSpPr/>
            <p:nvPr/>
          </p:nvSpPr>
          <p:spPr>
            <a:xfrm>
              <a:off x="7199" y="3031"/>
              <a:ext cx="4802" cy="4802"/>
            </a:xfrm>
            <a:prstGeom prst="ellipse">
              <a:avLst/>
            </a:prstGeom>
            <a:noFill/>
            <a:ln w="28575">
              <a:gradFill>
                <a:gsLst>
                  <a:gs pos="0">
                    <a:schemeClr val="tx1">
                      <a:lumMod val="85000"/>
                      <a:lumOff val="15000"/>
                    </a:schemeClr>
                  </a:gs>
                  <a:gs pos="100000">
                    <a:srgbClr val="7030A0"/>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2" name="ïṩļîḑè"/>
            <p:cNvSpPr/>
            <p:nvPr/>
          </p:nvSpPr>
          <p:spPr>
            <a:xfrm>
              <a:off x="7726" y="4023"/>
              <a:ext cx="595" cy="595"/>
            </a:xfrm>
            <a:prstGeom prst="ellipse">
              <a:avLst/>
            </a:prstGeom>
            <a:gradFill>
              <a:gsLst>
                <a:gs pos="0">
                  <a:srgbClr val="FF0000"/>
                </a:gs>
                <a:gs pos="100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3" name="íṧ1íḓé"/>
            <p:cNvSpPr/>
            <p:nvPr/>
          </p:nvSpPr>
          <p:spPr>
            <a:xfrm>
              <a:off x="10581" y="7174"/>
              <a:ext cx="595" cy="595"/>
            </a:xfrm>
            <a:prstGeom prst="ellipse">
              <a:avLst/>
            </a:prstGeom>
            <a:gradFill>
              <a:gsLst>
                <a:gs pos="1000">
                  <a:srgbClr val="FF0000"/>
                </a:gs>
                <a:gs pos="100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4" name="iṡḻíḍê"/>
            <p:cNvSpPr/>
            <p:nvPr/>
          </p:nvSpPr>
          <p:spPr>
            <a:xfrm>
              <a:off x="6742" y="2573"/>
              <a:ext cx="5717" cy="5717"/>
            </a:xfrm>
            <a:prstGeom prst="ellipse">
              <a:avLst/>
            </a:prstGeom>
            <a:noFill/>
            <a:ln w="28575">
              <a:gradFill>
                <a:gsLst>
                  <a:gs pos="0">
                    <a:schemeClr val="tx1">
                      <a:lumMod val="85000"/>
                      <a:lumOff val="15000"/>
                    </a:schemeClr>
                  </a:gs>
                  <a:gs pos="100000">
                    <a:srgbClr val="7030A0"/>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5" name="íşľîḑê"/>
            <p:cNvSpPr/>
            <p:nvPr/>
          </p:nvSpPr>
          <p:spPr>
            <a:xfrm>
              <a:off x="7206" y="7035"/>
              <a:ext cx="595" cy="595"/>
            </a:xfrm>
            <a:prstGeom prst="ellipse">
              <a:avLst/>
            </a:prstGeom>
            <a:gradFill>
              <a:gsLst>
                <a:gs pos="0">
                  <a:srgbClr val="FF0000"/>
                </a:gs>
                <a:gs pos="100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6" name="íśľîďè"/>
            <p:cNvSpPr txBox="1"/>
            <p:nvPr/>
          </p:nvSpPr>
          <p:spPr>
            <a:xfrm>
              <a:off x="10639" y="4595"/>
              <a:ext cx="604" cy="485"/>
            </a:xfrm>
            <a:prstGeom prst="rect">
              <a:avLst/>
            </a:prstGeom>
            <a:noFill/>
          </p:spPr>
          <p:txBody>
            <a:bodyPr wrap="none">
              <a:normAutofit/>
            </a:bodyPr>
            <a:lstStyle/>
            <a:p>
              <a:r>
                <a:rPr lang="id-ID" sz="14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01</a:t>
              </a:r>
            </a:p>
          </p:txBody>
        </p:sp>
        <p:sp>
          <p:nvSpPr>
            <p:cNvPr id="17" name="îş1îďe"/>
            <p:cNvSpPr txBox="1"/>
            <p:nvPr/>
          </p:nvSpPr>
          <p:spPr>
            <a:xfrm>
              <a:off x="7719" y="4074"/>
              <a:ext cx="604" cy="485"/>
            </a:xfrm>
            <a:prstGeom prst="rect">
              <a:avLst/>
            </a:prstGeom>
            <a:noFill/>
          </p:spPr>
          <p:txBody>
            <a:bodyPr wrap="none">
              <a:normAutofit/>
            </a:bodyPr>
            <a:lstStyle/>
            <a:p>
              <a:r>
                <a:rPr lang="id-ID" sz="14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02</a:t>
              </a:r>
            </a:p>
          </p:txBody>
        </p:sp>
        <p:sp>
          <p:nvSpPr>
            <p:cNvPr id="18" name="íśḷïḑé"/>
            <p:cNvSpPr txBox="1"/>
            <p:nvPr/>
          </p:nvSpPr>
          <p:spPr>
            <a:xfrm>
              <a:off x="10585" y="7270"/>
              <a:ext cx="604" cy="485"/>
            </a:xfrm>
            <a:prstGeom prst="rect">
              <a:avLst/>
            </a:prstGeom>
            <a:noFill/>
          </p:spPr>
          <p:txBody>
            <a:bodyPr wrap="none">
              <a:normAutofit/>
            </a:bodyPr>
            <a:lstStyle/>
            <a:p>
              <a:r>
                <a:rPr lang="id-ID" sz="14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03</a:t>
              </a:r>
            </a:p>
          </p:txBody>
        </p:sp>
        <p:sp>
          <p:nvSpPr>
            <p:cNvPr id="19" name="îśļîde"/>
            <p:cNvSpPr txBox="1"/>
            <p:nvPr/>
          </p:nvSpPr>
          <p:spPr>
            <a:xfrm>
              <a:off x="7212" y="7087"/>
              <a:ext cx="604" cy="485"/>
            </a:xfrm>
            <a:prstGeom prst="rect">
              <a:avLst/>
            </a:prstGeom>
            <a:noFill/>
          </p:spPr>
          <p:txBody>
            <a:bodyPr wrap="none">
              <a:normAutofit/>
            </a:bodyPr>
            <a:lstStyle/>
            <a:p>
              <a:r>
                <a:rPr lang="id-ID" sz="14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04</a:t>
              </a:r>
            </a:p>
          </p:txBody>
        </p:sp>
        <p:grpSp>
          <p:nvGrpSpPr>
            <p:cNvPr id="25" name="ïṡ1iḓé"/>
            <p:cNvGrpSpPr/>
            <p:nvPr/>
          </p:nvGrpSpPr>
          <p:grpSpPr>
            <a:xfrm>
              <a:off x="9292" y="4898"/>
              <a:ext cx="615" cy="510"/>
              <a:chOff x="6289676" y="3660775"/>
              <a:chExt cx="260350" cy="215900"/>
            </a:xfrm>
            <a:solidFill>
              <a:schemeClr val="bg1"/>
            </a:solidFill>
          </p:grpSpPr>
          <p:sp>
            <p:nvSpPr>
              <p:cNvPr id="50" name="í$ḷïḓé"/>
              <p:cNvSpPr/>
              <p:nvPr/>
            </p:nvSpPr>
            <p:spPr bwMode="auto">
              <a:xfrm>
                <a:off x="6392864" y="3822700"/>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1" name="íṩ1îďê"/>
              <p:cNvSpPr/>
              <p:nvPr/>
            </p:nvSpPr>
            <p:spPr bwMode="auto">
              <a:xfrm>
                <a:off x="6348414" y="3762375"/>
                <a:ext cx="142875" cy="52388"/>
              </a:xfrm>
              <a:custGeom>
                <a:avLst/>
                <a:gdLst>
                  <a:gd name="T0" fmla="*/ 50 w 54"/>
                  <a:gd name="T1" fmla="*/ 20 h 20"/>
                  <a:gd name="T2" fmla="*/ 46 w 54"/>
                  <a:gd name="T3" fmla="*/ 18 h 20"/>
                  <a:gd name="T4" fmla="*/ 27 w 54"/>
                  <a:gd name="T5" fmla="*/ 8 h 20"/>
                  <a:gd name="T6" fmla="*/ 8 w 54"/>
                  <a:gd name="T7" fmla="*/ 18 h 20"/>
                  <a:gd name="T8" fmla="*/ 2 w 54"/>
                  <a:gd name="T9" fmla="*/ 19 h 20"/>
                  <a:gd name="T10" fmla="*/ 1 w 54"/>
                  <a:gd name="T11" fmla="*/ 13 h 20"/>
                  <a:gd name="T12" fmla="*/ 27 w 54"/>
                  <a:gd name="T13" fmla="*/ 0 h 20"/>
                  <a:gd name="T14" fmla="*/ 53 w 54"/>
                  <a:gd name="T15" fmla="*/ 13 h 20"/>
                  <a:gd name="T16" fmla="*/ 52 w 54"/>
                  <a:gd name="T17" fmla="*/ 19 h 20"/>
                  <a:gd name="T18" fmla="*/ 50 w 5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50" y="20"/>
                    </a:moveTo>
                    <a:cubicBezTo>
                      <a:pt x="48" y="20"/>
                      <a:pt x="47" y="19"/>
                      <a:pt x="46" y="18"/>
                    </a:cubicBezTo>
                    <a:cubicBezTo>
                      <a:pt x="42" y="12"/>
                      <a:pt x="35" y="8"/>
                      <a:pt x="27" y="8"/>
                    </a:cubicBezTo>
                    <a:cubicBezTo>
                      <a:pt x="19" y="8"/>
                      <a:pt x="12" y="12"/>
                      <a:pt x="8" y="18"/>
                    </a:cubicBezTo>
                    <a:cubicBezTo>
                      <a:pt x="6" y="20"/>
                      <a:pt x="4" y="20"/>
                      <a:pt x="2" y="19"/>
                    </a:cubicBezTo>
                    <a:cubicBezTo>
                      <a:pt x="0" y="17"/>
                      <a:pt x="0" y="15"/>
                      <a:pt x="1" y="13"/>
                    </a:cubicBezTo>
                    <a:cubicBezTo>
                      <a:pt x="7" y="5"/>
                      <a:pt x="17" y="0"/>
                      <a:pt x="27" y="0"/>
                    </a:cubicBezTo>
                    <a:cubicBezTo>
                      <a:pt x="37" y="0"/>
                      <a:pt x="47" y="5"/>
                      <a:pt x="53" y="13"/>
                    </a:cubicBezTo>
                    <a:cubicBezTo>
                      <a:pt x="54" y="15"/>
                      <a:pt x="54" y="17"/>
                      <a:pt x="52" y="19"/>
                    </a:cubicBezTo>
                    <a:cubicBezTo>
                      <a:pt x="51" y="19"/>
                      <a:pt x="50" y="20"/>
                      <a:pt x="5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2" name="îṧľïḋé"/>
              <p:cNvSpPr/>
              <p:nvPr/>
            </p:nvSpPr>
            <p:spPr bwMode="auto">
              <a:xfrm>
                <a:off x="6289676" y="3660775"/>
                <a:ext cx="260350" cy="69850"/>
              </a:xfrm>
              <a:custGeom>
                <a:avLst/>
                <a:gdLst>
                  <a:gd name="T0" fmla="*/ 4 w 98"/>
                  <a:gd name="T1" fmla="*/ 26 h 26"/>
                  <a:gd name="T2" fmla="*/ 1 w 98"/>
                  <a:gd name="T3" fmla="*/ 25 h 26"/>
                  <a:gd name="T4" fmla="*/ 2 w 98"/>
                  <a:gd name="T5" fmla="*/ 19 h 26"/>
                  <a:gd name="T6" fmla="*/ 49 w 98"/>
                  <a:gd name="T7" fmla="*/ 0 h 26"/>
                  <a:gd name="T8" fmla="*/ 96 w 98"/>
                  <a:gd name="T9" fmla="*/ 19 h 26"/>
                  <a:gd name="T10" fmla="*/ 97 w 98"/>
                  <a:gd name="T11" fmla="*/ 25 h 26"/>
                  <a:gd name="T12" fmla="*/ 91 w 98"/>
                  <a:gd name="T13" fmla="*/ 25 h 26"/>
                  <a:gd name="T14" fmla="*/ 49 w 98"/>
                  <a:gd name="T15" fmla="*/ 8 h 26"/>
                  <a:gd name="T16" fmla="*/ 7 w 98"/>
                  <a:gd name="T17" fmla="*/ 25 h 26"/>
                  <a:gd name="T18" fmla="*/ 4 w 98"/>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
                    <a:moveTo>
                      <a:pt x="4" y="26"/>
                    </a:moveTo>
                    <a:cubicBezTo>
                      <a:pt x="3" y="26"/>
                      <a:pt x="2" y="25"/>
                      <a:pt x="1" y="25"/>
                    </a:cubicBezTo>
                    <a:cubicBezTo>
                      <a:pt x="0" y="23"/>
                      <a:pt x="0" y="20"/>
                      <a:pt x="2" y="19"/>
                    </a:cubicBezTo>
                    <a:cubicBezTo>
                      <a:pt x="15" y="7"/>
                      <a:pt x="31" y="0"/>
                      <a:pt x="49" y="0"/>
                    </a:cubicBezTo>
                    <a:cubicBezTo>
                      <a:pt x="67" y="0"/>
                      <a:pt x="83" y="7"/>
                      <a:pt x="96" y="19"/>
                    </a:cubicBezTo>
                    <a:cubicBezTo>
                      <a:pt x="98" y="20"/>
                      <a:pt x="98" y="23"/>
                      <a:pt x="97" y="25"/>
                    </a:cubicBezTo>
                    <a:cubicBezTo>
                      <a:pt x="95" y="26"/>
                      <a:pt x="93" y="26"/>
                      <a:pt x="91" y="25"/>
                    </a:cubicBezTo>
                    <a:cubicBezTo>
                      <a:pt x="79" y="14"/>
                      <a:pt x="65" y="8"/>
                      <a:pt x="49" y="8"/>
                    </a:cubicBezTo>
                    <a:cubicBezTo>
                      <a:pt x="33" y="8"/>
                      <a:pt x="19" y="14"/>
                      <a:pt x="7" y="25"/>
                    </a:cubicBezTo>
                    <a:cubicBezTo>
                      <a:pt x="6" y="26"/>
                      <a:pt x="5" y="26"/>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3" name="îŝlîḋê"/>
              <p:cNvSpPr/>
              <p:nvPr/>
            </p:nvSpPr>
            <p:spPr bwMode="auto">
              <a:xfrm>
                <a:off x="6318251" y="3711575"/>
                <a:ext cx="203200" cy="60325"/>
              </a:xfrm>
              <a:custGeom>
                <a:avLst/>
                <a:gdLst>
                  <a:gd name="T0" fmla="*/ 72 w 76"/>
                  <a:gd name="T1" fmla="*/ 22 h 23"/>
                  <a:gd name="T2" fmla="*/ 69 w 76"/>
                  <a:gd name="T3" fmla="*/ 21 h 23"/>
                  <a:gd name="T4" fmla="*/ 38 w 76"/>
                  <a:gd name="T5" fmla="*/ 8 h 23"/>
                  <a:gd name="T6" fmla="*/ 7 w 76"/>
                  <a:gd name="T7" fmla="*/ 21 h 23"/>
                  <a:gd name="T8" fmla="*/ 1 w 76"/>
                  <a:gd name="T9" fmla="*/ 21 h 23"/>
                  <a:gd name="T10" fmla="*/ 1 w 76"/>
                  <a:gd name="T11" fmla="*/ 15 h 23"/>
                  <a:gd name="T12" fmla="*/ 38 w 76"/>
                  <a:gd name="T13" fmla="*/ 0 h 23"/>
                  <a:gd name="T14" fmla="*/ 75 w 76"/>
                  <a:gd name="T15" fmla="*/ 15 h 23"/>
                  <a:gd name="T16" fmla="*/ 75 w 76"/>
                  <a:gd name="T17" fmla="*/ 21 h 23"/>
                  <a:gd name="T18" fmla="*/ 72 w 76"/>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3">
                    <a:moveTo>
                      <a:pt x="72" y="22"/>
                    </a:moveTo>
                    <a:cubicBezTo>
                      <a:pt x="71" y="22"/>
                      <a:pt x="70" y="22"/>
                      <a:pt x="69" y="21"/>
                    </a:cubicBezTo>
                    <a:cubicBezTo>
                      <a:pt x="61" y="13"/>
                      <a:pt x="50" y="8"/>
                      <a:pt x="38" y="8"/>
                    </a:cubicBezTo>
                    <a:cubicBezTo>
                      <a:pt x="26" y="8"/>
                      <a:pt x="15" y="13"/>
                      <a:pt x="7" y="21"/>
                    </a:cubicBezTo>
                    <a:cubicBezTo>
                      <a:pt x="5" y="23"/>
                      <a:pt x="3" y="23"/>
                      <a:pt x="1" y="21"/>
                    </a:cubicBezTo>
                    <a:cubicBezTo>
                      <a:pt x="0" y="19"/>
                      <a:pt x="0" y="17"/>
                      <a:pt x="1" y="15"/>
                    </a:cubicBezTo>
                    <a:cubicBezTo>
                      <a:pt x="11" y="6"/>
                      <a:pt x="24" y="0"/>
                      <a:pt x="38" y="0"/>
                    </a:cubicBezTo>
                    <a:cubicBezTo>
                      <a:pt x="52" y="0"/>
                      <a:pt x="65" y="6"/>
                      <a:pt x="75" y="15"/>
                    </a:cubicBezTo>
                    <a:cubicBezTo>
                      <a:pt x="76" y="17"/>
                      <a:pt x="76" y="19"/>
                      <a:pt x="75" y="21"/>
                    </a:cubicBezTo>
                    <a:cubicBezTo>
                      <a:pt x="74" y="22"/>
                      <a:pt x="73" y="22"/>
                      <a:pt x="7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sp>
          <p:nvSpPr>
            <p:cNvPr id="26" name="ïSlîḑè"/>
            <p:cNvSpPr txBox="1"/>
            <p:nvPr/>
          </p:nvSpPr>
          <p:spPr>
            <a:xfrm>
              <a:off x="8976" y="5514"/>
              <a:ext cx="1248" cy="485"/>
            </a:xfrm>
            <a:prstGeom prst="rect">
              <a:avLst/>
            </a:prstGeom>
            <a:noFill/>
          </p:spPr>
          <p:txBody>
            <a:bodyPr wrap="none">
              <a:normAutofit/>
            </a:bodyPr>
            <a:lstStyle/>
            <a:p>
              <a:pPr algn="ctr"/>
              <a:r>
                <a:rPr lang="id-ID" sz="1400" b="1">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Source</a:t>
              </a:r>
            </a:p>
          </p:txBody>
        </p:sp>
        <p:grpSp>
          <p:nvGrpSpPr>
            <p:cNvPr id="27" name="îşļïḓe"/>
            <p:cNvGrpSpPr/>
            <p:nvPr/>
          </p:nvGrpSpPr>
          <p:grpSpPr>
            <a:xfrm>
              <a:off x="13507" y="3422"/>
              <a:ext cx="338" cy="538"/>
              <a:chOff x="9728201" y="1546225"/>
              <a:chExt cx="214313" cy="341313"/>
            </a:xfrm>
            <a:solidFill>
              <a:schemeClr val="accent2"/>
            </a:solidFill>
          </p:grpSpPr>
          <p:sp>
            <p:nvSpPr>
              <p:cNvPr id="46" name="iṥlíḋé"/>
              <p:cNvSpPr/>
              <p:nvPr/>
            </p:nvSpPr>
            <p:spPr bwMode="auto">
              <a:xfrm>
                <a:off x="9728201" y="15462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grpFill/>
              <a:ln>
                <a:gradFill>
                  <a:gsLst>
                    <a:gs pos="0">
                      <a:srgbClr val="FF0000"/>
                    </a:gs>
                    <a:gs pos="100000">
                      <a:srgbClr val="7030A0"/>
                    </a:gs>
                  </a:gsLst>
                  <a:lin ang="9720000" scaled="1"/>
                </a:gradFill>
              </a:ln>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47" name="iŝḷïḍé"/>
              <p:cNvSpPr/>
              <p:nvPr/>
            </p:nvSpPr>
            <p:spPr bwMode="auto">
              <a:xfrm>
                <a:off x="9771064" y="16002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grpFill/>
              <a:ln>
                <a:gradFill>
                  <a:gsLst>
                    <a:gs pos="0">
                      <a:srgbClr val="FF0000"/>
                    </a:gs>
                    <a:gs pos="100000">
                      <a:srgbClr val="7030A0"/>
                    </a:gs>
                  </a:gsLst>
                  <a:lin ang="9720000" scaled="1"/>
                </a:gradFill>
              </a:ln>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48" name="ïṣļíde"/>
              <p:cNvSpPr/>
              <p:nvPr/>
            </p:nvSpPr>
            <p:spPr bwMode="auto">
              <a:xfrm>
                <a:off x="9813926" y="15779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49" name="ïṡļîďé"/>
              <p:cNvSpPr/>
              <p:nvPr/>
            </p:nvSpPr>
            <p:spPr bwMode="auto">
              <a:xfrm>
                <a:off x="9825039" y="1835150"/>
                <a:ext cx="20638" cy="20638"/>
              </a:xfrm>
              <a:prstGeom prst="ellipse">
                <a:avLst/>
              </a:prstGeom>
              <a:grpFill/>
              <a:ln>
                <a:gradFill>
                  <a:gsLst>
                    <a:gs pos="0">
                      <a:srgbClr val="00B0F0"/>
                    </a:gs>
                    <a:gs pos="100000">
                      <a:srgbClr val="7030A0"/>
                    </a:gs>
                  </a:gsLst>
                  <a:lin ang="9720000" scaled="1"/>
                </a:gradFill>
              </a:ln>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grpSp>
          <p:nvGrpSpPr>
            <p:cNvPr id="28" name="íṧ1iḓè"/>
            <p:cNvGrpSpPr/>
            <p:nvPr/>
          </p:nvGrpSpPr>
          <p:grpSpPr>
            <a:xfrm>
              <a:off x="5309" y="3142"/>
              <a:ext cx="403" cy="538"/>
              <a:chOff x="10390189" y="1546225"/>
              <a:chExt cx="255588" cy="341313"/>
            </a:xfrm>
            <a:solidFill>
              <a:schemeClr val="accent3"/>
            </a:solidFill>
          </p:grpSpPr>
          <p:sp>
            <p:nvSpPr>
              <p:cNvPr id="43" name="íṧḻïḓê"/>
              <p:cNvSpPr/>
              <p:nvPr/>
            </p:nvSpPr>
            <p:spPr bwMode="auto">
              <a:xfrm>
                <a:off x="10390189" y="1546225"/>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44" name="íŝḷîḍè"/>
              <p:cNvSpPr/>
              <p:nvPr/>
            </p:nvSpPr>
            <p:spPr bwMode="auto">
              <a:xfrm>
                <a:off x="10433051" y="1589088"/>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45" name="îṡľïḓé"/>
              <p:cNvSpPr/>
              <p:nvPr/>
            </p:nvSpPr>
            <p:spPr bwMode="auto">
              <a:xfrm>
                <a:off x="10507664" y="18351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grpSp>
          <p:nvGrpSpPr>
            <p:cNvPr id="29" name="ïsḻíḓe"/>
            <p:cNvGrpSpPr/>
            <p:nvPr/>
          </p:nvGrpSpPr>
          <p:grpSpPr>
            <a:xfrm>
              <a:off x="11131" y="3673"/>
              <a:ext cx="2109" cy="1023"/>
              <a:chOff x="7068492" y="2332624"/>
              <a:chExt cx="1338908" cy="649565"/>
            </a:xfrm>
          </p:grpSpPr>
          <p:cxnSp>
            <p:nvCxnSpPr>
              <p:cNvPr id="41" name="Straight Connector 39"/>
              <p:cNvCxnSpPr/>
              <p:nvPr/>
            </p:nvCxnSpPr>
            <p:spPr>
              <a:xfrm flipV="1">
                <a:off x="7068492" y="2336800"/>
                <a:ext cx="640808" cy="645389"/>
              </a:xfrm>
              <a:prstGeom prst="line">
                <a:avLst/>
              </a:prstGeom>
              <a:ln w="19050">
                <a:gradFill>
                  <a:gsLst>
                    <a:gs pos="0">
                      <a:srgbClr val="FF0000"/>
                    </a:gs>
                    <a:gs pos="100000">
                      <a:srgbClr val="7030A0"/>
                    </a:gs>
                  </a:gsLst>
                  <a:lin ang="9720000" scaled="1"/>
                </a:gradFill>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p:nvPr/>
            </p:nvCxnSpPr>
            <p:spPr>
              <a:xfrm>
                <a:off x="7710671" y="2332624"/>
                <a:ext cx="696729" cy="0"/>
              </a:xfrm>
              <a:prstGeom prst="line">
                <a:avLst/>
              </a:prstGeom>
              <a:ln w="19050">
                <a:gradFill>
                  <a:gsLst>
                    <a:gs pos="0">
                      <a:srgbClr val="FF0000"/>
                    </a:gs>
                    <a:gs pos="100000">
                      <a:srgbClr val="7030A0"/>
                    </a:gs>
                  </a:gsLst>
                  <a:lin ang="9720000" scaled="1"/>
                </a:gradFill>
                <a:tailEnd type="diamond"/>
              </a:ln>
            </p:spPr>
            <p:style>
              <a:lnRef idx="1">
                <a:schemeClr val="accent1"/>
              </a:lnRef>
              <a:fillRef idx="0">
                <a:schemeClr val="accent1"/>
              </a:fillRef>
              <a:effectRef idx="0">
                <a:schemeClr val="accent1"/>
              </a:effectRef>
              <a:fontRef idx="minor">
                <a:schemeClr val="tx1"/>
              </a:fontRef>
            </p:style>
          </p:cxnSp>
        </p:grpSp>
        <p:grpSp>
          <p:nvGrpSpPr>
            <p:cNvPr id="30" name="îşļïdè"/>
            <p:cNvGrpSpPr/>
            <p:nvPr/>
          </p:nvGrpSpPr>
          <p:grpSpPr>
            <a:xfrm>
              <a:off x="5947" y="3387"/>
              <a:ext cx="1876" cy="840"/>
              <a:chOff x="3776133" y="2150533"/>
              <a:chExt cx="1191156" cy="533206"/>
            </a:xfrm>
          </p:grpSpPr>
          <p:cxnSp>
            <p:nvCxnSpPr>
              <p:cNvPr id="39" name="Straight Connector 37"/>
              <p:cNvCxnSpPr/>
              <p:nvPr/>
            </p:nvCxnSpPr>
            <p:spPr>
              <a:xfrm flipH="1" flipV="1">
                <a:off x="4437866" y="2150533"/>
                <a:ext cx="529423" cy="533206"/>
              </a:xfrm>
              <a:prstGeom prst="line">
                <a:avLst/>
              </a:prstGeom>
              <a:gradFill>
                <a:gsLst>
                  <a:gs pos="0">
                    <a:srgbClr val="FF0000"/>
                  </a:gs>
                  <a:gs pos="100000">
                    <a:srgbClr val="7030A0"/>
                  </a:gs>
                </a:gsLst>
                <a:lin ang="9720000" scaled="1"/>
              </a:gradFill>
              <a:ln w="19050">
                <a:gradFill>
                  <a:gsLst>
                    <a:gs pos="0">
                      <a:srgbClr val="FF0000"/>
                    </a:gs>
                    <a:gs pos="100000">
                      <a:srgbClr val="7030A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p:nvPr/>
            </p:nvCxnSpPr>
            <p:spPr>
              <a:xfrm flipH="1">
                <a:off x="3776133" y="2162507"/>
                <a:ext cx="659714" cy="0"/>
              </a:xfrm>
              <a:prstGeom prst="line">
                <a:avLst/>
              </a:prstGeom>
              <a:gradFill>
                <a:gsLst>
                  <a:gs pos="0">
                    <a:srgbClr val="FF0000"/>
                  </a:gs>
                  <a:gs pos="100000">
                    <a:srgbClr val="7030A0"/>
                  </a:gs>
                </a:gsLst>
                <a:lin ang="9720000" scaled="1"/>
              </a:gradFill>
              <a:ln w="19050">
                <a:gradFill>
                  <a:gsLst>
                    <a:gs pos="0">
                      <a:srgbClr val="FF0000"/>
                    </a:gs>
                    <a:gs pos="100000">
                      <a:srgbClr val="7030A0"/>
                    </a:gs>
                  </a:gsLst>
                  <a:lin ang="5400000" scaled="1"/>
                </a:gradFill>
                <a:tailEnd type="diamond"/>
              </a:ln>
            </p:spPr>
            <p:style>
              <a:lnRef idx="1">
                <a:schemeClr val="accent1"/>
              </a:lnRef>
              <a:fillRef idx="0">
                <a:schemeClr val="accent1"/>
              </a:fillRef>
              <a:effectRef idx="0">
                <a:schemeClr val="accent1"/>
              </a:effectRef>
              <a:fontRef idx="minor">
                <a:schemeClr val="tx1"/>
              </a:fontRef>
            </p:style>
          </p:cxnSp>
        </p:grpSp>
        <p:grpSp>
          <p:nvGrpSpPr>
            <p:cNvPr id="31" name="îS1íďè"/>
            <p:cNvGrpSpPr/>
            <p:nvPr/>
          </p:nvGrpSpPr>
          <p:grpSpPr>
            <a:xfrm>
              <a:off x="5216" y="7060"/>
              <a:ext cx="630" cy="590"/>
              <a:chOff x="4836122" y="1968640"/>
              <a:chExt cx="400024" cy="374940"/>
            </a:xfrm>
            <a:solidFill>
              <a:schemeClr val="accent5"/>
            </a:solidFill>
          </p:grpSpPr>
          <p:sp>
            <p:nvSpPr>
              <p:cNvPr id="37" name="ïŝlîḓé"/>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38" name="iṥḻiḓè"/>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cxnSp>
          <p:nvCxnSpPr>
            <p:cNvPr id="32" name="Straight Connector 30"/>
            <p:cNvCxnSpPr/>
            <p:nvPr/>
          </p:nvCxnSpPr>
          <p:spPr>
            <a:xfrm flipH="1">
              <a:off x="6107" y="7366"/>
              <a:ext cx="1119" cy="0"/>
            </a:xfrm>
            <a:prstGeom prst="line">
              <a:avLst/>
            </a:prstGeom>
            <a:gradFill>
              <a:gsLst>
                <a:gs pos="0">
                  <a:srgbClr val="FF0000"/>
                </a:gs>
                <a:gs pos="100000">
                  <a:srgbClr val="7030A0"/>
                </a:gs>
              </a:gsLst>
              <a:lin ang="9720000" scaled="1"/>
            </a:gradFill>
            <a:ln w="19050">
              <a:gradFill>
                <a:gsLst>
                  <a:gs pos="0">
                    <a:srgbClr val="FF0000"/>
                  </a:gs>
                  <a:gs pos="100000">
                    <a:srgbClr val="7030A0"/>
                  </a:gs>
                </a:gsLst>
                <a:lin ang="5400000" scaled="1"/>
              </a:gradFill>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1"/>
            <p:cNvCxnSpPr/>
            <p:nvPr/>
          </p:nvCxnSpPr>
          <p:spPr>
            <a:xfrm>
              <a:off x="11169" y="7447"/>
              <a:ext cx="1391" cy="0"/>
            </a:xfrm>
            <a:prstGeom prst="line">
              <a:avLst/>
            </a:prstGeom>
            <a:gradFill>
              <a:gsLst>
                <a:gs pos="0">
                  <a:srgbClr val="FF0000"/>
                </a:gs>
                <a:gs pos="100000">
                  <a:srgbClr val="7030A0"/>
                </a:gs>
              </a:gsLst>
              <a:lin ang="9720000" scaled="1"/>
            </a:gradFill>
            <a:ln w="19050">
              <a:gradFill>
                <a:gsLst>
                  <a:gs pos="1000">
                    <a:srgbClr val="FF0000"/>
                  </a:gs>
                  <a:gs pos="100000">
                    <a:srgbClr val="7030A0"/>
                  </a:gs>
                </a:gsLst>
                <a:lin ang="5400000" scaled="1"/>
              </a:gradFill>
              <a:tailEnd type="diamond"/>
            </a:ln>
          </p:spPr>
          <p:style>
            <a:lnRef idx="1">
              <a:schemeClr val="accent1"/>
            </a:lnRef>
            <a:fillRef idx="0">
              <a:schemeClr val="accent1"/>
            </a:fillRef>
            <a:effectRef idx="0">
              <a:schemeClr val="accent1"/>
            </a:effectRef>
            <a:fontRef idx="minor">
              <a:schemeClr val="tx1"/>
            </a:fontRef>
          </p:style>
        </p:cxnSp>
        <p:grpSp>
          <p:nvGrpSpPr>
            <p:cNvPr id="34" name="îSḷiḍê"/>
            <p:cNvGrpSpPr/>
            <p:nvPr/>
          </p:nvGrpSpPr>
          <p:grpSpPr>
            <a:xfrm>
              <a:off x="12711" y="7205"/>
              <a:ext cx="689" cy="459"/>
              <a:chOff x="9358313" y="3649663"/>
              <a:chExt cx="581025" cy="387350"/>
            </a:xfrm>
            <a:solidFill>
              <a:schemeClr val="accent4"/>
            </a:solidFill>
          </p:grpSpPr>
          <p:sp>
            <p:nvSpPr>
              <p:cNvPr id="35" name="ïṡḷîḓé"/>
              <p:cNvSpPr/>
              <p:nvPr/>
            </p:nvSpPr>
            <p:spPr bwMode="auto">
              <a:xfrm>
                <a:off x="9436101" y="3649663"/>
                <a:ext cx="425450" cy="309563"/>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36" name="ï$ḻïḑê"/>
              <p:cNvSpPr/>
              <p:nvPr/>
            </p:nvSpPr>
            <p:spPr bwMode="auto">
              <a:xfrm>
                <a:off x="9358313" y="3979863"/>
                <a:ext cx="581025" cy="57150"/>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adFill>
                <a:gsLst>
                  <a:gs pos="0">
                    <a:srgbClr val="FF0000"/>
                  </a:gs>
                  <a:gs pos="100000">
                    <a:srgbClr val="7030A0"/>
                  </a:gs>
                </a:gsLst>
                <a:lin ang="972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grpSp>
      <p:sp>
        <p:nvSpPr>
          <p:cNvPr id="58" name="Rectangle 20">
            <a:extLst>
              <a:ext uri="{FF2B5EF4-FFF2-40B4-BE49-F238E27FC236}">
                <a16:creationId xmlns:a16="http://schemas.microsoft.com/office/drawing/2014/main" id="{D4A93194-8B61-4597-A862-9B3A2A6F554D}"/>
              </a:ext>
            </a:extLst>
          </p:cNvPr>
          <p:cNvSpPr/>
          <p:nvPr/>
        </p:nvSpPr>
        <p:spPr>
          <a:xfrm>
            <a:off x="9072880" y="2280647"/>
            <a:ext cx="1675574" cy="363497"/>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59" name="Rectangle 21">
            <a:extLst>
              <a:ext uri="{FF2B5EF4-FFF2-40B4-BE49-F238E27FC236}">
                <a16:creationId xmlns:a16="http://schemas.microsoft.com/office/drawing/2014/main" id="{3AC008F3-A8FA-44A1-A6C5-07D56B8618D2}"/>
              </a:ext>
            </a:extLst>
          </p:cNvPr>
          <p:cNvSpPr/>
          <p:nvPr/>
        </p:nvSpPr>
        <p:spPr>
          <a:xfrm>
            <a:off x="9070148" y="2632601"/>
            <a:ext cx="2183130" cy="824649"/>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0" name="Rectangle 20">
            <a:extLst>
              <a:ext uri="{FF2B5EF4-FFF2-40B4-BE49-F238E27FC236}">
                <a16:creationId xmlns:a16="http://schemas.microsoft.com/office/drawing/2014/main" id="{9446701B-8332-4B24-82EC-CB4250667F8B}"/>
              </a:ext>
            </a:extLst>
          </p:cNvPr>
          <p:cNvSpPr/>
          <p:nvPr/>
        </p:nvSpPr>
        <p:spPr>
          <a:xfrm>
            <a:off x="8697327" y="4574975"/>
            <a:ext cx="1675574" cy="363497"/>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1" name="Rectangle 21">
            <a:extLst>
              <a:ext uri="{FF2B5EF4-FFF2-40B4-BE49-F238E27FC236}">
                <a16:creationId xmlns:a16="http://schemas.microsoft.com/office/drawing/2014/main" id="{CA479FAE-86A3-4AF2-9B90-CBBE72A95BEE}"/>
              </a:ext>
            </a:extLst>
          </p:cNvPr>
          <p:cNvSpPr/>
          <p:nvPr/>
        </p:nvSpPr>
        <p:spPr>
          <a:xfrm>
            <a:off x="8694595" y="4926929"/>
            <a:ext cx="2183130" cy="824649"/>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2" name="Rectangle 20">
            <a:extLst>
              <a:ext uri="{FF2B5EF4-FFF2-40B4-BE49-F238E27FC236}">
                <a16:creationId xmlns:a16="http://schemas.microsoft.com/office/drawing/2014/main" id="{0225235B-864E-4381-B472-9F16058E71C0}"/>
              </a:ext>
            </a:extLst>
          </p:cNvPr>
          <p:cNvSpPr/>
          <p:nvPr/>
        </p:nvSpPr>
        <p:spPr>
          <a:xfrm>
            <a:off x="1353376" y="4635336"/>
            <a:ext cx="1675574" cy="363497"/>
          </a:xfrm>
          <a:prstGeom prst="rect">
            <a:avLst/>
          </a:prstGeom>
        </p:spPr>
        <p:txBody>
          <a:bodyPr wrap="square">
            <a:spAutoFit/>
          </a:body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3" name="Rectangle 21">
            <a:extLst>
              <a:ext uri="{FF2B5EF4-FFF2-40B4-BE49-F238E27FC236}">
                <a16:creationId xmlns:a16="http://schemas.microsoft.com/office/drawing/2014/main" id="{221DE4BB-58AD-4178-A9A9-C8396B6FD8BA}"/>
              </a:ext>
            </a:extLst>
          </p:cNvPr>
          <p:cNvSpPr/>
          <p:nvPr/>
        </p:nvSpPr>
        <p:spPr>
          <a:xfrm>
            <a:off x="843280" y="4987290"/>
            <a:ext cx="2183130" cy="824649"/>
          </a:xfrm>
          <a:prstGeom prst="rect">
            <a:avLst/>
          </a:prstGeom>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5" name="Rectangle 20">
            <a:extLst>
              <a:ext uri="{FF2B5EF4-FFF2-40B4-BE49-F238E27FC236}">
                <a16:creationId xmlns:a16="http://schemas.microsoft.com/office/drawing/2014/main" id="{A91F81CE-B1C1-460A-9A01-85960DEB9E26}"/>
              </a:ext>
            </a:extLst>
          </p:cNvPr>
          <p:cNvSpPr/>
          <p:nvPr/>
        </p:nvSpPr>
        <p:spPr>
          <a:xfrm>
            <a:off x="1533202" y="2183101"/>
            <a:ext cx="1675574" cy="363497"/>
          </a:xfrm>
          <a:prstGeom prst="rect">
            <a:avLst/>
          </a:prstGeom>
        </p:spPr>
        <p:txBody>
          <a:bodyPr wrap="square">
            <a:spAutoFit/>
          </a:body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添加标题文字</a:t>
            </a:r>
            <a:endParaRPr kumimoji="0" lang="en-US" sz="16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6" name="Rectangle 21">
            <a:extLst>
              <a:ext uri="{FF2B5EF4-FFF2-40B4-BE49-F238E27FC236}">
                <a16:creationId xmlns:a16="http://schemas.microsoft.com/office/drawing/2014/main" id="{CC794EDD-651E-4992-BF95-6442BACDF772}"/>
              </a:ext>
            </a:extLst>
          </p:cNvPr>
          <p:cNvSpPr/>
          <p:nvPr/>
        </p:nvSpPr>
        <p:spPr>
          <a:xfrm>
            <a:off x="1023106" y="2535055"/>
            <a:ext cx="2183130" cy="824649"/>
          </a:xfrm>
          <a:prstGeom prst="rect">
            <a:avLst/>
          </a:prstGeom>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这里输入简单的文字概述这里输入简单文字概述简单这</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里输入简单的文字</a:t>
            </a:r>
            <a:endParaRPr kumimoji="0" lang="en-US" altLang="zh-CN" sz="11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7" name="TextBox 14">
            <a:extLst>
              <a:ext uri="{FF2B5EF4-FFF2-40B4-BE49-F238E27FC236}">
                <a16:creationId xmlns:a16="http://schemas.microsoft.com/office/drawing/2014/main" id="{E8CDD48A-5A68-4828-8EC0-0F2E488C6524}"/>
              </a:ext>
            </a:extLst>
          </p:cNvPr>
          <p:cNvSpPr txBox="1"/>
          <p:nvPr/>
        </p:nvSpPr>
        <p:spPr>
          <a:xfrm>
            <a:off x="2441910" y="704315"/>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68" name="TextBox 15">
            <a:extLst>
              <a:ext uri="{FF2B5EF4-FFF2-40B4-BE49-F238E27FC236}">
                <a16:creationId xmlns:a16="http://schemas.microsoft.com/office/drawing/2014/main" id="{D28CA4CB-887E-4DD8-A44E-F0A19E5D2E50}"/>
              </a:ext>
            </a:extLst>
          </p:cNvPr>
          <p:cNvSpPr txBox="1"/>
          <p:nvPr/>
        </p:nvSpPr>
        <p:spPr>
          <a:xfrm>
            <a:off x="5376894" y="1354870"/>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additive="base">
                                        <p:cTn id="10" dur="1000" fill="hold"/>
                                        <p:tgtEl>
                                          <p:spTgt spid="68"/>
                                        </p:tgtEl>
                                        <p:attrNameLst>
                                          <p:attrName>ppt_x</p:attrName>
                                        </p:attrNameLst>
                                      </p:cBhvr>
                                      <p:tavLst>
                                        <p:tav tm="0">
                                          <p:val>
                                            <p:strVal val="#ppt_x"/>
                                          </p:val>
                                        </p:tav>
                                        <p:tav tm="100000">
                                          <p:val>
                                            <p:strVal val="#ppt_x"/>
                                          </p:val>
                                        </p:tav>
                                      </p:tavLst>
                                    </p:anim>
                                    <p:anim calcmode="lin" valueType="num">
                                      <p:cBhvr additive="base">
                                        <p:cTn id="11" dur="1000" fill="hold"/>
                                        <p:tgtEl>
                                          <p:spTgt spid="68"/>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iterate type="wd">
                                    <p:tmPct val="10000"/>
                                  </p:iterate>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1000" fill="hold"/>
                                        <p:tgtEl>
                                          <p:spTgt spid="67"/>
                                        </p:tgtEl>
                                        <p:attrNameLst>
                                          <p:attrName>ppt_x</p:attrName>
                                        </p:attrNameLst>
                                      </p:cBhvr>
                                      <p:tavLst>
                                        <p:tav tm="0">
                                          <p:val>
                                            <p:strVal val="#ppt_x"/>
                                          </p:val>
                                        </p:tav>
                                        <p:tav tm="100000">
                                          <p:val>
                                            <p:strVal val="#ppt_x"/>
                                          </p:val>
                                        </p:tav>
                                      </p:tavLst>
                                    </p:anim>
                                    <p:anim calcmode="lin" valueType="num">
                                      <p:cBhvr additive="base">
                                        <p:cTn id="15" dur="10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8" name="矩形 7"/>
          <p:cNvSpPr/>
          <p:nvPr/>
        </p:nvSpPr>
        <p:spPr>
          <a:xfrm>
            <a:off x="722313" y="818644"/>
            <a:ext cx="10442575" cy="5400675"/>
          </a:xfrm>
          <a:prstGeom prst="rect">
            <a:avLst/>
          </a:prstGeom>
          <a:gradFill>
            <a:gsLst>
              <a:gs pos="1000">
                <a:srgbClr val="FF0000">
                  <a:alpha val="62000"/>
                </a:srgbClr>
              </a:gs>
              <a:gs pos="100000">
                <a:srgbClr val="7030A0">
                  <a:alpha val="9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方正黑体简体" panose="03000509000000000000" pitchFamily="65" charset="-122"/>
            </a:endParaRPr>
          </a:p>
        </p:txBody>
      </p:sp>
      <p:sp>
        <p:nvSpPr>
          <p:cNvPr id="10" name="椭圆 9"/>
          <p:cNvSpPr/>
          <p:nvPr/>
        </p:nvSpPr>
        <p:spPr>
          <a:xfrm>
            <a:off x="2360785" y="2132333"/>
            <a:ext cx="2630315" cy="2630315"/>
          </a:xfrm>
          <a:prstGeom prst="ellipse">
            <a:avLst/>
          </a:prstGeom>
          <a:no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ea typeface="方正黑体简体" panose="03000509000000000000" pitchFamily="65" charset="-122"/>
            </a:endParaRPr>
          </a:p>
        </p:txBody>
      </p:sp>
      <p:sp>
        <p:nvSpPr>
          <p:cNvPr id="9" name="文本框 8"/>
          <p:cNvSpPr txBox="1"/>
          <p:nvPr/>
        </p:nvSpPr>
        <p:spPr>
          <a:xfrm rot="165509">
            <a:off x="2505942" y="2277490"/>
            <a:ext cx="2340000" cy="2340000"/>
          </a:xfrm>
          <a:prstGeom prst="rect">
            <a:avLst/>
          </a:prstGeom>
          <a:noFill/>
        </p:spPr>
        <p:txBody>
          <a:bodyPr wrap="none" rtlCol="0">
            <a:prstTxWarp prst="textCircle">
              <a:avLst>
                <a:gd name="adj" fmla="val 13030656"/>
              </a:avLst>
            </a:prstTxWarp>
            <a:spAutoFit/>
          </a:bodyPr>
          <a:lstStyle/>
          <a:p>
            <a:r>
              <a:rPr lang="en-US" altLang="zh-CN" sz="4000" b="1" spc="600" dirty="0">
                <a:solidFill>
                  <a:srgbClr val="EAEAEA"/>
                </a:solidFill>
                <a:ea typeface="方正黑体简体" panose="03000509000000000000" pitchFamily="65" charset="-122"/>
              </a:rPr>
              <a:t>PART TWO</a:t>
            </a:r>
            <a:endParaRPr lang="zh-CN" altLang="en-US" sz="4000" b="1" spc="600" dirty="0">
              <a:solidFill>
                <a:srgbClr val="EAEAEA"/>
              </a:solidFill>
              <a:ea typeface="方正黑体简体" panose="03000509000000000000" pitchFamily="65" charset="-122"/>
            </a:endParaRPr>
          </a:p>
        </p:txBody>
      </p:sp>
      <p:sp>
        <p:nvSpPr>
          <p:cNvPr id="13" name="文本框 12"/>
          <p:cNvSpPr txBox="1"/>
          <p:nvPr/>
        </p:nvSpPr>
        <p:spPr>
          <a:xfrm>
            <a:off x="3177081" y="2331544"/>
            <a:ext cx="1082348" cy="2215991"/>
          </a:xfrm>
          <a:prstGeom prst="rect">
            <a:avLst/>
          </a:prstGeom>
          <a:noFill/>
        </p:spPr>
        <p:txBody>
          <a:bodyPr wrap="none" rtlCol="0">
            <a:spAutoFit/>
          </a:bodyPr>
          <a:lstStyle/>
          <a:p>
            <a:r>
              <a:rPr lang="en-US" altLang="zh-CN" sz="13800" b="1" dirty="0">
                <a:solidFill>
                  <a:srgbClr val="EAEAEA"/>
                </a:solidFill>
                <a:ea typeface="方正黑体简体" panose="03000509000000000000" pitchFamily="65" charset="-122"/>
              </a:rPr>
              <a:t>2</a:t>
            </a:r>
            <a:endParaRPr lang="zh-CN" altLang="en-US" sz="13800" b="1" dirty="0">
              <a:solidFill>
                <a:srgbClr val="EAEAEA"/>
              </a:solidFill>
              <a:ea typeface="方正黑体简体" panose="03000509000000000000" pitchFamily="65" charset="-122"/>
            </a:endParaRPr>
          </a:p>
        </p:txBody>
      </p:sp>
      <p:sp>
        <p:nvSpPr>
          <p:cNvPr id="3" name="文本框 2"/>
          <p:cNvSpPr txBox="1"/>
          <p:nvPr/>
        </p:nvSpPr>
        <p:spPr>
          <a:xfrm>
            <a:off x="6700970" y="2603317"/>
            <a:ext cx="2550698" cy="707886"/>
          </a:xfrm>
          <a:prstGeom prst="rect">
            <a:avLst/>
          </a:prstGeom>
          <a:noFill/>
        </p:spPr>
        <p:txBody>
          <a:bodyPr wrap="none" rtlCol="0">
            <a:spAutoFit/>
          </a:bodyPr>
          <a:lstStyle/>
          <a:p>
            <a:r>
              <a:rPr lang="zh-CN" altLang="en-US" sz="4000" b="1" spc="600" dirty="0">
                <a:solidFill>
                  <a:srgbClr val="EAEAEA"/>
                </a:solidFill>
                <a:ea typeface="方正黑体简体" panose="03000509000000000000" pitchFamily="65" charset="-122"/>
                <a:cs typeface="+mn-ea"/>
                <a:sym typeface="+mn-lt"/>
              </a:rPr>
              <a:t>市场分析</a:t>
            </a:r>
          </a:p>
        </p:txBody>
      </p:sp>
      <p:sp>
        <p:nvSpPr>
          <p:cNvPr id="14" name="矩形 13"/>
          <p:cNvSpPr/>
          <p:nvPr/>
        </p:nvSpPr>
        <p:spPr>
          <a:xfrm>
            <a:off x="6134449" y="3366582"/>
            <a:ext cx="3925887" cy="1089529"/>
          </a:xfrm>
          <a:prstGeom prst="rect">
            <a:avLst/>
          </a:prstGeom>
        </p:spPr>
        <p:txBody>
          <a:bodyPr wrap="square">
            <a:spAutoFit/>
          </a:bodyPr>
          <a:lstStyle/>
          <a:p>
            <a:pPr algn="ctr">
              <a:lnSpc>
                <a:spcPct val="120000"/>
              </a:lnSpc>
            </a:pPr>
            <a:r>
              <a:rPr lang="en-US" altLang="zh-CN" dirty="0">
                <a:solidFill>
                  <a:srgbClr val="EAEAEA"/>
                </a:solidFill>
                <a:ea typeface="方正黑体简体" panose="03000509000000000000" pitchFamily="65" charset="-122"/>
              </a:rPr>
              <a:t>Lorem ipsum dolor sit </a:t>
            </a:r>
            <a:r>
              <a:rPr lang="en-US" altLang="zh-CN" dirty="0" err="1">
                <a:solidFill>
                  <a:srgbClr val="EAEAEA"/>
                </a:solidFill>
                <a:ea typeface="方正黑体简体" panose="03000509000000000000" pitchFamily="65" charset="-122"/>
              </a:rPr>
              <a:t>amet</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consectetuer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adipiscing</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elit</a:t>
            </a:r>
            <a:r>
              <a:rPr lang="en-US" altLang="zh-CN" dirty="0">
                <a:solidFill>
                  <a:srgbClr val="EAEAEA"/>
                </a:solidFill>
                <a:ea typeface="方正黑体简体" panose="03000509000000000000" pitchFamily="65" charset="-122"/>
              </a:rPr>
              <a:t>. Maecenas </a:t>
            </a:r>
            <a:r>
              <a:rPr lang="en-US" altLang="zh-CN" dirty="0" err="1">
                <a:solidFill>
                  <a:srgbClr val="EAEAEA"/>
                </a:solidFill>
                <a:ea typeface="方正黑体简体" panose="03000509000000000000" pitchFamily="65" charset="-122"/>
              </a:rPr>
              <a:t>porttitor</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congue</a:t>
            </a:r>
            <a:r>
              <a:rPr lang="en-US" altLang="zh-CN" dirty="0">
                <a:solidFill>
                  <a:srgbClr val="EAEAEA"/>
                </a:solidFill>
                <a:ea typeface="方正黑体简体" panose="03000509000000000000" pitchFamily="65" charset="-122"/>
              </a:rPr>
              <a:t> </a:t>
            </a:r>
            <a:r>
              <a:rPr lang="en-US" altLang="zh-CN" dirty="0" err="1">
                <a:solidFill>
                  <a:srgbClr val="EAEAEA"/>
                </a:solidFill>
                <a:ea typeface="方正黑体简体" panose="03000509000000000000" pitchFamily="65" charset="-122"/>
              </a:rPr>
              <a:t>massa</a:t>
            </a:r>
            <a:r>
              <a:rPr lang="en-US" altLang="zh-CN" dirty="0">
                <a:solidFill>
                  <a:srgbClr val="EAEAEA"/>
                </a:solidFill>
                <a:ea typeface="方正黑体简体" panose="03000509000000000000" pitchFamily="65" charset="-122"/>
              </a:rPr>
              <a:t>. </a:t>
            </a:r>
            <a:endParaRPr lang="zh-CN" altLang="en-US" dirty="0">
              <a:solidFill>
                <a:srgbClr val="EAEAEA"/>
              </a:solidFill>
              <a:ea typeface="方正黑体简体" panose="03000509000000000000" pitchFamily="65" charset="-122"/>
            </a:endParaRPr>
          </a:p>
        </p:txBody>
      </p:sp>
    </p:spTree>
    <p:extLst>
      <p:ext uri="{BB962C8B-B14F-4D97-AF65-F5344CB8AC3E}">
        <p14:creationId xmlns:p14="http://schemas.microsoft.com/office/powerpoint/2010/main" val="2079596175"/>
      </p:ext>
    </p:extLst>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3" grpId="0"/>
      <p:bldP spid="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rot="16200000">
            <a:off x="6373648" y="846423"/>
            <a:ext cx="4775002" cy="4965052"/>
          </a:xfrm>
          <a:custGeom>
            <a:avLst/>
            <a:gdLst>
              <a:gd name="connsiteX0" fmla="*/ 4376057 w 4376057"/>
              <a:gd name="connsiteY0" fmla="*/ 0 h 4550229"/>
              <a:gd name="connsiteX1" fmla="*/ 4376057 w 4376057"/>
              <a:gd name="connsiteY1" fmla="*/ 4550229 h 4550229"/>
              <a:gd name="connsiteX2" fmla="*/ 3783865 w 4376057"/>
              <a:gd name="connsiteY2" fmla="*/ 4550229 h 4550229"/>
              <a:gd name="connsiteX3" fmla="*/ 3610581 w 4376057"/>
              <a:gd name="connsiteY3" fmla="*/ 4353429 h 4550229"/>
              <a:gd name="connsiteX4" fmla="*/ 3437297 w 4376057"/>
              <a:gd name="connsiteY4" fmla="*/ 4550229 h 4550229"/>
              <a:gd name="connsiteX5" fmla="*/ 0 w 4376057"/>
              <a:gd name="connsiteY5" fmla="*/ 4550229 h 4550229"/>
              <a:gd name="connsiteX6" fmla="*/ 0 w 4376057"/>
              <a:gd name="connsiteY6" fmla="*/ 0 h 455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6057" h="4550229">
                <a:moveTo>
                  <a:pt x="4376057" y="0"/>
                </a:moveTo>
                <a:lnTo>
                  <a:pt x="4376057" y="4550229"/>
                </a:lnTo>
                <a:lnTo>
                  <a:pt x="3783865" y="4550229"/>
                </a:lnTo>
                <a:lnTo>
                  <a:pt x="3610581" y="4353429"/>
                </a:lnTo>
                <a:lnTo>
                  <a:pt x="3437297" y="4550229"/>
                </a:lnTo>
                <a:lnTo>
                  <a:pt x="0" y="4550229"/>
                </a:lnTo>
                <a:lnTo>
                  <a:pt x="0" y="0"/>
                </a:lnTo>
                <a:close/>
              </a:path>
            </a:pathLst>
          </a:custGeom>
          <a:gradFill>
            <a:gsLst>
              <a:gs pos="0">
                <a:srgbClr val="FF0000">
                  <a:alpha val="63000"/>
                </a:srgbClr>
              </a:gs>
              <a:gs pos="100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p:cNvGrpSpPr/>
          <p:nvPr/>
        </p:nvGrpSpPr>
        <p:grpSpPr>
          <a:xfrm>
            <a:off x="7266440" y="4395932"/>
            <a:ext cx="2989415" cy="589503"/>
            <a:chOff x="6258458" y="4710558"/>
            <a:chExt cx="2989415" cy="589503"/>
          </a:xfrm>
        </p:grpSpPr>
        <p:sp>
          <p:nvSpPr>
            <p:cNvPr id="8" name="TextBox 7"/>
            <p:cNvSpPr txBox="1"/>
            <p:nvPr/>
          </p:nvSpPr>
          <p:spPr>
            <a:xfrm>
              <a:off x="6258458" y="4710558"/>
              <a:ext cx="69121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Roboto Light" charset="0"/>
                  <a:ea typeface="Roboto Light" charset="0"/>
                  <a:cs typeface="Roboto Light" charset="0"/>
                </a:rPr>
                <a:t>Photoshop</a:t>
              </a:r>
            </a:p>
          </p:txBody>
        </p:sp>
        <p:sp>
          <p:nvSpPr>
            <p:cNvPr id="2" name="TextBox 8"/>
            <p:cNvSpPr txBox="1"/>
            <p:nvPr/>
          </p:nvSpPr>
          <p:spPr>
            <a:xfrm>
              <a:off x="8875655" y="4710558"/>
              <a:ext cx="37221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a:ln>
                    <a:noFill/>
                  </a:ln>
                  <a:solidFill>
                    <a:prstClr val="white"/>
                  </a:solidFill>
                  <a:effectLst/>
                  <a:uLnTx/>
                  <a:uFillTx/>
                  <a:latin typeface="Roboto Light" charset="0"/>
                  <a:ea typeface="Roboto Light" charset="0"/>
                  <a:cs typeface="Roboto Light" charset="0"/>
                </a:rPr>
                <a:t>85%</a:t>
              </a:r>
              <a:endParaRPr kumimoji="0" lang="en-US" sz="800" b="0" i="0" u="none" strike="noStrike" kern="1200" cap="none" spc="0" normalizeH="0" baseline="0" noProof="0" dirty="0">
                <a:ln>
                  <a:noFill/>
                </a:ln>
                <a:solidFill>
                  <a:prstClr val="white"/>
                </a:solidFill>
                <a:effectLst/>
                <a:uLnTx/>
                <a:uFillTx/>
                <a:latin typeface="Roboto Light" charset="0"/>
                <a:ea typeface="Roboto Light" charset="0"/>
                <a:cs typeface="Roboto Light" charset="0"/>
              </a:endParaRPr>
            </a:p>
          </p:txBody>
        </p:sp>
        <p:sp>
          <p:nvSpPr>
            <p:cNvPr id="6" name="TextBox 9"/>
            <p:cNvSpPr txBox="1"/>
            <p:nvPr/>
          </p:nvSpPr>
          <p:spPr>
            <a:xfrm>
              <a:off x="6258458" y="5029639"/>
              <a:ext cx="61427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Roboto Light" charset="0"/>
                  <a:ea typeface="Roboto Light" charset="0"/>
                  <a:cs typeface="Roboto Light" charset="0"/>
                </a:rPr>
                <a:t>Illustrator</a:t>
              </a:r>
            </a:p>
          </p:txBody>
        </p:sp>
        <p:sp>
          <p:nvSpPr>
            <p:cNvPr id="11" name="Rounded Rectangle 10"/>
            <p:cNvSpPr/>
            <p:nvPr/>
          </p:nvSpPr>
          <p:spPr>
            <a:xfrm>
              <a:off x="6258458" y="4933349"/>
              <a:ext cx="2965953" cy="4763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p:cNvSpPr/>
            <p:nvPr/>
          </p:nvSpPr>
          <p:spPr>
            <a:xfrm>
              <a:off x="6258458" y="4933349"/>
              <a:ext cx="2389430" cy="47631"/>
            </a:xfrm>
            <a:prstGeom prst="roundRect">
              <a:avLst>
                <a:gd name="adj" fmla="val 50000"/>
              </a:avLst>
            </a:prstGeom>
            <a:gradFill>
              <a:gsLst>
                <a:gs pos="0">
                  <a:srgbClr val="1CAAEC"/>
                </a:gs>
                <a:gs pos="100000">
                  <a:srgbClr val="7677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p:nvSpPr>
          <p:spPr>
            <a:xfrm>
              <a:off x="6258458" y="5252430"/>
              <a:ext cx="2965953" cy="4763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p:nvSpPr>
          <p:spPr>
            <a:xfrm>
              <a:off x="6258458" y="5252430"/>
              <a:ext cx="2027189" cy="4763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8875655" y="5029639"/>
              <a:ext cx="37221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Roboto Light" charset="0"/>
                  <a:ea typeface="Roboto Light" charset="0"/>
                  <a:cs typeface="Roboto Light" charset="0"/>
                </a:rPr>
                <a:t>70%</a:t>
              </a:r>
            </a:p>
          </p:txBody>
        </p:sp>
      </p:grpSp>
      <p:sp>
        <p:nvSpPr>
          <p:cNvPr id="16" name="TextBox 15"/>
          <p:cNvSpPr txBox="1"/>
          <p:nvPr/>
        </p:nvSpPr>
        <p:spPr>
          <a:xfrm>
            <a:off x="8827131" y="1625491"/>
            <a:ext cx="1428724" cy="138499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bg1"/>
                </a:solidFill>
                <a:effectLst/>
                <a:uLnTx/>
                <a:uFillTx/>
                <a:latin typeface="Nexa Bold" charset="0"/>
                <a:ea typeface="Nexa Bold" charset="0"/>
                <a:cs typeface="Nexa Bold" charset="0"/>
              </a:rPr>
              <a:t>RIGHT</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bg1"/>
                </a:solidFill>
                <a:effectLst/>
                <a:uLnTx/>
                <a:uFillTx/>
                <a:latin typeface="Nexa Bold" charset="0"/>
                <a:ea typeface="Nexa Bold" charset="0"/>
                <a:cs typeface="Nexa Bold" charset="0"/>
              </a:rPr>
              <a:t>PICTURE</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bg1"/>
                </a:solidFill>
                <a:effectLst/>
                <a:uLnTx/>
                <a:uFillTx/>
                <a:latin typeface="Nexa Bold" charset="0"/>
                <a:ea typeface="Nexa Bold" charset="0"/>
                <a:cs typeface="Nexa Bold" charset="0"/>
              </a:rPr>
              <a:t>SLIDE</a:t>
            </a:r>
          </a:p>
        </p:txBody>
      </p:sp>
      <p:sp>
        <p:nvSpPr>
          <p:cNvPr id="17" name="Rectangle 16"/>
          <p:cNvSpPr/>
          <p:nvPr/>
        </p:nvSpPr>
        <p:spPr>
          <a:xfrm>
            <a:off x="6917055" y="3078509"/>
            <a:ext cx="3338800" cy="891270"/>
          </a:xfrm>
          <a:prstGeom prst="rect">
            <a:avLst/>
          </a:prstGeom>
        </p:spPr>
        <p:txBody>
          <a:bodyPr wrap="square">
            <a:spAutoFit/>
          </a:bodyPr>
          <a:lstStyle/>
          <a:p>
            <a:pPr lvl="0" algn="r">
              <a:lnSpc>
                <a:spcPct val="150000"/>
              </a:lnSpc>
              <a:defRPr/>
            </a:pPr>
            <a:r>
              <a:rPr lang="zh-CN" altLang="en-US" sz="1200" dirty="0">
                <a:solidFill>
                  <a:prstClr val="white"/>
                </a:solidFill>
                <a:latin typeface="方正黑体简体" panose="02010601030101010101" pitchFamily="2" charset="-122"/>
                <a:ea typeface="方正黑体简体" panose="02010601030101010101" pitchFamily="2" charset="-122"/>
                <a:cs typeface="Roboto Medium" charset="0"/>
              </a:rPr>
              <a:t>点击此处输入相关文本内容点击此处输入相关文本内容点击此处输入相关文本内容点击此处输入相关文本内容</a:t>
            </a:r>
            <a:endParaRPr kumimoji="0" lang="en-US" sz="1200" b="0" i="0" u="none" strike="noStrike" kern="1200" cap="none" spc="0" normalizeH="0" baseline="0" noProof="0" dirty="0">
              <a:ln>
                <a:noFill/>
              </a:ln>
              <a:solidFill>
                <a:prstClr val="white"/>
              </a:solidFill>
              <a:effectLst/>
              <a:uLnTx/>
              <a:uFillTx/>
              <a:latin typeface="方正黑体简体" panose="02010601030101010101" pitchFamily="2" charset="-122"/>
              <a:ea typeface="方正黑体简体" panose="02010601030101010101" pitchFamily="2" charset="-122"/>
              <a:cs typeface="Roboto Thin" charset="0"/>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09" y="1534160"/>
            <a:ext cx="6382737" cy="3590290"/>
          </a:xfrm>
          <a:prstGeom prst="rect">
            <a:avLst/>
          </a:prstGeom>
        </p:spPr>
      </p:pic>
      <p:sp>
        <p:nvSpPr>
          <p:cNvPr id="23" name="TextBox 14">
            <a:extLst>
              <a:ext uri="{FF2B5EF4-FFF2-40B4-BE49-F238E27FC236}">
                <a16:creationId xmlns:a16="http://schemas.microsoft.com/office/drawing/2014/main" id="{2B37DE0B-1BBE-483D-B6F4-94531A684CDB}"/>
              </a:ext>
            </a:extLst>
          </p:cNvPr>
          <p:cNvSpPr txBox="1"/>
          <p:nvPr/>
        </p:nvSpPr>
        <p:spPr>
          <a:xfrm>
            <a:off x="2441910" y="489258"/>
            <a:ext cx="73081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添加您的标题</a:t>
            </a:r>
            <a:endParaRPr kumimoji="0" lang="en-US" altLang="zh-CN" sz="3600" b="0" i="0" u="none" strike="noStrike" kern="1200" cap="none" spc="30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24" name="TextBox 15">
            <a:extLst>
              <a:ext uri="{FF2B5EF4-FFF2-40B4-BE49-F238E27FC236}">
                <a16:creationId xmlns:a16="http://schemas.microsoft.com/office/drawing/2014/main" id="{D25D2EEA-E22C-4155-945F-9A7407A8B9D7}"/>
              </a:ext>
            </a:extLst>
          </p:cNvPr>
          <p:cNvSpPr txBox="1"/>
          <p:nvPr/>
        </p:nvSpPr>
        <p:spPr>
          <a:xfrm>
            <a:off x="5376894" y="1139813"/>
            <a:ext cx="1438214"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rPr>
              <a:t>Your Subtitle Here</a:t>
            </a:r>
            <a:endParaRPr kumimoji="0" lang="id-ID" sz="1200" b="0" i="0" u="none" strike="noStrike" kern="1200" cap="none" spc="0" normalizeH="0" baseline="0" noProof="0" dirty="0">
              <a:ln>
                <a:noFill/>
              </a:ln>
              <a:solidFill>
                <a:schemeClr val="tx1">
                  <a:lumMod val="85000"/>
                  <a:lumOff val="15000"/>
                </a:schemeClr>
              </a:solidFill>
              <a:effectLst/>
              <a:uLnTx/>
              <a:uFillTx/>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250" advClick="0" advTm="3000">
        <p:random/>
      </p:transition>
    </mc:Choice>
    <mc:Fallback xmlns="">
      <p:transition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strVal val="#ppt_w*0.70"/>
                                          </p:val>
                                        </p:tav>
                                        <p:tav tm="100000">
                                          <p:val>
                                            <p:strVal val="#ppt_w"/>
                                          </p:val>
                                        </p:tav>
                                      </p:tavLst>
                                    </p:anim>
                                    <p:anim calcmode="lin" valueType="num">
                                      <p:cBhvr>
                                        <p:cTn id="18" dur="1000" fill="hold"/>
                                        <p:tgtEl>
                                          <p:spTgt spid="16"/>
                                        </p:tgtEl>
                                        <p:attrNameLst>
                                          <p:attrName>ppt_h</p:attrName>
                                        </p:attrNameLst>
                                      </p:cBhvr>
                                      <p:tavLst>
                                        <p:tav tm="0">
                                          <p:val>
                                            <p:strVal val="#ppt_h"/>
                                          </p:val>
                                        </p:tav>
                                        <p:tav tm="100000">
                                          <p:val>
                                            <p:strVal val="#ppt_h"/>
                                          </p:val>
                                        </p:tav>
                                      </p:tavLst>
                                    </p:anim>
                                    <p:animEffect transition="in" filter="fade">
                                      <p:cBhvr>
                                        <p:cTn id="19" dur="1000"/>
                                        <p:tgtEl>
                                          <p:spTgt spid="16"/>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1000" fill="hold"/>
                                        <p:tgtEl>
                                          <p:spTgt spid="17"/>
                                        </p:tgtEl>
                                        <p:attrNameLst>
                                          <p:attrName>ppt_w</p:attrName>
                                        </p:attrNameLst>
                                      </p:cBhvr>
                                      <p:tavLst>
                                        <p:tav tm="0">
                                          <p:val>
                                            <p:strVal val="#ppt_w*0.70"/>
                                          </p:val>
                                        </p:tav>
                                        <p:tav tm="100000">
                                          <p:val>
                                            <p:strVal val="#ppt_w"/>
                                          </p:val>
                                        </p:tav>
                                      </p:tavLst>
                                    </p:anim>
                                    <p:anim calcmode="lin" valueType="num">
                                      <p:cBhvr>
                                        <p:cTn id="23" dur="1000" fill="hold"/>
                                        <p:tgtEl>
                                          <p:spTgt spid="17"/>
                                        </p:tgtEl>
                                        <p:attrNameLst>
                                          <p:attrName>ppt_h</p:attrName>
                                        </p:attrNameLst>
                                      </p:cBhvr>
                                      <p:tavLst>
                                        <p:tav tm="0">
                                          <p:val>
                                            <p:strVal val="#ppt_h"/>
                                          </p:val>
                                        </p:tav>
                                        <p:tav tm="100000">
                                          <p:val>
                                            <p:strVal val="#ppt_h"/>
                                          </p:val>
                                        </p:tav>
                                      </p:tavLst>
                                    </p:anim>
                                    <p:animEffect transition="in" filter="fade">
                                      <p:cBhvr>
                                        <p:cTn id="24" dur="1000"/>
                                        <p:tgtEl>
                                          <p:spTgt spid="17"/>
                                        </p:tgtEl>
                                      </p:cBhvr>
                                    </p:animEffect>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1000" fill="hold"/>
                                        <p:tgtEl>
                                          <p:spTgt spid="24"/>
                                        </p:tgtEl>
                                        <p:attrNameLst>
                                          <p:attrName>ppt_x</p:attrName>
                                        </p:attrNameLst>
                                      </p:cBhvr>
                                      <p:tavLst>
                                        <p:tav tm="0">
                                          <p:val>
                                            <p:strVal val="#ppt_x"/>
                                          </p:val>
                                        </p:tav>
                                        <p:tav tm="100000">
                                          <p:val>
                                            <p:strVal val="#ppt_x"/>
                                          </p:val>
                                        </p:tav>
                                      </p:tavLst>
                                    </p:anim>
                                    <p:anim calcmode="lin" valueType="num">
                                      <p:cBhvr additive="base">
                                        <p:cTn id="33" dur="1000" fill="hold"/>
                                        <p:tgtEl>
                                          <p:spTgt spid="24"/>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iterate type="wd">
                                    <p:tmPct val="10000"/>
                                  </p:iterate>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000" fill="hold"/>
                                        <p:tgtEl>
                                          <p:spTgt spid="23"/>
                                        </p:tgtEl>
                                        <p:attrNameLst>
                                          <p:attrName>ppt_x</p:attrName>
                                        </p:attrNameLst>
                                      </p:cBhvr>
                                      <p:tavLst>
                                        <p:tav tm="0">
                                          <p:val>
                                            <p:strVal val="#ppt_x"/>
                                          </p:val>
                                        </p:tav>
                                        <p:tav tm="100000">
                                          <p:val>
                                            <p:strVal val="#ppt_x"/>
                                          </p:val>
                                        </p:tav>
                                      </p:tavLst>
                                    </p:anim>
                                    <p:anim calcmode="lin" valueType="num">
                                      <p:cBhvr additive="base">
                                        <p:cTn id="37"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3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F243E"/>
      </a:hlink>
      <a:folHlink>
        <a:srgbClr val="0F243E"/>
      </a:folHlink>
    </a:clrScheme>
    <a:fontScheme name="4edg3epl">
      <a:majorFont>
        <a:latin typeface="FZZhengHeiS-R-GB"/>
        <a:ea typeface="FZHei-B01S"/>
        <a:cs typeface=""/>
      </a:majorFont>
      <a:minorFont>
        <a:latin typeface="FZZhengHeiS-R-GB"/>
        <a:ea typeface="FZHei-B01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1147</Words>
  <Application>Microsoft Office PowerPoint</Application>
  <PresentationFormat>宽屏</PresentationFormat>
  <Paragraphs>182</Paragraphs>
  <Slides>24</Slides>
  <Notes>24</Notes>
  <HiddenSlides>0</HiddenSlides>
  <MMClips>1</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24</vt:i4>
      </vt:variant>
    </vt:vector>
  </HeadingPairs>
  <TitlesOfParts>
    <vt:vector size="52" baseType="lpstr">
      <vt:lpstr>Bebas Neue</vt:lpstr>
      <vt:lpstr>FZHei-B01S</vt:lpstr>
      <vt:lpstr>FZZhengHeiS-R-GB</vt:lpstr>
      <vt:lpstr>Lato Hairline</vt:lpstr>
      <vt:lpstr>Lato Light</vt:lpstr>
      <vt:lpstr>Lato Regular</vt:lpstr>
      <vt:lpstr>Montserrat Semi</vt:lpstr>
      <vt:lpstr>Montserrat Semi Bold</vt:lpstr>
      <vt:lpstr>Nexa Bold</vt:lpstr>
      <vt:lpstr>Noto Sans S Chinese Medium</vt:lpstr>
      <vt:lpstr>Poppins Light</vt:lpstr>
      <vt:lpstr>Roboto Light</vt:lpstr>
      <vt:lpstr>Roboto Medium</vt:lpstr>
      <vt:lpstr>Roboto Thin</vt:lpstr>
      <vt:lpstr>Source Han Sans CN Heavy</vt:lpstr>
      <vt:lpstr>WenQuanYi Micro Hei</vt:lpstr>
      <vt:lpstr>等线</vt:lpstr>
      <vt:lpstr>等线 Light</vt:lpstr>
      <vt:lpstr>方正黑体简体</vt:lpstr>
      <vt:lpstr>思源黑体 CN Heavy</vt:lpstr>
      <vt:lpstr>思源黑体 CN Light</vt:lpstr>
      <vt:lpstr>思源黑体 CN Normal</vt:lpstr>
      <vt:lpstr>宋体</vt:lpstr>
      <vt:lpstr>Arial</vt:lpstr>
      <vt:lpstr>Bahnschrift</vt:lpstr>
      <vt:lpstr>Calibri</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dc:title>
  <dc:creator>dreamsummit</dc:creator>
  <cp:lastModifiedBy>ITTK</cp:lastModifiedBy>
  <cp:revision>17</cp:revision>
  <dcterms:created xsi:type="dcterms:W3CDTF">2018-09-15T04:26:54Z</dcterms:created>
  <dcterms:modified xsi:type="dcterms:W3CDTF">2018-10-25T03:07:17Z</dcterms:modified>
</cp:coreProperties>
</file>